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 id="2147483695" r:id="rId2"/>
    <p:sldMasterId id="2147483708" r:id="rId3"/>
  </p:sldMasterIdLst>
  <p:notesMasterIdLst>
    <p:notesMasterId r:id="rId23"/>
  </p:notesMasterIdLst>
  <p:sldIdLst>
    <p:sldId id="260" r:id="rId4"/>
    <p:sldId id="367" r:id="rId5"/>
    <p:sldId id="265" r:id="rId6"/>
    <p:sldId id="368" r:id="rId7"/>
    <p:sldId id="267" r:id="rId8"/>
    <p:sldId id="256" r:id="rId9"/>
    <p:sldId id="543" r:id="rId10"/>
    <p:sldId id="351" r:id="rId11"/>
    <p:sldId id="263" r:id="rId12"/>
    <p:sldId id="352" r:id="rId13"/>
    <p:sldId id="355" r:id="rId14"/>
    <p:sldId id="357" r:id="rId15"/>
    <p:sldId id="544" r:id="rId16"/>
    <p:sldId id="358" r:id="rId17"/>
    <p:sldId id="332" r:id="rId18"/>
    <p:sldId id="545" r:id="rId19"/>
    <p:sldId id="546" r:id="rId20"/>
    <p:sldId id="547" r:id="rId21"/>
    <p:sldId id="548"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8FA6"/>
    <a:srgbClr val="D7ECFA"/>
    <a:srgbClr val="F9FAFC"/>
    <a:srgbClr val="F49AD6"/>
    <a:srgbClr val="FEC806"/>
    <a:srgbClr val="4597CE"/>
    <a:srgbClr val="F088A2"/>
    <a:srgbClr val="A9CF54"/>
    <a:srgbClr val="2374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544E3D8-1CEB-4310-9D99-864D6163D479}">
  <a:tblStyle styleId="{1544E3D8-1CEB-4310-9D99-864D6163D47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447" autoAdjust="0"/>
  </p:normalViewPr>
  <p:slideViewPr>
    <p:cSldViewPr snapToGrid="0">
      <p:cViewPr varScale="1">
        <p:scale>
          <a:sx n="56" d="100"/>
          <a:sy n="56" d="100"/>
        </p:scale>
        <p:origin x="92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9319156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1"/>
        <p:cNvGrpSpPr/>
        <p:nvPr/>
      </p:nvGrpSpPr>
      <p:grpSpPr>
        <a:xfrm>
          <a:off x="0" y="0"/>
          <a:ext cx="0" cy="0"/>
          <a:chOff x="0" y="0"/>
          <a:chExt cx="0" cy="0"/>
        </a:xfrm>
      </p:grpSpPr>
      <p:sp>
        <p:nvSpPr>
          <p:cNvPr id="3812" name="Google Shape;3812;gf2aaa8a20c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3" name="Google Shape;3813;gf2aaa8a20c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987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2"/>
        <p:cNvGrpSpPr/>
        <p:nvPr/>
      </p:nvGrpSpPr>
      <p:grpSpPr>
        <a:xfrm>
          <a:off x="0" y="0"/>
          <a:ext cx="0" cy="0"/>
          <a:chOff x="0" y="0"/>
          <a:chExt cx="0" cy="0"/>
        </a:xfrm>
      </p:grpSpPr>
      <p:sp>
        <p:nvSpPr>
          <p:cNvPr id="3933" name="Google Shape;3933;g103e4a95a70_2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4" name="Google Shape;3934;g103e4a95a70_2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9577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1"/>
        <p:cNvGrpSpPr/>
        <p:nvPr/>
      </p:nvGrpSpPr>
      <p:grpSpPr>
        <a:xfrm>
          <a:off x="0" y="0"/>
          <a:ext cx="0" cy="0"/>
          <a:chOff x="0" y="0"/>
          <a:chExt cx="0" cy="0"/>
        </a:xfrm>
      </p:grpSpPr>
      <p:sp>
        <p:nvSpPr>
          <p:cNvPr id="3812" name="Google Shape;3812;gf2aaa8a20c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3" name="Google Shape;3813;gf2aaa8a20c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973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8"/>
        <p:cNvGrpSpPr/>
        <p:nvPr/>
      </p:nvGrpSpPr>
      <p:grpSpPr>
        <a:xfrm>
          <a:off x="0" y="0"/>
          <a:ext cx="0" cy="0"/>
          <a:chOff x="0" y="0"/>
          <a:chExt cx="0" cy="0"/>
        </a:xfrm>
      </p:grpSpPr>
      <p:sp>
        <p:nvSpPr>
          <p:cNvPr id="4059" name="Google Shape;4059;gcc9050bdf8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0" name="Google Shape;4060;gcc9050bdf8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4297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8"/>
        <p:cNvGrpSpPr/>
        <p:nvPr/>
      </p:nvGrpSpPr>
      <p:grpSpPr>
        <a:xfrm>
          <a:off x="0" y="0"/>
          <a:ext cx="0" cy="0"/>
          <a:chOff x="0" y="0"/>
          <a:chExt cx="0" cy="0"/>
        </a:xfrm>
      </p:grpSpPr>
      <p:sp>
        <p:nvSpPr>
          <p:cNvPr id="4059" name="Google Shape;4059;gcc9050bdf8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0" name="Google Shape;4060;gcc9050bdf8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6450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2"/>
        <p:cNvGrpSpPr/>
        <p:nvPr/>
      </p:nvGrpSpPr>
      <p:grpSpPr>
        <a:xfrm>
          <a:off x="0" y="0"/>
          <a:ext cx="0" cy="0"/>
          <a:chOff x="0" y="0"/>
          <a:chExt cx="0" cy="0"/>
        </a:xfrm>
      </p:grpSpPr>
      <p:sp>
        <p:nvSpPr>
          <p:cNvPr id="3933" name="Google Shape;3933;g103e4a95a70_2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4" name="Google Shape;3934;g103e4a95a70_2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3049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9"/>
        <p:cNvGrpSpPr/>
        <p:nvPr/>
      </p:nvGrpSpPr>
      <p:grpSpPr>
        <a:xfrm>
          <a:off x="0" y="0"/>
          <a:ext cx="0" cy="0"/>
          <a:chOff x="0" y="0"/>
          <a:chExt cx="0" cy="0"/>
        </a:xfrm>
      </p:grpSpPr>
      <p:sp>
        <p:nvSpPr>
          <p:cNvPr id="3280" name="Google Shape;3280;g10cdd28a008_0_1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1" name="Google Shape;3281;g10cdd28a008_0_1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3720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1"/>
        <p:cNvGrpSpPr/>
        <p:nvPr/>
      </p:nvGrpSpPr>
      <p:grpSpPr>
        <a:xfrm>
          <a:off x="0" y="0"/>
          <a:ext cx="0" cy="0"/>
          <a:chOff x="0" y="0"/>
          <a:chExt cx="0" cy="0"/>
        </a:xfrm>
      </p:grpSpPr>
      <p:sp>
        <p:nvSpPr>
          <p:cNvPr id="3812" name="Google Shape;3812;gf2aaa8a20c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3" name="Google Shape;3813;gf2aaa8a20c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4424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8"/>
        <p:cNvGrpSpPr/>
        <p:nvPr/>
      </p:nvGrpSpPr>
      <p:grpSpPr>
        <a:xfrm>
          <a:off x="0" y="0"/>
          <a:ext cx="0" cy="0"/>
          <a:chOff x="0" y="0"/>
          <a:chExt cx="0" cy="0"/>
        </a:xfrm>
      </p:grpSpPr>
      <p:sp>
        <p:nvSpPr>
          <p:cNvPr id="4059" name="Google Shape;4059;gcc9050bdf8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0" name="Google Shape;4060;gcc9050bdf8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1096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8"/>
        <p:cNvGrpSpPr/>
        <p:nvPr/>
      </p:nvGrpSpPr>
      <p:grpSpPr>
        <a:xfrm>
          <a:off x="0" y="0"/>
          <a:ext cx="0" cy="0"/>
          <a:chOff x="0" y="0"/>
          <a:chExt cx="0" cy="0"/>
        </a:xfrm>
      </p:grpSpPr>
      <p:sp>
        <p:nvSpPr>
          <p:cNvPr id="4059" name="Google Shape;4059;gcc9050bdf8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0" name="Google Shape;4060;gcc9050bdf8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5236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8"/>
        <p:cNvGrpSpPr/>
        <p:nvPr/>
      </p:nvGrpSpPr>
      <p:grpSpPr>
        <a:xfrm>
          <a:off x="0" y="0"/>
          <a:ext cx="0" cy="0"/>
          <a:chOff x="0" y="0"/>
          <a:chExt cx="0" cy="0"/>
        </a:xfrm>
      </p:grpSpPr>
      <p:sp>
        <p:nvSpPr>
          <p:cNvPr id="4059" name="Google Shape;4059;gcc9050bdf8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0" name="Google Shape;4060;gcc9050bdf8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7804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8"/>
        <p:cNvGrpSpPr/>
        <p:nvPr/>
      </p:nvGrpSpPr>
      <p:grpSpPr>
        <a:xfrm>
          <a:off x="0" y="0"/>
          <a:ext cx="0" cy="0"/>
          <a:chOff x="0" y="0"/>
          <a:chExt cx="0" cy="0"/>
        </a:xfrm>
      </p:grpSpPr>
      <p:sp>
        <p:nvSpPr>
          <p:cNvPr id="4059" name="Google Shape;4059;gcc9050bdf8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0" name="Google Shape;4060;gcc9050bdf8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2983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8"/>
        <p:cNvGrpSpPr/>
        <p:nvPr/>
      </p:nvGrpSpPr>
      <p:grpSpPr>
        <a:xfrm>
          <a:off x="0" y="0"/>
          <a:ext cx="0" cy="0"/>
          <a:chOff x="0" y="0"/>
          <a:chExt cx="0" cy="0"/>
        </a:xfrm>
      </p:grpSpPr>
      <p:sp>
        <p:nvSpPr>
          <p:cNvPr id="4059" name="Google Shape;4059;gcc9050bdf8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0" name="Google Shape;4060;gcc9050bdf8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8910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8"/>
        <p:cNvGrpSpPr/>
        <p:nvPr/>
      </p:nvGrpSpPr>
      <p:grpSpPr>
        <a:xfrm>
          <a:off x="0" y="0"/>
          <a:ext cx="0" cy="0"/>
          <a:chOff x="0" y="0"/>
          <a:chExt cx="0" cy="0"/>
        </a:xfrm>
      </p:grpSpPr>
      <p:sp>
        <p:nvSpPr>
          <p:cNvPr id="4059" name="Google Shape;4059;gcc9050bdf8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0" name="Google Shape;4060;gcc9050bdf8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1234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facebook.com/teamKTUTS"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80C2EE">
            <a:alpha val="31700"/>
          </a:srgbClr>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1250" y="728599"/>
            <a:ext cx="9174955" cy="4415188"/>
            <a:chOff x="125" y="347604"/>
            <a:chExt cx="9143865" cy="4415188"/>
          </a:xfrm>
        </p:grpSpPr>
        <p:sp>
          <p:nvSpPr>
            <p:cNvPr id="10" name="Google Shape;10;p2"/>
            <p:cNvSpPr/>
            <p:nvPr/>
          </p:nvSpPr>
          <p:spPr>
            <a:xfrm>
              <a:off x="125" y="557245"/>
              <a:ext cx="3328632" cy="3622216"/>
            </a:xfrm>
            <a:custGeom>
              <a:avLst/>
              <a:gdLst/>
              <a:ahLst/>
              <a:cxnLst/>
              <a:rect l="l" t="t" r="r" b="b"/>
              <a:pathLst>
                <a:path w="107540" h="117025" extrusionOk="0">
                  <a:moveTo>
                    <a:pt x="4246" y="1"/>
                  </a:moveTo>
                  <a:cubicBezTo>
                    <a:pt x="2825" y="1"/>
                    <a:pt x="1403" y="102"/>
                    <a:pt x="0" y="306"/>
                  </a:cubicBezTo>
                  <a:lnTo>
                    <a:pt x="0" y="117025"/>
                  </a:lnTo>
                  <a:cubicBezTo>
                    <a:pt x="1155" y="117025"/>
                    <a:pt x="2280" y="116934"/>
                    <a:pt x="3374" y="116812"/>
                  </a:cubicBezTo>
                  <a:cubicBezTo>
                    <a:pt x="36262" y="113621"/>
                    <a:pt x="69241" y="111554"/>
                    <a:pt x="102282" y="110642"/>
                  </a:cubicBezTo>
                  <a:cubicBezTo>
                    <a:pt x="104896" y="102283"/>
                    <a:pt x="107540" y="93286"/>
                    <a:pt x="104318" y="85140"/>
                  </a:cubicBezTo>
                  <a:cubicBezTo>
                    <a:pt x="103589" y="83073"/>
                    <a:pt x="102403" y="81097"/>
                    <a:pt x="100488" y="79790"/>
                  </a:cubicBezTo>
                  <a:cubicBezTo>
                    <a:pt x="99242" y="78891"/>
                    <a:pt x="97639" y="78336"/>
                    <a:pt x="96047" y="78336"/>
                  </a:cubicBezTo>
                  <a:cubicBezTo>
                    <a:pt x="95271" y="78336"/>
                    <a:pt x="94498" y="78468"/>
                    <a:pt x="93771" y="78757"/>
                  </a:cubicBezTo>
                  <a:cubicBezTo>
                    <a:pt x="95139" y="72526"/>
                    <a:pt x="92859" y="65717"/>
                    <a:pt x="87935" y="61158"/>
                  </a:cubicBezTo>
                  <a:cubicBezTo>
                    <a:pt x="83779" y="57334"/>
                    <a:pt x="77849" y="55135"/>
                    <a:pt x="71919" y="55135"/>
                  </a:cubicBezTo>
                  <a:cubicBezTo>
                    <a:pt x="70779" y="55135"/>
                    <a:pt x="69639" y="55216"/>
                    <a:pt x="68512" y="55383"/>
                  </a:cubicBezTo>
                  <a:cubicBezTo>
                    <a:pt x="68056" y="51766"/>
                    <a:pt x="68330" y="48392"/>
                    <a:pt x="65989" y="45383"/>
                  </a:cubicBezTo>
                  <a:cubicBezTo>
                    <a:pt x="64621" y="43650"/>
                    <a:pt x="62706" y="42100"/>
                    <a:pt x="60457" y="41370"/>
                  </a:cubicBezTo>
                  <a:cubicBezTo>
                    <a:pt x="59743" y="41151"/>
                    <a:pt x="58824" y="41037"/>
                    <a:pt x="57858" y="41037"/>
                  </a:cubicBezTo>
                  <a:cubicBezTo>
                    <a:pt x="55740" y="41037"/>
                    <a:pt x="53401" y="41588"/>
                    <a:pt x="52524" y="42799"/>
                  </a:cubicBezTo>
                  <a:lnTo>
                    <a:pt x="52524" y="42799"/>
                  </a:lnTo>
                  <a:cubicBezTo>
                    <a:pt x="53679" y="37905"/>
                    <a:pt x="52463" y="32008"/>
                    <a:pt x="49636" y="27723"/>
                  </a:cubicBezTo>
                  <a:cubicBezTo>
                    <a:pt x="47752" y="24866"/>
                    <a:pt x="44195" y="23042"/>
                    <a:pt x="40761" y="21887"/>
                  </a:cubicBezTo>
                  <a:cubicBezTo>
                    <a:pt x="39531" y="21447"/>
                    <a:pt x="38185" y="21218"/>
                    <a:pt x="36850" y="21218"/>
                  </a:cubicBezTo>
                  <a:cubicBezTo>
                    <a:pt x="34489" y="21218"/>
                    <a:pt x="32159" y="21934"/>
                    <a:pt x="30548" y="23467"/>
                  </a:cubicBezTo>
                  <a:cubicBezTo>
                    <a:pt x="30548" y="15960"/>
                    <a:pt x="26231" y="8543"/>
                    <a:pt x="19332" y="4197"/>
                  </a:cubicBezTo>
                  <a:cubicBezTo>
                    <a:pt x="14960" y="1434"/>
                    <a:pt x="9602" y="1"/>
                    <a:pt x="4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652292" y="347604"/>
              <a:ext cx="6491699" cy="4415188"/>
            </a:xfrm>
            <a:custGeom>
              <a:avLst/>
              <a:gdLst/>
              <a:ahLst/>
              <a:cxnLst/>
              <a:rect l="l" t="t" r="r" b="b"/>
              <a:pathLst>
                <a:path w="209731" h="142644" extrusionOk="0">
                  <a:moveTo>
                    <a:pt x="112119" y="1"/>
                  </a:moveTo>
                  <a:cubicBezTo>
                    <a:pt x="110126" y="1"/>
                    <a:pt x="108130" y="129"/>
                    <a:pt x="106142" y="392"/>
                  </a:cubicBezTo>
                  <a:cubicBezTo>
                    <a:pt x="88057" y="2763"/>
                    <a:pt x="71765" y="16897"/>
                    <a:pt x="67935" y="34769"/>
                  </a:cubicBezTo>
                  <a:cubicBezTo>
                    <a:pt x="64597" y="33280"/>
                    <a:pt x="60944" y="32544"/>
                    <a:pt x="57288" y="32544"/>
                  </a:cubicBezTo>
                  <a:cubicBezTo>
                    <a:pt x="52289" y="32544"/>
                    <a:pt x="47285" y="33920"/>
                    <a:pt x="43071" y="36623"/>
                  </a:cubicBezTo>
                  <a:cubicBezTo>
                    <a:pt x="35776" y="41304"/>
                    <a:pt x="31126" y="49785"/>
                    <a:pt x="31004" y="58447"/>
                  </a:cubicBezTo>
                  <a:cubicBezTo>
                    <a:pt x="28635" y="58002"/>
                    <a:pt x="26218" y="57780"/>
                    <a:pt x="23800" y="57780"/>
                  </a:cubicBezTo>
                  <a:cubicBezTo>
                    <a:pt x="15172" y="57780"/>
                    <a:pt x="6529" y="60599"/>
                    <a:pt x="0" y="66107"/>
                  </a:cubicBezTo>
                  <a:cubicBezTo>
                    <a:pt x="791" y="66685"/>
                    <a:pt x="1551" y="67262"/>
                    <a:pt x="2280" y="67931"/>
                  </a:cubicBezTo>
                  <a:cubicBezTo>
                    <a:pt x="7204" y="72490"/>
                    <a:pt x="9454" y="79299"/>
                    <a:pt x="8116" y="85530"/>
                  </a:cubicBezTo>
                  <a:cubicBezTo>
                    <a:pt x="8834" y="85241"/>
                    <a:pt x="9600" y="85109"/>
                    <a:pt x="10374" y="85109"/>
                  </a:cubicBezTo>
                  <a:cubicBezTo>
                    <a:pt x="11960" y="85109"/>
                    <a:pt x="13577" y="85664"/>
                    <a:pt x="14864" y="86563"/>
                  </a:cubicBezTo>
                  <a:cubicBezTo>
                    <a:pt x="16718" y="87870"/>
                    <a:pt x="17904" y="89846"/>
                    <a:pt x="18694" y="91883"/>
                  </a:cubicBezTo>
                  <a:cubicBezTo>
                    <a:pt x="21885" y="100029"/>
                    <a:pt x="19271" y="109056"/>
                    <a:pt x="16627" y="117354"/>
                  </a:cubicBezTo>
                  <a:lnTo>
                    <a:pt x="16445" y="117354"/>
                  </a:lnTo>
                  <a:lnTo>
                    <a:pt x="53649" y="142643"/>
                  </a:lnTo>
                  <a:cubicBezTo>
                    <a:pt x="104562" y="126260"/>
                    <a:pt x="154836" y="107779"/>
                    <a:pt x="204229" y="87262"/>
                  </a:cubicBezTo>
                  <a:cubicBezTo>
                    <a:pt x="206205" y="86472"/>
                    <a:pt x="208181" y="85591"/>
                    <a:pt x="209731" y="84162"/>
                  </a:cubicBezTo>
                  <a:lnTo>
                    <a:pt x="209731" y="37626"/>
                  </a:lnTo>
                  <a:cubicBezTo>
                    <a:pt x="206077" y="34248"/>
                    <a:pt x="201502" y="32086"/>
                    <a:pt x="196834" y="32086"/>
                  </a:cubicBezTo>
                  <a:cubicBezTo>
                    <a:pt x="195328" y="32086"/>
                    <a:pt x="193812" y="32312"/>
                    <a:pt x="192314" y="32794"/>
                  </a:cubicBezTo>
                  <a:cubicBezTo>
                    <a:pt x="191007" y="24556"/>
                    <a:pt x="184563" y="17322"/>
                    <a:pt x="176569" y="15012"/>
                  </a:cubicBezTo>
                  <a:cubicBezTo>
                    <a:pt x="174657" y="14464"/>
                    <a:pt x="172678" y="14200"/>
                    <a:pt x="170698" y="14200"/>
                  </a:cubicBezTo>
                  <a:cubicBezTo>
                    <a:pt x="164338" y="14200"/>
                    <a:pt x="157968" y="16924"/>
                    <a:pt x="153772" y="21699"/>
                  </a:cubicBezTo>
                  <a:cubicBezTo>
                    <a:pt x="144299" y="8464"/>
                    <a:pt x="128319" y="1"/>
                    <a:pt x="112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2;p2"/>
          <p:cNvGrpSpPr/>
          <p:nvPr/>
        </p:nvGrpSpPr>
        <p:grpSpPr>
          <a:xfrm>
            <a:off x="-71775" y="3422602"/>
            <a:ext cx="9215171" cy="1720727"/>
            <a:chOff x="125" y="2880286"/>
            <a:chExt cx="9142942" cy="2263221"/>
          </a:xfrm>
        </p:grpSpPr>
        <p:sp>
          <p:nvSpPr>
            <p:cNvPr id="13" name="Google Shape;13;p2"/>
            <p:cNvSpPr/>
            <p:nvPr/>
          </p:nvSpPr>
          <p:spPr>
            <a:xfrm>
              <a:off x="125" y="2880286"/>
              <a:ext cx="9142942" cy="2263221"/>
            </a:xfrm>
            <a:custGeom>
              <a:avLst/>
              <a:gdLst/>
              <a:ahLst/>
              <a:cxnLst/>
              <a:rect l="l" t="t" r="r" b="b"/>
              <a:pathLst>
                <a:path w="284960" h="89846" extrusionOk="0">
                  <a:moveTo>
                    <a:pt x="254899" y="1"/>
                  </a:moveTo>
                  <a:cubicBezTo>
                    <a:pt x="179295" y="1"/>
                    <a:pt x="124911" y="25407"/>
                    <a:pt x="56688" y="32550"/>
                  </a:cubicBezTo>
                  <a:cubicBezTo>
                    <a:pt x="37873" y="34525"/>
                    <a:pt x="18937" y="35225"/>
                    <a:pt x="0" y="35680"/>
                  </a:cubicBezTo>
                  <a:lnTo>
                    <a:pt x="0" y="89845"/>
                  </a:lnTo>
                  <a:lnTo>
                    <a:pt x="284960" y="89845"/>
                  </a:lnTo>
                  <a:lnTo>
                    <a:pt x="284960" y="1333"/>
                  </a:lnTo>
                  <a:cubicBezTo>
                    <a:pt x="274545" y="415"/>
                    <a:pt x="264549" y="1"/>
                    <a:pt x="254899" y="1"/>
                  </a:cubicBezTo>
                  <a:close/>
                </a:path>
              </a:pathLst>
            </a:custGeom>
            <a:solidFill>
              <a:srgbClr val="3E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25" y="2928825"/>
              <a:ext cx="9142942" cy="2200846"/>
            </a:xfrm>
            <a:custGeom>
              <a:avLst/>
              <a:gdLst/>
              <a:ahLst/>
              <a:cxnLst/>
              <a:rect l="l" t="t" r="r" b="b"/>
              <a:pathLst>
                <a:path w="284960" h="75365" extrusionOk="0">
                  <a:moveTo>
                    <a:pt x="13869" y="1"/>
                  </a:moveTo>
                  <a:cubicBezTo>
                    <a:pt x="9243" y="1"/>
                    <a:pt x="4619" y="96"/>
                    <a:pt x="0" y="287"/>
                  </a:cubicBezTo>
                  <a:lnTo>
                    <a:pt x="0" y="75364"/>
                  </a:lnTo>
                  <a:lnTo>
                    <a:pt x="284960" y="75364"/>
                  </a:lnTo>
                  <a:lnTo>
                    <a:pt x="284960" y="41200"/>
                  </a:lnTo>
                  <a:cubicBezTo>
                    <a:pt x="276395" y="42313"/>
                    <a:pt x="267772" y="42815"/>
                    <a:pt x="259127" y="42815"/>
                  </a:cubicBezTo>
                  <a:cubicBezTo>
                    <a:pt x="232611" y="42815"/>
                    <a:pt x="205890" y="38096"/>
                    <a:pt x="180034" y="31838"/>
                  </a:cubicBezTo>
                  <a:cubicBezTo>
                    <a:pt x="141310" y="22446"/>
                    <a:pt x="103315" y="9649"/>
                    <a:pt x="63861" y="3722"/>
                  </a:cubicBezTo>
                  <a:cubicBezTo>
                    <a:pt x="47316" y="1246"/>
                    <a:pt x="30583" y="1"/>
                    <a:pt x="138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25" y="3337975"/>
              <a:ext cx="9142942" cy="1805525"/>
            </a:xfrm>
            <a:custGeom>
              <a:avLst/>
              <a:gdLst/>
              <a:ahLst/>
              <a:cxnLst/>
              <a:rect l="l" t="t" r="r" b="b"/>
              <a:pathLst>
                <a:path w="284960" h="72221" extrusionOk="0">
                  <a:moveTo>
                    <a:pt x="284960" y="0"/>
                  </a:moveTo>
                  <a:cubicBezTo>
                    <a:pt x="274017" y="1186"/>
                    <a:pt x="260157" y="4347"/>
                    <a:pt x="248303" y="7569"/>
                  </a:cubicBezTo>
                  <a:cubicBezTo>
                    <a:pt x="219335" y="15411"/>
                    <a:pt x="190976" y="26110"/>
                    <a:pt x="161888" y="33344"/>
                  </a:cubicBezTo>
                  <a:cubicBezTo>
                    <a:pt x="132130" y="40754"/>
                    <a:pt x="101723" y="44469"/>
                    <a:pt x="71304" y="44469"/>
                  </a:cubicBezTo>
                  <a:cubicBezTo>
                    <a:pt x="47441" y="44469"/>
                    <a:pt x="23571" y="42183"/>
                    <a:pt x="0" y="37600"/>
                  </a:cubicBezTo>
                  <a:lnTo>
                    <a:pt x="0" y="72220"/>
                  </a:lnTo>
                  <a:lnTo>
                    <a:pt x="284960" y="72220"/>
                  </a:lnTo>
                  <a:lnTo>
                    <a:pt x="284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2349750" y="681400"/>
            <a:ext cx="4452300" cy="2721000"/>
          </a:xfrm>
          <a:prstGeom prst="rect">
            <a:avLst/>
          </a:prstGeom>
        </p:spPr>
        <p:txBody>
          <a:bodyPr spcFirstLastPara="1" wrap="square" lIns="91425" tIns="91425" rIns="91425" bIns="91425" anchor="ctr" anchorCtr="0">
            <a:noAutofit/>
          </a:bodyPr>
          <a:lstStyle>
            <a:lvl1pPr lvl="0" algn="ctr">
              <a:lnSpc>
                <a:spcPct val="115000"/>
              </a:lnSpc>
              <a:spcBef>
                <a:spcPts val="0"/>
              </a:spcBef>
              <a:spcAft>
                <a:spcPts val="0"/>
              </a:spcAft>
              <a:buSzPts val="5200"/>
              <a:buNone/>
              <a:defRPr sz="51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7" name="Google Shape;17;p2"/>
          <p:cNvSpPr txBox="1">
            <a:spLocks noGrp="1"/>
          </p:cNvSpPr>
          <p:nvPr>
            <p:ph type="subTitle" idx="1"/>
          </p:nvPr>
        </p:nvSpPr>
        <p:spPr>
          <a:xfrm>
            <a:off x="2806950" y="3953214"/>
            <a:ext cx="3530100" cy="350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8" name="Google Shape;18;p2"/>
          <p:cNvGrpSpPr/>
          <p:nvPr/>
        </p:nvGrpSpPr>
        <p:grpSpPr>
          <a:xfrm>
            <a:off x="-112924" y="3295786"/>
            <a:ext cx="1030635" cy="1762203"/>
            <a:chOff x="-48389" y="3295786"/>
            <a:chExt cx="1030635" cy="1762203"/>
          </a:xfrm>
        </p:grpSpPr>
        <p:sp>
          <p:nvSpPr>
            <p:cNvPr id="19" name="Google Shape;19;p2"/>
            <p:cNvSpPr/>
            <p:nvPr/>
          </p:nvSpPr>
          <p:spPr>
            <a:xfrm>
              <a:off x="204177" y="4128321"/>
              <a:ext cx="45224" cy="45744"/>
            </a:xfrm>
            <a:custGeom>
              <a:avLst/>
              <a:gdLst/>
              <a:ahLst/>
              <a:cxnLst/>
              <a:rect l="l" t="t" r="r" b="b"/>
              <a:pathLst>
                <a:path w="2870" h="2903" extrusionOk="0">
                  <a:moveTo>
                    <a:pt x="1435" y="434"/>
                  </a:moveTo>
                  <a:cubicBezTo>
                    <a:pt x="1702" y="434"/>
                    <a:pt x="1968" y="534"/>
                    <a:pt x="2169" y="734"/>
                  </a:cubicBezTo>
                  <a:cubicBezTo>
                    <a:pt x="2369" y="935"/>
                    <a:pt x="2469" y="1168"/>
                    <a:pt x="2469" y="1468"/>
                  </a:cubicBezTo>
                  <a:cubicBezTo>
                    <a:pt x="2469" y="2002"/>
                    <a:pt x="2002" y="2469"/>
                    <a:pt x="1435" y="2469"/>
                  </a:cubicBezTo>
                  <a:cubicBezTo>
                    <a:pt x="868" y="2469"/>
                    <a:pt x="401" y="2002"/>
                    <a:pt x="401" y="1435"/>
                  </a:cubicBezTo>
                  <a:cubicBezTo>
                    <a:pt x="401" y="868"/>
                    <a:pt x="868" y="434"/>
                    <a:pt x="1435" y="434"/>
                  </a:cubicBezTo>
                  <a:close/>
                  <a:moveTo>
                    <a:pt x="1435" y="1"/>
                  </a:moveTo>
                  <a:cubicBezTo>
                    <a:pt x="634" y="1"/>
                    <a:pt x="0" y="668"/>
                    <a:pt x="0" y="1435"/>
                  </a:cubicBezTo>
                  <a:cubicBezTo>
                    <a:pt x="0" y="2235"/>
                    <a:pt x="634" y="2903"/>
                    <a:pt x="1435" y="2903"/>
                  </a:cubicBezTo>
                  <a:cubicBezTo>
                    <a:pt x="2235" y="2903"/>
                    <a:pt x="2869" y="2235"/>
                    <a:pt x="2869" y="1468"/>
                  </a:cubicBezTo>
                  <a:cubicBezTo>
                    <a:pt x="2869" y="1068"/>
                    <a:pt x="2736" y="701"/>
                    <a:pt x="2469" y="434"/>
                  </a:cubicBezTo>
                  <a:cubicBezTo>
                    <a:pt x="2169" y="167"/>
                    <a:pt x="1835" y="1"/>
                    <a:pt x="14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92062" y="3904058"/>
              <a:ext cx="45744" cy="45744"/>
            </a:xfrm>
            <a:custGeom>
              <a:avLst/>
              <a:gdLst/>
              <a:ahLst/>
              <a:cxnLst/>
              <a:rect l="l" t="t" r="r" b="b"/>
              <a:pathLst>
                <a:path w="2903" h="2903" extrusionOk="0">
                  <a:moveTo>
                    <a:pt x="1468" y="434"/>
                  </a:moveTo>
                  <a:cubicBezTo>
                    <a:pt x="1735" y="434"/>
                    <a:pt x="2002" y="535"/>
                    <a:pt x="2202" y="735"/>
                  </a:cubicBezTo>
                  <a:cubicBezTo>
                    <a:pt x="2369" y="935"/>
                    <a:pt x="2502" y="1168"/>
                    <a:pt x="2469" y="1469"/>
                  </a:cubicBezTo>
                  <a:cubicBezTo>
                    <a:pt x="2469" y="2002"/>
                    <a:pt x="2035" y="2469"/>
                    <a:pt x="1468" y="2469"/>
                  </a:cubicBezTo>
                  <a:cubicBezTo>
                    <a:pt x="901" y="2469"/>
                    <a:pt x="434" y="2002"/>
                    <a:pt x="434" y="1435"/>
                  </a:cubicBezTo>
                  <a:cubicBezTo>
                    <a:pt x="434" y="868"/>
                    <a:pt x="901" y="434"/>
                    <a:pt x="1468" y="434"/>
                  </a:cubicBezTo>
                  <a:close/>
                  <a:moveTo>
                    <a:pt x="1468" y="1"/>
                  </a:moveTo>
                  <a:cubicBezTo>
                    <a:pt x="668" y="1"/>
                    <a:pt x="34" y="635"/>
                    <a:pt x="34" y="1435"/>
                  </a:cubicBezTo>
                  <a:cubicBezTo>
                    <a:pt x="1" y="2236"/>
                    <a:pt x="668" y="2903"/>
                    <a:pt x="1468" y="2903"/>
                  </a:cubicBezTo>
                  <a:cubicBezTo>
                    <a:pt x="2236" y="2903"/>
                    <a:pt x="2903" y="2236"/>
                    <a:pt x="2903" y="1469"/>
                  </a:cubicBezTo>
                  <a:cubicBezTo>
                    <a:pt x="2903" y="1068"/>
                    <a:pt x="2769" y="701"/>
                    <a:pt x="2469" y="434"/>
                  </a:cubicBezTo>
                  <a:cubicBezTo>
                    <a:pt x="2202" y="168"/>
                    <a:pt x="1835" y="1"/>
                    <a:pt x="146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05856" y="4925601"/>
              <a:ext cx="45744" cy="45744"/>
            </a:xfrm>
            <a:custGeom>
              <a:avLst/>
              <a:gdLst/>
              <a:ahLst/>
              <a:cxnLst/>
              <a:rect l="l" t="t" r="r" b="b"/>
              <a:pathLst>
                <a:path w="2903" h="2903" extrusionOk="0">
                  <a:moveTo>
                    <a:pt x="1468" y="434"/>
                  </a:moveTo>
                  <a:cubicBezTo>
                    <a:pt x="1735" y="434"/>
                    <a:pt x="1969" y="534"/>
                    <a:pt x="2169" y="734"/>
                  </a:cubicBezTo>
                  <a:cubicBezTo>
                    <a:pt x="2369" y="934"/>
                    <a:pt x="2469" y="1201"/>
                    <a:pt x="2469" y="1468"/>
                  </a:cubicBezTo>
                  <a:cubicBezTo>
                    <a:pt x="2469" y="2035"/>
                    <a:pt x="2002" y="2468"/>
                    <a:pt x="1435" y="2468"/>
                  </a:cubicBezTo>
                  <a:cubicBezTo>
                    <a:pt x="868" y="2468"/>
                    <a:pt x="434" y="2035"/>
                    <a:pt x="434" y="1468"/>
                  </a:cubicBezTo>
                  <a:cubicBezTo>
                    <a:pt x="434" y="901"/>
                    <a:pt x="901" y="434"/>
                    <a:pt x="1468" y="434"/>
                  </a:cubicBezTo>
                  <a:close/>
                  <a:moveTo>
                    <a:pt x="1435" y="0"/>
                  </a:moveTo>
                  <a:cubicBezTo>
                    <a:pt x="668" y="0"/>
                    <a:pt x="1" y="667"/>
                    <a:pt x="1" y="1468"/>
                  </a:cubicBezTo>
                  <a:cubicBezTo>
                    <a:pt x="1" y="2235"/>
                    <a:pt x="635" y="2902"/>
                    <a:pt x="1435" y="2902"/>
                  </a:cubicBezTo>
                  <a:cubicBezTo>
                    <a:pt x="2236" y="2902"/>
                    <a:pt x="2903" y="2268"/>
                    <a:pt x="2903" y="1468"/>
                  </a:cubicBezTo>
                  <a:cubicBezTo>
                    <a:pt x="2903" y="1067"/>
                    <a:pt x="2736" y="701"/>
                    <a:pt x="2469" y="434"/>
                  </a:cubicBezTo>
                  <a:cubicBezTo>
                    <a:pt x="2202" y="167"/>
                    <a:pt x="1835" y="33"/>
                    <a:pt x="14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02568" y="4847103"/>
              <a:ext cx="239703" cy="128518"/>
            </a:xfrm>
            <a:custGeom>
              <a:avLst/>
              <a:gdLst/>
              <a:ahLst/>
              <a:cxnLst/>
              <a:rect l="l" t="t" r="r" b="b"/>
              <a:pathLst>
                <a:path w="15212" h="8156" extrusionOk="0">
                  <a:moveTo>
                    <a:pt x="8310" y="0"/>
                  </a:moveTo>
                  <a:cubicBezTo>
                    <a:pt x="4196" y="0"/>
                    <a:pt x="1" y="2112"/>
                    <a:pt x="1" y="2112"/>
                  </a:cubicBezTo>
                  <a:cubicBezTo>
                    <a:pt x="1" y="2112"/>
                    <a:pt x="434" y="5081"/>
                    <a:pt x="4837" y="7383"/>
                  </a:cubicBezTo>
                  <a:cubicBezTo>
                    <a:pt x="5885" y="7943"/>
                    <a:pt x="7026" y="8155"/>
                    <a:pt x="8157" y="8155"/>
                  </a:cubicBezTo>
                  <a:cubicBezTo>
                    <a:pt x="11741" y="8155"/>
                    <a:pt x="15211" y="6015"/>
                    <a:pt x="15211" y="6015"/>
                  </a:cubicBezTo>
                  <a:cubicBezTo>
                    <a:pt x="15211" y="6015"/>
                    <a:pt x="13710" y="411"/>
                    <a:pt x="9307" y="44"/>
                  </a:cubicBezTo>
                  <a:cubicBezTo>
                    <a:pt x="8977" y="14"/>
                    <a:pt x="8644" y="0"/>
                    <a:pt x="83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85101" y="4897628"/>
              <a:ext cx="160853" cy="47950"/>
            </a:xfrm>
            <a:custGeom>
              <a:avLst/>
              <a:gdLst/>
              <a:ahLst/>
              <a:cxnLst/>
              <a:rect l="l" t="t" r="r" b="b"/>
              <a:pathLst>
                <a:path w="10208" h="3043" extrusionOk="0">
                  <a:moveTo>
                    <a:pt x="194" y="1"/>
                  </a:moveTo>
                  <a:cubicBezTo>
                    <a:pt x="109" y="1"/>
                    <a:pt x="34" y="87"/>
                    <a:pt x="34" y="174"/>
                  </a:cubicBezTo>
                  <a:cubicBezTo>
                    <a:pt x="1" y="307"/>
                    <a:pt x="101" y="407"/>
                    <a:pt x="234" y="407"/>
                  </a:cubicBezTo>
                  <a:cubicBezTo>
                    <a:pt x="301" y="407"/>
                    <a:pt x="7473" y="908"/>
                    <a:pt x="9841" y="2976"/>
                  </a:cubicBezTo>
                  <a:cubicBezTo>
                    <a:pt x="9874" y="3009"/>
                    <a:pt x="9908" y="3043"/>
                    <a:pt x="9974" y="3043"/>
                  </a:cubicBezTo>
                  <a:cubicBezTo>
                    <a:pt x="10041" y="3043"/>
                    <a:pt x="10074" y="3009"/>
                    <a:pt x="10141" y="2943"/>
                  </a:cubicBezTo>
                  <a:cubicBezTo>
                    <a:pt x="10208" y="2876"/>
                    <a:pt x="10208" y="2742"/>
                    <a:pt x="10108" y="2676"/>
                  </a:cubicBezTo>
                  <a:cubicBezTo>
                    <a:pt x="7639" y="507"/>
                    <a:pt x="534" y="7"/>
                    <a:pt x="234" y="7"/>
                  </a:cubicBezTo>
                  <a:cubicBezTo>
                    <a:pt x="221" y="3"/>
                    <a:pt x="207" y="1"/>
                    <a:pt x="19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01604" y="4351055"/>
              <a:ext cx="240223" cy="128707"/>
            </a:xfrm>
            <a:custGeom>
              <a:avLst/>
              <a:gdLst/>
              <a:ahLst/>
              <a:cxnLst/>
              <a:rect l="l" t="t" r="r" b="b"/>
              <a:pathLst>
                <a:path w="15245" h="8168" extrusionOk="0">
                  <a:moveTo>
                    <a:pt x="8454" y="1"/>
                  </a:moveTo>
                  <a:cubicBezTo>
                    <a:pt x="4288" y="1"/>
                    <a:pt x="0" y="2233"/>
                    <a:pt x="0" y="2233"/>
                  </a:cubicBezTo>
                  <a:cubicBezTo>
                    <a:pt x="0" y="2233"/>
                    <a:pt x="467" y="5201"/>
                    <a:pt x="4870" y="7436"/>
                  </a:cubicBezTo>
                  <a:cubicBezTo>
                    <a:pt x="5903" y="7964"/>
                    <a:pt x="7018" y="8167"/>
                    <a:pt x="8120" y="8167"/>
                  </a:cubicBezTo>
                  <a:cubicBezTo>
                    <a:pt x="11750" y="8167"/>
                    <a:pt x="15244" y="5969"/>
                    <a:pt x="15244" y="5969"/>
                  </a:cubicBezTo>
                  <a:cubicBezTo>
                    <a:pt x="15244" y="5969"/>
                    <a:pt x="13677" y="365"/>
                    <a:pt x="9273" y="31"/>
                  </a:cubicBezTo>
                  <a:cubicBezTo>
                    <a:pt x="9002" y="10"/>
                    <a:pt x="8728" y="1"/>
                    <a:pt x="84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84658" y="4402005"/>
              <a:ext cx="160853" cy="46264"/>
            </a:xfrm>
            <a:custGeom>
              <a:avLst/>
              <a:gdLst/>
              <a:ahLst/>
              <a:cxnLst/>
              <a:rect l="l" t="t" r="r" b="b"/>
              <a:pathLst>
                <a:path w="10208" h="2936" extrusionOk="0">
                  <a:moveTo>
                    <a:pt x="234" y="0"/>
                  </a:moveTo>
                  <a:cubicBezTo>
                    <a:pt x="101" y="0"/>
                    <a:pt x="1" y="100"/>
                    <a:pt x="1" y="200"/>
                  </a:cubicBezTo>
                  <a:cubicBezTo>
                    <a:pt x="1" y="334"/>
                    <a:pt x="67" y="434"/>
                    <a:pt x="201" y="434"/>
                  </a:cubicBezTo>
                  <a:cubicBezTo>
                    <a:pt x="267" y="434"/>
                    <a:pt x="7473" y="834"/>
                    <a:pt x="9841" y="2869"/>
                  </a:cubicBezTo>
                  <a:cubicBezTo>
                    <a:pt x="9874" y="2902"/>
                    <a:pt x="9941" y="2936"/>
                    <a:pt x="9974" y="2936"/>
                  </a:cubicBezTo>
                  <a:cubicBezTo>
                    <a:pt x="10041" y="2936"/>
                    <a:pt x="10108" y="2902"/>
                    <a:pt x="10141" y="2869"/>
                  </a:cubicBezTo>
                  <a:cubicBezTo>
                    <a:pt x="10208" y="2769"/>
                    <a:pt x="10208" y="2635"/>
                    <a:pt x="10108" y="2569"/>
                  </a:cubicBezTo>
                  <a:cubicBezTo>
                    <a:pt x="7639" y="434"/>
                    <a:pt x="534" y="34"/>
                    <a:pt x="23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38712" y="4690453"/>
              <a:ext cx="238127" cy="128565"/>
            </a:xfrm>
            <a:custGeom>
              <a:avLst/>
              <a:gdLst/>
              <a:ahLst/>
              <a:cxnLst/>
              <a:rect l="l" t="t" r="r" b="b"/>
              <a:pathLst>
                <a:path w="15112" h="8159" extrusionOk="0">
                  <a:moveTo>
                    <a:pt x="7036" y="1"/>
                  </a:moveTo>
                  <a:cubicBezTo>
                    <a:pt x="6612" y="1"/>
                    <a:pt x="6189" y="22"/>
                    <a:pt x="5772" y="70"/>
                  </a:cubicBezTo>
                  <a:cubicBezTo>
                    <a:pt x="1368" y="537"/>
                    <a:pt x="1" y="6174"/>
                    <a:pt x="1" y="6174"/>
                  </a:cubicBezTo>
                  <a:cubicBezTo>
                    <a:pt x="1" y="6174"/>
                    <a:pt x="3376" y="8159"/>
                    <a:pt x="6891" y="8159"/>
                  </a:cubicBezTo>
                  <a:cubicBezTo>
                    <a:pt x="8090" y="8159"/>
                    <a:pt x="9305" y="7928"/>
                    <a:pt x="10408" y="7309"/>
                  </a:cubicBezTo>
                  <a:cubicBezTo>
                    <a:pt x="14745" y="4907"/>
                    <a:pt x="15112" y="1938"/>
                    <a:pt x="15112" y="1938"/>
                  </a:cubicBezTo>
                  <a:cubicBezTo>
                    <a:pt x="15112" y="1938"/>
                    <a:pt x="11046" y="1"/>
                    <a:pt x="70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35040" y="4739906"/>
              <a:ext cx="159797" cy="51527"/>
            </a:xfrm>
            <a:custGeom>
              <a:avLst/>
              <a:gdLst/>
              <a:ahLst/>
              <a:cxnLst/>
              <a:rect l="l" t="t" r="r" b="b"/>
              <a:pathLst>
                <a:path w="10141" h="3270" extrusionOk="0">
                  <a:moveTo>
                    <a:pt x="9874" y="1"/>
                  </a:moveTo>
                  <a:cubicBezTo>
                    <a:pt x="9574" y="34"/>
                    <a:pt x="2502" y="701"/>
                    <a:pt x="100" y="2903"/>
                  </a:cubicBezTo>
                  <a:cubicBezTo>
                    <a:pt x="0" y="2970"/>
                    <a:pt x="0" y="3103"/>
                    <a:pt x="67" y="3203"/>
                  </a:cubicBezTo>
                  <a:cubicBezTo>
                    <a:pt x="134" y="3237"/>
                    <a:pt x="167" y="3270"/>
                    <a:pt x="234" y="3270"/>
                  </a:cubicBezTo>
                  <a:cubicBezTo>
                    <a:pt x="267" y="3270"/>
                    <a:pt x="334" y="3237"/>
                    <a:pt x="367" y="3203"/>
                  </a:cubicBezTo>
                  <a:cubicBezTo>
                    <a:pt x="2669" y="1102"/>
                    <a:pt x="9841" y="435"/>
                    <a:pt x="9941" y="435"/>
                  </a:cubicBezTo>
                  <a:cubicBezTo>
                    <a:pt x="10041" y="401"/>
                    <a:pt x="10141" y="301"/>
                    <a:pt x="10107" y="201"/>
                  </a:cubicBezTo>
                  <a:cubicBezTo>
                    <a:pt x="10107" y="68"/>
                    <a:pt x="10007" y="1"/>
                    <a:pt x="987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35541" y="4267954"/>
              <a:ext cx="30491" cy="790034"/>
            </a:xfrm>
            <a:custGeom>
              <a:avLst/>
              <a:gdLst/>
              <a:ahLst/>
              <a:cxnLst/>
              <a:rect l="l" t="t" r="r" b="b"/>
              <a:pathLst>
                <a:path w="1935" h="50137" extrusionOk="0">
                  <a:moveTo>
                    <a:pt x="834" y="0"/>
                  </a:moveTo>
                  <a:cubicBezTo>
                    <a:pt x="734" y="0"/>
                    <a:pt x="634" y="67"/>
                    <a:pt x="634" y="200"/>
                  </a:cubicBezTo>
                  <a:cubicBezTo>
                    <a:pt x="634" y="467"/>
                    <a:pt x="0" y="29488"/>
                    <a:pt x="1501" y="49936"/>
                  </a:cubicBezTo>
                  <a:cubicBezTo>
                    <a:pt x="1501" y="50036"/>
                    <a:pt x="1601" y="50136"/>
                    <a:pt x="1701" y="50136"/>
                  </a:cubicBezTo>
                  <a:cubicBezTo>
                    <a:pt x="1735" y="50136"/>
                    <a:pt x="1735" y="50136"/>
                    <a:pt x="1735" y="50103"/>
                  </a:cubicBezTo>
                  <a:cubicBezTo>
                    <a:pt x="1835" y="50103"/>
                    <a:pt x="1935" y="50003"/>
                    <a:pt x="1935" y="49903"/>
                  </a:cubicBezTo>
                  <a:cubicBezTo>
                    <a:pt x="400" y="29455"/>
                    <a:pt x="1034" y="501"/>
                    <a:pt x="1034" y="200"/>
                  </a:cubicBezTo>
                  <a:cubicBezTo>
                    <a:pt x="1034" y="100"/>
                    <a:pt x="967" y="0"/>
                    <a:pt x="83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66556" y="4506933"/>
              <a:ext cx="252829" cy="536890"/>
            </a:xfrm>
            <a:custGeom>
              <a:avLst/>
              <a:gdLst/>
              <a:ahLst/>
              <a:cxnLst/>
              <a:rect l="l" t="t" r="r" b="b"/>
              <a:pathLst>
                <a:path w="16045" h="34072" extrusionOk="0">
                  <a:moveTo>
                    <a:pt x="15824" y="1"/>
                  </a:moveTo>
                  <a:cubicBezTo>
                    <a:pt x="15775" y="1"/>
                    <a:pt x="15723" y="17"/>
                    <a:pt x="15678" y="47"/>
                  </a:cubicBezTo>
                  <a:cubicBezTo>
                    <a:pt x="15511" y="147"/>
                    <a:pt x="0" y="11822"/>
                    <a:pt x="3936" y="33905"/>
                  </a:cubicBezTo>
                  <a:cubicBezTo>
                    <a:pt x="3970" y="34005"/>
                    <a:pt x="4036" y="34071"/>
                    <a:pt x="4136" y="34071"/>
                  </a:cubicBezTo>
                  <a:lnTo>
                    <a:pt x="4170" y="34071"/>
                  </a:lnTo>
                  <a:cubicBezTo>
                    <a:pt x="4303" y="34038"/>
                    <a:pt x="4370" y="33938"/>
                    <a:pt x="4370" y="33838"/>
                  </a:cubicBezTo>
                  <a:cubicBezTo>
                    <a:pt x="467" y="11989"/>
                    <a:pt x="15778" y="481"/>
                    <a:pt x="15945" y="381"/>
                  </a:cubicBezTo>
                  <a:cubicBezTo>
                    <a:pt x="16012" y="314"/>
                    <a:pt x="16045" y="180"/>
                    <a:pt x="15978" y="80"/>
                  </a:cubicBezTo>
                  <a:cubicBezTo>
                    <a:pt x="15941" y="25"/>
                    <a:pt x="15885" y="1"/>
                    <a:pt x="1582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59201" y="4445470"/>
              <a:ext cx="153604" cy="225569"/>
            </a:xfrm>
            <a:custGeom>
              <a:avLst/>
              <a:gdLst/>
              <a:ahLst/>
              <a:cxnLst/>
              <a:rect l="l" t="t" r="r" b="b"/>
              <a:pathLst>
                <a:path w="9748" h="14315" extrusionOk="0">
                  <a:moveTo>
                    <a:pt x="6378" y="0"/>
                  </a:moveTo>
                  <a:cubicBezTo>
                    <a:pt x="5462" y="0"/>
                    <a:pt x="0" y="5946"/>
                    <a:pt x="541" y="8617"/>
                  </a:cubicBezTo>
                  <a:cubicBezTo>
                    <a:pt x="1075" y="11386"/>
                    <a:pt x="3943" y="14054"/>
                    <a:pt x="3943" y="14054"/>
                  </a:cubicBezTo>
                  <a:cubicBezTo>
                    <a:pt x="4076" y="14232"/>
                    <a:pt x="4280" y="14315"/>
                    <a:pt x="4535" y="14315"/>
                  </a:cubicBezTo>
                  <a:cubicBezTo>
                    <a:pt x="6143" y="14315"/>
                    <a:pt x="9748" y="11028"/>
                    <a:pt x="9748" y="7716"/>
                  </a:cubicBezTo>
                  <a:cubicBezTo>
                    <a:pt x="9748" y="3880"/>
                    <a:pt x="6979" y="678"/>
                    <a:pt x="6479" y="44"/>
                  </a:cubicBezTo>
                  <a:cubicBezTo>
                    <a:pt x="6457" y="15"/>
                    <a:pt x="6423" y="0"/>
                    <a:pt x="63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36581" y="4603539"/>
              <a:ext cx="221314" cy="142007"/>
            </a:xfrm>
            <a:custGeom>
              <a:avLst/>
              <a:gdLst/>
              <a:ahLst/>
              <a:cxnLst/>
              <a:rect l="l" t="t" r="r" b="b"/>
              <a:pathLst>
                <a:path w="14045" h="9012" extrusionOk="0">
                  <a:moveTo>
                    <a:pt x="5375" y="1"/>
                  </a:moveTo>
                  <a:cubicBezTo>
                    <a:pt x="1902" y="1"/>
                    <a:pt x="1" y="6026"/>
                    <a:pt x="1" y="6026"/>
                  </a:cubicBezTo>
                  <a:cubicBezTo>
                    <a:pt x="1" y="6026"/>
                    <a:pt x="3389" y="9011"/>
                    <a:pt x="6651" y="9011"/>
                  </a:cubicBezTo>
                  <a:cubicBezTo>
                    <a:pt x="7259" y="9011"/>
                    <a:pt x="7863" y="8907"/>
                    <a:pt x="8440" y="8661"/>
                  </a:cubicBezTo>
                  <a:cubicBezTo>
                    <a:pt x="12076" y="7093"/>
                    <a:pt x="14044" y="3624"/>
                    <a:pt x="13610" y="3391"/>
                  </a:cubicBezTo>
                  <a:cubicBezTo>
                    <a:pt x="13177" y="3157"/>
                    <a:pt x="10008" y="1022"/>
                    <a:pt x="6105" y="88"/>
                  </a:cubicBezTo>
                  <a:cubicBezTo>
                    <a:pt x="5855" y="29"/>
                    <a:pt x="5611" y="1"/>
                    <a:pt x="5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76127" y="4695338"/>
              <a:ext cx="169803" cy="192462"/>
            </a:xfrm>
            <a:custGeom>
              <a:avLst/>
              <a:gdLst/>
              <a:ahLst/>
              <a:cxnLst/>
              <a:rect l="l" t="t" r="r" b="b"/>
              <a:pathLst>
                <a:path w="10776" h="12214" extrusionOk="0">
                  <a:moveTo>
                    <a:pt x="3270" y="1"/>
                  </a:moveTo>
                  <a:cubicBezTo>
                    <a:pt x="3270" y="1"/>
                    <a:pt x="1" y="3570"/>
                    <a:pt x="1902" y="7072"/>
                  </a:cubicBezTo>
                  <a:cubicBezTo>
                    <a:pt x="3720" y="10448"/>
                    <a:pt x="7939" y="12213"/>
                    <a:pt x="9363" y="12213"/>
                  </a:cubicBezTo>
                  <a:cubicBezTo>
                    <a:pt x="9402" y="12213"/>
                    <a:pt x="9439" y="12212"/>
                    <a:pt x="9474" y="12209"/>
                  </a:cubicBezTo>
                  <a:cubicBezTo>
                    <a:pt x="10775" y="12109"/>
                    <a:pt x="10408" y="7606"/>
                    <a:pt x="9641" y="4170"/>
                  </a:cubicBezTo>
                  <a:cubicBezTo>
                    <a:pt x="8974" y="1135"/>
                    <a:pt x="3270" y="1"/>
                    <a:pt x="32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46283" y="4681123"/>
              <a:ext cx="179777" cy="155243"/>
            </a:xfrm>
            <a:custGeom>
              <a:avLst/>
              <a:gdLst/>
              <a:ahLst/>
              <a:cxnLst/>
              <a:rect l="l" t="t" r="r" b="b"/>
              <a:pathLst>
                <a:path w="11409" h="9852" extrusionOk="0">
                  <a:moveTo>
                    <a:pt x="7243" y="0"/>
                  </a:moveTo>
                  <a:cubicBezTo>
                    <a:pt x="6240" y="0"/>
                    <a:pt x="5177" y="257"/>
                    <a:pt x="4203" y="1003"/>
                  </a:cubicBezTo>
                  <a:cubicBezTo>
                    <a:pt x="1068" y="3404"/>
                    <a:pt x="0" y="8008"/>
                    <a:pt x="301" y="9275"/>
                  </a:cubicBezTo>
                  <a:cubicBezTo>
                    <a:pt x="397" y="9682"/>
                    <a:pt x="912" y="9852"/>
                    <a:pt x="1677" y="9852"/>
                  </a:cubicBezTo>
                  <a:cubicBezTo>
                    <a:pt x="3295" y="9852"/>
                    <a:pt x="6030" y="9091"/>
                    <a:pt x="8273" y="8208"/>
                  </a:cubicBezTo>
                  <a:cubicBezTo>
                    <a:pt x="11142" y="7074"/>
                    <a:pt x="11409" y="1270"/>
                    <a:pt x="11409" y="1270"/>
                  </a:cubicBezTo>
                  <a:cubicBezTo>
                    <a:pt x="11409" y="1270"/>
                    <a:pt x="9473" y="0"/>
                    <a:pt x="7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08428" y="4562375"/>
              <a:ext cx="211844" cy="143094"/>
            </a:xfrm>
            <a:custGeom>
              <a:avLst/>
              <a:gdLst/>
              <a:ahLst/>
              <a:cxnLst/>
              <a:rect l="l" t="t" r="r" b="b"/>
              <a:pathLst>
                <a:path w="13444" h="9081" extrusionOk="0">
                  <a:moveTo>
                    <a:pt x="4306" y="0"/>
                  </a:moveTo>
                  <a:cubicBezTo>
                    <a:pt x="2815" y="0"/>
                    <a:pt x="1596" y="266"/>
                    <a:pt x="1102" y="565"/>
                  </a:cubicBezTo>
                  <a:cubicBezTo>
                    <a:pt x="1" y="1266"/>
                    <a:pt x="2369" y="5069"/>
                    <a:pt x="4637" y="7770"/>
                  </a:cubicBezTo>
                  <a:cubicBezTo>
                    <a:pt x="5485" y="8788"/>
                    <a:pt x="6979" y="9081"/>
                    <a:pt x="8420" y="9081"/>
                  </a:cubicBezTo>
                  <a:cubicBezTo>
                    <a:pt x="10381" y="9081"/>
                    <a:pt x="12243" y="8538"/>
                    <a:pt x="12243" y="8538"/>
                  </a:cubicBezTo>
                  <a:cubicBezTo>
                    <a:pt x="12243" y="8538"/>
                    <a:pt x="13444" y="3834"/>
                    <a:pt x="10175" y="1633"/>
                  </a:cubicBezTo>
                  <a:cubicBezTo>
                    <a:pt x="8373" y="401"/>
                    <a:pt x="6135" y="0"/>
                    <a:pt x="43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66671" y="4576527"/>
              <a:ext cx="41537" cy="63093"/>
            </a:xfrm>
            <a:custGeom>
              <a:avLst/>
              <a:gdLst/>
              <a:ahLst/>
              <a:cxnLst/>
              <a:rect l="l" t="t" r="r" b="b"/>
              <a:pathLst>
                <a:path w="2636" h="4004" extrusionOk="0">
                  <a:moveTo>
                    <a:pt x="300" y="1"/>
                  </a:moveTo>
                  <a:cubicBezTo>
                    <a:pt x="167" y="1"/>
                    <a:pt x="67" y="101"/>
                    <a:pt x="67" y="201"/>
                  </a:cubicBezTo>
                  <a:cubicBezTo>
                    <a:pt x="67" y="301"/>
                    <a:pt x="0" y="2169"/>
                    <a:pt x="2269" y="3970"/>
                  </a:cubicBezTo>
                  <a:cubicBezTo>
                    <a:pt x="2302" y="4004"/>
                    <a:pt x="2369" y="4004"/>
                    <a:pt x="2402" y="4004"/>
                  </a:cubicBezTo>
                  <a:cubicBezTo>
                    <a:pt x="2469" y="4004"/>
                    <a:pt x="2535" y="3970"/>
                    <a:pt x="2569" y="3937"/>
                  </a:cubicBezTo>
                  <a:cubicBezTo>
                    <a:pt x="2635" y="3837"/>
                    <a:pt x="2635" y="3704"/>
                    <a:pt x="2535" y="3637"/>
                  </a:cubicBezTo>
                  <a:cubicBezTo>
                    <a:pt x="434" y="1969"/>
                    <a:pt x="501" y="234"/>
                    <a:pt x="501" y="234"/>
                  </a:cubicBezTo>
                  <a:cubicBezTo>
                    <a:pt x="501" y="134"/>
                    <a:pt x="401" y="34"/>
                    <a:pt x="30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97281" y="4677451"/>
              <a:ext cx="93048" cy="31562"/>
            </a:xfrm>
            <a:custGeom>
              <a:avLst/>
              <a:gdLst/>
              <a:ahLst/>
              <a:cxnLst/>
              <a:rect l="l" t="t" r="r" b="b"/>
              <a:pathLst>
                <a:path w="5905" h="2003" extrusionOk="0">
                  <a:moveTo>
                    <a:pt x="5652" y="0"/>
                  </a:moveTo>
                  <a:cubicBezTo>
                    <a:pt x="5613" y="0"/>
                    <a:pt x="5573" y="11"/>
                    <a:pt x="5537" y="35"/>
                  </a:cubicBezTo>
                  <a:cubicBezTo>
                    <a:pt x="3496" y="1473"/>
                    <a:pt x="1033" y="1572"/>
                    <a:pt x="371" y="1572"/>
                  </a:cubicBezTo>
                  <a:cubicBezTo>
                    <a:pt x="265" y="1572"/>
                    <a:pt x="205" y="1569"/>
                    <a:pt x="200" y="1569"/>
                  </a:cubicBezTo>
                  <a:cubicBezTo>
                    <a:pt x="100" y="1569"/>
                    <a:pt x="0" y="1669"/>
                    <a:pt x="0" y="1769"/>
                  </a:cubicBezTo>
                  <a:cubicBezTo>
                    <a:pt x="0" y="1903"/>
                    <a:pt x="67" y="1970"/>
                    <a:pt x="200" y="2003"/>
                  </a:cubicBezTo>
                  <a:lnTo>
                    <a:pt x="400" y="2003"/>
                  </a:lnTo>
                  <a:cubicBezTo>
                    <a:pt x="1168" y="2003"/>
                    <a:pt x="3636" y="1869"/>
                    <a:pt x="5804" y="368"/>
                  </a:cubicBezTo>
                  <a:cubicBezTo>
                    <a:pt x="5871" y="302"/>
                    <a:pt x="5904" y="202"/>
                    <a:pt x="5838" y="102"/>
                  </a:cubicBezTo>
                  <a:cubicBezTo>
                    <a:pt x="5795" y="37"/>
                    <a:pt x="5724" y="0"/>
                    <a:pt x="565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92959" y="4711492"/>
              <a:ext cx="27875" cy="79528"/>
            </a:xfrm>
            <a:custGeom>
              <a:avLst/>
              <a:gdLst/>
              <a:ahLst/>
              <a:cxnLst/>
              <a:rect l="l" t="t" r="r" b="b"/>
              <a:pathLst>
                <a:path w="1769" h="5047" extrusionOk="0">
                  <a:moveTo>
                    <a:pt x="1535" y="1"/>
                  </a:moveTo>
                  <a:cubicBezTo>
                    <a:pt x="1514" y="1"/>
                    <a:pt x="1491" y="4"/>
                    <a:pt x="1468" y="10"/>
                  </a:cubicBezTo>
                  <a:cubicBezTo>
                    <a:pt x="0" y="510"/>
                    <a:pt x="100" y="4413"/>
                    <a:pt x="134" y="4846"/>
                  </a:cubicBezTo>
                  <a:cubicBezTo>
                    <a:pt x="134" y="4947"/>
                    <a:pt x="234" y="5047"/>
                    <a:pt x="334" y="5047"/>
                  </a:cubicBezTo>
                  <a:cubicBezTo>
                    <a:pt x="467" y="5047"/>
                    <a:pt x="567" y="4947"/>
                    <a:pt x="534" y="4846"/>
                  </a:cubicBezTo>
                  <a:cubicBezTo>
                    <a:pt x="500" y="3279"/>
                    <a:pt x="734" y="710"/>
                    <a:pt x="1601" y="410"/>
                  </a:cubicBezTo>
                  <a:cubicBezTo>
                    <a:pt x="1735" y="377"/>
                    <a:pt x="1768" y="243"/>
                    <a:pt x="1735" y="143"/>
                  </a:cubicBezTo>
                  <a:cubicBezTo>
                    <a:pt x="1707" y="61"/>
                    <a:pt x="1635" y="1"/>
                    <a:pt x="1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53413" y="4697702"/>
              <a:ext cx="69396" cy="47068"/>
            </a:xfrm>
            <a:custGeom>
              <a:avLst/>
              <a:gdLst/>
              <a:ahLst/>
              <a:cxnLst/>
              <a:rect l="l" t="t" r="r" b="b"/>
              <a:pathLst>
                <a:path w="4404" h="2987" extrusionOk="0">
                  <a:moveTo>
                    <a:pt x="578" y="0"/>
                  </a:moveTo>
                  <a:cubicBezTo>
                    <a:pt x="439" y="0"/>
                    <a:pt x="302" y="16"/>
                    <a:pt x="167" y="51"/>
                  </a:cubicBezTo>
                  <a:cubicBezTo>
                    <a:pt x="67" y="84"/>
                    <a:pt x="0" y="184"/>
                    <a:pt x="34" y="284"/>
                  </a:cubicBezTo>
                  <a:cubicBezTo>
                    <a:pt x="61" y="395"/>
                    <a:pt x="135" y="460"/>
                    <a:pt x="216" y="460"/>
                  </a:cubicBezTo>
                  <a:cubicBezTo>
                    <a:pt x="233" y="460"/>
                    <a:pt x="250" y="457"/>
                    <a:pt x="267" y="451"/>
                  </a:cubicBezTo>
                  <a:cubicBezTo>
                    <a:pt x="370" y="425"/>
                    <a:pt x="476" y="412"/>
                    <a:pt x="584" y="412"/>
                  </a:cubicBezTo>
                  <a:cubicBezTo>
                    <a:pt x="2111" y="412"/>
                    <a:pt x="4003" y="2888"/>
                    <a:pt x="4003" y="2919"/>
                  </a:cubicBezTo>
                  <a:cubicBezTo>
                    <a:pt x="4070" y="2953"/>
                    <a:pt x="4136" y="2986"/>
                    <a:pt x="4170" y="2986"/>
                  </a:cubicBezTo>
                  <a:cubicBezTo>
                    <a:pt x="4237" y="2986"/>
                    <a:pt x="4270" y="2986"/>
                    <a:pt x="4303" y="2953"/>
                  </a:cubicBezTo>
                  <a:cubicBezTo>
                    <a:pt x="4403" y="2886"/>
                    <a:pt x="4403" y="2753"/>
                    <a:pt x="4337" y="2653"/>
                  </a:cubicBezTo>
                  <a:cubicBezTo>
                    <a:pt x="4275" y="2529"/>
                    <a:pt x="2323" y="0"/>
                    <a:pt x="57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52877" y="4598480"/>
              <a:ext cx="55734" cy="53765"/>
            </a:xfrm>
            <a:custGeom>
              <a:avLst/>
              <a:gdLst/>
              <a:ahLst/>
              <a:cxnLst/>
              <a:rect l="l" t="t" r="r" b="b"/>
              <a:pathLst>
                <a:path w="3537" h="3412" extrusionOk="0">
                  <a:moveTo>
                    <a:pt x="3304" y="0"/>
                  </a:moveTo>
                  <a:cubicBezTo>
                    <a:pt x="3204" y="0"/>
                    <a:pt x="3131" y="65"/>
                    <a:pt x="3103" y="176"/>
                  </a:cubicBezTo>
                  <a:cubicBezTo>
                    <a:pt x="3103" y="209"/>
                    <a:pt x="2436" y="2677"/>
                    <a:pt x="201" y="3011"/>
                  </a:cubicBezTo>
                  <a:cubicBezTo>
                    <a:pt x="68" y="3011"/>
                    <a:pt x="1" y="3111"/>
                    <a:pt x="34" y="3245"/>
                  </a:cubicBezTo>
                  <a:cubicBezTo>
                    <a:pt x="34" y="3345"/>
                    <a:pt x="134" y="3411"/>
                    <a:pt x="234" y="3411"/>
                  </a:cubicBezTo>
                  <a:lnTo>
                    <a:pt x="268" y="3411"/>
                  </a:lnTo>
                  <a:cubicBezTo>
                    <a:pt x="2769" y="3044"/>
                    <a:pt x="3470" y="376"/>
                    <a:pt x="3503" y="276"/>
                  </a:cubicBezTo>
                  <a:cubicBezTo>
                    <a:pt x="3537" y="176"/>
                    <a:pt x="3470" y="42"/>
                    <a:pt x="3370" y="9"/>
                  </a:cubicBezTo>
                  <a:cubicBezTo>
                    <a:pt x="3347" y="3"/>
                    <a:pt x="3325" y="0"/>
                    <a:pt x="330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32374" y="4589544"/>
              <a:ext cx="17365" cy="52709"/>
            </a:xfrm>
            <a:custGeom>
              <a:avLst/>
              <a:gdLst/>
              <a:ahLst/>
              <a:cxnLst/>
              <a:rect l="l" t="t" r="r" b="b"/>
              <a:pathLst>
                <a:path w="1102" h="3345" extrusionOk="0">
                  <a:moveTo>
                    <a:pt x="879" y="0"/>
                  </a:moveTo>
                  <a:cubicBezTo>
                    <a:pt x="791" y="0"/>
                    <a:pt x="696" y="60"/>
                    <a:pt x="668" y="142"/>
                  </a:cubicBezTo>
                  <a:cubicBezTo>
                    <a:pt x="635" y="209"/>
                    <a:pt x="1" y="2177"/>
                    <a:pt x="101" y="3178"/>
                  </a:cubicBezTo>
                  <a:cubicBezTo>
                    <a:pt x="101" y="3278"/>
                    <a:pt x="201" y="3345"/>
                    <a:pt x="301" y="3345"/>
                  </a:cubicBezTo>
                  <a:lnTo>
                    <a:pt x="334" y="3345"/>
                  </a:lnTo>
                  <a:cubicBezTo>
                    <a:pt x="435" y="3345"/>
                    <a:pt x="501" y="3244"/>
                    <a:pt x="501" y="3144"/>
                  </a:cubicBezTo>
                  <a:cubicBezTo>
                    <a:pt x="401" y="2244"/>
                    <a:pt x="1068" y="276"/>
                    <a:pt x="1068" y="276"/>
                  </a:cubicBezTo>
                  <a:cubicBezTo>
                    <a:pt x="1102" y="176"/>
                    <a:pt x="1035" y="42"/>
                    <a:pt x="935" y="9"/>
                  </a:cubicBezTo>
                  <a:cubicBezTo>
                    <a:pt x="917" y="3"/>
                    <a:pt x="898" y="0"/>
                    <a:pt x="87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40269" y="4707930"/>
              <a:ext cx="29971" cy="64165"/>
            </a:xfrm>
            <a:custGeom>
              <a:avLst/>
              <a:gdLst/>
              <a:ahLst/>
              <a:cxnLst/>
              <a:rect l="l" t="t" r="r" b="b"/>
              <a:pathLst>
                <a:path w="1902" h="4072" extrusionOk="0">
                  <a:moveTo>
                    <a:pt x="247" y="1"/>
                  </a:moveTo>
                  <a:cubicBezTo>
                    <a:pt x="209" y="1"/>
                    <a:pt x="169" y="12"/>
                    <a:pt x="134" y="36"/>
                  </a:cubicBezTo>
                  <a:cubicBezTo>
                    <a:pt x="34" y="69"/>
                    <a:pt x="0" y="202"/>
                    <a:pt x="34" y="302"/>
                  </a:cubicBezTo>
                  <a:cubicBezTo>
                    <a:pt x="434" y="1036"/>
                    <a:pt x="1501" y="3138"/>
                    <a:pt x="1435" y="3838"/>
                  </a:cubicBezTo>
                  <a:cubicBezTo>
                    <a:pt x="1435" y="3972"/>
                    <a:pt x="1535" y="4072"/>
                    <a:pt x="1635" y="4072"/>
                  </a:cubicBezTo>
                  <a:cubicBezTo>
                    <a:pt x="1768" y="4072"/>
                    <a:pt x="1868" y="4005"/>
                    <a:pt x="1868" y="3872"/>
                  </a:cubicBezTo>
                  <a:cubicBezTo>
                    <a:pt x="1902" y="2938"/>
                    <a:pt x="567" y="402"/>
                    <a:pt x="401" y="102"/>
                  </a:cubicBezTo>
                  <a:cubicBezTo>
                    <a:pt x="379"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57200" y="4693573"/>
              <a:ext cx="47856" cy="37519"/>
            </a:xfrm>
            <a:custGeom>
              <a:avLst/>
              <a:gdLst/>
              <a:ahLst/>
              <a:cxnLst/>
              <a:rect l="l" t="t" r="r" b="b"/>
              <a:pathLst>
                <a:path w="3037" h="2381" extrusionOk="0">
                  <a:moveTo>
                    <a:pt x="2790" y="0"/>
                  </a:moveTo>
                  <a:cubicBezTo>
                    <a:pt x="2709" y="0"/>
                    <a:pt x="2628" y="38"/>
                    <a:pt x="2603" y="113"/>
                  </a:cubicBezTo>
                  <a:cubicBezTo>
                    <a:pt x="2236" y="1113"/>
                    <a:pt x="201" y="1981"/>
                    <a:pt x="168" y="1981"/>
                  </a:cubicBezTo>
                  <a:cubicBezTo>
                    <a:pt x="68" y="2047"/>
                    <a:pt x="1" y="2147"/>
                    <a:pt x="68" y="2281"/>
                  </a:cubicBezTo>
                  <a:cubicBezTo>
                    <a:pt x="101" y="2348"/>
                    <a:pt x="168" y="2381"/>
                    <a:pt x="234" y="2381"/>
                  </a:cubicBezTo>
                  <a:lnTo>
                    <a:pt x="334" y="2381"/>
                  </a:lnTo>
                  <a:cubicBezTo>
                    <a:pt x="434" y="2348"/>
                    <a:pt x="2536" y="1447"/>
                    <a:pt x="3003" y="279"/>
                  </a:cubicBezTo>
                  <a:cubicBezTo>
                    <a:pt x="3036" y="179"/>
                    <a:pt x="2970" y="46"/>
                    <a:pt x="2870" y="13"/>
                  </a:cubicBezTo>
                  <a:cubicBezTo>
                    <a:pt x="2845" y="4"/>
                    <a:pt x="2817" y="0"/>
                    <a:pt x="279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60773" y="4659911"/>
              <a:ext cx="49416" cy="15994"/>
            </a:xfrm>
            <a:custGeom>
              <a:avLst/>
              <a:gdLst/>
              <a:ahLst/>
              <a:cxnLst/>
              <a:rect l="l" t="t" r="r" b="b"/>
              <a:pathLst>
                <a:path w="3136" h="1015" extrusionOk="0">
                  <a:moveTo>
                    <a:pt x="2914" y="1"/>
                  </a:moveTo>
                  <a:cubicBezTo>
                    <a:pt x="2856" y="1"/>
                    <a:pt x="2791" y="25"/>
                    <a:pt x="2735" y="80"/>
                  </a:cubicBezTo>
                  <a:cubicBezTo>
                    <a:pt x="2709" y="107"/>
                    <a:pt x="2254" y="583"/>
                    <a:pt x="1183" y="583"/>
                  </a:cubicBezTo>
                  <a:cubicBezTo>
                    <a:pt x="917" y="583"/>
                    <a:pt x="612" y="554"/>
                    <a:pt x="267" y="481"/>
                  </a:cubicBezTo>
                  <a:cubicBezTo>
                    <a:pt x="167" y="481"/>
                    <a:pt x="34" y="547"/>
                    <a:pt x="34" y="647"/>
                  </a:cubicBezTo>
                  <a:cubicBezTo>
                    <a:pt x="0" y="781"/>
                    <a:pt x="67" y="881"/>
                    <a:pt x="200" y="914"/>
                  </a:cubicBezTo>
                  <a:cubicBezTo>
                    <a:pt x="534" y="981"/>
                    <a:pt x="834" y="1014"/>
                    <a:pt x="1134" y="1014"/>
                  </a:cubicBezTo>
                  <a:cubicBezTo>
                    <a:pt x="2435" y="1014"/>
                    <a:pt x="3036" y="381"/>
                    <a:pt x="3036" y="347"/>
                  </a:cubicBezTo>
                  <a:cubicBezTo>
                    <a:pt x="3136" y="281"/>
                    <a:pt x="3136" y="147"/>
                    <a:pt x="3036" y="47"/>
                  </a:cubicBezTo>
                  <a:cubicBezTo>
                    <a:pt x="3006" y="17"/>
                    <a:pt x="2962" y="1"/>
                    <a:pt x="2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30913" y="4640006"/>
              <a:ext cx="62053" cy="23810"/>
            </a:xfrm>
            <a:custGeom>
              <a:avLst/>
              <a:gdLst/>
              <a:ahLst/>
              <a:cxnLst/>
              <a:rect l="l" t="t" r="r" b="b"/>
              <a:pathLst>
                <a:path w="3938" h="1511" extrusionOk="0">
                  <a:moveTo>
                    <a:pt x="202" y="1"/>
                  </a:moveTo>
                  <a:cubicBezTo>
                    <a:pt x="102" y="1"/>
                    <a:pt x="29" y="65"/>
                    <a:pt x="1" y="176"/>
                  </a:cubicBezTo>
                  <a:cubicBezTo>
                    <a:pt x="1" y="276"/>
                    <a:pt x="68" y="409"/>
                    <a:pt x="168" y="409"/>
                  </a:cubicBezTo>
                  <a:cubicBezTo>
                    <a:pt x="201" y="409"/>
                    <a:pt x="2836" y="1010"/>
                    <a:pt x="3570" y="1477"/>
                  </a:cubicBezTo>
                  <a:cubicBezTo>
                    <a:pt x="3637" y="1510"/>
                    <a:pt x="3670" y="1510"/>
                    <a:pt x="3704" y="1510"/>
                  </a:cubicBezTo>
                  <a:cubicBezTo>
                    <a:pt x="3770" y="1510"/>
                    <a:pt x="3837" y="1477"/>
                    <a:pt x="3870" y="1410"/>
                  </a:cubicBezTo>
                  <a:cubicBezTo>
                    <a:pt x="3937" y="1310"/>
                    <a:pt x="3904" y="1210"/>
                    <a:pt x="3804" y="1143"/>
                  </a:cubicBezTo>
                  <a:cubicBezTo>
                    <a:pt x="3003" y="610"/>
                    <a:pt x="368" y="42"/>
                    <a:pt x="268" y="9"/>
                  </a:cubicBezTo>
                  <a:cubicBezTo>
                    <a:pt x="245" y="3"/>
                    <a:pt x="223" y="1"/>
                    <a:pt x="20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71399" y="4632363"/>
              <a:ext cx="105796" cy="86367"/>
            </a:xfrm>
            <a:custGeom>
              <a:avLst/>
              <a:gdLst/>
              <a:ahLst/>
              <a:cxnLst/>
              <a:rect l="l" t="t" r="r" b="b"/>
              <a:pathLst>
                <a:path w="6714" h="5481" extrusionOk="0">
                  <a:moveTo>
                    <a:pt x="3588" y="0"/>
                  </a:moveTo>
                  <a:cubicBezTo>
                    <a:pt x="2894" y="0"/>
                    <a:pt x="2335" y="161"/>
                    <a:pt x="2335" y="161"/>
                  </a:cubicBezTo>
                  <a:cubicBezTo>
                    <a:pt x="34" y="861"/>
                    <a:pt x="0" y="4130"/>
                    <a:pt x="2903" y="5231"/>
                  </a:cubicBezTo>
                  <a:cubicBezTo>
                    <a:pt x="3362" y="5403"/>
                    <a:pt x="3775" y="5481"/>
                    <a:pt x="4140" y="5481"/>
                  </a:cubicBezTo>
                  <a:cubicBezTo>
                    <a:pt x="6107" y="5481"/>
                    <a:pt x="6713" y="3234"/>
                    <a:pt x="6038" y="1461"/>
                  </a:cubicBezTo>
                  <a:cubicBezTo>
                    <a:pt x="5589" y="263"/>
                    <a:pt x="4477" y="0"/>
                    <a:pt x="3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99783" y="4647303"/>
              <a:ext cx="23668" cy="15978"/>
            </a:xfrm>
            <a:custGeom>
              <a:avLst/>
              <a:gdLst/>
              <a:ahLst/>
              <a:cxnLst/>
              <a:rect l="l" t="t" r="r" b="b"/>
              <a:pathLst>
                <a:path w="1502" h="1014" extrusionOk="0">
                  <a:moveTo>
                    <a:pt x="784" y="0"/>
                  </a:moveTo>
                  <a:cubicBezTo>
                    <a:pt x="700" y="0"/>
                    <a:pt x="617" y="15"/>
                    <a:pt x="534" y="46"/>
                  </a:cubicBezTo>
                  <a:cubicBezTo>
                    <a:pt x="134" y="213"/>
                    <a:pt x="34" y="714"/>
                    <a:pt x="34" y="747"/>
                  </a:cubicBezTo>
                  <a:cubicBezTo>
                    <a:pt x="1" y="880"/>
                    <a:pt x="67" y="980"/>
                    <a:pt x="201" y="1014"/>
                  </a:cubicBezTo>
                  <a:lnTo>
                    <a:pt x="234" y="1014"/>
                  </a:lnTo>
                  <a:cubicBezTo>
                    <a:pt x="334" y="1014"/>
                    <a:pt x="434" y="947"/>
                    <a:pt x="434" y="847"/>
                  </a:cubicBezTo>
                  <a:cubicBezTo>
                    <a:pt x="468" y="747"/>
                    <a:pt x="534" y="480"/>
                    <a:pt x="701" y="413"/>
                  </a:cubicBezTo>
                  <a:cubicBezTo>
                    <a:pt x="720" y="409"/>
                    <a:pt x="739" y="407"/>
                    <a:pt x="759" y="407"/>
                  </a:cubicBezTo>
                  <a:cubicBezTo>
                    <a:pt x="888" y="407"/>
                    <a:pt x="1053" y="489"/>
                    <a:pt x="1168" y="547"/>
                  </a:cubicBezTo>
                  <a:cubicBezTo>
                    <a:pt x="1198" y="577"/>
                    <a:pt x="1242" y="593"/>
                    <a:pt x="1287" y="593"/>
                  </a:cubicBezTo>
                  <a:cubicBezTo>
                    <a:pt x="1341" y="593"/>
                    <a:pt x="1398" y="569"/>
                    <a:pt x="1435" y="513"/>
                  </a:cubicBezTo>
                  <a:cubicBezTo>
                    <a:pt x="1502" y="413"/>
                    <a:pt x="1502" y="280"/>
                    <a:pt x="1402" y="213"/>
                  </a:cubicBezTo>
                  <a:cubicBezTo>
                    <a:pt x="1171" y="75"/>
                    <a:pt x="973" y="0"/>
                    <a:pt x="78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30278" y="4649951"/>
              <a:ext cx="23668" cy="15962"/>
            </a:xfrm>
            <a:custGeom>
              <a:avLst/>
              <a:gdLst/>
              <a:ahLst/>
              <a:cxnLst/>
              <a:rect l="l" t="t" r="r" b="b"/>
              <a:pathLst>
                <a:path w="1502" h="1013" extrusionOk="0">
                  <a:moveTo>
                    <a:pt x="761" y="0"/>
                  </a:moveTo>
                  <a:cubicBezTo>
                    <a:pt x="680" y="0"/>
                    <a:pt x="604" y="15"/>
                    <a:pt x="534" y="45"/>
                  </a:cubicBezTo>
                  <a:cubicBezTo>
                    <a:pt x="134" y="212"/>
                    <a:pt x="34" y="712"/>
                    <a:pt x="34" y="779"/>
                  </a:cubicBezTo>
                  <a:cubicBezTo>
                    <a:pt x="0" y="879"/>
                    <a:pt x="67" y="979"/>
                    <a:pt x="167" y="1013"/>
                  </a:cubicBezTo>
                  <a:lnTo>
                    <a:pt x="234" y="1013"/>
                  </a:lnTo>
                  <a:cubicBezTo>
                    <a:pt x="334" y="1013"/>
                    <a:pt x="401" y="946"/>
                    <a:pt x="434" y="846"/>
                  </a:cubicBezTo>
                  <a:cubicBezTo>
                    <a:pt x="434" y="746"/>
                    <a:pt x="534" y="512"/>
                    <a:pt x="701" y="446"/>
                  </a:cubicBezTo>
                  <a:cubicBezTo>
                    <a:pt x="731" y="430"/>
                    <a:pt x="763" y="424"/>
                    <a:pt x="796" y="424"/>
                  </a:cubicBezTo>
                  <a:cubicBezTo>
                    <a:pt x="908" y="424"/>
                    <a:pt x="1031" y="501"/>
                    <a:pt x="1135" y="579"/>
                  </a:cubicBezTo>
                  <a:cubicBezTo>
                    <a:pt x="1170" y="603"/>
                    <a:pt x="1210" y="614"/>
                    <a:pt x="1249" y="614"/>
                  </a:cubicBezTo>
                  <a:cubicBezTo>
                    <a:pt x="1321" y="614"/>
                    <a:pt x="1392" y="577"/>
                    <a:pt x="1435" y="512"/>
                  </a:cubicBezTo>
                  <a:cubicBezTo>
                    <a:pt x="1502" y="412"/>
                    <a:pt x="1468" y="312"/>
                    <a:pt x="1368" y="245"/>
                  </a:cubicBezTo>
                  <a:cubicBezTo>
                    <a:pt x="1158" y="82"/>
                    <a:pt x="948" y="0"/>
                    <a:pt x="76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36581" y="4668326"/>
              <a:ext cx="23668" cy="15994"/>
            </a:xfrm>
            <a:custGeom>
              <a:avLst/>
              <a:gdLst/>
              <a:ahLst/>
              <a:cxnLst/>
              <a:rect l="l" t="t" r="r" b="b"/>
              <a:pathLst>
                <a:path w="1502" h="1015" extrusionOk="0">
                  <a:moveTo>
                    <a:pt x="769" y="1"/>
                  </a:moveTo>
                  <a:cubicBezTo>
                    <a:pt x="685" y="1"/>
                    <a:pt x="607" y="16"/>
                    <a:pt x="534" y="47"/>
                  </a:cubicBezTo>
                  <a:cubicBezTo>
                    <a:pt x="134" y="214"/>
                    <a:pt x="34" y="714"/>
                    <a:pt x="1" y="747"/>
                  </a:cubicBezTo>
                  <a:cubicBezTo>
                    <a:pt x="1" y="881"/>
                    <a:pt x="67" y="981"/>
                    <a:pt x="168" y="1014"/>
                  </a:cubicBezTo>
                  <a:lnTo>
                    <a:pt x="201" y="1014"/>
                  </a:lnTo>
                  <a:cubicBezTo>
                    <a:pt x="301" y="1014"/>
                    <a:pt x="401" y="947"/>
                    <a:pt x="401" y="847"/>
                  </a:cubicBezTo>
                  <a:cubicBezTo>
                    <a:pt x="434" y="747"/>
                    <a:pt x="534" y="514"/>
                    <a:pt x="668" y="447"/>
                  </a:cubicBezTo>
                  <a:cubicBezTo>
                    <a:pt x="698" y="432"/>
                    <a:pt x="731" y="425"/>
                    <a:pt x="767" y="425"/>
                  </a:cubicBezTo>
                  <a:cubicBezTo>
                    <a:pt x="888" y="425"/>
                    <a:pt x="1032" y="503"/>
                    <a:pt x="1135" y="580"/>
                  </a:cubicBezTo>
                  <a:cubicBezTo>
                    <a:pt x="1170" y="604"/>
                    <a:pt x="1210" y="615"/>
                    <a:pt x="1249" y="615"/>
                  </a:cubicBezTo>
                  <a:cubicBezTo>
                    <a:pt x="1321" y="615"/>
                    <a:pt x="1392" y="578"/>
                    <a:pt x="1435" y="514"/>
                  </a:cubicBezTo>
                  <a:cubicBezTo>
                    <a:pt x="1502" y="414"/>
                    <a:pt x="1468" y="280"/>
                    <a:pt x="1368" y="214"/>
                  </a:cubicBezTo>
                  <a:cubicBezTo>
                    <a:pt x="1161" y="75"/>
                    <a:pt x="954" y="1"/>
                    <a:pt x="7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07142" y="4687789"/>
              <a:ext cx="23668" cy="15978"/>
            </a:xfrm>
            <a:custGeom>
              <a:avLst/>
              <a:gdLst/>
              <a:ahLst/>
              <a:cxnLst/>
              <a:rect l="l" t="t" r="r" b="b"/>
              <a:pathLst>
                <a:path w="1502" h="1014" extrusionOk="0">
                  <a:moveTo>
                    <a:pt x="761" y="1"/>
                  </a:moveTo>
                  <a:cubicBezTo>
                    <a:pt x="681" y="1"/>
                    <a:pt x="605" y="16"/>
                    <a:pt x="534" y="46"/>
                  </a:cubicBezTo>
                  <a:cubicBezTo>
                    <a:pt x="134" y="213"/>
                    <a:pt x="34" y="713"/>
                    <a:pt x="34" y="780"/>
                  </a:cubicBezTo>
                  <a:cubicBezTo>
                    <a:pt x="1" y="880"/>
                    <a:pt x="67" y="980"/>
                    <a:pt x="201" y="1013"/>
                  </a:cubicBezTo>
                  <a:lnTo>
                    <a:pt x="234" y="1013"/>
                  </a:lnTo>
                  <a:cubicBezTo>
                    <a:pt x="334" y="1013"/>
                    <a:pt x="401" y="947"/>
                    <a:pt x="434" y="847"/>
                  </a:cubicBezTo>
                  <a:cubicBezTo>
                    <a:pt x="434" y="780"/>
                    <a:pt x="534" y="513"/>
                    <a:pt x="701" y="446"/>
                  </a:cubicBezTo>
                  <a:cubicBezTo>
                    <a:pt x="731" y="431"/>
                    <a:pt x="763" y="425"/>
                    <a:pt x="796" y="425"/>
                  </a:cubicBezTo>
                  <a:cubicBezTo>
                    <a:pt x="908" y="425"/>
                    <a:pt x="1032" y="502"/>
                    <a:pt x="1135" y="580"/>
                  </a:cubicBezTo>
                  <a:cubicBezTo>
                    <a:pt x="1170" y="603"/>
                    <a:pt x="1210" y="614"/>
                    <a:pt x="1249" y="614"/>
                  </a:cubicBezTo>
                  <a:cubicBezTo>
                    <a:pt x="1321" y="614"/>
                    <a:pt x="1392" y="578"/>
                    <a:pt x="1435" y="513"/>
                  </a:cubicBezTo>
                  <a:cubicBezTo>
                    <a:pt x="1502" y="413"/>
                    <a:pt x="1468" y="313"/>
                    <a:pt x="1368" y="246"/>
                  </a:cubicBezTo>
                  <a:cubicBezTo>
                    <a:pt x="1158" y="83"/>
                    <a:pt x="948" y="1"/>
                    <a:pt x="76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32909" y="4692517"/>
              <a:ext cx="23668" cy="15978"/>
            </a:xfrm>
            <a:custGeom>
              <a:avLst/>
              <a:gdLst/>
              <a:ahLst/>
              <a:cxnLst/>
              <a:rect l="l" t="t" r="r" b="b"/>
              <a:pathLst>
                <a:path w="1502" h="1014" extrusionOk="0">
                  <a:moveTo>
                    <a:pt x="784" y="0"/>
                  </a:moveTo>
                  <a:cubicBezTo>
                    <a:pt x="699" y="0"/>
                    <a:pt x="617" y="15"/>
                    <a:pt x="534" y="46"/>
                  </a:cubicBezTo>
                  <a:cubicBezTo>
                    <a:pt x="167" y="213"/>
                    <a:pt x="34" y="680"/>
                    <a:pt x="34" y="747"/>
                  </a:cubicBezTo>
                  <a:cubicBezTo>
                    <a:pt x="0" y="847"/>
                    <a:pt x="100" y="980"/>
                    <a:pt x="200" y="980"/>
                  </a:cubicBezTo>
                  <a:cubicBezTo>
                    <a:pt x="200" y="1014"/>
                    <a:pt x="234" y="1014"/>
                    <a:pt x="234" y="1014"/>
                  </a:cubicBezTo>
                  <a:cubicBezTo>
                    <a:pt x="334" y="1014"/>
                    <a:pt x="434" y="913"/>
                    <a:pt x="434" y="847"/>
                  </a:cubicBezTo>
                  <a:cubicBezTo>
                    <a:pt x="467" y="747"/>
                    <a:pt x="534" y="480"/>
                    <a:pt x="701" y="413"/>
                  </a:cubicBezTo>
                  <a:cubicBezTo>
                    <a:pt x="719" y="409"/>
                    <a:pt x="738" y="406"/>
                    <a:pt x="759" y="406"/>
                  </a:cubicBezTo>
                  <a:cubicBezTo>
                    <a:pt x="888" y="406"/>
                    <a:pt x="1053" y="489"/>
                    <a:pt x="1168" y="547"/>
                  </a:cubicBezTo>
                  <a:cubicBezTo>
                    <a:pt x="1198" y="576"/>
                    <a:pt x="1241" y="593"/>
                    <a:pt x="1286" y="593"/>
                  </a:cubicBezTo>
                  <a:cubicBezTo>
                    <a:pt x="1341" y="593"/>
                    <a:pt x="1398" y="568"/>
                    <a:pt x="1435" y="513"/>
                  </a:cubicBezTo>
                  <a:cubicBezTo>
                    <a:pt x="1501" y="413"/>
                    <a:pt x="1501" y="280"/>
                    <a:pt x="1401" y="213"/>
                  </a:cubicBezTo>
                  <a:cubicBezTo>
                    <a:pt x="1171" y="75"/>
                    <a:pt x="972" y="0"/>
                    <a:pt x="78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90847" y="4672629"/>
              <a:ext cx="23668" cy="13788"/>
            </a:xfrm>
            <a:custGeom>
              <a:avLst/>
              <a:gdLst/>
              <a:ahLst/>
              <a:cxnLst/>
              <a:rect l="l" t="t" r="r" b="b"/>
              <a:pathLst>
                <a:path w="1502" h="875" extrusionOk="0">
                  <a:moveTo>
                    <a:pt x="911" y="1"/>
                  </a:moveTo>
                  <a:cubicBezTo>
                    <a:pt x="832" y="1"/>
                    <a:pt x="762" y="16"/>
                    <a:pt x="701" y="41"/>
                  </a:cubicBezTo>
                  <a:cubicBezTo>
                    <a:pt x="301" y="107"/>
                    <a:pt x="67" y="541"/>
                    <a:pt x="67" y="574"/>
                  </a:cubicBezTo>
                  <a:cubicBezTo>
                    <a:pt x="1" y="674"/>
                    <a:pt x="34" y="808"/>
                    <a:pt x="134" y="841"/>
                  </a:cubicBezTo>
                  <a:cubicBezTo>
                    <a:pt x="167" y="875"/>
                    <a:pt x="201" y="875"/>
                    <a:pt x="234" y="875"/>
                  </a:cubicBezTo>
                  <a:cubicBezTo>
                    <a:pt x="301" y="875"/>
                    <a:pt x="401" y="841"/>
                    <a:pt x="434" y="774"/>
                  </a:cubicBezTo>
                  <a:cubicBezTo>
                    <a:pt x="468" y="674"/>
                    <a:pt x="634" y="474"/>
                    <a:pt x="801" y="441"/>
                  </a:cubicBezTo>
                  <a:cubicBezTo>
                    <a:pt x="826" y="433"/>
                    <a:pt x="853" y="428"/>
                    <a:pt x="882" y="428"/>
                  </a:cubicBezTo>
                  <a:cubicBezTo>
                    <a:pt x="966" y="428"/>
                    <a:pt x="1060" y="466"/>
                    <a:pt x="1135" y="541"/>
                  </a:cubicBezTo>
                  <a:cubicBezTo>
                    <a:pt x="1170" y="565"/>
                    <a:pt x="1210" y="576"/>
                    <a:pt x="1249" y="576"/>
                  </a:cubicBezTo>
                  <a:cubicBezTo>
                    <a:pt x="1321" y="576"/>
                    <a:pt x="1392" y="539"/>
                    <a:pt x="1435" y="474"/>
                  </a:cubicBezTo>
                  <a:cubicBezTo>
                    <a:pt x="1502" y="374"/>
                    <a:pt x="1502" y="241"/>
                    <a:pt x="1402" y="174"/>
                  </a:cubicBezTo>
                  <a:cubicBezTo>
                    <a:pt x="1211" y="47"/>
                    <a:pt x="1048" y="1"/>
                    <a:pt x="91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87648" y="3922426"/>
              <a:ext cx="156897" cy="226640"/>
            </a:xfrm>
            <a:custGeom>
              <a:avLst/>
              <a:gdLst/>
              <a:ahLst/>
              <a:cxnLst/>
              <a:rect l="l" t="t" r="r" b="b"/>
              <a:pathLst>
                <a:path w="9957" h="14383" extrusionOk="0">
                  <a:moveTo>
                    <a:pt x="6143" y="1"/>
                  </a:moveTo>
                  <a:cubicBezTo>
                    <a:pt x="5235" y="1"/>
                    <a:pt x="0" y="6205"/>
                    <a:pt x="637" y="8849"/>
                  </a:cubicBezTo>
                  <a:cubicBezTo>
                    <a:pt x="1304" y="11618"/>
                    <a:pt x="4273" y="14153"/>
                    <a:pt x="4273" y="14153"/>
                  </a:cubicBezTo>
                  <a:cubicBezTo>
                    <a:pt x="4400" y="14309"/>
                    <a:pt x="4587" y="14382"/>
                    <a:pt x="4815" y="14382"/>
                  </a:cubicBezTo>
                  <a:cubicBezTo>
                    <a:pt x="6389" y="14382"/>
                    <a:pt x="9956" y="10931"/>
                    <a:pt x="9811" y="7582"/>
                  </a:cubicBezTo>
                  <a:cubicBezTo>
                    <a:pt x="9644" y="3745"/>
                    <a:pt x="6742" y="643"/>
                    <a:pt x="6241" y="43"/>
                  </a:cubicBezTo>
                  <a:cubicBezTo>
                    <a:pt x="6219" y="14"/>
                    <a:pt x="6186" y="1"/>
                    <a:pt x="61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471804" y="4077768"/>
              <a:ext cx="219203" cy="141282"/>
            </a:xfrm>
            <a:custGeom>
              <a:avLst/>
              <a:gdLst/>
              <a:ahLst/>
              <a:cxnLst/>
              <a:rect l="l" t="t" r="r" b="b"/>
              <a:pathLst>
                <a:path w="13911" h="8966" extrusionOk="0">
                  <a:moveTo>
                    <a:pt x="5232" y="0"/>
                  </a:moveTo>
                  <a:cubicBezTo>
                    <a:pt x="1678" y="0"/>
                    <a:pt x="1" y="6231"/>
                    <a:pt x="1" y="6231"/>
                  </a:cubicBezTo>
                  <a:cubicBezTo>
                    <a:pt x="1" y="6231"/>
                    <a:pt x="3346" y="8965"/>
                    <a:pt x="6519" y="8965"/>
                  </a:cubicBezTo>
                  <a:cubicBezTo>
                    <a:pt x="7201" y="8965"/>
                    <a:pt x="7875" y="8839"/>
                    <a:pt x="8507" y="8532"/>
                  </a:cubicBezTo>
                  <a:cubicBezTo>
                    <a:pt x="12109" y="6831"/>
                    <a:pt x="13911" y="3262"/>
                    <a:pt x="13477" y="3062"/>
                  </a:cubicBezTo>
                  <a:cubicBezTo>
                    <a:pt x="13010" y="2828"/>
                    <a:pt x="9774" y="827"/>
                    <a:pt x="5838" y="60"/>
                  </a:cubicBezTo>
                  <a:cubicBezTo>
                    <a:pt x="5630" y="19"/>
                    <a:pt x="5428" y="0"/>
                    <a:pt x="5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413462" y="4173318"/>
              <a:ext cx="174514" cy="188381"/>
            </a:xfrm>
            <a:custGeom>
              <a:avLst/>
              <a:gdLst/>
              <a:ahLst/>
              <a:cxnLst/>
              <a:rect l="l" t="t" r="r" b="b"/>
              <a:pathLst>
                <a:path w="11075" h="11955" extrusionOk="0">
                  <a:moveTo>
                    <a:pt x="3102" y="1"/>
                  </a:moveTo>
                  <a:cubicBezTo>
                    <a:pt x="3102" y="1"/>
                    <a:pt x="0" y="3704"/>
                    <a:pt x="2035" y="7106"/>
                  </a:cubicBezTo>
                  <a:cubicBezTo>
                    <a:pt x="3942" y="10348"/>
                    <a:pt x="8090" y="11955"/>
                    <a:pt x="9603" y="11955"/>
                  </a:cubicBezTo>
                  <a:cubicBezTo>
                    <a:pt x="9677" y="11955"/>
                    <a:pt x="9746" y="11951"/>
                    <a:pt x="9807" y="11943"/>
                  </a:cubicBezTo>
                  <a:cubicBezTo>
                    <a:pt x="11075" y="11776"/>
                    <a:pt x="10574" y="7339"/>
                    <a:pt x="9640" y="3904"/>
                  </a:cubicBezTo>
                  <a:cubicBezTo>
                    <a:pt x="8840" y="902"/>
                    <a:pt x="3102" y="1"/>
                    <a:pt x="3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85714" y="4162113"/>
              <a:ext cx="175050" cy="158599"/>
            </a:xfrm>
            <a:custGeom>
              <a:avLst/>
              <a:gdLst/>
              <a:ahLst/>
              <a:cxnLst/>
              <a:rect l="l" t="t" r="r" b="b"/>
              <a:pathLst>
                <a:path w="11109" h="10065" extrusionOk="0">
                  <a:moveTo>
                    <a:pt x="7135" y="0"/>
                  </a:moveTo>
                  <a:cubicBezTo>
                    <a:pt x="6068" y="0"/>
                    <a:pt x="4926" y="278"/>
                    <a:pt x="3903" y="1112"/>
                  </a:cubicBezTo>
                  <a:cubicBezTo>
                    <a:pt x="868" y="3647"/>
                    <a:pt x="0" y="8284"/>
                    <a:pt x="367" y="9552"/>
                  </a:cubicBezTo>
                  <a:cubicBezTo>
                    <a:pt x="465" y="9912"/>
                    <a:pt x="903" y="10065"/>
                    <a:pt x="1556" y="10065"/>
                  </a:cubicBezTo>
                  <a:cubicBezTo>
                    <a:pt x="3139" y="10065"/>
                    <a:pt x="5982" y="9166"/>
                    <a:pt x="8273" y="8151"/>
                  </a:cubicBezTo>
                  <a:cubicBezTo>
                    <a:pt x="11108" y="6916"/>
                    <a:pt x="11108" y="1112"/>
                    <a:pt x="11108" y="1112"/>
                  </a:cubicBezTo>
                  <a:cubicBezTo>
                    <a:pt x="11108" y="1112"/>
                    <a:pt x="9270" y="0"/>
                    <a:pt x="7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38923" y="4046438"/>
              <a:ext cx="213420" cy="140778"/>
            </a:xfrm>
            <a:custGeom>
              <a:avLst/>
              <a:gdLst/>
              <a:ahLst/>
              <a:cxnLst/>
              <a:rect l="l" t="t" r="r" b="b"/>
              <a:pathLst>
                <a:path w="13544" h="8934" extrusionOk="0">
                  <a:moveTo>
                    <a:pt x="4728" y="0"/>
                  </a:moveTo>
                  <a:cubicBezTo>
                    <a:pt x="3019" y="0"/>
                    <a:pt x="1598" y="349"/>
                    <a:pt x="1068" y="713"/>
                  </a:cubicBezTo>
                  <a:cubicBezTo>
                    <a:pt x="0" y="1447"/>
                    <a:pt x="2502" y="5183"/>
                    <a:pt x="4904" y="7785"/>
                  </a:cubicBezTo>
                  <a:cubicBezTo>
                    <a:pt x="5705" y="8662"/>
                    <a:pt x="7001" y="8934"/>
                    <a:pt x="8297" y="8934"/>
                  </a:cubicBezTo>
                  <a:cubicBezTo>
                    <a:pt x="10402" y="8934"/>
                    <a:pt x="12509" y="8219"/>
                    <a:pt x="12509" y="8219"/>
                  </a:cubicBezTo>
                  <a:cubicBezTo>
                    <a:pt x="12509" y="8219"/>
                    <a:pt x="13543" y="3482"/>
                    <a:pt x="10174" y="1414"/>
                  </a:cubicBezTo>
                  <a:cubicBezTo>
                    <a:pt x="8480" y="357"/>
                    <a:pt x="6456" y="0"/>
                    <a:pt x="47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32504" y="4157354"/>
              <a:ext cx="91992" cy="34903"/>
            </a:xfrm>
            <a:custGeom>
              <a:avLst/>
              <a:gdLst/>
              <a:ahLst/>
              <a:cxnLst/>
              <a:rect l="l" t="t" r="r" b="b"/>
              <a:pathLst>
                <a:path w="5838" h="2215" extrusionOk="0">
                  <a:moveTo>
                    <a:pt x="5617" y="0"/>
                  </a:moveTo>
                  <a:cubicBezTo>
                    <a:pt x="5567" y="0"/>
                    <a:pt x="5516" y="17"/>
                    <a:pt x="5471" y="47"/>
                  </a:cubicBezTo>
                  <a:cubicBezTo>
                    <a:pt x="3202" y="1781"/>
                    <a:pt x="300" y="1781"/>
                    <a:pt x="200" y="1781"/>
                  </a:cubicBezTo>
                  <a:cubicBezTo>
                    <a:pt x="100" y="1781"/>
                    <a:pt x="0" y="1881"/>
                    <a:pt x="0" y="1981"/>
                  </a:cubicBezTo>
                  <a:cubicBezTo>
                    <a:pt x="0" y="2115"/>
                    <a:pt x="100" y="2215"/>
                    <a:pt x="200" y="2215"/>
                  </a:cubicBezTo>
                  <a:lnTo>
                    <a:pt x="234" y="2215"/>
                  </a:lnTo>
                  <a:cubicBezTo>
                    <a:pt x="500" y="2215"/>
                    <a:pt x="3369" y="2148"/>
                    <a:pt x="5737" y="380"/>
                  </a:cubicBezTo>
                  <a:cubicBezTo>
                    <a:pt x="5838" y="313"/>
                    <a:pt x="5838" y="180"/>
                    <a:pt x="5771" y="80"/>
                  </a:cubicBezTo>
                  <a:cubicBezTo>
                    <a:pt x="5734" y="25"/>
                    <a:pt x="5677" y="0"/>
                    <a:pt x="561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29222" y="4189960"/>
              <a:ext cx="27355" cy="80095"/>
            </a:xfrm>
            <a:custGeom>
              <a:avLst/>
              <a:gdLst/>
              <a:ahLst/>
              <a:cxnLst/>
              <a:rect l="l" t="t" r="r" b="b"/>
              <a:pathLst>
                <a:path w="1736" h="5083" extrusionOk="0">
                  <a:moveTo>
                    <a:pt x="1510" y="0"/>
                  </a:moveTo>
                  <a:cubicBezTo>
                    <a:pt x="1484" y="0"/>
                    <a:pt x="1459" y="4"/>
                    <a:pt x="1435" y="12"/>
                  </a:cubicBezTo>
                  <a:cubicBezTo>
                    <a:pt x="1" y="579"/>
                    <a:pt x="234" y="4449"/>
                    <a:pt x="268" y="4916"/>
                  </a:cubicBezTo>
                  <a:cubicBezTo>
                    <a:pt x="301" y="5016"/>
                    <a:pt x="368" y="5083"/>
                    <a:pt x="468" y="5083"/>
                  </a:cubicBezTo>
                  <a:lnTo>
                    <a:pt x="501" y="5083"/>
                  </a:lnTo>
                  <a:cubicBezTo>
                    <a:pt x="601" y="5083"/>
                    <a:pt x="701" y="4983"/>
                    <a:pt x="701" y="4882"/>
                  </a:cubicBezTo>
                  <a:cubicBezTo>
                    <a:pt x="601" y="3748"/>
                    <a:pt x="601" y="780"/>
                    <a:pt x="1569" y="413"/>
                  </a:cubicBezTo>
                  <a:cubicBezTo>
                    <a:pt x="1702" y="346"/>
                    <a:pt x="1735" y="246"/>
                    <a:pt x="1702" y="146"/>
                  </a:cubicBezTo>
                  <a:cubicBezTo>
                    <a:pt x="1677" y="44"/>
                    <a:pt x="1593" y="0"/>
                    <a:pt x="151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88636" y="4174374"/>
              <a:ext cx="70972" cy="44688"/>
            </a:xfrm>
            <a:custGeom>
              <a:avLst/>
              <a:gdLst/>
              <a:ahLst/>
              <a:cxnLst/>
              <a:rect l="l" t="t" r="r" b="b"/>
              <a:pathLst>
                <a:path w="4504" h="2836" extrusionOk="0">
                  <a:moveTo>
                    <a:pt x="642" y="0"/>
                  </a:moveTo>
                  <a:cubicBezTo>
                    <a:pt x="480" y="0"/>
                    <a:pt x="322" y="21"/>
                    <a:pt x="167" y="67"/>
                  </a:cubicBezTo>
                  <a:cubicBezTo>
                    <a:pt x="33" y="101"/>
                    <a:pt x="0" y="201"/>
                    <a:pt x="33" y="334"/>
                  </a:cubicBezTo>
                  <a:cubicBezTo>
                    <a:pt x="61" y="417"/>
                    <a:pt x="134" y="476"/>
                    <a:pt x="214" y="476"/>
                  </a:cubicBezTo>
                  <a:cubicBezTo>
                    <a:pt x="232" y="476"/>
                    <a:pt x="249" y="473"/>
                    <a:pt x="267" y="468"/>
                  </a:cubicBezTo>
                  <a:cubicBezTo>
                    <a:pt x="388" y="431"/>
                    <a:pt x="513" y="414"/>
                    <a:pt x="642" y="414"/>
                  </a:cubicBezTo>
                  <a:cubicBezTo>
                    <a:pt x="2149" y="414"/>
                    <a:pt x="4103" y="2738"/>
                    <a:pt x="4103" y="2769"/>
                  </a:cubicBezTo>
                  <a:cubicBezTo>
                    <a:pt x="4136" y="2803"/>
                    <a:pt x="4203" y="2836"/>
                    <a:pt x="4270" y="2836"/>
                  </a:cubicBezTo>
                  <a:cubicBezTo>
                    <a:pt x="4303" y="2836"/>
                    <a:pt x="4370" y="2836"/>
                    <a:pt x="4403" y="2803"/>
                  </a:cubicBezTo>
                  <a:cubicBezTo>
                    <a:pt x="4503" y="2703"/>
                    <a:pt x="4503" y="2569"/>
                    <a:pt x="4437" y="2502"/>
                  </a:cubicBezTo>
                  <a:cubicBezTo>
                    <a:pt x="4345" y="2380"/>
                    <a:pt x="2358" y="0"/>
                    <a:pt x="6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75492" y="4185390"/>
              <a:ext cx="32067" cy="63109"/>
            </a:xfrm>
            <a:custGeom>
              <a:avLst/>
              <a:gdLst/>
              <a:ahLst/>
              <a:cxnLst/>
              <a:rect l="l" t="t" r="r" b="b"/>
              <a:pathLst>
                <a:path w="2035" h="4005" extrusionOk="0">
                  <a:moveTo>
                    <a:pt x="247" y="1"/>
                  </a:moveTo>
                  <a:cubicBezTo>
                    <a:pt x="209" y="1"/>
                    <a:pt x="169" y="12"/>
                    <a:pt x="134" y="35"/>
                  </a:cubicBezTo>
                  <a:cubicBezTo>
                    <a:pt x="34" y="69"/>
                    <a:pt x="0" y="202"/>
                    <a:pt x="67" y="302"/>
                  </a:cubicBezTo>
                  <a:cubicBezTo>
                    <a:pt x="501" y="1036"/>
                    <a:pt x="1601" y="3104"/>
                    <a:pt x="1601" y="3805"/>
                  </a:cubicBezTo>
                  <a:cubicBezTo>
                    <a:pt x="1601" y="3905"/>
                    <a:pt x="1701" y="4005"/>
                    <a:pt x="1801" y="4005"/>
                  </a:cubicBezTo>
                  <a:cubicBezTo>
                    <a:pt x="1935" y="4005"/>
                    <a:pt x="2002" y="3905"/>
                    <a:pt x="2035" y="3805"/>
                  </a:cubicBezTo>
                  <a:cubicBezTo>
                    <a:pt x="2035" y="2871"/>
                    <a:pt x="567" y="369"/>
                    <a:pt x="400" y="102"/>
                  </a:cubicBezTo>
                  <a:cubicBezTo>
                    <a:pt x="379"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93479" y="4172656"/>
              <a:ext cx="46264" cy="39583"/>
            </a:xfrm>
            <a:custGeom>
              <a:avLst/>
              <a:gdLst/>
              <a:ahLst/>
              <a:cxnLst/>
              <a:rect l="l" t="t" r="r" b="b"/>
              <a:pathLst>
                <a:path w="2936" h="2512" extrusionOk="0">
                  <a:moveTo>
                    <a:pt x="2714" y="1"/>
                  </a:moveTo>
                  <a:cubicBezTo>
                    <a:pt x="2625" y="1"/>
                    <a:pt x="2530" y="61"/>
                    <a:pt x="2502" y="143"/>
                  </a:cubicBezTo>
                  <a:cubicBezTo>
                    <a:pt x="2169" y="1144"/>
                    <a:pt x="167" y="2078"/>
                    <a:pt x="167" y="2111"/>
                  </a:cubicBezTo>
                  <a:cubicBezTo>
                    <a:pt x="34" y="2144"/>
                    <a:pt x="0" y="2278"/>
                    <a:pt x="67" y="2378"/>
                  </a:cubicBezTo>
                  <a:cubicBezTo>
                    <a:pt x="101" y="2445"/>
                    <a:pt x="167" y="2511"/>
                    <a:pt x="234" y="2511"/>
                  </a:cubicBezTo>
                  <a:cubicBezTo>
                    <a:pt x="267" y="2511"/>
                    <a:pt x="301" y="2478"/>
                    <a:pt x="334" y="2478"/>
                  </a:cubicBezTo>
                  <a:cubicBezTo>
                    <a:pt x="434" y="2445"/>
                    <a:pt x="2502" y="1444"/>
                    <a:pt x="2903" y="276"/>
                  </a:cubicBezTo>
                  <a:cubicBezTo>
                    <a:pt x="2936" y="176"/>
                    <a:pt x="2869" y="43"/>
                    <a:pt x="2769" y="10"/>
                  </a:cubicBezTo>
                  <a:cubicBezTo>
                    <a:pt x="2751" y="4"/>
                    <a:pt x="2733" y="1"/>
                    <a:pt x="27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04510" y="4110611"/>
              <a:ext cx="107356" cy="85831"/>
            </a:xfrm>
            <a:custGeom>
              <a:avLst/>
              <a:gdLst/>
              <a:ahLst/>
              <a:cxnLst/>
              <a:rect l="l" t="t" r="r" b="b"/>
              <a:pathLst>
                <a:path w="6813" h="5447" extrusionOk="0">
                  <a:moveTo>
                    <a:pt x="3702" y="0"/>
                  </a:moveTo>
                  <a:cubicBezTo>
                    <a:pt x="2923" y="0"/>
                    <a:pt x="2269" y="211"/>
                    <a:pt x="2269" y="211"/>
                  </a:cubicBezTo>
                  <a:cubicBezTo>
                    <a:pt x="1" y="1011"/>
                    <a:pt x="101" y="4280"/>
                    <a:pt x="3070" y="5247"/>
                  </a:cubicBezTo>
                  <a:cubicBezTo>
                    <a:pt x="3489" y="5384"/>
                    <a:pt x="3867" y="5446"/>
                    <a:pt x="4205" y="5446"/>
                  </a:cubicBezTo>
                  <a:cubicBezTo>
                    <a:pt x="6257" y="5446"/>
                    <a:pt x="6812" y="3149"/>
                    <a:pt x="6039" y="1345"/>
                  </a:cubicBezTo>
                  <a:cubicBezTo>
                    <a:pt x="5583" y="258"/>
                    <a:pt x="4566" y="0"/>
                    <a:pt x="37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42365" y="4166290"/>
              <a:ext cx="23148" cy="16514"/>
            </a:xfrm>
            <a:custGeom>
              <a:avLst/>
              <a:gdLst/>
              <a:ahLst/>
              <a:cxnLst/>
              <a:rect l="l" t="t" r="r" b="b"/>
              <a:pathLst>
                <a:path w="1469" h="1048" extrusionOk="0">
                  <a:moveTo>
                    <a:pt x="735" y="1"/>
                  </a:moveTo>
                  <a:cubicBezTo>
                    <a:pt x="652" y="1"/>
                    <a:pt x="573" y="16"/>
                    <a:pt x="501" y="47"/>
                  </a:cubicBezTo>
                  <a:cubicBezTo>
                    <a:pt x="101" y="247"/>
                    <a:pt x="1" y="747"/>
                    <a:pt x="1" y="780"/>
                  </a:cubicBezTo>
                  <a:cubicBezTo>
                    <a:pt x="1" y="914"/>
                    <a:pt x="67" y="1014"/>
                    <a:pt x="167" y="1014"/>
                  </a:cubicBezTo>
                  <a:cubicBezTo>
                    <a:pt x="201" y="1047"/>
                    <a:pt x="201" y="1047"/>
                    <a:pt x="201" y="1047"/>
                  </a:cubicBezTo>
                  <a:cubicBezTo>
                    <a:pt x="301" y="1047"/>
                    <a:pt x="401" y="947"/>
                    <a:pt x="401" y="847"/>
                  </a:cubicBezTo>
                  <a:cubicBezTo>
                    <a:pt x="434" y="780"/>
                    <a:pt x="501" y="514"/>
                    <a:pt x="668" y="447"/>
                  </a:cubicBezTo>
                  <a:cubicBezTo>
                    <a:pt x="699" y="431"/>
                    <a:pt x="732" y="425"/>
                    <a:pt x="766" y="425"/>
                  </a:cubicBezTo>
                  <a:cubicBezTo>
                    <a:pt x="879" y="425"/>
                    <a:pt x="1007" y="496"/>
                    <a:pt x="1135" y="547"/>
                  </a:cubicBezTo>
                  <a:cubicBezTo>
                    <a:pt x="1158" y="571"/>
                    <a:pt x="1190" y="582"/>
                    <a:pt x="1225" y="582"/>
                  </a:cubicBezTo>
                  <a:cubicBezTo>
                    <a:pt x="1288" y="582"/>
                    <a:pt x="1359" y="545"/>
                    <a:pt x="1402" y="480"/>
                  </a:cubicBezTo>
                  <a:cubicBezTo>
                    <a:pt x="1468" y="380"/>
                    <a:pt x="1435" y="280"/>
                    <a:pt x="1335" y="213"/>
                  </a:cubicBezTo>
                  <a:cubicBezTo>
                    <a:pt x="1128" y="75"/>
                    <a:pt x="920" y="1"/>
                    <a:pt x="7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68132" y="4169835"/>
              <a:ext cx="23668" cy="16120"/>
            </a:xfrm>
            <a:custGeom>
              <a:avLst/>
              <a:gdLst/>
              <a:ahLst/>
              <a:cxnLst/>
              <a:rect l="l" t="t" r="r" b="b"/>
              <a:pathLst>
                <a:path w="1502" h="1023" extrusionOk="0">
                  <a:moveTo>
                    <a:pt x="791" y="0"/>
                  </a:moveTo>
                  <a:cubicBezTo>
                    <a:pt x="692" y="0"/>
                    <a:pt x="596" y="19"/>
                    <a:pt x="501" y="55"/>
                  </a:cubicBezTo>
                  <a:cubicBezTo>
                    <a:pt x="134" y="222"/>
                    <a:pt x="34" y="722"/>
                    <a:pt x="34" y="789"/>
                  </a:cubicBezTo>
                  <a:cubicBezTo>
                    <a:pt x="0" y="889"/>
                    <a:pt x="100" y="989"/>
                    <a:pt x="200" y="1022"/>
                  </a:cubicBezTo>
                  <a:lnTo>
                    <a:pt x="234" y="1022"/>
                  </a:lnTo>
                  <a:cubicBezTo>
                    <a:pt x="334" y="1022"/>
                    <a:pt x="434" y="956"/>
                    <a:pt x="434" y="856"/>
                  </a:cubicBezTo>
                  <a:cubicBezTo>
                    <a:pt x="467" y="789"/>
                    <a:pt x="534" y="522"/>
                    <a:pt x="701" y="422"/>
                  </a:cubicBezTo>
                  <a:cubicBezTo>
                    <a:pt x="731" y="407"/>
                    <a:pt x="763" y="400"/>
                    <a:pt x="795" y="400"/>
                  </a:cubicBezTo>
                  <a:cubicBezTo>
                    <a:pt x="908" y="400"/>
                    <a:pt x="1031" y="478"/>
                    <a:pt x="1134" y="555"/>
                  </a:cubicBezTo>
                  <a:cubicBezTo>
                    <a:pt x="1170" y="579"/>
                    <a:pt x="1209" y="590"/>
                    <a:pt x="1249" y="590"/>
                  </a:cubicBezTo>
                  <a:cubicBezTo>
                    <a:pt x="1321" y="590"/>
                    <a:pt x="1391" y="553"/>
                    <a:pt x="1435" y="489"/>
                  </a:cubicBezTo>
                  <a:cubicBezTo>
                    <a:pt x="1501" y="389"/>
                    <a:pt x="1468" y="255"/>
                    <a:pt x="1368" y="189"/>
                  </a:cubicBezTo>
                  <a:cubicBezTo>
                    <a:pt x="1154" y="60"/>
                    <a:pt x="968" y="0"/>
                    <a:pt x="79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25014" y="4151665"/>
              <a:ext cx="23668" cy="14308"/>
            </a:xfrm>
            <a:custGeom>
              <a:avLst/>
              <a:gdLst/>
              <a:ahLst/>
              <a:cxnLst/>
              <a:rect l="l" t="t" r="r" b="b"/>
              <a:pathLst>
                <a:path w="1502" h="908" extrusionOk="0">
                  <a:moveTo>
                    <a:pt x="895" y="1"/>
                  </a:moveTo>
                  <a:cubicBezTo>
                    <a:pt x="817" y="1"/>
                    <a:pt x="750" y="16"/>
                    <a:pt x="701" y="41"/>
                  </a:cubicBezTo>
                  <a:cubicBezTo>
                    <a:pt x="301" y="141"/>
                    <a:pt x="101" y="574"/>
                    <a:pt x="68" y="608"/>
                  </a:cubicBezTo>
                  <a:cubicBezTo>
                    <a:pt x="1" y="708"/>
                    <a:pt x="68" y="841"/>
                    <a:pt x="168" y="875"/>
                  </a:cubicBezTo>
                  <a:cubicBezTo>
                    <a:pt x="201" y="908"/>
                    <a:pt x="234" y="908"/>
                    <a:pt x="268" y="908"/>
                  </a:cubicBezTo>
                  <a:cubicBezTo>
                    <a:pt x="334" y="908"/>
                    <a:pt x="401" y="875"/>
                    <a:pt x="435" y="774"/>
                  </a:cubicBezTo>
                  <a:cubicBezTo>
                    <a:pt x="468" y="708"/>
                    <a:pt x="635" y="474"/>
                    <a:pt x="801" y="441"/>
                  </a:cubicBezTo>
                  <a:cubicBezTo>
                    <a:pt x="828" y="432"/>
                    <a:pt x="858" y="428"/>
                    <a:pt x="888" y="428"/>
                  </a:cubicBezTo>
                  <a:cubicBezTo>
                    <a:pt x="973" y="428"/>
                    <a:pt x="1071" y="459"/>
                    <a:pt x="1168" y="508"/>
                  </a:cubicBezTo>
                  <a:cubicBezTo>
                    <a:pt x="1192" y="531"/>
                    <a:pt x="1224" y="542"/>
                    <a:pt x="1259" y="542"/>
                  </a:cubicBezTo>
                  <a:cubicBezTo>
                    <a:pt x="1321" y="542"/>
                    <a:pt x="1392" y="505"/>
                    <a:pt x="1435" y="441"/>
                  </a:cubicBezTo>
                  <a:cubicBezTo>
                    <a:pt x="1502" y="341"/>
                    <a:pt x="1469" y="241"/>
                    <a:pt x="1369" y="174"/>
                  </a:cubicBezTo>
                  <a:cubicBezTo>
                    <a:pt x="1199" y="47"/>
                    <a:pt x="1030" y="1"/>
                    <a:pt x="89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93832" y="4262691"/>
              <a:ext cx="178485" cy="182078"/>
            </a:xfrm>
            <a:custGeom>
              <a:avLst/>
              <a:gdLst/>
              <a:ahLst/>
              <a:cxnLst/>
              <a:rect l="l" t="t" r="r" b="b"/>
              <a:pathLst>
                <a:path w="11327" h="11555" extrusionOk="0">
                  <a:moveTo>
                    <a:pt x="788" y="0"/>
                  </a:moveTo>
                  <a:cubicBezTo>
                    <a:pt x="0" y="0"/>
                    <a:pt x="473" y="8713"/>
                    <a:pt x="2865" y="10241"/>
                  </a:cubicBezTo>
                  <a:cubicBezTo>
                    <a:pt x="4707" y="11418"/>
                    <a:pt x="7430" y="11555"/>
                    <a:pt x="8601" y="11555"/>
                  </a:cubicBezTo>
                  <a:cubicBezTo>
                    <a:pt x="8957" y="11555"/>
                    <a:pt x="9170" y="11542"/>
                    <a:pt x="9170" y="11542"/>
                  </a:cubicBezTo>
                  <a:cubicBezTo>
                    <a:pt x="9195" y="11545"/>
                    <a:pt x="9220" y="11547"/>
                    <a:pt x="9245" y="11547"/>
                  </a:cubicBezTo>
                  <a:cubicBezTo>
                    <a:pt x="10757" y="11547"/>
                    <a:pt x="11327" y="5595"/>
                    <a:pt x="8603" y="2969"/>
                  </a:cubicBezTo>
                  <a:cubicBezTo>
                    <a:pt x="5801" y="334"/>
                    <a:pt x="1564" y="101"/>
                    <a:pt x="797" y="1"/>
                  </a:cubicBezTo>
                  <a:cubicBezTo>
                    <a:pt x="794" y="0"/>
                    <a:pt x="791" y="0"/>
                    <a:pt x="7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16789" y="4271579"/>
              <a:ext cx="198324" cy="183512"/>
            </a:xfrm>
            <a:custGeom>
              <a:avLst/>
              <a:gdLst/>
              <a:ahLst/>
              <a:cxnLst/>
              <a:rect l="l" t="t" r="r" b="b"/>
              <a:pathLst>
                <a:path w="12586" h="11646" extrusionOk="0">
                  <a:moveTo>
                    <a:pt x="10999" y="0"/>
                  </a:moveTo>
                  <a:cubicBezTo>
                    <a:pt x="10991" y="0"/>
                    <a:pt x="10983" y="1"/>
                    <a:pt x="10975" y="4"/>
                  </a:cubicBezTo>
                  <a:cubicBezTo>
                    <a:pt x="10474" y="170"/>
                    <a:pt x="6772" y="1004"/>
                    <a:pt x="3369" y="3173"/>
                  </a:cubicBezTo>
                  <a:cubicBezTo>
                    <a:pt x="0" y="5341"/>
                    <a:pt x="3469" y="11645"/>
                    <a:pt x="3469" y="11645"/>
                  </a:cubicBezTo>
                  <a:cubicBezTo>
                    <a:pt x="3469" y="11645"/>
                    <a:pt x="9807" y="11145"/>
                    <a:pt x="11208" y="7409"/>
                  </a:cubicBezTo>
                  <a:cubicBezTo>
                    <a:pt x="12585" y="3737"/>
                    <a:pt x="11481" y="0"/>
                    <a:pt x="10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63044" y="4425645"/>
              <a:ext cx="219203" cy="131355"/>
            </a:xfrm>
            <a:custGeom>
              <a:avLst/>
              <a:gdLst/>
              <a:ahLst/>
              <a:cxnLst/>
              <a:rect l="l" t="t" r="r" b="b"/>
              <a:pathLst>
                <a:path w="13911" h="8336" extrusionOk="0">
                  <a:moveTo>
                    <a:pt x="5686" y="0"/>
                  </a:moveTo>
                  <a:cubicBezTo>
                    <a:pt x="3103" y="0"/>
                    <a:pt x="1" y="2170"/>
                    <a:pt x="1" y="2170"/>
                  </a:cubicBezTo>
                  <a:cubicBezTo>
                    <a:pt x="1" y="2170"/>
                    <a:pt x="334" y="7006"/>
                    <a:pt x="4137" y="8040"/>
                  </a:cubicBezTo>
                  <a:cubicBezTo>
                    <a:pt x="4906" y="8248"/>
                    <a:pt x="5693" y="8336"/>
                    <a:pt x="6467" y="8336"/>
                  </a:cubicBezTo>
                  <a:cubicBezTo>
                    <a:pt x="9548" y="8336"/>
                    <a:pt x="12410" y="6939"/>
                    <a:pt x="13077" y="6139"/>
                  </a:cubicBezTo>
                  <a:cubicBezTo>
                    <a:pt x="13911" y="5105"/>
                    <a:pt x="10441" y="2270"/>
                    <a:pt x="7406" y="435"/>
                  </a:cubicBezTo>
                  <a:cubicBezTo>
                    <a:pt x="6896" y="125"/>
                    <a:pt x="6306" y="0"/>
                    <a:pt x="56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77358" y="4465091"/>
              <a:ext cx="151918" cy="214601"/>
            </a:xfrm>
            <a:custGeom>
              <a:avLst/>
              <a:gdLst/>
              <a:ahLst/>
              <a:cxnLst/>
              <a:rect l="l" t="t" r="r" b="b"/>
              <a:pathLst>
                <a:path w="9641" h="13619" extrusionOk="0">
                  <a:moveTo>
                    <a:pt x="5604" y="0"/>
                  </a:moveTo>
                  <a:cubicBezTo>
                    <a:pt x="5604" y="0"/>
                    <a:pt x="901" y="1068"/>
                    <a:pt x="467" y="5004"/>
                  </a:cubicBezTo>
                  <a:cubicBezTo>
                    <a:pt x="0" y="8940"/>
                    <a:pt x="2602" y="12909"/>
                    <a:pt x="3703" y="13543"/>
                  </a:cubicBezTo>
                  <a:cubicBezTo>
                    <a:pt x="3790" y="13594"/>
                    <a:pt x="3884" y="13619"/>
                    <a:pt x="3984" y="13619"/>
                  </a:cubicBezTo>
                  <a:cubicBezTo>
                    <a:pt x="5181" y="13619"/>
                    <a:pt x="7211" y="10090"/>
                    <a:pt x="8473" y="7072"/>
                  </a:cubicBezTo>
                  <a:cubicBezTo>
                    <a:pt x="9641" y="4203"/>
                    <a:pt x="5604" y="0"/>
                    <a:pt x="56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29627" y="4426007"/>
              <a:ext cx="216051" cy="132221"/>
            </a:xfrm>
            <a:custGeom>
              <a:avLst/>
              <a:gdLst/>
              <a:ahLst/>
              <a:cxnLst/>
              <a:rect l="l" t="t" r="r" b="b"/>
              <a:pathLst>
                <a:path w="13711" h="8391" extrusionOk="0">
                  <a:moveTo>
                    <a:pt x="8335" y="1"/>
                  </a:moveTo>
                  <a:cubicBezTo>
                    <a:pt x="8004" y="1"/>
                    <a:pt x="7661" y="35"/>
                    <a:pt x="7306" y="112"/>
                  </a:cubicBezTo>
                  <a:cubicBezTo>
                    <a:pt x="3437" y="979"/>
                    <a:pt x="535" y="4682"/>
                    <a:pt x="268" y="5949"/>
                  </a:cubicBezTo>
                  <a:cubicBezTo>
                    <a:pt x="1" y="7217"/>
                    <a:pt x="4404" y="8151"/>
                    <a:pt x="7907" y="8384"/>
                  </a:cubicBezTo>
                  <a:cubicBezTo>
                    <a:pt x="7966" y="8388"/>
                    <a:pt x="8024" y="8390"/>
                    <a:pt x="8083" y="8390"/>
                  </a:cubicBezTo>
                  <a:cubicBezTo>
                    <a:pt x="11110" y="8390"/>
                    <a:pt x="13711" y="3414"/>
                    <a:pt x="13711" y="3414"/>
                  </a:cubicBezTo>
                  <a:cubicBezTo>
                    <a:pt x="13711" y="3414"/>
                    <a:pt x="11619" y="1"/>
                    <a:pt x="83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636871" y="4417639"/>
              <a:ext cx="70988" cy="22754"/>
            </a:xfrm>
            <a:custGeom>
              <a:avLst/>
              <a:gdLst/>
              <a:ahLst/>
              <a:cxnLst/>
              <a:rect l="l" t="t" r="r" b="b"/>
              <a:pathLst>
                <a:path w="4505" h="1444" extrusionOk="0">
                  <a:moveTo>
                    <a:pt x="230" y="1"/>
                  </a:moveTo>
                  <a:cubicBezTo>
                    <a:pt x="176" y="1"/>
                    <a:pt x="118" y="26"/>
                    <a:pt x="68" y="76"/>
                  </a:cubicBezTo>
                  <a:cubicBezTo>
                    <a:pt x="1" y="142"/>
                    <a:pt x="1" y="276"/>
                    <a:pt x="68" y="343"/>
                  </a:cubicBezTo>
                  <a:cubicBezTo>
                    <a:pt x="134" y="409"/>
                    <a:pt x="1135" y="1443"/>
                    <a:pt x="3303" y="1443"/>
                  </a:cubicBezTo>
                  <a:cubicBezTo>
                    <a:pt x="3603" y="1443"/>
                    <a:pt x="3937" y="1410"/>
                    <a:pt x="4304" y="1377"/>
                  </a:cubicBezTo>
                  <a:cubicBezTo>
                    <a:pt x="4437" y="1343"/>
                    <a:pt x="4504" y="1243"/>
                    <a:pt x="4504" y="1110"/>
                  </a:cubicBezTo>
                  <a:cubicBezTo>
                    <a:pt x="4471" y="1010"/>
                    <a:pt x="4371" y="943"/>
                    <a:pt x="4271" y="943"/>
                  </a:cubicBezTo>
                  <a:cubicBezTo>
                    <a:pt x="3925" y="990"/>
                    <a:pt x="3604" y="1011"/>
                    <a:pt x="3308" y="1011"/>
                  </a:cubicBezTo>
                  <a:cubicBezTo>
                    <a:pt x="1311" y="1011"/>
                    <a:pt x="397" y="76"/>
                    <a:pt x="368" y="76"/>
                  </a:cubicBezTo>
                  <a:cubicBezTo>
                    <a:pt x="334" y="26"/>
                    <a:pt x="284" y="1"/>
                    <a:pt x="23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84067" y="4421295"/>
              <a:ext cx="78866" cy="24881"/>
            </a:xfrm>
            <a:custGeom>
              <a:avLst/>
              <a:gdLst/>
              <a:ahLst/>
              <a:cxnLst/>
              <a:rect l="l" t="t" r="r" b="b"/>
              <a:pathLst>
                <a:path w="5005" h="1579" extrusionOk="0">
                  <a:moveTo>
                    <a:pt x="3749" y="1"/>
                  </a:moveTo>
                  <a:cubicBezTo>
                    <a:pt x="2554" y="1"/>
                    <a:pt x="695" y="181"/>
                    <a:pt x="68" y="1278"/>
                  </a:cubicBezTo>
                  <a:cubicBezTo>
                    <a:pt x="1" y="1378"/>
                    <a:pt x="34" y="1478"/>
                    <a:pt x="134" y="1545"/>
                  </a:cubicBezTo>
                  <a:cubicBezTo>
                    <a:pt x="168" y="1578"/>
                    <a:pt x="201" y="1578"/>
                    <a:pt x="234" y="1578"/>
                  </a:cubicBezTo>
                  <a:cubicBezTo>
                    <a:pt x="301" y="1578"/>
                    <a:pt x="368" y="1545"/>
                    <a:pt x="401" y="1478"/>
                  </a:cubicBezTo>
                  <a:cubicBezTo>
                    <a:pt x="911" y="587"/>
                    <a:pt x="2528" y="425"/>
                    <a:pt x="3645" y="425"/>
                  </a:cubicBezTo>
                  <a:cubicBezTo>
                    <a:pt x="4284" y="425"/>
                    <a:pt x="4759" y="477"/>
                    <a:pt x="4771" y="477"/>
                  </a:cubicBezTo>
                  <a:cubicBezTo>
                    <a:pt x="4871" y="477"/>
                    <a:pt x="5004" y="411"/>
                    <a:pt x="5004" y="277"/>
                  </a:cubicBezTo>
                  <a:cubicBezTo>
                    <a:pt x="5004" y="177"/>
                    <a:pt x="4938" y="77"/>
                    <a:pt x="4804" y="44"/>
                  </a:cubicBezTo>
                  <a:cubicBezTo>
                    <a:pt x="4760" y="44"/>
                    <a:pt x="4334" y="1"/>
                    <a:pt x="374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745172" y="4335973"/>
              <a:ext cx="29971" cy="74438"/>
            </a:xfrm>
            <a:custGeom>
              <a:avLst/>
              <a:gdLst/>
              <a:ahLst/>
              <a:cxnLst/>
              <a:rect l="l" t="t" r="r" b="b"/>
              <a:pathLst>
                <a:path w="1902" h="4724" extrusionOk="0">
                  <a:moveTo>
                    <a:pt x="252" y="1"/>
                  </a:moveTo>
                  <a:cubicBezTo>
                    <a:pt x="212" y="1"/>
                    <a:pt x="170" y="8"/>
                    <a:pt x="134" y="21"/>
                  </a:cubicBezTo>
                  <a:cubicBezTo>
                    <a:pt x="34" y="87"/>
                    <a:pt x="0" y="221"/>
                    <a:pt x="67" y="321"/>
                  </a:cubicBezTo>
                  <a:cubicBezTo>
                    <a:pt x="67" y="354"/>
                    <a:pt x="1401" y="2556"/>
                    <a:pt x="100" y="4390"/>
                  </a:cubicBezTo>
                  <a:cubicBezTo>
                    <a:pt x="34" y="4490"/>
                    <a:pt x="67" y="4591"/>
                    <a:pt x="134" y="4657"/>
                  </a:cubicBezTo>
                  <a:cubicBezTo>
                    <a:pt x="167" y="4691"/>
                    <a:pt x="234" y="4724"/>
                    <a:pt x="267" y="4724"/>
                  </a:cubicBezTo>
                  <a:cubicBezTo>
                    <a:pt x="334" y="4724"/>
                    <a:pt x="401" y="4691"/>
                    <a:pt x="434" y="4624"/>
                  </a:cubicBezTo>
                  <a:cubicBezTo>
                    <a:pt x="1902" y="2556"/>
                    <a:pt x="467" y="187"/>
                    <a:pt x="434" y="87"/>
                  </a:cubicBezTo>
                  <a:cubicBezTo>
                    <a:pt x="392" y="24"/>
                    <a:pt x="323" y="1"/>
                    <a:pt x="25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97861" y="4372141"/>
              <a:ext cx="34698" cy="45114"/>
            </a:xfrm>
            <a:custGeom>
              <a:avLst/>
              <a:gdLst/>
              <a:ahLst/>
              <a:cxnLst/>
              <a:rect l="l" t="t" r="r" b="b"/>
              <a:pathLst>
                <a:path w="2202" h="2863" extrusionOk="0">
                  <a:moveTo>
                    <a:pt x="223" y="0"/>
                  </a:moveTo>
                  <a:cubicBezTo>
                    <a:pt x="192" y="0"/>
                    <a:pt x="162" y="9"/>
                    <a:pt x="134" y="27"/>
                  </a:cubicBezTo>
                  <a:cubicBezTo>
                    <a:pt x="34" y="94"/>
                    <a:pt x="0" y="194"/>
                    <a:pt x="67" y="294"/>
                  </a:cubicBezTo>
                  <a:cubicBezTo>
                    <a:pt x="100" y="394"/>
                    <a:pt x="1068" y="2229"/>
                    <a:pt x="1835" y="2829"/>
                  </a:cubicBezTo>
                  <a:cubicBezTo>
                    <a:pt x="1868" y="2863"/>
                    <a:pt x="1935" y="2863"/>
                    <a:pt x="1968" y="2863"/>
                  </a:cubicBezTo>
                  <a:cubicBezTo>
                    <a:pt x="2035" y="2863"/>
                    <a:pt x="2102" y="2863"/>
                    <a:pt x="2135" y="2796"/>
                  </a:cubicBezTo>
                  <a:cubicBezTo>
                    <a:pt x="2202" y="2696"/>
                    <a:pt x="2202" y="2562"/>
                    <a:pt x="2102" y="2496"/>
                  </a:cubicBezTo>
                  <a:cubicBezTo>
                    <a:pt x="1368" y="1962"/>
                    <a:pt x="434" y="127"/>
                    <a:pt x="434" y="127"/>
                  </a:cubicBezTo>
                  <a:cubicBezTo>
                    <a:pt x="386" y="55"/>
                    <a:pt x="303" y="0"/>
                    <a:pt x="22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766731" y="4377294"/>
              <a:ext cx="31547" cy="42593"/>
            </a:xfrm>
            <a:custGeom>
              <a:avLst/>
              <a:gdLst/>
              <a:ahLst/>
              <a:cxnLst/>
              <a:rect l="l" t="t" r="r" b="b"/>
              <a:pathLst>
                <a:path w="2002" h="2703" extrusionOk="0">
                  <a:moveTo>
                    <a:pt x="1735" y="0"/>
                  </a:moveTo>
                  <a:cubicBezTo>
                    <a:pt x="1601" y="0"/>
                    <a:pt x="1534" y="101"/>
                    <a:pt x="1534" y="234"/>
                  </a:cubicBezTo>
                  <a:cubicBezTo>
                    <a:pt x="1534" y="234"/>
                    <a:pt x="1601" y="1268"/>
                    <a:pt x="133" y="2302"/>
                  </a:cubicBezTo>
                  <a:cubicBezTo>
                    <a:pt x="33" y="2369"/>
                    <a:pt x="0" y="2502"/>
                    <a:pt x="67" y="2602"/>
                  </a:cubicBezTo>
                  <a:cubicBezTo>
                    <a:pt x="133" y="2669"/>
                    <a:pt x="200" y="2702"/>
                    <a:pt x="234" y="2702"/>
                  </a:cubicBezTo>
                  <a:cubicBezTo>
                    <a:pt x="300" y="2702"/>
                    <a:pt x="334" y="2669"/>
                    <a:pt x="367" y="2636"/>
                  </a:cubicBezTo>
                  <a:cubicBezTo>
                    <a:pt x="2001" y="1502"/>
                    <a:pt x="1968" y="267"/>
                    <a:pt x="1968" y="201"/>
                  </a:cubicBezTo>
                  <a:cubicBezTo>
                    <a:pt x="1935" y="101"/>
                    <a:pt x="1868" y="0"/>
                    <a:pt x="17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692409" y="4401202"/>
              <a:ext cx="121632" cy="85941"/>
            </a:xfrm>
            <a:custGeom>
              <a:avLst/>
              <a:gdLst/>
              <a:ahLst/>
              <a:cxnLst/>
              <a:rect l="l" t="t" r="r" b="b"/>
              <a:pathLst>
                <a:path w="7719" h="5454" extrusionOk="0">
                  <a:moveTo>
                    <a:pt x="3504" y="1"/>
                  </a:moveTo>
                  <a:cubicBezTo>
                    <a:pt x="1900" y="1"/>
                    <a:pt x="847" y="1986"/>
                    <a:pt x="847" y="1986"/>
                  </a:cubicBezTo>
                  <a:cubicBezTo>
                    <a:pt x="1" y="3678"/>
                    <a:pt x="1271" y="5453"/>
                    <a:pt x="3245" y="5453"/>
                  </a:cubicBezTo>
                  <a:cubicBezTo>
                    <a:pt x="3762" y="5453"/>
                    <a:pt x="4328" y="5332"/>
                    <a:pt x="4916" y="5055"/>
                  </a:cubicBezTo>
                  <a:cubicBezTo>
                    <a:pt x="7718" y="3687"/>
                    <a:pt x="6417" y="1052"/>
                    <a:pt x="4349" y="185"/>
                  </a:cubicBezTo>
                  <a:cubicBezTo>
                    <a:pt x="4054" y="56"/>
                    <a:pt x="3771" y="1"/>
                    <a:pt x="35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35700" y="4413431"/>
              <a:ext cx="17901" cy="22754"/>
            </a:xfrm>
            <a:custGeom>
              <a:avLst/>
              <a:gdLst/>
              <a:ahLst/>
              <a:cxnLst/>
              <a:rect l="l" t="t" r="r" b="b"/>
              <a:pathLst>
                <a:path w="1136" h="1444" extrusionOk="0">
                  <a:moveTo>
                    <a:pt x="936" y="0"/>
                  </a:moveTo>
                  <a:cubicBezTo>
                    <a:pt x="915" y="0"/>
                    <a:pt x="892" y="3"/>
                    <a:pt x="868" y="9"/>
                  </a:cubicBezTo>
                  <a:cubicBezTo>
                    <a:pt x="501" y="76"/>
                    <a:pt x="268" y="243"/>
                    <a:pt x="168" y="476"/>
                  </a:cubicBezTo>
                  <a:cubicBezTo>
                    <a:pt x="1" y="876"/>
                    <a:pt x="301" y="1310"/>
                    <a:pt x="335" y="1343"/>
                  </a:cubicBezTo>
                  <a:cubicBezTo>
                    <a:pt x="368" y="1410"/>
                    <a:pt x="435" y="1443"/>
                    <a:pt x="501" y="1443"/>
                  </a:cubicBezTo>
                  <a:cubicBezTo>
                    <a:pt x="535" y="1443"/>
                    <a:pt x="568" y="1410"/>
                    <a:pt x="601" y="1410"/>
                  </a:cubicBezTo>
                  <a:cubicBezTo>
                    <a:pt x="701" y="1343"/>
                    <a:pt x="735" y="1210"/>
                    <a:pt x="668" y="1110"/>
                  </a:cubicBezTo>
                  <a:cubicBezTo>
                    <a:pt x="635" y="1043"/>
                    <a:pt x="501" y="810"/>
                    <a:pt x="568" y="643"/>
                  </a:cubicBezTo>
                  <a:cubicBezTo>
                    <a:pt x="601" y="509"/>
                    <a:pt x="802" y="443"/>
                    <a:pt x="968" y="409"/>
                  </a:cubicBezTo>
                  <a:cubicBezTo>
                    <a:pt x="1068" y="376"/>
                    <a:pt x="1135" y="276"/>
                    <a:pt x="1135" y="143"/>
                  </a:cubicBezTo>
                  <a:cubicBezTo>
                    <a:pt x="1108" y="60"/>
                    <a:pt x="1035" y="0"/>
                    <a:pt x="93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753052" y="4421342"/>
              <a:ext cx="18421" cy="22722"/>
            </a:xfrm>
            <a:custGeom>
              <a:avLst/>
              <a:gdLst/>
              <a:ahLst/>
              <a:cxnLst/>
              <a:rect l="l" t="t" r="r" b="b"/>
              <a:pathLst>
                <a:path w="1169" h="1442" extrusionOk="0">
                  <a:moveTo>
                    <a:pt x="941" y="1"/>
                  </a:moveTo>
                  <a:cubicBezTo>
                    <a:pt x="928" y="1"/>
                    <a:pt x="915" y="3"/>
                    <a:pt x="901" y="7"/>
                  </a:cubicBezTo>
                  <a:cubicBezTo>
                    <a:pt x="501" y="74"/>
                    <a:pt x="268" y="241"/>
                    <a:pt x="168" y="508"/>
                  </a:cubicBezTo>
                  <a:cubicBezTo>
                    <a:pt x="1" y="908"/>
                    <a:pt x="301" y="1308"/>
                    <a:pt x="334" y="1375"/>
                  </a:cubicBezTo>
                  <a:cubicBezTo>
                    <a:pt x="368" y="1408"/>
                    <a:pt x="434" y="1442"/>
                    <a:pt x="501" y="1442"/>
                  </a:cubicBezTo>
                  <a:cubicBezTo>
                    <a:pt x="534" y="1442"/>
                    <a:pt x="601" y="1442"/>
                    <a:pt x="635" y="1408"/>
                  </a:cubicBezTo>
                  <a:cubicBezTo>
                    <a:pt x="701" y="1342"/>
                    <a:pt x="735" y="1208"/>
                    <a:pt x="668" y="1108"/>
                  </a:cubicBezTo>
                  <a:cubicBezTo>
                    <a:pt x="635" y="1075"/>
                    <a:pt x="501" y="808"/>
                    <a:pt x="568" y="641"/>
                  </a:cubicBezTo>
                  <a:cubicBezTo>
                    <a:pt x="601" y="508"/>
                    <a:pt x="801" y="441"/>
                    <a:pt x="968" y="408"/>
                  </a:cubicBezTo>
                  <a:cubicBezTo>
                    <a:pt x="1068" y="408"/>
                    <a:pt x="1168" y="274"/>
                    <a:pt x="1135" y="174"/>
                  </a:cubicBezTo>
                  <a:cubicBezTo>
                    <a:pt x="1106" y="88"/>
                    <a:pt x="1027" y="1"/>
                    <a:pt x="94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 name="Google Shape;79;p2"/>
            <p:cNvGrpSpPr/>
            <p:nvPr/>
          </p:nvGrpSpPr>
          <p:grpSpPr>
            <a:xfrm rot="2528074">
              <a:off x="50879" y="3373663"/>
              <a:ext cx="406480" cy="452516"/>
              <a:chOff x="28413" y="4563494"/>
              <a:chExt cx="406465" cy="452499"/>
            </a:xfrm>
          </p:grpSpPr>
          <p:sp>
            <p:nvSpPr>
              <p:cNvPr id="80" name="Google Shape;80;p2"/>
              <p:cNvSpPr/>
              <p:nvPr/>
            </p:nvSpPr>
            <p:spPr>
              <a:xfrm>
                <a:off x="28413" y="4603807"/>
                <a:ext cx="96121" cy="84744"/>
              </a:xfrm>
              <a:custGeom>
                <a:avLst/>
                <a:gdLst/>
                <a:ahLst/>
                <a:cxnLst/>
                <a:rect l="l" t="t" r="r" b="b"/>
                <a:pathLst>
                  <a:path w="6100" h="5378" extrusionOk="0">
                    <a:moveTo>
                      <a:pt x="1824" y="0"/>
                    </a:moveTo>
                    <a:cubicBezTo>
                      <a:pt x="1226" y="0"/>
                      <a:pt x="680" y="338"/>
                      <a:pt x="375" y="1339"/>
                    </a:cubicBezTo>
                    <a:cubicBezTo>
                      <a:pt x="1" y="2588"/>
                      <a:pt x="1928" y="3163"/>
                      <a:pt x="2961" y="3163"/>
                    </a:cubicBezTo>
                    <a:cubicBezTo>
                      <a:pt x="2971" y="3163"/>
                      <a:pt x="2980" y="3163"/>
                      <a:pt x="2990" y="3163"/>
                    </a:cubicBezTo>
                    <a:lnTo>
                      <a:pt x="2990" y="3163"/>
                    </a:lnTo>
                    <a:cubicBezTo>
                      <a:pt x="2604" y="3535"/>
                      <a:pt x="2250" y="4215"/>
                      <a:pt x="2710" y="5008"/>
                    </a:cubicBezTo>
                    <a:cubicBezTo>
                      <a:pt x="2860" y="5265"/>
                      <a:pt x="3076" y="5378"/>
                      <a:pt x="3319" y="5378"/>
                    </a:cubicBezTo>
                    <a:cubicBezTo>
                      <a:pt x="4430" y="5378"/>
                      <a:pt x="6099" y="3026"/>
                      <a:pt x="4512" y="1439"/>
                    </a:cubicBezTo>
                    <a:cubicBezTo>
                      <a:pt x="4512" y="1439"/>
                      <a:pt x="3058" y="0"/>
                      <a:pt x="18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01790" y="4568237"/>
                <a:ext cx="69601" cy="87297"/>
              </a:xfrm>
              <a:custGeom>
                <a:avLst/>
                <a:gdLst/>
                <a:ahLst/>
                <a:cxnLst/>
                <a:rect l="l" t="t" r="r" b="b"/>
                <a:pathLst>
                  <a:path w="4417" h="5540" extrusionOk="0">
                    <a:moveTo>
                      <a:pt x="1931" y="0"/>
                    </a:moveTo>
                    <a:cubicBezTo>
                      <a:pt x="0" y="0"/>
                      <a:pt x="256" y="3429"/>
                      <a:pt x="256" y="3429"/>
                    </a:cubicBezTo>
                    <a:cubicBezTo>
                      <a:pt x="383" y="4921"/>
                      <a:pt x="1701" y="5539"/>
                      <a:pt x="2781" y="5539"/>
                    </a:cubicBezTo>
                    <a:cubicBezTo>
                      <a:pt x="3681" y="5539"/>
                      <a:pt x="4417" y="5109"/>
                      <a:pt x="4159" y="4396"/>
                    </a:cubicBezTo>
                    <a:cubicBezTo>
                      <a:pt x="3880" y="3610"/>
                      <a:pt x="3256" y="3387"/>
                      <a:pt x="2748" y="3387"/>
                    </a:cubicBezTo>
                    <a:cubicBezTo>
                      <a:pt x="2689" y="3387"/>
                      <a:pt x="2632" y="3390"/>
                      <a:pt x="2577" y="3396"/>
                    </a:cubicBezTo>
                    <a:lnTo>
                      <a:pt x="2577" y="3396"/>
                    </a:lnTo>
                    <a:cubicBezTo>
                      <a:pt x="3242" y="2617"/>
                      <a:pt x="4075" y="756"/>
                      <a:pt x="2891" y="227"/>
                    </a:cubicBezTo>
                    <a:cubicBezTo>
                      <a:pt x="2523" y="69"/>
                      <a:pt x="2205" y="0"/>
                      <a:pt x="19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86361" y="4563494"/>
                <a:ext cx="25244" cy="51417"/>
              </a:xfrm>
              <a:custGeom>
                <a:avLst/>
                <a:gdLst/>
                <a:ahLst/>
                <a:cxnLst/>
                <a:rect l="l" t="t" r="r" b="b"/>
                <a:pathLst>
                  <a:path w="1602" h="3263" extrusionOk="0">
                    <a:moveTo>
                      <a:pt x="1357" y="0"/>
                    </a:moveTo>
                    <a:cubicBezTo>
                      <a:pt x="1327" y="0"/>
                      <a:pt x="1296" y="9"/>
                      <a:pt x="1268" y="27"/>
                    </a:cubicBezTo>
                    <a:cubicBezTo>
                      <a:pt x="735" y="294"/>
                      <a:pt x="401" y="694"/>
                      <a:pt x="268" y="1161"/>
                    </a:cubicBezTo>
                    <a:cubicBezTo>
                      <a:pt x="1" y="2129"/>
                      <a:pt x="601" y="3130"/>
                      <a:pt x="601" y="3163"/>
                    </a:cubicBezTo>
                    <a:cubicBezTo>
                      <a:pt x="668" y="3230"/>
                      <a:pt x="735" y="3263"/>
                      <a:pt x="801" y="3263"/>
                    </a:cubicBezTo>
                    <a:lnTo>
                      <a:pt x="901" y="3263"/>
                    </a:lnTo>
                    <a:cubicBezTo>
                      <a:pt x="1001" y="3196"/>
                      <a:pt x="1035" y="3063"/>
                      <a:pt x="968" y="2963"/>
                    </a:cubicBezTo>
                    <a:cubicBezTo>
                      <a:pt x="968" y="2963"/>
                      <a:pt x="468" y="2062"/>
                      <a:pt x="668" y="1295"/>
                    </a:cubicBezTo>
                    <a:cubicBezTo>
                      <a:pt x="768" y="895"/>
                      <a:pt x="1035" y="594"/>
                      <a:pt x="1468" y="394"/>
                    </a:cubicBezTo>
                    <a:cubicBezTo>
                      <a:pt x="1569" y="327"/>
                      <a:pt x="1602" y="227"/>
                      <a:pt x="1535" y="127"/>
                    </a:cubicBezTo>
                    <a:cubicBezTo>
                      <a:pt x="1511" y="55"/>
                      <a:pt x="1435" y="0"/>
                      <a:pt x="135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49562" y="4585163"/>
                <a:ext cx="46800" cy="32917"/>
              </a:xfrm>
              <a:custGeom>
                <a:avLst/>
                <a:gdLst/>
                <a:ahLst/>
                <a:cxnLst/>
                <a:rect l="l" t="t" r="r" b="b"/>
                <a:pathLst>
                  <a:path w="2970" h="2089" extrusionOk="0">
                    <a:moveTo>
                      <a:pt x="997" y="1"/>
                    </a:moveTo>
                    <a:cubicBezTo>
                      <a:pt x="487" y="1"/>
                      <a:pt x="128" y="293"/>
                      <a:pt x="101" y="320"/>
                    </a:cubicBezTo>
                    <a:cubicBezTo>
                      <a:pt x="1" y="387"/>
                      <a:pt x="1" y="520"/>
                      <a:pt x="67" y="620"/>
                    </a:cubicBezTo>
                    <a:cubicBezTo>
                      <a:pt x="109" y="662"/>
                      <a:pt x="175" y="690"/>
                      <a:pt x="244" y="690"/>
                    </a:cubicBezTo>
                    <a:cubicBezTo>
                      <a:pt x="286" y="690"/>
                      <a:pt x="329" y="679"/>
                      <a:pt x="368" y="654"/>
                    </a:cubicBezTo>
                    <a:cubicBezTo>
                      <a:pt x="368" y="626"/>
                      <a:pt x="637" y="420"/>
                      <a:pt x="1010" y="420"/>
                    </a:cubicBezTo>
                    <a:cubicBezTo>
                      <a:pt x="1091" y="420"/>
                      <a:pt x="1178" y="430"/>
                      <a:pt x="1268" y="454"/>
                    </a:cubicBezTo>
                    <a:cubicBezTo>
                      <a:pt x="1735" y="554"/>
                      <a:pt x="2202" y="1087"/>
                      <a:pt x="2536" y="1955"/>
                    </a:cubicBezTo>
                    <a:cubicBezTo>
                      <a:pt x="2569" y="2021"/>
                      <a:pt x="2669" y="2088"/>
                      <a:pt x="2736" y="2088"/>
                    </a:cubicBezTo>
                    <a:cubicBezTo>
                      <a:pt x="2769" y="2088"/>
                      <a:pt x="2803" y="2055"/>
                      <a:pt x="2803" y="2055"/>
                    </a:cubicBezTo>
                    <a:cubicBezTo>
                      <a:pt x="2936" y="2021"/>
                      <a:pt x="2970" y="1888"/>
                      <a:pt x="2936" y="1788"/>
                    </a:cubicBezTo>
                    <a:cubicBezTo>
                      <a:pt x="2536" y="787"/>
                      <a:pt x="2002" y="187"/>
                      <a:pt x="1368" y="53"/>
                    </a:cubicBezTo>
                    <a:cubicBezTo>
                      <a:pt x="1238" y="16"/>
                      <a:pt x="1113" y="1"/>
                      <a:pt x="99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68490" y="4626185"/>
                <a:ext cx="36810" cy="47083"/>
              </a:xfrm>
              <a:custGeom>
                <a:avLst/>
                <a:gdLst/>
                <a:ahLst/>
                <a:cxnLst/>
                <a:rect l="l" t="t" r="r" b="b"/>
                <a:pathLst>
                  <a:path w="2336" h="2988" extrusionOk="0">
                    <a:moveTo>
                      <a:pt x="757" y="1"/>
                    </a:moveTo>
                    <a:cubicBezTo>
                      <a:pt x="486" y="1"/>
                      <a:pt x="239" y="47"/>
                      <a:pt x="101" y="186"/>
                    </a:cubicBezTo>
                    <a:cubicBezTo>
                      <a:pt x="34" y="252"/>
                      <a:pt x="1" y="352"/>
                      <a:pt x="34" y="452"/>
                    </a:cubicBezTo>
                    <a:cubicBezTo>
                      <a:pt x="67" y="786"/>
                      <a:pt x="668" y="1153"/>
                      <a:pt x="1101" y="1386"/>
                    </a:cubicBezTo>
                    <a:cubicBezTo>
                      <a:pt x="868" y="1853"/>
                      <a:pt x="568" y="2521"/>
                      <a:pt x="768" y="2854"/>
                    </a:cubicBezTo>
                    <a:cubicBezTo>
                      <a:pt x="801" y="2888"/>
                      <a:pt x="901" y="2988"/>
                      <a:pt x="1068" y="2988"/>
                    </a:cubicBezTo>
                    <a:lnTo>
                      <a:pt x="1101" y="2988"/>
                    </a:lnTo>
                    <a:cubicBezTo>
                      <a:pt x="1802" y="2954"/>
                      <a:pt x="2236" y="2054"/>
                      <a:pt x="2302" y="1954"/>
                    </a:cubicBezTo>
                    <a:cubicBezTo>
                      <a:pt x="2336" y="1853"/>
                      <a:pt x="2302" y="1720"/>
                      <a:pt x="2202" y="1687"/>
                    </a:cubicBezTo>
                    <a:cubicBezTo>
                      <a:pt x="2174" y="1668"/>
                      <a:pt x="2144" y="1660"/>
                      <a:pt x="2113" y="1660"/>
                    </a:cubicBezTo>
                    <a:cubicBezTo>
                      <a:pt x="2035" y="1660"/>
                      <a:pt x="1959" y="1715"/>
                      <a:pt x="1935" y="1787"/>
                    </a:cubicBezTo>
                    <a:cubicBezTo>
                      <a:pt x="1835" y="1987"/>
                      <a:pt x="1468" y="2521"/>
                      <a:pt x="1101" y="2587"/>
                    </a:cubicBezTo>
                    <a:cubicBezTo>
                      <a:pt x="1101" y="2387"/>
                      <a:pt x="1302" y="1853"/>
                      <a:pt x="1568" y="1386"/>
                    </a:cubicBezTo>
                    <a:cubicBezTo>
                      <a:pt x="1602" y="1353"/>
                      <a:pt x="1602" y="1286"/>
                      <a:pt x="1602" y="1220"/>
                    </a:cubicBezTo>
                    <a:cubicBezTo>
                      <a:pt x="1568" y="1186"/>
                      <a:pt x="1535" y="1120"/>
                      <a:pt x="1468" y="1086"/>
                    </a:cubicBezTo>
                    <a:cubicBezTo>
                      <a:pt x="1035" y="886"/>
                      <a:pt x="601" y="586"/>
                      <a:pt x="468" y="452"/>
                    </a:cubicBezTo>
                    <a:cubicBezTo>
                      <a:pt x="521" y="435"/>
                      <a:pt x="599" y="426"/>
                      <a:pt x="693" y="426"/>
                    </a:cubicBezTo>
                    <a:cubicBezTo>
                      <a:pt x="951" y="426"/>
                      <a:pt x="1336" y="488"/>
                      <a:pt x="1702" y="586"/>
                    </a:cubicBezTo>
                    <a:cubicBezTo>
                      <a:pt x="1802" y="586"/>
                      <a:pt x="1935" y="519"/>
                      <a:pt x="1935" y="419"/>
                    </a:cubicBezTo>
                    <a:cubicBezTo>
                      <a:pt x="1969" y="319"/>
                      <a:pt x="1902" y="186"/>
                      <a:pt x="1802" y="152"/>
                    </a:cubicBezTo>
                    <a:cubicBezTo>
                      <a:pt x="1568" y="94"/>
                      <a:pt x="1139" y="1"/>
                      <a:pt x="75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05809" y="4593531"/>
                <a:ext cx="41553" cy="53985"/>
              </a:xfrm>
              <a:custGeom>
                <a:avLst/>
                <a:gdLst/>
                <a:ahLst/>
                <a:cxnLst/>
                <a:rect l="l" t="t" r="r" b="b"/>
                <a:pathLst>
                  <a:path w="2637" h="3426" extrusionOk="0">
                    <a:moveTo>
                      <a:pt x="1326" y="1"/>
                    </a:moveTo>
                    <a:cubicBezTo>
                      <a:pt x="1285" y="1"/>
                      <a:pt x="1243" y="9"/>
                      <a:pt x="1202" y="23"/>
                    </a:cubicBezTo>
                    <a:cubicBezTo>
                      <a:pt x="768" y="156"/>
                      <a:pt x="234" y="1190"/>
                      <a:pt x="68" y="1490"/>
                    </a:cubicBezTo>
                    <a:cubicBezTo>
                      <a:pt x="1" y="1590"/>
                      <a:pt x="68" y="1724"/>
                      <a:pt x="168" y="1791"/>
                    </a:cubicBezTo>
                    <a:cubicBezTo>
                      <a:pt x="193" y="1799"/>
                      <a:pt x="220" y="1803"/>
                      <a:pt x="247" y="1803"/>
                    </a:cubicBezTo>
                    <a:cubicBezTo>
                      <a:pt x="328" y="1803"/>
                      <a:pt x="410" y="1766"/>
                      <a:pt x="435" y="1691"/>
                    </a:cubicBezTo>
                    <a:cubicBezTo>
                      <a:pt x="735" y="1090"/>
                      <a:pt x="1102" y="556"/>
                      <a:pt x="1269" y="423"/>
                    </a:cubicBezTo>
                    <a:lnTo>
                      <a:pt x="1269" y="423"/>
                    </a:lnTo>
                    <a:cubicBezTo>
                      <a:pt x="1335" y="656"/>
                      <a:pt x="1235" y="1424"/>
                      <a:pt x="1002" y="2191"/>
                    </a:cubicBezTo>
                    <a:cubicBezTo>
                      <a:pt x="968" y="2291"/>
                      <a:pt x="1035" y="2391"/>
                      <a:pt x="1135" y="2424"/>
                    </a:cubicBezTo>
                    <a:cubicBezTo>
                      <a:pt x="1469" y="2591"/>
                      <a:pt x="1836" y="2791"/>
                      <a:pt x="2069" y="2925"/>
                    </a:cubicBezTo>
                    <a:cubicBezTo>
                      <a:pt x="1769" y="2958"/>
                      <a:pt x="1335" y="2991"/>
                      <a:pt x="935" y="2991"/>
                    </a:cubicBezTo>
                    <a:cubicBezTo>
                      <a:pt x="802" y="2991"/>
                      <a:pt x="701" y="3092"/>
                      <a:pt x="701" y="3192"/>
                    </a:cubicBezTo>
                    <a:cubicBezTo>
                      <a:pt x="701" y="3325"/>
                      <a:pt x="802" y="3425"/>
                      <a:pt x="935" y="3425"/>
                    </a:cubicBezTo>
                    <a:cubicBezTo>
                      <a:pt x="2369" y="3392"/>
                      <a:pt x="2536" y="3225"/>
                      <a:pt x="2569" y="3125"/>
                    </a:cubicBezTo>
                    <a:cubicBezTo>
                      <a:pt x="2636" y="3058"/>
                      <a:pt x="2636" y="2991"/>
                      <a:pt x="2603" y="2891"/>
                    </a:cubicBezTo>
                    <a:cubicBezTo>
                      <a:pt x="2536" y="2725"/>
                      <a:pt x="2169" y="2458"/>
                      <a:pt x="1469" y="2124"/>
                    </a:cubicBezTo>
                    <a:cubicBezTo>
                      <a:pt x="1702" y="1290"/>
                      <a:pt x="1869" y="289"/>
                      <a:pt x="1502" y="56"/>
                    </a:cubicBezTo>
                    <a:cubicBezTo>
                      <a:pt x="1443" y="17"/>
                      <a:pt x="1385" y="1"/>
                      <a:pt x="132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41567" y="4730955"/>
                <a:ext cx="293310" cy="285037"/>
              </a:xfrm>
              <a:custGeom>
                <a:avLst/>
                <a:gdLst/>
                <a:ahLst/>
                <a:cxnLst/>
                <a:rect l="l" t="t" r="r" b="b"/>
                <a:pathLst>
                  <a:path w="18614" h="18089" extrusionOk="0">
                    <a:moveTo>
                      <a:pt x="512" y="0"/>
                    </a:moveTo>
                    <a:cubicBezTo>
                      <a:pt x="423" y="0"/>
                      <a:pt x="328" y="60"/>
                      <a:pt x="300" y="142"/>
                    </a:cubicBezTo>
                    <a:cubicBezTo>
                      <a:pt x="300" y="176"/>
                      <a:pt x="167" y="476"/>
                      <a:pt x="100" y="976"/>
                    </a:cubicBezTo>
                    <a:cubicBezTo>
                      <a:pt x="67" y="1110"/>
                      <a:pt x="134" y="1210"/>
                      <a:pt x="267" y="1243"/>
                    </a:cubicBezTo>
                    <a:lnTo>
                      <a:pt x="300" y="1243"/>
                    </a:lnTo>
                    <a:cubicBezTo>
                      <a:pt x="401" y="1243"/>
                      <a:pt x="467" y="1176"/>
                      <a:pt x="501" y="1076"/>
                    </a:cubicBezTo>
                    <a:cubicBezTo>
                      <a:pt x="567" y="609"/>
                      <a:pt x="701" y="309"/>
                      <a:pt x="701" y="309"/>
                    </a:cubicBezTo>
                    <a:cubicBezTo>
                      <a:pt x="734" y="176"/>
                      <a:pt x="667" y="76"/>
                      <a:pt x="567" y="9"/>
                    </a:cubicBezTo>
                    <a:cubicBezTo>
                      <a:pt x="550" y="3"/>
                      <a:pt x="531" y="0"/>
                      <a:pt x="512" y="0"/>
                    </a:cubicBezTo>
                    <a:close/>
                    <a:moveTo>
                      <a:pt x="200" y="1643"/>
                    </a:moveTo>
                    <a:cubicBezTo>
                      <a:pt x="100" y="1643"/>
                      <a:pt x="0" y="1743"/>
                      <a:pt x="0" y="1844"/>
                    </a:cubicBezTo>
                    <a:lnTo>
                      <a:pt x="0" y="1944"/>
                    </a:lnTo>
                    <a:cubicBezTo>
                      <a:pt x="0" y="2210"/>
                      <a:pt x="34" y="2477"/>
                      <a:pt x="67" y="2711"/>
                    </a:cubicBezTo>
                    <a:cubicBezTo>
                      <a:pt x="100" y="2811"/>
                      <a:pt x="167" y="2911"/>
                      <a:pt x="267" y="2911"/>
                    </a:cubicBezTo>
                    <a:cubicBezTo>
                      <a:pt x="267" y="2911"/>
                      <a:pt x="300" y="2911"/>
                      <a:pt x="300" y="2878"/>
                    </a:cubicBezTo>
                    <a:cubicBezTo>
                      <a:pt x="434" y="2878"/>
                      <a:pt x="501" y="2778"/>
                      <a:pt x="467" y="2644"/>
                    </a:cubicBezTo>
                    <a:cubicBezTo>
                      <a:pt x="434" y="2444"/>
                      <a:pt x="434" y="2177"/>
                      <a:pt x="434" y="1944"/>
                    </a:cubicBezTo>
                    <a:lnTo>
                      <a:pt x="434" y="1844"/>
                    </a:lnTo>
                    <a:cubicBezTo>
                      <a:pt x="434" y="1743"/>
                      <a:pt x="334" y="1643"/>
                      <a:pt x="200" y="1643"/>
                    </a:cubicBezTo>
                    <a:close/>
                    <a:moveTo>
                      <a:pt x="5723" y="3138"/>
                    </a:moveTo>
                    <a:cubicBezTo>
                      <a:pt x="5706" y="3138"/>
                      <a:pt x="5689" y="3140"/>
                      <a:pt x="5671" y="3144"/>
                    </a:cubicBezTo>
                    <a:cubicBezTo>
                      <a:pt x="5404" y="3178"/>
                      <a:pt x="5104" y="3245"/>
                      <a:pt x="4804" y="3378"/>
                    </a:cubicBezTo>
                    <a:cubicBezTo>
                      <a:pt x="4704" y="3411"/>
                      <a:pt x="4670" y="3545"/>
                      <a:pt x="4704" y="3645"/>
                    </a:cubicBezTo>
                    <a:cubicBezTo>
                      <a:pt x="4737" y="3712"/>
                      <a:pt x="4804" y="3778"/>
                      <a:pt x="4904" y="3778"/>
                    </a:cubicBezTo>
                    <a:cubicBezTo>
                      <a:pt x="4937" y="3778"/>
                      <a:pt x="4937" y="3778"/>
                      <a:pt x="4970" y="3745"/>
                    </a:cubicBezTo>
                    <a:cubicBezTo>
                      <a:pt x="5237" y="3645"/>
                      <a:pt x="5504" y="3578"/>
                      <a:pt x="5738" y="3545"/>
                    </a:cubicBezTo>
                    <a:cubicBezTo>
                      <a:pt x="5838" y="3545"/>
                      <a:pt x="5904" y="3445"/>
                      <a:pt x="5904" y="3311"/>
                    </a:cubicBezTo>
                    <a:cubicBezTo>
                      <a:pt x="5904" y="3225"/>
                      <a:pt x="5829" y="3138"/>
                      <a:pt x="5723" y="3138"/>
                    </a:cubicBezTo>
                    <a:close/>
                    <a:moveTo>
                      <a:pt x="489" y="3269"/>
                    </a:moveTo>
                    <a:cubicBezTo>
                      <a:pt x="470" y="3269"/>
                      <a:pt x="452" y="3272"/>
                      <a:pt x="434" y="3278"/>
                    </a:cubicBezTo>
                    <a:cubicBezTo>
                      <a:pt x="334" y="3345"/>
                      <a:pt x="267" y="3478"/>
                      <a:pt x="334" y="3578"/>
                    </a:cubicBezTo>
                    <a:cubicBezTo>
                      <a:pt x="434" y="3845"/>
                      <a:pt x="601" y="4112"/>
                      <a:pt x="767" y="4312"/>
                    </a:cubicBezTo>
                    <a:cubicBezTo>
                      <a:pt x="834" y="4379"/>
                      <a:pt x="868" y="4412"/>
                      <a:pt x="934" y="4412"/>
                    </a:cubicBezTo>
                    <a:cubicBezTo>
                      <a:pt x="1001" y="4412"/>
                      <a:pt x="1034" y="4379"/>
                      <a:pt x="1068" y="4345"/>
                    </a:cubicBezTo>
                    <a:cubicBezTo>
                      <a:pt x="1168" y="4279"/>
                      <a:pt x="1168" y="4145"/>
                      <a:pt x="1101" y="4045"/>
                    </a:cubicBezTo>
                    <a:cubicBezTo>
                      <a:pt x="934" y="3878"/>
                      <a:pt x="801" y="3645"/>
                      <a:pt x="701" y="3411"/>
                    </a:cubicBezTo>
                    <a:cubicBezTo>
                      <a:pt x="673" y="3329"/>
                      <a:pt x="578" y="3269"/>
                      <a:pt x="489" y="3269"/>
                    </a:cubicBezTo>
                    <a:close/>
                    <a:moveTo>
                      <a:pt x="6439" y="3369"/>
                    </a:moveTo>
                    <a:cubicBezTo>
                      <a:pt x="6418" y="3369"/>
                      <a:pt x="6395" y="3372"/>
                      <a:pt x="6371" y="3378"/>
                    </a:cubicBezTo>
                    <a:cubicBezTo>
                      <a:pt x="6271" y="3411"/>
                      <a:pt x="6205" y="3545"/>
                      <a:pt x="6238" y="3645"/>
                    </a:cubicBezTo>
                    <a:cubicBezTo>
                      <a:pt x="6238" y="3745"/>
                      <a:pt x="6171" y="3945"/>
                      <a:pt x="5938" y="4179"/>
                    </a:cubicBezTo>
                    <a:cubicBezTo>
                      <a:pt x="5871" y="4245"/>
                      <a:pt x="5871" y="4379"/>
                      <a:pt x="5971" y="4479"/>
                    </a:cubicBezTo>
                    <a:cubicBezTo>
                      <a:pt x="6005" y="4512"/>
                      <a:pt x="6071" y="4512"/>
                      <a:pt x="6105" y="4512"/>
                    </a:cubicBezTo>
                    <a:cubicBezTo>
                      <a:pt x="6171" y="4512"/>
                      <a:pt x="6205" y="4512"/>
                      <a:pt x="6271" y="4445"/>
                    </a:cubicBezTo>
                    <a:cubicBezTo>
                      <a:pt x="6438" y="4245"/>
                      <a:pt x="6638" y="3945"/>
                      <a:pt x="6638" y="3645"/>
                    </a:cubicBezTo>
                    <a:cubicBezTo>
                      <a:pt x="6638" y="3611"/>
                      <a:pt x="6638" y="3578"/>
                      <a:pt x="6638" y="3511"/>
                    </a:cubicBezTo>
                    <a:cubicBezTo>
                      <a:pt x="6611" y="3429"/>
                      <a:pt x="6538" y="3369"/>
                      <a:pt x="6439" y="3369"/>
                    </a:cubicBezTo>
                    <a:close/>
                    <a:moveTo>
                      <a:pt x="4160" y="3775"/>
                    </a:moveTo>
                    <a:cubicBezTo>
                      <a:pt x="4118" y="3775"/>
                      <a:pt x="4075" y="3786"/>
                      <a:pt x="4036" y="3812"/>
                    </a:cubicBezTo>
                    <a:cubicBezTo>
                      <a:pt x="3803" y="4045"/>
                      <a:pt x="3603" y="4279"/>
                      <a:pt x="3469" y="4512"/>
                    </a:cubicBezTo>
                    <a:cubicBezTo>
                      <a:pt x="3403" y="4612"/>
                      <a:pt x="3436" y="4746"/>
                      <a:pt x="3569" y="4812"/>
                    </a:cubicBezTo>
                    <a:cubicBezTo>
                      <a:pt x="3569" y="4812"/>
                      <a:pt x="3603" y="4846"/>
                      <a:pt x="3636" y="4846"/>
                    </a:cubicBezTo>
                    <a:cubicBezTo>
                      <a:pt x="3736" y="4846"/>
                      <a:pt x="3803" y="4779"/>
                      <a:pt x="3836" y="4712"/>
                    </a:cubicBezTo>
                    <a:cubicBezTo>
                      <a:pt x="3936" y="4512"/>
                      <a:pt x="4103" y="4312"/>
                      <a:pt x="4303" y="4145"/>
                    </a:cubicBezTo>
                    <a:cubicBezTo>
                      <a:pt x="4403" y="4078"/>
                      <a:pt x="4403" y="3945"/>
                      <a:pt x="4337" y="3845"/>
                    </a:cubicBezTo>
                    <a:cubicBezTo>
                      <a:pt x="4295" y="3804"/>
                      <a:pt x="4229" y="3775"/>
                      <a:pt x="4160" y="3775"/>
                    </a:cubicBezTo>
                    <a:close/>
                    <a:moveTo>
                      <a:pt x="1554" y="4544"/>
                    </a:moveTo>
                    <a:cubicBezTo>
                      <a:pt x="1482" y="4544"/>
                      <a:pt x="1411" y="4581"/>
                      <a:pt x="1368" y="4646"/>
                    </a:cubicBezTo>
                    <a:cubicBezTo>
                      <a:pt x="1301" y="4746"/>
                      <a:pt x="1335" y="4879"/>
                      <a:pt x="1435" y="4946"/>
                    </a:cubicBezTo>
                    <a:cubicBezTo>
                      <a:pt x="1568" y="5012"/>
                      <a:pt x="1701" y="5113"/>
                      <a:pt x="1868" y="5213"/>
                    </a:cubicBezTo>
                    <a:cubicBezTo>
                      <a:pt x="1968" y="5246"/>
                      <a:pt x="2068" y="5313"/>
                      <a:pt x="2202" y="5346"/>
                    </a:cubicBezTo>
                    <a:cubicBezTo>
                      <a:pt x="2235" y="5379"/>
                      <a:pt x="2235" y="5379"/>
                      <a:pt x="2269" y="5379"/>
                    </a:cubicBezTo>
                    <a:cubicBezTo>
                      <a:pt x="2369" y="5379"/>
                      <a:pt x="2435" y="5313"/>
                      <a:pt x="2469" y="5246"/>
                    </a:cubicBezTo>
                    <a:cubicBezTo>
                      <a:pt x="2502" y="5146"/>
                      <a:pt x="2469" y="5012"/>
                      <a:pt x="2369" y="4979"/>
                    </a:cubicBezTo>
                    <a:cubicBezTo>
                      <a:pt x="2269" y="4946"/>
                      <a:pt x="2168" y="4879"/>
                      <a:pt x="2068" y="4846"/>
                    </a:cubicBezTo>
                    <a:cubicBezTo>
                      <a:pt x="1935" y="4746"/>
                      <a:pt x="1802" y="4679"/>
                      <a:pt x="1668" y="4579"/>
                    </a:cubicBezTo>
                    <a:cubicBezTo>
                      <a:pt x="1633" y="4555"/>
                      <a:pt x="1593" y="4544"/>
                      <a:pt x="1554" y="4544"/>
                    </a:cubicBezTo>
                    <a:close/>
                    <a:moveTo>
                      <a:pt x="5461" y="4644"/>
                    </a:moveTo>
                    <a:cubicBezTo>
                      <a:pt x="5426" y="4644"/>
                      <a:pt x="5394" y="4655"/>
                      <a:pt x="5371" y="4679"/>
                    </a:cubicBezTo>
                    <a:cubicBezTo>
                      <a:pt x="5137" y="4812"/>
                      <a:pt x="4904" y="4912"/>
                      <a:pt x="4637" y="5012"/>
                    </a:cubicBezTo>
                    <a:cubicBezTo>
                      <a:pt x="4537" y="5046"/>
                      <a:pt x="4470" y="5179"/>
                      <a:pt x="4537" y="5279"/>
                    </a:cubicBezTo>
                    <a:cubicBezTo>
                      <a:pt x="4570" y="5379"/>
                      <a:pt x="4637" y="5413"/>
                      <a:pt x="4704" y="5413"/>
                    </a:cubicBezTo>
                    <a:lnTo>
                      <a:pt x="4804" y="5413"/>
                    </a:lnTo>
                    <a:cubicBezTo>
                      <a:pt x="5071" y="5313"/>
                      <a:pt x="5337" y="5179"/>
                      <a:pt x="5571" y="5012"/>
                    </a:cubicBezTo>
                    <a:cubicBezTo>
                      <a:pt x="5671" y="4946"/>
                      <a:pt x="5704" y="4846"/>
                      <a:pt x="5638" y="4746"/>
                    </a:cubicBezTo>
                    <a:cubicBezTo>
                      <a:pt x="5595" y="4681"/>
                      <a:pt x="5524" y="4644"/>
                      <a:pt x="5461" y="4644"/>
                    </a:cubicBezTo>
                    <a:close/>
                    <a:moveTo>
                      <a:pt x="3102" y="5179"/>
                    </a:moveTo>
                    <a:cubicBezTo>
                      <a:pt x="3002" y="5179"/>
                      <a:pt x="2902" y="5246"/>
                      <a:pt x="2869" y="5346"/>
                    </a:cubicBezTo>
                    <a:cubicBezTo>
                      <a:pt x="2869" y="5479"/>
                      <a:pt x="2936" y="5580"/>
                      <a:pt x="3036" y="5580"/>
                    </a:cubicBezTo>
                    <a:cubicBezTo>
                      <a:pt x="3102" y="5613"/>
                      <a:pt x="3203" y="5613"/>
                      <a:pt x="3269" y="5613"/>
                    </a:cubicBezTo>
                    <a:cubicBezTo>
                      <a:pt x="3269" y="5846"/>
                      <a:pt x="3336" y="6080"/>
                      <a:pt x="3436" y="6313"/>
                    </a:cubicBezTo>
                    <a:cubicBezTo>
                      <a:pt x="3469" y="6380"/>
                      <a:pt x="3536" y="6447"/>
                      <a:pt x="3636" y="6447"/>
                    </a:cubicBezTo>
                    <a:cubicBezTo>
                      <a:pt x="3670" y="6447"/>
                      <a:pt x="3670" y="6447"/>
                      <a:pt x="3703" y="6413"/>
                    </a:cubicBezTo>
                    <a:cubicBezTo>
                      <a:pt x="3803" y="6380"/>
                      <a:pt x="3870" y="6247"/>
                      <a:pt x="3836" y="6147"/>
                    </a:cubicBezTo>
                    <a:cubicBezTo>
                      <a:pt x="3736" y="5980"/>
                      <a:pt x="3703" y="5813"/>
                      <a:pt x="3670" y="5613"/>
                    </a:cubicBezTo>
                    <a:lnTo>
                      <a:pt x="3936" y="5613"/>
                    </a:lnTo>
                    <a:cubicBezTo>
                      <a:pt x="4036" y="5580"/>
                      <a:pt x="4137" y="5479"/>
                      <a:pt x="4103" y="5379"/>
                    </a:cubicBezTo>
                    <a:cubicBezTo>
                      <a:pt x="4103" y="5279"/>
                      <a:pt x="4003" y="5179"/>
                      <a:pt x="3870" y="5179"/>
                    </a:cubicBezTo>
                    <a:cubicBezTo>
                      <a:pt x="3753" y="5196"/>
                      <a:pt x="3628" y="5204"/>
                      <a:pt x="3499" y="5204"/>
                    </a:cubicBezTo>
                    <a:cubicBezTo>
                      <a:pt x="3369" y="5204"/>
                      <a:pt x="3236" y="5196"/>
                      <a:pt x="3102" y="5179"/>
                    </a:cubicBezTo>
                    <a:close/>
                    <a:moveTo>
                      <a:pt x="4026" y="6746"/>
                    </a:moveTo>
                    <a:cubicBezTo>
                      <a:pt x="3992" y="6746"/>
                      <a:pt x="3960" y="6757"/>
                      <a:pt x="3936" y="6780"/>
                    </a:cubicBezTo>
                    <a:cubicBezTo>
                      <a:pt x="3836" y="6847"/>
                      <a:pt x="3803" y="6981"/>
                      <a:pt x="3870" y="7081"/>
                    </a:cubicBezTo>
                    <a:cubicBezTo>
                      <a:pt x="4036" y="7281"/>
                      <a:pt x="4203" y="7514"/>
                      <a:pt x="4437" y="7748"/>
                    </a:cubicBezTo>
                    <a:cubicBezTo>
                      <a:pt x="4470" y="7781"/>
                      <a:pt x="4537" y="7814"/>
                      <a:pt x="4570" y="7814"/>
                    </a:cubicBezTo>
                    <a:cubicBezTo>
                      <a:pt x="4637" y="7814"/>
                      <a:pt x="4670" y="7781"/>
                      <a:pt x="4704" y="7748"/>
                    </a:cubicBezTo>
                    <a:cubicBezTo>
                      <a:pt x="4804" y="7681"/>
                      <a:pt x="4804" y="7548"/>
                      <a:pt x="4737" y="7448"/>
                    </a:cubicBezTo>
                    <a:cubicBezTo>
                      <a:pt x="4537" y="7247"/>
                      <a:pt x="4370" y="7047"/>
                      <a:pt x="4203" y="6847"/>
                    </a:cubicBezTo>
                    <a:cubicBezTo>
                      <a:pt x="4160" y="6782"/>
                      <a:pt x="4089" y="6746"/>
                      <a:pt x="4026" y="6746"/>
                    </a:cubicBezTo>
                    <a:close/>
                    <a:moveTo>
                      <a:pt x="5186" y="7968"/>
                    </a:moveTo>
                    <a:cubicBezTo>
                      <a:pt x="5131" y="7968"/>
                      <a:pt x="5074" y="7993"/>
                      <a:pt x="5037" y="8048"/>
                    </a:cubicBezTo>
                    <a:cubicBezTo>
                      <a:pt x="4937" y="8115"/>
                      <a:pt x="4970" y="8248"/>
                      <a:pt x="5037" y="8315"/>
                    </a:cubicBezTo>
                    <a:cubicBezTo>
                      <a:pt x="5237" y="8515"/>
                      <a:pt x="5471" y="8682"/>
                      <a:pt x="5704" y="8849"/>
                    </a:cubicBezTo>
                    <a:cubicBezTo>
                      <a:pt x="5738" y="8882"/>
                      <a:pt x="5771" y="8915"/>
                      <a:pt x="5838" y="8915"/>
                    </a:cubicBezTo>
                    <a:cubicBezTo>
                      <a:pt x="5904" y="8915"/>
                      <a:pt x="5938" y="8882"/>
                      <a:pt x="6005" y="8815"/>
                    </a:cubicBezTo>
                    <a:cubicBezTo>
                      <a:pt x="6071" y="8715"/>
                      <a:pt x="6038" y="8615"/>
                      <a:pt x="5938" y="8515"/>
                    </a:cubicBezTo>
                    <a:cubicBezTo>
                      <a:pt x="5704" y="8348"/>
                      <a:pt x="5504" y="8181"/>
                      <a:pt x="5304" y="8015"/>
                    </a:cubicBezTo>
                    <a:cubicBezTo>
                      <a:pt x="5274" y="7985"/>
                      <a:pt x="5231" y="7968"/>
                      <a:pt x="5186" y="7968"/>
                    </a:cubicBezTo>
                    <a:close/>
                    <a:moveTo>
                      <a:pt x="11709" y="8348"/>
                    </a:moveTo>
                    <a:cubicBezTo>
                      <a:pt x="11609" y="8382"/>
                      <a:pt x="11542" y="8482"/>
                      <a:pt x="11542" y="8582"/>
                    </a:cubicBezTo>
                    <a:cubicBezTo>
                      <a:pt x="11569" y="8692"/>
                      <a:pt x="11643" y="8757"/>
                      <a:pt x="11724" y="8757"/>
                    </a:cubicBezTo>
                    <a:cubicBezTo>
                      <a:pt x="11741" y="8757"/>
                      <a:pt x="11758" y="8754"/>
                      <a:pt x="11775" y="8748"/>
                    </a:cubicBezTo>
                    <a:lnTo>
                      <a:pt x="11875" y="8748"/>
                    </a:lnTo>
                    <a:cubicBezTo>
                      <a:pt x="12142" y="8748"/>
                      <a:pt x="12142" y="8882"/>
                      <a:pt x="12142" y="8915"/>
                    </a:cubicBezTo>
                    <a:lnTo>
                      <a:pt x="12342" y="8949"/>
                    </a:lnTo>
                    <a:lnTo>
                      <a:pt x="12576" y="8915"/>
                    </a:lnTo>
                    <a:cubicBezTo>
                      <a:pt x="12576" y="8648"/>
                      <a:pt x="12376" y="8348"/>
                      <a:pt x="11875" y="8348"/>
                    </a:cubicBezTo>
                    <a:close/>
                    <a:moveTo>
                      <a:pt x="10988" y="8647"/>
                    </a:moveTo>
                    <a:cubicBezTo>
                      <a:pt x="10950" y="8647"/>
                      <a:pt x="10910" y="8658"/>
                      <a:pt x="10875" y="8682"/>
                    </a:cubicBezTo>
                    <a:cubicBezTo>
                      <a:pt x="10641" y="8815"/>
                      <a:pt x="10408" y="9015"/>
                      <a:pt x="10174" y="9249"/>
                    </a:cubicBezTo>
                    <a:cubicBezTo>
                      <a:pt x="10107" y="9316"/>
                      <a:pt x="10107" y="9449"/>
                      <a:pt x="10208" y="9549"/>
                    </a:cubicBezTo>
                    <a:cubicBezTo>
                      <a:pt x="10241" y="9582"/>
                      <a:pt x="10274" y="9616"/>
                      <a:pt x="10341" y="9616"/>
                    </a:cubicBezTo>
                    <a:cubicBezTo>
                      <a:pt x="10408" y="9616"/>
                      <a:pt x="10441" y="9582"/>
                      <a:pt x="10474" y="9549"/>
                    </a:cubicBezTo>
                    <a:cubicBezTo>
                      <a:pt x="10675" y="9349"/>
                      <a:pt x="10875" y="9149"/>
                      <a:pt x="11075" y="9049"/>
                    </a:cubicBezTo>
                    <a:cubicBezTo>
                      <a:pt x="11175" y="8982"/>
                      <a:pt x="11208" y="8849"/>
                      <a:pt x="11142" y="8748"/>
                    </a:cubicBezTo>
                    <a:cubicBezTo>
                      <a:pt x="11120" y="8684"/>
                      <a:pt x="11057" y="8647"/>
                      <a:pt x="10988" y="8647"/>
                    </a:cubicBezTo>
                    <a:close/>
                    <a:moveTo>
                      <a:pt x="6507" y="8979"/>
                    </a:moveTo>
                    <a:cubicBezTo>
                      <a:pt x="6446" y="8979"/>
                      <a:pt x="6379" y="9007"/>
                      <a:pt x="6338" y="9049"/>
                    </a:cubicBezTo>
                    <a:cubicBezTo>
                      <a:pt x="6271" y="9149"/>
                      <a:pt x="6305" y="9282"/>
                      <a:pt x="6405" y="9349"/>
                    </a:cubicBezTo>
                    <a:cubicBezTo>
                      <a:pt x="6638" y="9516"/>
                      <a:pt x="6872" y="9649"/>
                      <a:pt x="7139" y="9783"/>
                    </a:cubicBezTo>
                    <a:cubicBezTo>
                      <a:pt x="7172" y="9816"/>
                      <a:pt x="7205" y="9816"/>
                      <a:pt x="7239" y="9816"/>
                    </a:cubicBezTo>
                    <a:cubicBezTo>
                      <a:pt x="7305" y="9816"/>
                      <a:pt x="7372" y="9783"/>
                      <a:pt x="7406" y="9716"/>
                    </a:cubicBezTo>
                    <a:cubicBezTo>
                      <a:pt x="7472" y="9582"/>
                      <a:pt x="7439" y="9482"/>
                      <a:pt x="7305" y="9416"/>
                    </a:cubicBezTo>
                    <a:cubicBezTo>
                      <a:pt x="7072" y="9282"/>
                      <a:pt x="6838" y="9149"/>
                      <a:pt x="6605" y="9015"/>
                    </a:cubicBezTo>
                    <a:cubicBezTo>
                      <a:pt x="6579" y="8990"/>
                      <a:pt x="6544" y="8979"/>
                      <a:pt x="6507" y="8979"/>
                    </a:cubicBezTo>
                    <a:close/>
                    <a:moveTo>
                      <a:pt x="11927" y="9436"/>
                    </a:moveTo>
                    <a:cubicBezTo>
                      <a:pt x="11882" y="9436"/>
                      <a:pt x="11839" y="9452"/>
                      <a:pt x="11809" y="9482"/>
                    </a:cubicBezTo>
                    <a:cubicBezTo>
                      <a:pt x="11609" y="9649"/>
                      <a:pt x="11408" y="9783"/>
                      <a:pt x="11142" y="9883"/>
                    </a:cubicBezTo>
                    <a:cubicBezTo>
                      <a:pt x="11041" y="9916"/>
                      <a:pt x="11008" y="10049"/>
                      <a:pt x="11041" y="10149"/>
                    </a:cubicBezTo>
                    <a:cubicBezTo>
                      <a:pt x="11075" y="10250"/>
                      <a:pt x="11142" y="10283"/>
                      <a:pt x="11242" y="10283"/>
                    </a:cubicBezTo>
                    <a:lnTo>
                      <a:pt x="11308" y="10283"/>
                    </a:lnTo>
                    <a:cubicBezTo>
                      <a:pt x="11609" y="10149"/>
                      <a:pt x="11875" y="9983"/>
                      <a:pt x="12076" y="9783"/>
                    </a:cubicBezTo>
                    <a:cubicBezTo>
                      <a:pt x="12176" y="9716"/>
                      <a:pt x="12176" y="9582"/>
                      <a:pt x="12076" y="9516"/>
                    </a:cubicBezTo>
                    <a:cubicBezTo>
                      <a:pt x="12039" y="9461"/>
                      <a:pt x="11982" y="9436"/>
                      <a:pt x="11927" y="9436"/>
                    </a:cubicBezTo>
                    <a:close/>
                    <a:moveTo>
                      <a:pt x="8005" y="9741"/>
                    </a:moveTo>
                    <a:cubicBezTo>
                      <a:pt x="7905" y="9741"/>
                      <a:pt x="7827" y="9800"/>
                      <a:pt x="7772" y="9883"/>
                    </a:cubicBezTo>
                    <a:cubicBezTo>
                      <a:pt x="7739" y="9983"/>
                      <a:pt x="7806" y="10116"/>
                      <a:pt x="7906" y="10149"/>
                    </a:cubicBezTo>
                    <a:cubicBezTo>
                      <a:pt x="8173" y="10250"/>
                      <a:pt x="8440" y="10350"/>
                      <a:pt x="8740" y="10416"/>
                    </a:cubicBezTo>
                    <a:lnTo>
                      <a:pt x="8773" y="10416"/>
                    </a:lnTo>
                    <a:cubicBezTo>
                      <a:pt x="8873" y="10416"/>
                      <a:pt x="8940" y="10350"/>
                      <a:pt x="8973" y="10250"/>
                    </a:cubicBezTo>
                    <a:cubicBezTo>
                      <a:pt x="9007" y="10149"/>
                      <a:pt x="8940" y="10016"/>
                      <a:pt x="8840" y="10016"/>
                    </a:cubicBezTo>
                    <a:cubicBezTo>
                      <a:pt x="8573" y="9949"/>
                      <a:pt x="8306" y="9849"/>
                      <a:pt x="8073" y="9749"/>
                    </a:cubicBezTo>
                    <a:cubicBezTo>
                      <a:pt x="8049" y="9743"/>
                      <a:pt x="8026" y="9741"/>
                      <a:pt x="8005" y="9741"/>
                    </a:cubicBezTo>
                    <a:close/>
                    <a:moveTo>
                      <a:pt x="9795" y="9836"/>
                    </a:moveTo>
                    <a:cubicBezTo>
                      <a:pt x="9734" y="9836"/>
                      <a:pt x="9677" y="9861"/>
                      <a:pt x="9640" y="9916"/>
                    </a:cubicBezTo>
                    <a:cubicBezTo>
                      <a:pt x="9607" y="9983"/>
                      <a:pt x="9540" y="10083"/>
                      <a:pt x="9507" y="10149"/>
                    </a:cubicBezTo>
                    <a:cubicBezTo>
                      <a:pt x="9440" y="10183"/>
                      <a:pt x="9407" y="10250"/>
                      <a:pt x="9374" y="10316"/>
                    </a:cubicBezTo>
                    <a:cubicBezTo>
                      <a:pt x="9340" y="10450"/>
                      <a:pt x="9274" y="10550"/>
                      <a:pt x="9207" y="10683"/>
                    </a:cubicBezTo>
                    <a:cubicBezTo>
                      <a:pt x="9140" y="10783"/>
                      <a:pt x="9207" y="10883"/>
                      <a:pt x="9307" y="10950"/>
                    </a:cubicBezTo>
                    <a:cubicBezTo>
                      <a:pt x="9340" y="10950"/>
                      <a:pt x="9374" y="10983"/>
                      <a:pt x="9407" y="10983"/>
                    </a:cubicBezTo>
                    <a:cubicBezTo>
                      <a:pt x="9474" y="10983"/>
                      <a:pt x="9540" y="10917"/>
                      <a:pt x="9574" y="10850"/>
                    </a:cubicBezTo>
                    <a:cubicBezTo>
                      <a:pt x="9640" y="10750"/>
                      <a:pt x="9674" y="10650"/>
                      <a:pt x="9741" y="10550"/>
                    </a:cubicBezTo>
                    <a:cubicBezTo>
                      <a:pt x="9974" y="10550"/>
                      <a:pt x="10241" y="10550"/>
                      <a:pt x="10474" y="10516"/>
                    </a:cubicBezTo>
                    <a:cubicBezTo>
                      <a:pt x="10574" y="10483"/>
                      <a:pt x="10641" y="10383"/>
                      <a:pt x="10641" y="10283"/>
                    </a:cubicBezTo>
                    <a:cubicBezTo>
                      <a:pt x="10608" y="10149"/>
                      <a:pt x="10508" y="10083"/>
                      <a:pt x="10408" y="10083"/>
                    </a:cubicBezTo>
                    <a:cubicBezTo>
                      <a:pt x="10274" y="10116"/>
                      <a:pt x="10141" y="10116"/>
                      <a:pt x="10007" y="10116"/>
                    </a:cubicBezTo>
                    <a:cubicBezTo>
                      <a:pt x="10041" y="10049"/>
                      <a:pt x="10007" y="9916"/>
                      <a:pt x="9941" y="9883"/>
                    </a:cubicBezTo>
                    <a:cubicBezTo>
                      <a:pt x="9896" y="9853"/>
                      <a:pt x="9844" y="9836"/>
                      <a:pt x="9795" y="9836"/>
                    </a:cubicBezTo>
                    <a:close/>
                    <a:moveTo>
                      <a:pt x="9085" y="11308"/>
                    </a:moveTo>
                    <a:cubicBezTo>
                      <a:pt x="8996" y="11308"/>
                      <a:pt x="8901" y="11368"/>
                      <a:pt x="8873" y="11450"/>
                    </a:cubicBezTo>
                    <a:cubicBezTo>
                      <a:pt x="8773" y="11751"/>
                      <a:pt x="8706" y="12017"/>
                      <a:pt x="8673" y="12318"/>
                    </a:cubicBezTo>
                    <a:cubicBezTo>
                      <a:pt x="8640" y="12418"/>
                      <a:pt x="8740" y="12518"/>
                      <a:pt x="8840" y="12551"/>
                    </a:cubicBezTo>
                    <a:lnTo>
                      <a:pt x="8873" y="12551"/>
                    </a:lnTo>
                    <a:cubicBezTo>
                      <a:pt x="8973" y="12551"/>
                      <a:pt x="9073" y="12484"/>
                      <a:pt x="9073" y="12384"/>
                    </a:cubicBezTo>
                    <a:cubicBezTo>
                      <a:pt x="9140" y="12118"/>
                      <a:pt x="9207" y="11851"/>
                      <a:pt x="9274" y="11584"/>
                    </a:cubicBezTo>
                    <a:cubicBezTo>
                      <a:pt x="9307" y="11484"/>
                      <a:pt x="9240" y="11384"/>
                      <a:pt x="9140" y="11317"/>
                    </a:cubicBezTo>
                    <a:cubicBezTo>
                      <a:pt x="9122" y="11311"/>
                      <a:pt x="9104" y="11308"/>
                      <a:pt x="9085" y="11308"/>
                    </a:cubicBezTo>
                    <a:close/>
                    <a:moveTo>
                      <a:pt x="18280" y="12351"/>
                    </a:moveTo>
                    <a:cubicBezTo>
                      <a:pt x="18180" y="12384"/>
                      <a:pt x="18080" y="12484"/>
                      <a:pt x="18113" y="12585"/>
                    </a:cubicBezTo>
                    <a:cubicBezTo>
                      <a:pt x="18147" y="12885"/>
                      <a:pt x="18180" y="13152"/>
                      <a:pt x="18213" y="13385"/>
                    </a:cubicBezTo>
                    <a:cubicBezTo>
                      <a:pt x="18213" y="13519"/>
                      <a:pt x="18313" y="13585"/>
                      <a:pt x="18413" y="13585"/>
                    </a:cubicBezTo>
                    <a:cubicBezTo>
                      <a:pt x="18547" y="13585"/>
                      <a:pt x="18614" y="13485"/>
                      <a:pt x="18614" y="13385"/>
                    </a:cubicBezTo>
                    <a:cubicBezTo>
                      <a:pt x="18614" y="13085"/>
                      <a:pt x="18580" y="12818"/>
                      <a:pt x="18513" y="12518"/>
                    </a:cubicBezTo>
                    <a:cubicBezTo>
                      <a:pt x="18513" y="12418"/>
                      <a:pt x="18380" y="12351"/>
                      <a:pt x="18280" y="12351"/>
                    </a:cubicBezTo>
                    <a:close/>
                    <a:moveTo>
                      <a:pt x="8807" y="12985"/>
                    </a:moveTo>
                    <a:cubicBezTo>
                      <a:pt x="8673" y="12985"/>
                      <a:pt x="8606" y="13085"/>
                      <a:pt x="8606" y="13185"/>
                    </a:cubicBezTo>
                    <a:cubicBezTo>
                      <a:pt x="8606" y="13485"/>
                      <a:pt x="8606" y="13752"/>
                      <a:pt x="8673" y="14052"/>
                    </a:cubicBezTo>
                    <a:cubicBezTo>
                      <a:pt x="8673" y="14152"/>
                      <a:pt x="8773" y="14219"/>
                      <a:pt x="8873" y="14219"/>
                    </a:cubicBezTo>
                    <a:lnTo>
                      <a:pt x="8907" y="14219"/>
                    </a:lnTo>
                    <a:cubicBezTo>
                      <a:pt x="9040" y="14186"/>
                      <a:pt x="9107" y="14086"/>
                      <a:pt x="9073" y="13952"/>
                    </a:cubicBezTo>
                    <a:cubicBezTo>
                      <a:pt x="9040" y="13719"/>
                      <a:pt x="9007" y="13452"/>
                      <a:pt x="9007" y="13218"/>
                    </a:cubicBezTo>
                    <a:cubicBezTo>
                      <a:pt x="9007" y="13185"/>
                      <a:pt x="9007" y="13185"/>
                      <a:pt x="9007" y="13185"/>
                    </a:cubicBezTo>
                    <a:cubicBezTo>
                      <a:pt x="9007" y="13052"/>
                      <a:pt x="8907" y="12985"/>
                      <a:pt x="8807" y="12985"/>
                    </a:cubicBezTo>
                    <a:close/>
                    <a:moveTo>
                      <a:pt x="18374" y="14012"/>
                    </a:moveTo>
                    <a:cubicBezTo>
                      <a:pt x="18289" y="14012"/>
                      <a:pt x="18213" y="14103"/>
                      <a:pt x="18213" y="14219"/>
                    </a:cubicBezTo>
                    <a:cubicBezTo>
                      <a:pt x="18180" y="14486"/>
                      <a:pt x="18147" y="14753"/>
                      <a:pt x="18080" y="14986"/>
                    </a:cubicBezTo>
                    <a:cubicBezTo>
                      <a:pt x="18046" y="15086"/>
                      <a:pt x="18113" y="15220"/>
                      <a:pt x="18213" y="15253"/>
                    </a:cubicBezTo>
                    <a:lnTo>
                      <a:pt x="18280" y="15253"/>
                    </a:lnTo>
                    <a:cubicBezTo>
                      <a:pt x="18347" y="15253"/>
                      <a:pt x="18447" y="15186"/>
                      <a:pt x="18480" y="15086"/>
                    </a:cubicBezTo>
                    <a:cubicBezTo>
                      <a:pt x="18547" y="14819"/>
                      <a:pt x="18580" y="14519"/>
                      <a:pt x="18614" y="14252"/>
                    </a:cubicBezTo>
                    <a:cubicBezTo>
                      <a:pt x="18614" y="14119"/>
                      <a:pt x="18547" y="14019"/>
                      <a:pt x="18413" y="14019"/>
                    </a:cubicBezTo>
                    <a:cubicBezTo>
                      <a:pt x="18400" y="14015"/>
                      <a:pt x="18387" y="14012"/>
                      <a:pt x="18374" y="14012"/>
                    </a:cubicBezTo>
                    <a:close/>
                    <a:moveTo>
                      <a:pt x="9123" y="14592"/>
                    </a:moveTo>
                    <a:cubicBezTo>
                      <a:pt x="9096" y="14592"/>
                      <a:pt x="9068" y="14601"/>
                      <a:pt x="9040" y="14619"/>
                    </a:cubicBezTo>
                    <a:cubicBezTo>
                      <a:pt x="8907" y="14653"/>
                      <a:pt x="8873" y="14753"/>
                      <a:pt x="8907" y="14886"/>
                    </a:cubicBezTo>
                    <a:cubicBezTo>
                      <a:pt x="9007" y="15153"/>
                      <a:pt x="9140" y="15420"/>
                      <a:pt x="9307" y="15653"/>
                    </a:cubicBezTo>
                    <a:cubicBezTo>
                      <a:pt x="9340" y="15720"/>
                      <a:pt x="9407" y="15753"/>
                      <a:pt x="9474" y="15753"/>
                    </a:cubicBezTo>
                    <a:cubicBezTo>
                      <a:pt x="9540" y="15753"/>
                      <a:pt x="9574" y="15720"/>
                      <a:pt x="9607" y="15720"/>
                    </a:cubicBezTo>
                    <a:cubicBezTo>
                      <a:pt x="9707" y="15653"/>
                      <a:pt x="9741" y="15520"/>
                      <a:pt x="9674" y="15420"/>
                    </a:cubicBezTo>
                    <a:cubicBezTo>
                      <a:pt x="9507" y="15186"/>
                      <a:pt x="9407" y="14953"/>
                      <a:pt x="9307" y="14719"/>
                    </a:cubicBezTo>
                    <a:cubicBezTo>
                      <a:pt x="9259" y="14647"/>
                      <a:pt x="9193" y="14592"/>
                      <a:pt x="9123" y="14592"/>
                    </a:cubicBezTo>
                    <a:close/>
                    <a:moveTo>
                      <a:pt x="17986" y="15608"/>
                    </a:moveTo>
                    <a:cubicBezTo>
                      <a:pt x="17898" y="15608"/>
                      <a:pt x="17830" y="15645"/>
                      <a:pt x="17780" y="15720"/>
                    </a:cubicBezTo>
                    <a:cubicBezTo>
                      <a:pt x="17646" y="15954"/>
                      <a:pt x="17513" y="16187"/>
                      <a:pt x="17346" y="16354"/>
                    </a:cubicBezTo>
                    <a:cubicBezTo>
                      <a:pt x="17279" y="16454"/>
                      <a:pt x="17279" y="16587"/>
                      <a:pt x="17379" y="16654"/>
                    </a:cubicBezTo>
                    <a:cubicBezTo>
                      <a:pt x="17413" y="16687"/>
                      <a:pt x="17446" y="16721"/>
                      <a:pt x="17513" y="16721"/>
                    </a:cubicBezTo>
                    <a:cubicBezTo>
                      <a:pt x="17546" y="16721"/>
                      <a:pt x="17613" y="16687"/>
                      <a:pt x="17646" y="16654"/>
                    </a:cubicBezTo>
                    <a:cubicBezTo>
                      <a:pt x="17846" y="16421"/>
                      <a:pt x="18013" y="16187"/>
                      <a:pt x="18147" y="15920"/>
                    </a:cubicBezTo>
                    <a:cubicBezTo>
                      <a:pt x="18213" y="15820"/>
                      <a:pt x="18180" y="15687"/>
                      <a:pt x="18080" y="15620"/>
                    </a:cubicBezTo>
                    <a:cubicBezTo>
                      <a:pt x="18046" y="15612"/>
                      <a:pt x="18015" y="15608"/>
                      <a:pt x="17986" y="15608"/>
                    </a:cubicBezTo>
                    <a:close/>
                    <a:moveTo>
                      <a:pt x="10012" y="15979"/>
                    </a:moveTo>
                    <a:cubicBezTo>
                      <a:pt x="9957" y="15979"/>
                      <a:pt x="9907" y="16004"/>
                      <a:pt x="9874" y="16054"/>
                    </a:cubicBezTo>
                    <a:cubicBezTo>
                      <a:pt x="9774" y="16120"/>
                      <a:pt x="9774" y="16254"/>
                      <a:pt x="9841" y="16321"/>
                    </a:cubicBezTo>
                    <a:lnTo>
                      <a:pt x="9941" y="16421"/>
                    </a:lnTo>
                    <a:cubicBezTo>
                      <a:pt x="10107" y="16587"/>
                      <a:pt x="10308" y="16754"/>
                      <a:pt x="10508" y="16921"/>
                    </a:cubicBezTo>
                    <a:cubicBezTo>
                      <a:pt x="10541" y="16921"/>
                      <a:pt x="10574" y="16954"/>
                      <a:pt x="10641" y="16954"/>
                    </a:cubicBezTo>
                    <a:cubicBezTo>
                      <a:pt x="10708" y="16954"/>
                      <a:pt x="10741" y="16921"/>
                      <a:pt x="10808" y="16854"/>
                    </a:cubicBezTo>
                    <a:cubicBezTo>
                      <a:pt x="10875" y="16788"/>
                      <a:pt x="10841" y="16654"/>
                      <a:pt x="10741" y="16587"/>
                    </a:cubicBezTo>
                    <a:cubicBezTo>
                      <a:pt x="10574" y="16421"/>
                      <a:pt x="10408" y="16287"/>
                      <a:pt x="10241" y="16120"/>
                    </a:cubicBezTo>
                    <a:lnTo>
                      <a:pt x="10174" y="16054"/>
                    </a:lnTo>
                    <a:cubicBezTo>
                      <a:pt x="10124" y="16004"/>
                      <a:pt x="10066" y="15979"/>
                      <a:pt x="10012" y="15979"/>
                    </a:cubicBezTo>
                    <a:close/>
                    <a:moveTo>
                      <a:pt x="16869" y="16853"/>
                    </a:moveTo>
                    <a:cubicBezTo>
                      <a:pt x="16835" y="16853"/>
                      <a:pt x="16803" y="16864"/>
                      <a:pt x="16779" y="16888"/>
                    </a:cubicBezTo>
                    <a:cubicBezTo>
                      <a:pt x="16545" y="17054"/>
                      <a:pt x="16345" y="17188"/>
                      <a:pt x="16078" y="17288"/>
                    </a:cubicBezTo>
                    <a:cubicBezTo>
                      <a:pt x="15978" y="17355"/>
                      <a:pt x="15945" y="17455"/>
                      <a:pt x="15978" y="17555"/>
                    </a:cubicBezTo>
                    <a:cubicBezTo>
                      <a:pt x="16012" y="17655"/>
                      <a:pt x="16078" y="17688"/>
                      <a:pt x="16178" y="17688"/>
                    </a:cubicBezTo>
                    <a:lnTo>
                      <a:pt x="16245" y="17688"/>
                    </a:lnTo>
                    <a:cubicBezTo>
                      <a:pt x="16512" y="17555"/>
                      <a:pt x="16779" y="17421"/>
                      <a:pt x="17012" y="17221"/>
                    </a:cubicBezTo>
                    <a:cubicBezTo>
                      <a:pt x="17112" y="17154"/>
                      <a:pt x="17112" y="17054"/>
                      <a:pt x="17046" y="16954"/>
                    </a:cubicBezTo>
                    <a:cubicBezTo>
                      <a:pt x="17003" y="16890"/>
                      <a:pt x="16932" y="16853"/>
                      <a:pt x="16869" y="16853"/>
                    </a:cubicBezTo>
                    <a:close/>
                    <a:moveTo>
                      <a:pt x="11362" y="16975"/>
                    </a:moveTo>
                    <a:cubicBezTo>
                      <a:pt x="11279" y="16975"/>
                      <a:pt x="11192" y="17013"/>
                      <a:pt x="11142" y="17088"/>
                    </a:cubicBezTo>
                    <a:cubicBezTo>
                      <a:pt x="11108" y="17188"/>
                      <a:pt x="11142" y="17321"/>
                      <a:pt x="11242" y="17355"/>
                    </a:cubicBezTo>
                    <a:cubicBezTo>
                      <a:pt x="11475" y="17488"/>
                      <a:pt x="11742" y="17621"/>
                      <a:pt x="12042" y="17722"/>
                    </a:cubicBezTo>
                    <a:lnTo>
                      <a:pt x="12109" y="17722"/>
                    </a:lnTo>
                    <a:cubicBezTo>
                      <a:pt x="12176" y="17722"/>
                      <a:pt x="12276" y="17688"/>
                      <a:pt x="12309" y="17588"/>
                    </a:cubicBezTo>
                    <a:cubicBezTo>
                      <a:pt x="12342" y="17488"/>
                      <a:pt x="12276" y="17355"/>
                      <a:pt x="12176" y="17321"/>
                    </a:cubicBezTo>
                    <a:cubicBezTo>
                      <a:pt x="11909" y="17221"/>
                      <a:pt x="11675" y="17121"/>
                      <a:pt x="11442" y="16988"/>
                    </a:cubicBezTo>
                    <a:cubicBezTo>
                      <a:pt x="11417" y="16979"/>
                      <a:pt x="11390" y="16975"/>
                      <a:pt x="11362" y="16975"/>
                    </a:cubicBezTo>
                    <a:close/>
                    <a:moveTo>
                      <a:pt x="12889" y="17546"/>
                    </a:moveTo>
                    <a:cubicBezTo>
                      <a:pt x="12801" y="17546"/>
                      <a:pt x="12709" y="17611"/>
                      <a:pt x="12709" y="17722"/>
                    </a:cubicBezTo>
                    <a:cubicBezTo>
                      <a:pt x="12676" y="17822"/>
                      <a:pt x="12743" y="17922"/>
                      <a:pt x="12843" y="17955"/>
                    </a:cubicBezTo>
                    <a:cubicBezTo>
                      <a:pt x="13143" y="18022"/>
                      <a:pt x="13410" y="18055"/>
                      <a:pt x="13710" y="18088"/>
                    </a:cubicBezTo>
                    <a:cubicBezTo>
                      <a:pt x="13843" y="18088"/>
                      <a:pt x="13910" y="17988"/>
                      <a:pt x="13944" y="17888"/>
                    </a:cubicBezTo>
                    <a:cubicBezTo>
                      <a:pt x="13944" y="17788"/>
                      <a:pt x="13843" y="17688"/>
                      <a:pt x="13743" y="17655"/>
                    </a:cubicBezTo>
                    <a:cubicBezTo>
                      <a:pt x="13477" y="17655"/>
                      <a:pt x="13210" y="17621"/>
                      <a:pt x="12943" y="17555"/>
                    </a:cubicBezTo>
                    <a:cubicBezTo>
                      <a:pt x="12926" y="17549"/>
                      <a:pt x="12908" y="17546"/>
                      <a:pt x="12889" y="17546"/>
                    </a:cubicBezTo>
                    <a:close/>
                    <a:moveTo>
                      <a:pt x="15397" y="17546"/>
                    </a:moveTo>
                    <a:cubicBezTo>
                      <a:pt x="15380" y="17546"/>
                      <a:pt x="15362" y="17549"/>
                      <a:pt x="15345" y="17555"/>
                    </a:cubicBezTo>
                    <a:cubicBezTo>
                      <a:pt x="15078" y="17588"/>
                      <a:pt x="14811" y="17655"/>
                      <a:pt x="14544" y="17655"/>
                    </a:cubicBezTo>
                    <a:cubicBezTo>
                      <a:pt x="14411" y="17688"/>
                      <a:pt x="14344" y="17788"/>
                      <a:pt x="14344" y="17888"/>
                    </a:cubicBezTo>
                    <a:cubicBezTo>
                      <a:pt x="14344" y="17988"/>
                      <a:pt x="14444" y="18088"/>
                      <a:pt x="14544" y="18088"/>
                    </a:cubicBezTo>
                    <a:lnTo>
                      <a:pt x="14577" y="18088"/>
                    </a:lnTo>
                    <a:cubicBezTo>
                      <a:pt x="14878" y="18055"/>
                      <a:pt x="15144" y="18022"/>
                      <a:pt x="15445" y="17955"/>
                    </a:cubicBezTo>
                    <a:cubicBezTo>
                      <a:pt x="15545" y="17922"/>
                      <a:pt x="15611" y="17822"/>
                      <a:pt x="15578" y="17688"/>
                    </a:cubicBezTo>
                    <a:cubicBezTo>
                      <a:pt x="15551" y="17606"/>
                      <a:pt x="15478" y="17546"/>
                      <a:pt x="15397" y="17546"/>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2"/>
            <p:cNvSpPr/>
            <p:nvPr/>
          </p:nvSpPr>
          <p:spPr>
            <a:xfrm rot="10511101">
              <a:off x="499854" y="4093646"/>
              <a:ext cx="91981" cy="34899"/>
            </a:xfrm>
            <a:custGeom>
              <a:avLst/>
              <a:gdLst/>
              <a:ahLst/>
              <a:cxnLst/>
              <a:rect l="l" t="t" r="r" b="b"/>
              <a:pathLst>
                <a:path w="5838" h="2215" extrusionOk="0">
                  <a:moveTo>
                    <a:pt x="5617" y="0"/>
                  </a:moveTo>
                  <a:cubicBezTo>
                    <a:pt x="5567" y="0"/>
                    <a:pt x="5516" y="17"/>
                    <a:pt x="5471" y="47"/>
                  </a:cubicBezTo>
                  <a:cubicBezTo>
                    <a:pt x="3202" y="1781"/>
                    <a:pt x="300" y="1781"/>
                    <a:pt x="200" y="1781"/>
                  </a:cubicBezTo>
                  <a:cubicBezTo>
                    <a:pt x="100" y="1781"/>
                    <a:pt x="0" y="1881"/>
                    <a:pt x="0" y="1981"/>
                  </a:cubicBezTo>
                  <a:cubicBezTo>
                    <a:pt x="0" y="2115"/>
                    <a:pt x="100" y="2215"/>
                    <a:pt x="200" y="2215"/>
                  </a:cubicBezTo>
                  <a:lnTo>
                    <a:pt x="234" y="2215"/>
                  </a:lnTo>
                  <a:cubicBezTo>
                    <a:pt x="500" y="2215"/>
                    <a:pt x="3369" y="2148"/>
                    <a:pt x="5737" y="380"/>
                  </a:cubicBezTo>
                  <a:cubicBezTo>
                    <a:pt x="5838" y="313"/>
                    <a:pt x="5838" y="180"/>
                    <a:pt x="5771" y="80"/>
                  </a:cubicBezTo>
                  <a:cubicBezTo>
                    <a:pt x="5734" y="25"/>
                    <a:pt x="5677" y="0"/>
                    <a:pt x="561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rot="10511101">
              <a:off x="463359" y="4021457"/>
              <a:ext cx="27352" cy="80086"/>
            </a:xfrm>
            <a:custGeom>
              <a:avLst/>
              <a:gdLst/>
              <a:ahLst/>
              <a:cxnLst/>
              <a:rect l="l" t="t" r="r" b="b"/>
              <a:pathLst>
                <a:path w="1736" h="5083" extrusionOk="0">
                  <a:moveTo>
                    <a:pt x="1510" y="0"/>
                  </a:moveTo>
                  <a:cubicBezTo>
                    <a:pt x="1484" y="0"/>
                    <a:pt x="1459" y="4"/>
                    <a:pt x="1435" y="12"/>
                  </a:cubicBezTo>
                  <a:cubicBezTo>
                    <a:pt x="1" y="579"/>
                    <a:pt x="234" y="4449"/>
                    <a:pt x="268" y="4916"/>
                  </a:cubicBezTo>
                  <a:cubicBezTo>
                    <a:pt x="301" y="5016"/>
                    <a:pt x="368" y="5083"/>
                    <a:pt x="468" y="5083"/>
                  </a:cubicBezTo>
                  <a:lnTo>
                    <a:pt x="501" y="5083"/>
                  </a:lnTo>
                  <a:cubicBezTo>
                    <a:pt x="601" y="5083"/>
                    <a:pt x="701" y="4983"/>
                    <a:pt x="701" y="4882"/>
                  </a:cubicBezTo>
                  <a:cubicBezTo>
                    <a:pt x="601" y="3748"/>
                    <a:pt x="601" y="780"/>
                    <a:pt x="1569" y="413"/>
                  </a:cubicBezTo>
                  <a:cubicBezTo>
                    <a:pt x="1702" y="346"/>
                    <a:pt x="1735" y="246"/>
                    <a:pt x="1702" y="146"/>
                  </a:cubicBezTo>
                  <a:cubicBezTo>
                    <a:pt x="1677" y="44"/>
                    <a:pt x="1593" y="0"/>
                    <a:pt x="151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rot="10511101">
              <a:off x="363415" y="4079148"/>
              <a:ext cx="70963" cy="44683"/>
            </a:xfrm>
            <a:custGeom>
              <a:avLst/>
              <a:gdLst/>
              <a:ahLst/>
              <a:cxnLst/>
              <a:rect l="l" t="t" r="r" b="b"/>
              <a:pathLst>
                <a:path w="4504" h="2836" extrusionOk="0">
                  <a:moveTo>
                    <a:pt x="642" y="0"/>
                  </a:moveTo>
                  <a:cubicBezTo>
                    <a:pt x="480" y="0"/>
                    <a:pt x="322" y="21"/>
                    <a:pt x="167" y="67"/>
                  </a:cubicBezTo>
                  <a:cubicBezTo>
                    <a:pt x="33" y="101"/>
                    <a:pt x="0" y="201"/>
                    <a:pt x="33" y="334"/>
                  </a:cubicBezTo>
                  <a:cubicBezTo>
                    <a:pt x="61" y="417"/>
                    <a:pt x="134" y="476"/>
                    <a:pt x="214" y="476"/>
                  </a:cubicBezTo>
                  <a:cubicBezTo>
                    <a:pt x="232" y="476"/>
                    <a:pt x="249" y="473"/>
                    <a:pt x="267" y="468"/>
                  </a:cubicBezTo>
                  <a:cubicBezTo>
                    <a:pt x="388" y="431"/>
                    <a:pt x="513" y="414"/>
                    <a:pt x="642" y="414"/>
                  </a:cubicBezTo>
                  <a:cubicBezTo>
                    <a:pt x="2149" y="414"/>
                    <a:pt x="4103" y="2738"/>
                    <a:pt x="4103" y="2769"/>
                  </a:cubicBezTo>
                  <a:cubicBezTo>
                    <a:pt x="4136" y="2803"/>
                    <a:pt x="4203" y="2836"/>
                    <a:pt x="4270" y="2836"/>
                  </a:cubicBezTo>
                  <a:cubicBezTo>
                    <a:pt x="4303" y="2836"/>
                    <a:pt x="4370" y="2836"/>
                    <a:pt x="4403" y="2803"/>
                  </a:cubicBezTo>
                  <a:cubicBezTo>
                    <a:pt x="4503" y="2703"/>
                    <a:pt x="4503" y="2569"/>
                    <a:pt x="4437" y="2502"/>
                  </a:cubicBezTo>
                  <a:cubicBezTo>
                    <a:pt x="4345" y="2380"/>
                    <a:pt x="2358" y="0"/>
                    <a:pt x="6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rot="10511101">
              <a:off x="413646" y="4047049"/>
              <a:ext cx="32063" cy="63101"/>
            </a:xfrm>
            <a:custGeom>
              <a:avLst/>
              <a:gdLst/>
              <a:ahLst/>
              <a:cxnLst/>
              <a:rect l="l" t="t" r="r" b="b"/>
              <a:pathLst>
                <a:path w="2035" h="4005" extrusionOk="0">
                  <a:moveTo>
                    <a:pt x="247" y="1"/>
                  </a:moveTo>
                  <a:cubicBezTo>
                    <a:pt x="209" y="1"/>
                    <a:pt x="169" y="12"/>
                    <a:pt x="134" y="35"/>
                  </a:cubicBezTo>
                  <a:cubicBezTo>
                    <a:pt x="34" y="69"/>
                    <a:pt x="0" y="202"/>
                    <a:pt x="67" y="302"/>
                  </a:cubicBezTo>
                  <a:cubicBezTo>
                    <a:pt x="501" y="1036"/>
                    <a:pt x="1601" y="3104"/>
                    <a:pt x="1601" y="3805"/>
                  </a:cubicBezTo>
                  <a:cubicBezTo>
                    <a:pt x="1601" y="3905"/>
                    <a:pt x="1701" y="4005"/>
                    <a:pt x="1801" y="4005"/>
                  </a:cubicBezTo>
                  <a:cubicBezTo>
                    <a:pt x="1935" y="4005"/>
                    <a:pt x="2002" y="3905"/>
                    <a:pt x="2035" y="3805"/>
                  </a:cubicBezTo>
                  <a:cubicBezTo>
                    <a:pt x="2035" y="2871"/>
                    <a:pt x="567" y="369"/>
                    <a:pt x="400" y="102"/>
                  </a:cubicBezTo>
                  <a:cubicBezTo>
                    <a:pt x="379"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rot="10511101">
              <a:off x="483256" y="4076928"/>
              <a:ext cx="46258" cy="39578"/>
            </a:xfrm>
            <a:custGeom>
              <a:avLst/>
              <a:gdLst/>
              <a:ahLst/>
              <a:cxnLst/>
              <a:rect l="l" t="t" r="r" b="b"/>
              <a:pathLst>
                <a:path w="2936" h="2512" extrusionOk="0">
                  <a:moveTo>
                    <a:pt x="2714" y="1"/>
                  </a:moveTo>
                  <a:cubicBezTo>
                    <a:pt x="2625" y="1"/>
                    <a:pt x="2530" y="61"/>
                    <a:pt x="2502" y="143"/>
                  </a:cubicBezTo>
                  <a:cubicBezTo>
                    <a:pt x="2169" y="1144"/>
                    <a:pt x="167" y="2078"/>
                    <a:pt x="167" y="2111"/>
                  </a:cubicBezTo>
                  <a:cubicBezTo>
                    <a:pt x="34" y="2144"/>
                    <a:pt x="0" y="2278"/>
                    <a:pt x="67" y="2378"/>
                  </a:cubicBezTo>
                  <a:cubicBezTo>
                    <a:pt x="101" y="2445"/>
                    <a:pt x="167" y="2511"/>
                    <a:pt x="234" y="2511"/>
                  </a:cubicBezTo>
                  <a:cubicBezTo>
                    <a:pt x="267" y="2511"/>
                    <a:pt x="301" y="2478"/>
                    <a:pt x="334" y="2478"/>
                  </a:cubicBezTo>
                  <a:cubicBezTo>
                    <a:pt x="434" y="2445"/>
                    <a:pt x="2502" y="1444"/>
                    <a:pt x="2903" y="276"/>
                  </a:cubicBezTo>
                  <a:cubicBezTo>
                    <a:pt x="2936" y="176"/>
                    <a:pt x="2869" y="43"/>
                    <a:pt x="2769" y="10"/>
                  </a:cubicBezTo>
                  <a:cubicBezTo>
                    <a:pt x="2751" y="4"/>
                    <a:pt x="2733" y="1"/>
                    <a:pt x="27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rot="-795868">
              <a:off x="624470" y="4482660"/>
              <a:ext cx="91980" cy="34898"/>
            </a:xfrm>
            <a:custGeom>
              <a:avLst/>
              <a:gdLst/>
              <a:ahLst/>
              <a:cxnLst/>
              <a:rect l="l" t="t" r="r" b="b"/>
              <a:pathLst>
                <a:path w="5838" h="2215" extrusionOk="0">
                  <a:moveTo>
                    <a:pt x="5617" y="0"/>
                  </a:moveTo>
                  <a:cubicBezTo>
                    <a:pt x="5567" y="0"/>
                    <a:pt x="5516" y="17"/>
                    <a:pt x="5471" y="47"/>
                  </a:cubicBezTo>
                  <a:cubicBezTo>
                    <a:pt x="3202" y="1781"/>
                    <a:pt x="300" y="1781"/>
                    <a:pt x="200" y="1781"/>
                  </a:cubicBezTo>
                  <a:cubicBezTo>
                    <a:pt x="100" y="1781"/>
                    <a:pt x="0" y="1881"/>
                    <a:pt x="0" y="1981"/>
                  </a:cubicBezTo>
                  <a:cubicBezTo>
                    <a:pt x="0" y="2115"/>
                    <a:pt x="100" y="2215"/>
                    <a:pt x="200" y="2215"/>
                  </a:cubicBezTo>
                  <a:lnTo>
                    <a:pt x="234" y="2215"/>
                  </a:lnTo>
                  <a:cubicBezTo>
                    <a:pt x="500" y="2215"/>
                    <a:pt x="3369" y="2148"/>
                    <a:pt x="5737" y="380"/>
                  </a:cubicBezTo>
                  <a:cubicBezTo>
                    <a:pt x="5838" y="313"/>
                    <a:pt x="5838" y="180"/>
                    <a:pt x="5771" y="80"/>
                  </a:cubicBezTo>
                  <a:cubicBezTo>
                    <a:pt x="5734" y="25"/>
                    <a:pt x="5677" y="0"/>
                    <a:pt x="561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795868">
              <a:off x="732135" y="4499006"/>
              <a:ext cx="27351" cy="80084"/>
            </a:xfrm>
            <a:custGeom>
              <a:avLst/>
              <a:gdLst/>
              <a:ahLst/>
              <a:cxnLst/>
              <a:rect l="l" t="t" r="r" b="b"/>
              <a:pathLst>
                <a:path w="1736" h="5083" extrusionOk="0">
                  <a:moveTo>
                    <a:pt x="1510" y="0"/>
                  </a:moveTo>
                  <a:cubicBezTo>
                    <a:pt x="1484" y="0"/>
                    <a:pt x="1459" y="4"/>
                    <a:pt x="1435" y="12"/>
                  </a:cubicBezTo>
                  <a:cubicBezTo>
                    <a:pt x="1" y="579"/>
                    <a:pt x="234" y="4449"/>
                    <a:pt x="268" y="4916"/>
                  </a:cubicBezTo>
                  <a:cubicBezTo>
                    <a:pt x="301" y="5016"/>
                    <a:pt x="368" y="5083"/>
                    <a:pt x="468" y="5083"/>
                  </a:cubicBezTo>
                  <a:lnTo>
                    <a:pt x="501" y="5083"/>
                  </a:lnTo>
                  <a:cubicBezTo>
                    <a:pt x="601" y="5083"/>
                    <a:pt x="701" y="4983"/>
                    <a:pt x="701" y="4882"/>
                  </a:cubicBezTo>
                  <a:cubicBezTo>
                    <a:pt x="601" y="3748"/>
                    <a:pt x="601" y="780"/>
                    <a:pt x="1569" y="413"/>
                  </a:cubicBezTo>
                  <a:cubicBezTo>
                    <a:pt x="1702" y="346"/>
                    <a:pt x="1735" y="246"/>
                    <a:pt x="1702" y="146"/>
                  </a:cubicBezTo>
                  <a:cubicBezTo>
                    <a:pt x="1677" y="44"/>
                    <a:pt x="1593" y="0"/>
                    <a:pt x="151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rot="-795868">
              <a:off x="781741" y="4465667"/>
              <a:ext cx="70962" cy="44682"/>
            </a:xfrm>
            <a:custGeom>
              <a:avLst/>
              <a:gdLst/>
              <a:ahLst/>
              <a:cxnLst/>
              <a:rect l="l" t="t" r="r" b="b"/>
              <a:pathLst>
                <a:path w="4504" h="2836" extrusionOk="0">
                  <a:moveTo>
                    <a:pt x="642" y="0"/>
                  </a:moveTo>
                  <a:cubicBezTo>
                    <a:pt x="480" y="0"/>
                    <a:pt x="322" y="21"/>
                    <a:pt x="167" y="67"/>
                  </a:cubicBezTo>
                  <a:cubicBezTo>
                    <a:pt x="33" y="101"/>
                    <a:pt x="0" y="201"/>
                    <a:pt x="33" y="334"/>
                  </a:cubicBezTo>
                  <a:cubicBezTo>
                    <a:pt x="61" y="417"/>
                    <a:pt x="134" y="476"/>
                    <a:pt x="214" y="476"/>
                  </a:cubicBezTo>
                  <a:cubicBezTo>
                    <a:pt x="232" y="476"/>
                    <a:pt x="249" y="473"/>
                    <a:pt x="267" y="468"/>
                  </a:cubicBezTo>
                  <a:cubicBezTo>
                    <a:pt x="388" y="431"/>
                    <a:pt x="513" y="414"/>
                    <a:pt x="642" y="414"/>
                  </a:cubicBezTo>
                  <a:cubicBezTo>
                    <a:pt x="2149" y="414"/>
                    <a:pt x="4103" y="2738"/>
                    <a:pt x="4103" y="2769"/>
                  </a:cubicBezTo>
                  <a:cubicBezTo>
                    <a:pt x="4136" y="2803"/>
                    <a:pt x="4203" y="2836"/>
                    <a:pt x="4270" y="2836"/>
                  </a:cubicBezTo>
                  <a:cubicBezTo>
                    <a:pt x="4303" y="2836"/>
                    <a:pt x="4370" y="2836"/>
                    <a:pt x="4403" y="2803"/>
                  </a:cubicBezTo>
                  <a:cubicBezTo>
                    <a:pt x="4503" y="2703"/>
                    <a:pt x="4503" y="2569"/>
                    <a:pt x="4437" y="2502"/>
                  </a:cubicBezTo>
                  <a:cubicBezTo>
                    <a:pt x="4345" y="2380"/>
                    <a:pt x="2358" y="0"/>
                    <a:pt x="6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rot="-795868">
              <a:off x="774109" y="4483623"/>
              <a:ext cx="32062" cy="63100"/>
            </a:xfrm>
            <a:custGeom>
              <a:avLst/>
              <a:gdLst/>
              <a:ahLst/>
              <a:cxnLst/>
              <a:rect l="l" t="t" r="r" b="b"/>
              <a:pathLst>
                <a:path w="2035" h="4005" extrusionOk="0">
                  <a:moveTo>
                    <a:pt x="247" y="1"/>
                  </a:moveTo>
                  <a:cubicBezTo>
                    <a:pt x="209" y="1"/>
                    <a:pt x="169" y="12"/>
                    <a:pt x="134" y="35"/>
                  </a:cubicBezTo>
                  <a:cubicBezTo>
                    <a:pt x="34" y="69"/>
                    <a:pt x="0" y="202"/>
                    <a:pt x="67" y="302"/>
                  </a:cubicBezTo>
                  <a:cubicBezTo>
                    <a:pt x="501" y="1036"/>
                    <a:pt x="1601" y="3104"/>
                    <a:pt x="1601" y="3805"/>
                  </a:cubicBezTo>
                  <a:cubicBezTo>
                    <a:pt x="1601" y="3905"/>
                    <a:pt x="1701" y="4005"/>
                    <a:pt x="1801" y="4005"/>
                  </a:cubicBezTo>
                  <a:cubicBezTo>
                    <a:pt x="1935" y="4005"/>
                    <a:pt x="2002" y="3905"/>
                    <a:pt x="2035" y="3805"/>
                  </a:cubicBezTo>
                  <a:cubicBezTo>
                    <a:pt x="2035" y="2871"/>
                    <a:pt x="567" y="369"/>
                    <a:pt x="400" y="102"/>
                  </a:cubicBezTo>
                  <a:cubicBezTo>
                    <a:pt x="379"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rot="-795868">
              <a:off x="688475" y="4488740"/>
              <a:ext cx="46258" cy="39577"/>
            </a:xfrm>
            <a:custGeom>
              <a:avLst/>
              <a:gdLst/>
              <a:ahLst/>
              <a:cxnLst/>
              <a:rect l="l" t="t" r="r" b="b"/>
              <a:pathLst>
                <a:path w="2936" h="2512" extrusionOk="0">
                  <a:moveTo>
                    <a:pt x="2714" y="1"/>
                  </a:moveTo>
                  <a:cubicBezTo>
                    <a:pt x="2625" y="1"/>
                    <a:pt x="2530" y="61"/>
                    <a:pt x="2502" y="143"/>
                  </a:cubicBezTo>
                  <a:cubicBezTo>
                    <a:pt x="2169" y="1144"/>
                    <a:pt x="167" y="2078"/>
                    <a:pt x="167" y="2111"/>
                  </a:cubicBezTo>
                  <a:cubicBezTo>
                    <a:pt x="34" y="2144"/>
                    <a:pt x="0" y="2278"/>
                    <a:pt x="67" y="2378"/>
                  </a:cubicBezTo>
                  <a:cubicBezTo>
                    <a:pt x="101" y="2445"/>
                    <a:pt x="167" y="2511"/>
                    <a:pt x="234" y="2511"/>
                  </a:cubicBezTo>
                  <a:cubicBezTo>
                    <a:pt x="267" y="2511"/>
                    <a:pt x="301" y="2478"/>
                    <a:pt x="334" y="2478"/>
                  </a:cubicBezTo>
                  <a:cubicBezTo>
                    <a:pt x="434" y="2445"/>
                    <a:pt x="2502" y="1444"/>
                    <a:pt x="2903" y="276"/>
                  </a:cubicBezTo>
                  <a:cubicBezTo>
                    <a:pt x="2936" y="176"/>
                    <a:pt x="2869" y="43"/>
                    <a:pt x="2769" y="10"/>
                  </a:cubicBezTo>
                  <a:cubicBezTo>
                    <a:pt x="2751" y="4"/>
                    <a:pt x="2733" y="1"/>
                    <a:pt x="27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2"/>
          <p:cNvSpPr/>
          <p:nvPr/>
        </p:nvSpPr>
        <p:spPr>
          <a:xfrm>
            <a:off x="145225" y="2179850"/>
            <a:ext cx="167650" cy="151350"/>
          </a:xfrm>
          <a:custGeom>
            <a:avLst/>
            <a:gdLst/>
            <a:ahLst/>
            <a:cxnLst/>
            <a:rect l="l" t="t" r="r" b="b"/>
            <a:pathLst>
              <a:path w="6706" h="6054" extrusionOk="0">
                <a:moveTo>
                  <a:pt x="4111" y="1"/>
                </a:moveTo>
                <a:cubicBezTo>
                  <a:pt x="2616" y="1"/>
                  <a:pt x="3103" y="2251"/>
                  <a:pt x="3103" y="2251"/>
                </a:cubicBezTo>
                <a:cubicBezTo>
                  <a:pt x="3103" y="2251"/>
                  <a:pt x="1921" y="1257"/>
                  <a:pt x="1055" y="1257"/>
                </a:cubicBezTo>
                <a:cubicBezTo>
                  <a:pt x="602" y="1257"/>
                  <a:pt x="236" y="1528"/>
                  <a:pt x="167" y="2351"/>
                </a:cubicBezTo>
                <a:cubicBezTo>
                  <a:pt x="0" y="4586"/>
                  <a:pt x="4971" y="6054"/>
                  <a:pt x="4971" y="6054"/>
                </a:cubicBezTo>
                <a:cubicBezTo>
                  <a:pt x="4971" y="6054"/>
                  <a:pt x="6705" y="317"/>
                  <a:pt x="4337" y="16"/>
                </a:cubicBezTo>
                <a:cubicBezTo>
                  <a:pt x="4257" y="6"/>
                  <a:pt x="4182" y="1"/>
                  <a:pt x="4111" y="1"/>
                </a:cubicBezTo>
                <a:close/>
              </a:path>
            </a:pathLst>
          </a:custGeom>
          <a:solidFill>
            <a:srgbClr val="F0575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8539453" y="4949812"/>
            <a:ext cx="506635" cy="102953"/>
          </a:xfrm>
          <a:custGeom>
            <a:avLst/>
            <a:gdLst/>
            <a:ahLst/>
            <a:cxnLst/>
            <a:rect l="l" t="t" r="r" b="b"/>
            <a:pathLst>
              <a:path w="32602" h="6625" extrusionOk="0">
                <a:moveTo>
                  <a:pt x="19043" y="0"/>
                </a:moveTo>
                <a:cubicBezTo>
                  <a:pt x="18971" y="0"/>
                  <a:pt x="18905" y="19"/>
                  <a:pt x="18847" y="60"/>
                </a:cubicBezTo>
                <a:cubicBezTo>
                  <a:pt x="17913" y="694"/>
                  <a:pt x="16479" y="3763"/>
                  <a:pt x="16479" y="3763"/>
                </a:cubicBezTo>
                <a:cubicBezTo>
                  <a:pt x="16479" y="3763"/>
                  <a:pt x="15011" y="360"/>
                  <a:pt x="14077" y="360"/>
                </a:cubicBezTo>
                <a:cubicBezTo>
                  <a:pt x="13177" y="360"/>
                  <a:pt x="10942" y="3929"/>
                  <a:pt x="10942" y="3929"/>
                </a:cubicBezTo>
                <a:cubicBezTo>
                  <a:pt x="10942" y="3929"/>
                  <a:pt x="8462" y="624"/>
                  <a:pt x="7481" y="624"/>
                </a:cubicBezTo>
                <a:cubicBezTo>
                  <a:pt x="7401" y="624"/>
                  <a:pt x="7330" y="646"/>
                  <a:pt x="7272" y="694"/>
                </a:cubicBezTo>
                <a:cubicBezTo>
                  <a:pt x="6539" y="1327"/>
                  <a:pt x="5304" y="4263"/>
                  <a:pt x="5304" y="4263"/>
                </a:cubicBezTo>
                <a:cubicBezTo>
                  <a:pt x="5304" y="4263"/>
                  <a:pt x="2385" y="839"/>
                  <a:pt x="1439" y="839"/>
                </a:cubicBezTo>
                <a:cubicBezTo>
                  <a:pt x="1354" y="839"/>
                  <a:pt x="1284" y="867"/>
                  <a:pt x="1235" y="927"/>
                </a:cubicBezTo>
                <a:cubicBezTo>
                  <a:pt x="601" y="1694"/>
                  <a:pt x="1" y="6531"/>
                  <a:pt x="1" y="6531"/>
                </a:cubicBezTo>
                <a:cubicBezTo>
                  <a:pt x="1" y="6531"/>
                  <a:pt x="11140" y="6625"/>
                  <a:pt x="20315" y="6625"/>
                </a:cubicBezTo>
                <a:cubicBezTo>
                  <a:pt x="26622" y="6625"/>
                  <a:pt x="32000" y="6581"/>
                  <a:pt x="32190" y="6431"/>
                </a:cubicBezTo>
                <a:cubicBezTo>
                  <a:pt x="32601" y="6083"/>
                  <a:pt x="31002" y="4"/>
                  <a:pt x="30040" y="4"/>
                </a:cubicBezTo>
                <a:cubicBezTo>
                  <a:pt x="29987" y="4"/>
                  <a:pt x="29937" y="22"/>
                  <a:pt x="29889" y="60"/>
                </a:cubicBezTo>
                <a:cubicBezTo>
                  <a:pt x="28988" y="827"/>
                  <a:pt x="27920" y="3696"/>
                  <a:pt x="27920" y="3696"/>
                </a:cubicBezTo>
                <a:cubicBezTo>
                  <a:pt x="27920" y="3696"/>
                  <a:pt x="26005" y="169"/>
                  <a:pt x="25019" y="169"/>
                </a:cubicBezTo>
                <a:cubicBezTo>
                  <a:pt x="24972" y="169"/>
                  <a:pt x="24927" y="177"/>
                  <a:pt x="24885" y="193"/>
                </a:cubicBezTo>
                <a:cubicBezTo>
                  <a:pt x="23984" y="560"/>
                  <a:pt x="22617" y="4063"/>
                  <a:pt x="22617" y="4063"/>
                </a:cubicBezTo>
                <a:cubicBezTo>
                  <a:pt x="22617" y="4063"/>
                  <a:pt x="20103" y="0"/>
                  <a:pt x="190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8561226" y="4977288"/>
            <a:ext cx="461880" cy="67801"/>
          </a:xfrm>
          <a:custGeom>
            <a:avLst/>
            <a:gdLst/>
            <a:ahLst/>
            <a:cxnLst/>
            <a:rect l="l" t="t" r="r" b="b"/>
            <a:pathLst>
              <a:path w="29722" h="4363" extrusionOk="0">
                <a:moveTo>
                  <a:pt x="18192" y="1"/>
                </a:moveTo>
                <a:cubicBezTo>
                  <a:pt x="18142" y="1"/>
                  <a:pt x="18107" y="16"/>
                  <a:pt x="18080" y="26"/>
                </a:cubicBezTo>
                <a:cubicBezTo>
                  <a:pt x="17646" y="227"/>
                  <a:pt x="15912" y="2495"/>
                  <a:pt x="15145" y="3496"/>
                </a:cubicBezTo>
                <a:cubicBezTo>
                  <a:pt x="14411" y="2328"/>
                  <a:pt x="13043" y="160"/>
                  <a:pt x="12509" y="93"/>
                </a:cubicBezTo>
                <a:cubicBezTo>
                  <a:pt x="12483" y="84"/>
                  <a:pt x="12458" y="80"/>
                  <a:pt x="12436" y="80"/>
                </a:cubicBezTo>
                <a:cubicBezTo>
                  <a:pt x="12374" y="80"/>
                  <a:pt x="12325" y="111"/>
                  <a:pt x="12276" y="160"/>
                </a:cubicBezTo>
                <a:cubicBezTo>
                  <a:pt x="11942" y="460"/>
                  <a:pt x="10341" y="2695"/>
                  <a:pt x="9808" y="3429"/>
                </a:cubicBezTo>
                <a:cubicBezTo>
                  <a:pt x="7806" y="1528"/>
                  <a:pt x="6639" y="560"/>
                  <a:pt x="6405" y="560"/>
                </a:cubicBezTo>
                <a:cubicBezTo>
                  <a:pt x="6399" y="560"/>
                  <a:pt x="6393" y="560"/>
                  <a:pt x="6387" y="560"/>
                </a:cubicBezTo>
                <a:cubicBezTo>
                  <a:pt x="5623" y="560"/>
                  <a:pt x="4667" y="2637"/>
                  <a:pt x="4237" y="3696"/>
                </a:cubicBezTo>
                <a:cubicBezTo>
                  <a:pt x="3503" y="2695"/>
                  <a:pt x="1902" y="694"/>
                  <a:pt x="1235" y="660"/>
                </a:cubicBezTo>
                <a:cubicBezTo>
                  <a:pt x="1135" y="660"/>
                  <a:pt x="1001" y="727"/>
                  <a:pt x="935" y="794"/>
                </a:cubicBezTo>
                <a:cubicBezTo>
                  <a:pt x="468" y="1361"/>
                  <a:pt x="67" y="3829"/>
                  <a:pt x="34" y="4129"/>
                </a:cubicBezTo>
                <a:cubicBezTo>
                  <a:pt x="1" y="4229"/>
                  <a:pt x="101" y="4330"/>
                  <a:pt x="201" y="4363"/>
                </a:cubicBezTo>
                <a:lnTo>
                  <a:pt x="234" y="4363"/>
                </a:lnTo>
                <a:cubicBezTo>
                  <a:pt x="334" y="4363"/>
                  <a:pt x="434" y="4296"/>
                  <a:pt x="434" y="4196"/>
                </a:cubicBezTo>
                <a:cubicBezTo>
                  <a:pt x="601" y="3195"/>
                  <a:pt x="935" y="1494"/>
                  <a:pt x="1235" y="1094"/>
                </a:cubicBezTo>
                <a:cubicBezTo>
                  <a:pt x="1635" y="1127"/>
                  <a:pt x="3003" y="2728"/>
                  <a:pt x="4103" y="4229"/>
                </a:cubicBezTo>
                <a:cubicBezTo>
                  <a:pt x="4152" y="4278"/>
                  <a:pt x="4201" y="4309"/>
                  <a:pt x="4250" y="4309"/>
                </a:cubicBezTo>
                <a:cubicBezTo>
                  <a:pt x="4268" y="4309"/>
                  <a:pt x="4286" y="4305"/>
                  <a:pt x="4304" y="4296"/>
                </a:cubicBezTo>
                <a:cubicBezTo>
                  <a:pt x="4370" y="4296"/>
                  <a:pt x="4437" y="4263"/>
                  <a:pt x="4470" y="4196"/>
                </a:cubicBezTo>
                <a:cubicBezTo>
                  <a:pt x="5071" y="2628"/>
                  <a:pt x="5971" y="960"/>
                  <a:pt x="6338" y="960"/>
                </a:cubicBezTo>
                <a:cubicBezTo>
                  <a:pt x="6605" y="1061"/>
                  <a:pt x="8240" y="2528"/>
                  <a:pt x="9707" y="3896"/>
                </a:cubicBezTo>
                <a:cubicBezTo>
                  <a:pt x="9731" y="3920"/>
                  <a:pt x="9771" y="3943"/>
                  <a:pt x="9816" y="3943"/>
                </a:cubicBezTo>
                <a:cubicBezTo>
                  <a:pt x="9835" y="3943"/>
                  <a:pt x="9855" y="3939"/>
                  <a:pt x="9874" y="3929"/>
                </a:cubicBezTo>
                <a:cubicBezTo>
                  <a:pt x="9941" y="3929"/>
                  <a:pt x="9974" y="3896"/>
                  <a:pt x="10008" y="3863"/>
                </a:cubicBezTo>
                <a:cubicBezTo>
                  <a:pt x="10842" y="2695"/>
                  <a:pt x="12109" y="927"/>
                  <a:pt x="12476" y="527"/>
                </a:cubicBezTo>
                <a:cubicBezTo>
                  <a:pt x="12843" y="760"/>
                  <a:pt x="14011" y="2462"/>
                  <a:pt x="14945" y="3963"/>
                </a:cubicBezTo>
                <a:cubicBezTo>
                  <a:pt x="14978" y="4029"/>
                  <a:pt x="15045" y="4063"/>
                  <a:pt x="15111" y="4063"/>
                </a:cubicBezTo>
                <a:cubicBezTo>
                  <a:pt x="15178" y="4063"/>
                  <a:pt x="15245" y="4029"/>
                  <a:pt x="15278" y="3996"/>
                </a:cubicBezTo>
                <a:cubicBezTo>
                  <a:pt x="16512" y="2395"/>
                  <a:pt x="17880" y="660"/>
                  <a:pt x="18214" y="427"/>
                </a:cubicBezTo>
                <a:cubicBezTo>
                  <a:pt x="18614" y="594"/>
                  <a:pt x="19981" y="2395"/>
                  <a:pt x="21049" y="4029"/>
                </a:cubicBezTo>
                <a:cubicBezTo>
                  <a:pt x="21082" y="4063"/>
                  <a:pt x="21149" y="4096"/>
                  <a:pt x="21216" y="4096"/>
                </a:cubicBezTo>
                <a:cubicBezTo>
                  <a:pt x="21282" y="4096"/>
                  <a:pt x="21349" y="4063"/>
                  <a:pt x="21382" y="4029"/>
                </a:cubicBezTo>
                <a:cubicBezTo>
                  <a:pt x="22350" y="2762"/>
                  <a:pt x="23451" y="1361"/>
                  <a:pt x="23751" y="1061"/>
                </a:cubicBezTo>
                <a:cubicBezTo>
                  <a:pt x="23984" y="1261"/>
                  <a:pt x="24618" y="2095"/>
                  <a:pt x="25018" y="2628"/>
                </a:cubicBezTo>
                <a:cubicBezTo>
                  <a:pt x="25840" y="3702"/>
                  <a:pt x="26063" y="3999"/>
                  <a:pt x="26282" y="3999"/>
                </a:cubicBezTo>
                <a:cubicBezTo>
                  <a:pt x="26295" y="3999"/>
                  <a:pt x="26307" y="3998"/>
                  <a:pt x="26319" y="3996"/>
                </a:cubicBezTo>
                <a:cubicBezTo>
                  <a:pt x="26519" y="3963"/>
                  <a:pt x="26686" y="3729"/>
                  <a:pt x="27287" y="2895"/>
                </a:cubicBezTo>
                <a:cubicBezTo>
                  <a:pt x="27720" y="2261"/>
                  <a:pt x="28287" y="1394"/>
                  <a:pt x="28621" y="1227"/>
                </a:cubicBezTo>
                <a:cubicBezTo>
                  <a:pt x="28854" y="1294"/>
                  <a:pt x="29155" y="2462"/>
                  <a:pt x="29288" y="3662"/>
                </a:cubicBezTo>
                <a:cubicBezTo>
                  <a:pt x="29321" y="3796"/>
                  <a:pt x="29422" y="3863"/>
                  <a:pt x="29522" y="3863"/>
                </a:cubicBezTo>
                <a:cubicBezTo>
                  <a:pt x="29655" y="3863"/>
                  <a:pt x="29722" y="3729"/>
                  <a:pt x="29722" y="3629"/>
                </a:cubicBezTo>
                <a:cubicBezTo>
                  <a:pt x="29655" y="3062"/>
                  <a:pt x="29388" y="1194"/>
                  <a:pt x="28821" y="860"/>
                </a:cubicBezTo>
                <a:cubicBezTo>
                  <a:pt x="28754" y="827"/>
                  <a:pt x="28688" y="810"/>
                  <a:pt x="28621" y="810"/>
                </a:cubicBezTo>
                <a:cubicBezTo>
                  <a:pt x="28554" y="810"/>
                  <a:pt x="28488" y="827"/>
                  <a:pt x="28421" y="860"/>
                </a:cubicBezTo>
                <a:cubicBezTo>
                  <a:pt x="28054" y="1061"/>
                  <a:pt x="27554" y="1728"/>
                  <a:pt x="26920" y="2628"/>
                </a:cubicBezTo>
                <a:cubicBezTo>
                  <a:pt x="26686" y="2995"/>
                  <a:pt x="26386" y="3429"/>
                  <a:pt x="26286" y="3529"/>
                </a:cubicBezTo>
                <a:cubicBezTo>
                  <a:pt x="26119" y="3362"/>
                  <a:pt x="25686" y="2795"/>
                  <a:pt x="25352" y="2361"/>
                </a:cubicBezTo>
                <a:cubicBezTo>
                  <a:pt x="24440" y="1135"/>
                  <a:pt x="24039" y="616"/>
                  <a:pt x="23734" y="616"/>
                </a:cubicBezTo>
                <a:cubicBezTo>
                  <a:pt x="23682" y="616"/>
                  <a:pt x="23632" y="631"/>
                  <a:pt x="23584" y="660"/>
                </a:cubicBezTo>
                <a:cubicBezTo>
                  <a:pt x="23284" y="860"/>
                  <a:pt x="21816" y="2762"/>
                  <a:pt x="21249" y="3529"/>
                </a:cubicBezTo>
                <a:cubicBezTo>
                  <a:pt x="19102" y="378"/>
                  <a:pt x="18447" y="1"/>
                  <a:pt x="1819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1631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THANH TÂM">
            <a:extLst>
              <a:ext uri="{FF2B5EF4-FFF2-40B4-BE49-F238E27FC236}">
                <a16:creationId xmlns:a16="http://schemas.microsoft.com/office/drawing/2014/main" id="{BD008DC5-245C-45FB-E0DE-FD073928CC4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0"/>
          <a:stretch/>
        </p:blipFill>
        <p:spPr>
          <a:xfrm>
            <a:off x="1" y="0"/>
            <a:ext cx="9144000" cy="5143500"/>
          </a:xfrm>
          <a:prstGeom prst="rect">
            <a:avLst/>
          </a:prstGeom>
        </p:spPr>
      </p:pic>
    </p:spTree>
    <p:extLst>
      <p:ext uri="{BB962C8B-B14F-4D97-AF65-F5344CB8AC3E}">
        <p14:creationId xmlns:p14="http://schemas.microsoft.com/office/powerpoint/2010/main" val="942872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THANH TÂM">
            <a:extLst>
              <a:ext uri="{FF2B5EF4-FFF2-40B4-BE49-F238E27FC236}">
                <a16:creationId xmlns:a16="http://schemas.microsoft.com/office/drawing/2014/main" id="{BD008DC5-245C-45FB-E0DE-FD073928CC4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0"/>
          <a:stretch/>
        </p:blipFill>
        <p:spPr>
          <a:xfrm>
            <a:off x="1" y="0"/>
            <a:ext cx="9144000" cy="5143500"/>
          </a:xfrm>
          <a:prstGeom prst="rect">
            <a:avLst/>
          </a:prstGeom>
        </p:spPr>
      </p:pic>
      <p:sp>
        <p:nvSpPr>
          <p:cNvPr id="2" name="Rectangle: Rounded Corners 1">
            <a:extLst>
              <a:ext uri="{FF2B5EF4-FFF2-40B4-BE49-F238E27FC236}">
                <a16:creationId xmlns:a16="http://schemas.microsoft.com/office/drawing/2014/main" id="{514F4CA1-DE54-B781-EE25-32BCCC46A673}"/>
              </a:ext>
            </a:extLst>
          </p:cNvPr>
          <p:cNvSpPr/>
          <p:nvPr userDrawn="1"/>
        </p:nvSpPr>
        <p:spPr>
          <a:xfrm>
            <a:off x="352647" y="316817"/>
            <a:ext cx="8438707" cy="4509866"/>
          </a:xfrm>
          <a:prstGeom prst="roundRect">
            <a:avLst>
              <a:gd name="adj" fmla="val 3375"/>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3655121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E88F7-1EB2-1F54-B08F-D77C69645178}"/>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97E3806-E274-0684-2844-41FF27C9CBFA}"/>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9FBECE-87FD-EEB2-2AB5-B6C73004A05F}"/>
              </a:ext>
            </a:extLst>
          </p:cNvPr>
          <p:cNvSpPr>
            <a:spLocks noGrp="1"/>
          </p:cNvSpPr>
          <p:nvPr>
            <p:ph type="dt" sz="half" idx="10"/>
          </p:nvPr>
        </p:nvSpPr>
        <p:spPr>
          <a:xfrm>
            <a:off x="628650" y="4767263"/>
            <a:ext cx="2057400" cy="273844"/>
          </a:xfrm>
          <a:prstGeom prst="rect">
            <a:avLst/>
          </a:prstGeom>
        </p:spPr>
        <p:txBody>
          <a:bodyPr/>
          <a:lstStyle/>
          <a:p>
            <a:fld id="{AD605752-5A48-48D5-B16E-A29910234259}" type="datetimeFigureOut">
              <a:rPr lang="en-US" smtClean="0"/>
              <a:t>3/17/2025</a:t>
            </a:fld>
            <a:endParaRPr lang="en-US"/>
          </a:p>
        </p:txBody>
      </p:sp>
      <p:sp>
        <p:nvSpPr>
          <p:cNvPr id="5" name="Footer Placeholder 4">
            <a:extLst>
              <a:ext uri="{FF2B5EF4-FFF2-40B4-BE49-F238E27FC236}">
                <a16:creationId xmlns:a16="http://schemas.microsoft.com/office/drawing/2014/main" id="{E4C70872-8D6C-FDE0-92FD-A7E63742D35A}"/>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BD364FE-8E74-260F-2545-8D56DCAE7E13}"/>
              </a:ext>
            </a:extLst>
          </p:cNvPr>
          <p:cNvSpPr>
            <a:spLocks noGrp="1"/>
          </p:cNvSpPr>
          <p:nvPr>
            <p:ph type="sldNum" sz="quarter" idx="12"/>
          </p:nvPr>
        </p:nvSpPr>
        <p:spPr>
          <a:xfrm>
            <a:off x="6457950" y="4767263"/>
            <a:ext cx="2057400" cy="273844"/>
          </a:xfrm>
          <a:prstGeom prst="rect">
            <a:avLst/>
          </a:prstGeom>
        </p:spPr>
        <p:txBody>
          <a:bodyPr/>
          <a:lstStyle/>
          <a:p>
            <a:fld id="{3F2AB8E1-DA42-432C-9C04-2A8895E16389}" type="slidenum">
              <a:rPr lang="en-US" smtClean="0"/>
              <a:t>‹#›</a:t>
            </a:fld>
            <a:endParaRPr lang="en-US"/>
          </a:p>
        </p:txBody>
      </p:sp>
    </p:spTree>
    <p:extLst>
      <p:ext uri="{BB962C8B-B14F-4D97-AF65-F5344CB8AC3E}">
        <p14:creationId xmlns:p14="http://schemas.microsoft.com/office/powerpoint/2010/main" val="2398196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94E4C-6E34-CBF3-E4BC-0DA2E91536BF}"/>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2487CBF-0445-61D9-2B2C-693A8C5D0651}"/>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AA1AF2-779E-EE94-7060-806FC38257D1}"/>
              </a:ext>
            </a:extLst>
          </p:cNvPr>
          <p:cNvSpPr>
            <a:spLocks noGrp="1"/>
          </p:cNvSpPr>
          <p:nvPr>
            <p:ph type="dt" sz="half" idx="10"/>
          </p:nvPr>
        </p:nvSpPr>
        <p:spPr>
          <a:xfrm>
            <a:off x="628650" y="4767263"/>
            <a:ext cx="2057400" cy="273844"/>
          </a:xfrm>
          <a:prstGeom prst="rect">
            <a:avLst/>
          </a:prstGeom>
        </p:spPr>
        <p:txBody>
          <a:bodyPr/>
          <a:lstStyle/>
          <a:p>
            <a:fld id="{AD605752-5A48-48D5-B16E-A29910234259}" type="datetimeFigureOut">
              <a:rPr lang="en-US" smtClean="0"/>
              <a:t>3/17/2025</a:t>
            </a:fld>
            <a:endParaRPr lang="en-US"/>
          </a:p>
        </p:txBody>
      </p:sp>
      <p:sp>
        <p:nvSpPr>
          <p:cNvPr id="5" name="Footer Placeholder 4">
            <a:extLst>
              <a:ext uri="{FF2B5EF4-FFF2-40B4-BE49-F238E27FC236}">
                <a16:creationId xmlns:a16="http://schemas.microsoft.com/office/drawing/2014/main" id="{08288EE1-22F9-9849-F2B9-48B00F6D19B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159059-1AA1-B2F2-8315-15E1174C37D7}"/>
              </a:ext>
            </a:extLst>
          </p:cNvPr>
          <p:cNvSpPr>
            <a:spLocks noGrp="1"/>
          </p:cNvSpPr>
          <p:nvPr>
            <p:ph type="sldNum" sz="quarter" idx="12"/>
          </p:nvPr>
        </p:nvSpPr>
        <p:spPr>
          <a:xfrm>
            <a:off x="6457950" y="4767263"/>
            <a:ext cx="2057400" cy="273844"/>
          </a:xfrm>
          <a:prstGeom prst="rect">
            <a:avLst/>
          </a:prstGeom>
        </p:spPr>
        <p:txBody>
          <a:bodyPr/>
          <a:lstStyle/>
          <a:p>
            <a:fld id="{3F2AB8E1-DA42-432C-9C04-2A8895E16389}" type="slidenum">
              <a:rPr lang="en-US" smtClean="0"/>
              <a:t>‹#›</a:t>
            </a:fld>
            <a:endParaRPr lang="en-US"/>
          </a:p>
        </p:txBody>
      </p:sp>
    </p:spTree>
    <p:extLst>
      <p:ext uri="{BB962C8B-B14F-4D97-AF65-F5344CB8AC3E}">
        <p14:creationId xmlns:p14="http://schemas.microsoft.com/office/powerpoint/2010/main" val="4189947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6909B-8A0A-74B3-ABDC-E5F8C185602A}"/>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3E876FC-70C7-C57D-B58C-89AA2C975A8E}"/>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5B53F1-EC7E-0DCA-4A77-F69EF3BBBB4B}"/>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FC17D1-11CD-2810-5053-EDE30D7F1425}"/>
              </a:ext>
            </a:extLst>
          </p:cNvPr>
          <p:cNvSpPr>
            <a:spLocks noGrp="1"/>
          </p:cNvSpPr>
          <p:nvPr>
            <p:ph type="dt" sz="half" idx="10"/>
          </p:nvPr>
        </p:nvSpPr>
        <p:spPr>
          <a:xfrm>
            <a:off x="628650" y="4767263"/>
            <a:ext cx="2057400" cy="273844"/>
          </a:xfrm>
          <a:prstGeom prst="rect">
            <a:avLst/>
          </a:prstGeom>
        </p:spPr>
        <p:txBody>
          <a:bodyPr/>
          <a:lstStyle/>
          <a:p>
            <a:fld id="{AD605752-5A48-48D5-B16E-A29910234259}" type="datetimeFigureOut">
              <a:rPr lang="en-US" smtClean="0"/>
              <a:t>3/17/2025</a:t>
            </a:fld>
            <a:endParaRPr lang="en-US"/>
          </a:p>
        </p:txBody>
      </p:sp>
      <p:sp>
        <p:nvSpPr>
          <p:cNvPr id="6" name="Footer Placeholder 5">
            <a:extLst>
              <a:ext uri="{FF2B5EF4-FFF2-40B4-BE49-F238E27FC236}">
                <a16:creationId xmlns:a16="http://schemas.microsoft.com/office/drawing/2014/main" id="{078D8E63-8E57-1070-56E6-ABCD3FB71C78}"/>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D38E259-8F64-345F-68E8-8F4A525DEC27}"/>
              </a:ext>
            </a:extLst>
          </p:cNvPr>
          <p:cNvSpPr>
            <a:spLocks noGrp="1"/>
          </p:cNvSpPr>
          <p:nvPr>
            <p:ph type="sldNum" sz="quarter" idx="12"/>
          </p:nvPr>
        </p:nvSpPr>
        <p:spPr>
          <a:xfrm>
            <a:off x="6457950" y="4767263"/>
            <a:ext cx="2057400" cy="273844"/>
          </a:xfrm>
          <a:prstGeom prst="rect">
            <a:avLst/>
          </a:prstGeom>
        </p:spPr>
        <p:txBody>
          <a:bodyPr/>
          <a:lstStyle/>
          <a:p>
            <a:fld id="{3F2AB8E1-DA42-432C-9C04-2A8895E16389}" type="slidenum">
              <a:rPr lang="en-US" smtClean="0"/>
              <a:t>‹#›</a:t>
            </a:fld>
            <a:endParaRPr lang="en-US"/>
          </a:p>
        </p:txBody>
      </p:sp>
    </p:spTree>
    <p:extLst>
      <p:ext uri="{BB962C8B-B14F-4D97-AF65-F5344CB8AC3E}">
        <p14:creationId xmlns:p14="http://schemas.microsoft.com/office/powerpoint/2010/main" val="156252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A9269-0998-EAB9-03A8-473A622AC6DE}"/>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B3FF4C8-1BE6-9472-9C07-47EB29201223}"/>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2D4DFC6-797F-BAF2-CDD1-B6ED1273ED20}"/>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C1C74A-AB6D-48E1-A303-3B2FD69A36A0}"/>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EC47BDF-1DDB-E463-D79F-AB129745A7AD}"/>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3286A2-E7A1-24E3-76DD-B258C931F598}"/>
              </a:ext>
            </a:extLst>
          </p:cNvPr>
          <p:cNvSpPr>
            <a:spLocks noGrp="1"/>
          </p:cNvSpPr>
          <p:nvPr>
            <p:ph type="dt" sz="half" idx="10"/>
          </p:nvPr>
        </p:nvSpPr>
        <p:spPr>
          <a:xfrm>
            <a:off x="628650" y="4767263"/>
            <a:ext cx="2057400" cy="273844"/>
          </a:xfrm>
          <a:prstGeom prst="rect">
            <a:avLst/>
          </a:prstGeom>
        </p:spPr>
        <p:txBody>
          <a:bodyPr/>
          <a:lstStyle/>
          <a:p>
            <a:fld id="{AD605752-5A48-48D5-B16E-A29910234259}" type="datetimeFigureOut">
              <a:rPr lang="en-US" smtClean="0"/>
              <a:t>3/17/2025</a:t>
            </a:fld>
            <a:endParaRPr lang="en-US"/>
          </a:p>
        </p:txBody>
      </p:sp>
      <p:sp>
        <p:nvSpPr>
          <p:cNvPr id="8" name="Footer Placeholder 7">
            <a:extLst>
              <a:ext uri="{FF2B5EF4-FFF2-40B4-BE49-F238E27FC236}">
                <a16:creationId xmlns:a16="http://schemas.microsoft.com/office/drawing/2014/main" id="{821898E6-CD40-7457-9BDB-8CBAB397966C}"/>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6E7CD41-EFBE-32D4-2668-4D1486098014}"/>
              </a:ext>
            </a:extLst>
          </p:cNvPr>
          <p:cNvSpPr>
            <a:spLocks noGrp="1"/>
          </p:cNvSpPr>
          <p:nvPr>
            <p:ph type="sldNum" sz="quarter" idx="12"/>
          </p:nvPr>
        </p:nvSpPr>
        <p:spPr>
          <a:xfrm>
            <a:off x="6457950" y="4767263"/>
            <a:ext cx="2057400" cy="273844"/>
          </a:xfrm>
          <a:prstGeom prst="rect">
            <a:avLst/>
          </a:prstGeom>
        </p:spPr>
        <p:txBody>
          <a:bodyPr/>
          <a:lstStyle/>
          <a:p>
            <a:fld id="{3F2AB8E1-DA42-432C-9C04-2A8895E16389}" type="slidenum">
              <a:rPr lang="en-US" smtClean="0"/>
              <a:t>‹#›</a:t>
            </a:fld>
            <a:endParaRPr lang="en-US"/>
          </a:p>
        </p:txBody>
      </p:sp>
    </p:spTree>
    <p:extLst>
      <p:ext uri="{BB962C8B-B14F-4D97-AF65-F5344CB8AC3E}">
        <p14:creationId xmlns:p14="http://schemas.microsoft.com/office/powerpoint/2010/main" val="1474482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80C73-BF37-2024-7D5A-6613F6907651}"/>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B1A4774-3576-284C-BC9C-185F39CE4FB4}"/>
              </a:ext>
            </a:extLst>
          </p:cNvPr>
          <p:cNvSpPr>
            <a:spLocks noGrp="1"/>
          </p:cNvSpPr>
          <p:nvPr>
            <p:ph type="dt" sz="half" idx="10"/>
          </p:nvPr>
        </p:nvSpPr>
        <p:spPr>
          <a:xfrm>
            <a:off x="628650" y="4767263"/>
            <a:ext cx="2057400" cy="273844"/>
          </a:xfrm>
          <a:prstGeom prst="rect">
            <a:avLst/>
          </a:prstGeom>
        </p:spPr>
        <p:txBody>
          <a:bodyPr/>
          <a:lstStyle/>
          <a:p>
            <a:fld id="{AD605752-5A48-48D5-B16E-A29910234259}" type="datetimeFigureOut">
              <a:rPr lang="en-US" smtClean="0"/>
              <a:t>3/17/2025</a:t>
            </a:fld>
            <a:endParaRPr lang="en-US"/>
          </a:p>
        </p:txBody>
      </p:sp>
      <p:sp>
        <p:nvSpPr>
          <p:cNvPr id="4" name="Footer Placeholder 3">
            <a:extLst>
              <a:ext uri="{FF2B5EF4-FFF2-40B4-BE49-F238E27FC236}">
                <a16:creationId xmlns:a16="http://schemas.microsoft.com/office/drawing/2014/main" id="{8A18849D-A255-2D89-FA2E-888AC04F2FE7}"/>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0807D1F-8534-3368-D439-84FC26C5C69F}"/>
              </a:ext>
            </a:extLst>
          </p:cNvPr>
          <p:cNvSpPr>
            <a:spLocks noGrp="1"/>
          </p:cNvSpPr>
          <p:nvPr>
            <p:ph type="sldNum" sz="quarter" idx="12"/>
          </p:nvPr>
        </p:nvSpPr>
        <p:spPr>
          <a:xfrm>
            <a:off x="6457950" y="4767263"/>
            <a:ext cx="2057400" cy="273844"/>
          </a:xfrm>
          <a:prstGeom prst="rect">
            <a:avLst/>
          </a:prstGeom>
        </p:spPr>
        <p:txBody>
          <a:bodyPr/>
          <a:lstStyle/>
          <a:p>
            <a:fld id="{3F2AB8E1-DA42-432C-9C04-2A8895E16389}" type="slidenum">
              <a:rPr lang="en-US" smtClean="0"/>
              <a:t>‹#›</a:t>
            </a:fld>
            <a:endParaRPr lang="en-US"/>
          </a:p>
        </p:txBody>
      </p:sp>
    </p:spTree>
    <p:extLst>
      <p:ext uri="{BB962C8B-B14F-4D97-AF65-F5344CB8AC3E}">
        <p14:creationId xmlns:p14="http://schemas.microsoft.com/office/powerpoint/2010/main" val="215039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B1CF1-3829-3783-ED71-EE02726E5B8F}"/>
              </a:ext>
            </a:extLst>
          </p:cNvPr>
          <p:cNvSpPr>
            <a:spLocks noGrp="1"/>
          </p:cNvSpPr>
          <p:nvPr>
            <p:ph type="dt" sz="half" idx="10"/>
          </p:nvPr>
        </p:nvSpPr>
        <p:spPr>
          <a:xfrm>
            <a:off x="628650" y="4767263"/>
            <a:ext cx="2057400" cy="273844"/>
          </a:xfrm>
          <a:prstGeom prst="rect">
            <a:avLst/>
          </a:prstGeom>
        </p:spPr>
        <p:txBody>
          <a:bodyPr/>
          <a:lstStyle/>
          <a:p>
            <a:fld id="{AD605752-5A48-48D5-B16E-A29910234259}" type="datetimeFigureOut">
              <a:rPr lang="en-US" smtClean="0"/>
              <a:t>3/17/2025</a:t>
            </a:fld>
            <a:endParaRPr lang="en-US"/>
          </a:p>
        </p:txBody>
      </p:sp>
      <p:sp>
        <p:nvSpPr>
          <p:cNvPr id="3" name="Footer Placeholder 2">
            <a:extLst>
              <a:ext uri="{FF2B5EF4-FFF2-40B4-BE49-F238E27FC236}">
                <a16:creationId xmlns:a16="http://schemas.microsoft.com/office/drawing/2014/main" id="{00B8383B-E3CC-4F25-00D4-21C819828A9B}"/>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649B5C7-FF20-1519-6AE3-A3F6E7ACD626}"/>
              </a:ext>
            </a:extLst>
          </p:cNvPr>
          <p:cNvSpPr>
            <a:spLocks noGrp="1"/>
          </p:cNvSpPr>
          <p:nvPr>
            <p:ph type="sldNum" sz="quarter" idx="12"/>
          </p:nvPr>
        </p:nvSpPr>
        <p:spPr>
          <a:xfrm>
            <a:off x="6457950" y="4767263"/>
            <a:ext cx="2057400" cy="273844"/>
          </a:xfrm>
          <a:prstGeom prst="rect">
            <a:avLst/>
          </a:prstGeom>
        </p:spPr>
        <p:txBody>
          <a:bodyPr/>
          <a:lstStyle/>
          <a:p>
            <a:fld id="{3F2AB8E1-DA42-432C-9C04-2A8895E16389}" type="slidenum">
              <a:rPr lang="en-US" smtClean="0"/>
              <a:t>‹#›</a:t>
            </a:fld>
            <a:endParaRPr lang="en-US"/>
          </a:p>
        </p:txBody>
      </p:sp>
    </p:spTree>
    <p:extLst>
      <p:ext uri="{BB962C8B-B14F-4D97-AF65-F5344CB8AC3E}">
        <p14:creationId xmlns:p14="http://schemas.microsoft.com/office/powerpoint/2010/main" val="3792999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419E6-BC8E-3D11-675B-3EEE1A50E300}"/>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9C9BF21-53B8-7653-76EE-08307306EF40}"/>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D97F0F-9577-48A0-7559-89D5AF01CD29}"/>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7821E32-85D8-7F98-D45A-DC03CA121DA9}"/>
              </a:ext>
            </a:extLst>
          </p:cNvPr>
          <p:cNvSpPr>
            <a:spLocks noGrp="1"/>
          </p:cNvSpPr>
          <p:nvPr>
            <p:ph type="dt" sz="half" idx="10"/>
          </p:nvPr>
        </p:nvSpPr>
        <p:spPr>
          <a:xfrm>
            <a:off x="628650" y="4767263"/>
            <a:ext cx="2057400" cy="273844"/>
          </a:xfrm>
          <a:prstGeom prst="rect">
            <a:avLst/>
          </a:prstGeom>
        </p:spPr>
        <p:txBody>
          <a:bodyPr/>
          <a:lstStyle/>
          <a:p>
            <a:fld id="{AD605752-5A48-48D5-B16E-A29910234259}" type="datetimeFigureOut">
              <a:rPr lang="en-US" smtClean="0"/>
              <a:t>3/17/2025</a:t>
            </a:fld>
            <a:endParaRPr lang="en-US"/>
          </a:p>
        </p:txBody>
      </p:sp>
      <p:sp>
        <p:nvSpPr>
          <p:cNvPr id="6" name="Footer Placeholder 5">
            <a:extLst>
              <a:ext uri="{FF2B5EF4-FFF2-40B4-BE49-F238E27FC236}">
                <a16:creationId xmlns:a16="http://schemas.microsoft.com/office/drawing/2014/main" id="{FAF23387-6C21-DFAC-2F2C-1C45648FE137}"/>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E96F468-588A-0C09-DE05-8059BDDA31FF}"/>
              </a:ext>
            </a:extLst>
          </p:cNvPr>
          <p:cNvSpPr>
            <a:spLocks noGrp="1"/>
          </p:cNvSpPr>
          <p:nvPr>
            <p:ph type="sldNum" sz="quarter" idx="12"/>
          </p:nvPr>
        </p:nvSpPr>
        <p:spPr>
          <a:xfrm>
            <a:off x="6457950" y="4767263"/>
            <a:ext cx="2057400" cy="273844"/>
          </a:xfrm>
          <a:prstGeom prst="rect">
            <a:avLst/>
          </a:prstGeom>
        </p:spPr>
        <p:txBody>
          <a:bodyPr/>
          <a:lstStyle/>
          <a:p>
            <a:fld id="{3F2AB8E1-DA42-432C-9C04-2A8895E16389}" type="slidenum">
              <a:rPr lang="en-US" smtClean="0"/>
              <a:t>‹#›</a:t>
            </a:fld>
            <a:endParaRPr lang="en-US"/>
          </a:p>
        </p:txBody>
      </p:sp>
    </p:spTree>
    <p:extLst>
      <p:ext uri="{BB962C8B-B14F-4D97-AF65-F5344CB8AC3E}">
        <p14:creationId xmlns:p14="http://schemas.microsoft.com/office/powerpoint/2010/main" val="267156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6"/>
        <p:cNvGrpSpPr/>
        <p:nvPr/>
      </p:nvGrpSpPr>
      <p:grpSpPr>
        <a:xfrm>
          <a:off x="0" y="0"/>
          <a:ext cx="0" cy="0"/>
          <a:chOff x="0" y="0"/>
          <a:chExt cx="0" cy="0"/>
        </a:xfrm>
      </p:grpSpPr>
      <p:sp>
        <p:nvSpPr>
          <p:cNvPr id="287" name="Google Shape;287;p5"/>
          <p:cNvSpPr txBox="1">
            <a:spLocks noGrp="1"/>
          </p:cNvSpPr>
          <p:nvPr>
            <p:ph type="title"/>
          </p:nvPr>
        </p:nvSpPr>
        <p:spPr>
          <a:xfrm>
            <a:off x="720000" y="540000"/>
            <a:ext cx="77037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8" name="Google Shape;288;p5"/>
          <p:cNvSpPr txBox="1">
            <a:spLocks noGrp="1"/>
          </p:cNvSpPr>
          <p:nvPr>
            <p:ph type="subTitle" idx="1"/>
          </p:nvPr>
        </p:nvSpPr>
        <p:spPr>
          <a:xfrm>
            <a:off x="1561175" y="2993119"/>
            <a:ext cx="2381400" cy="709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9" name="Google Shape;289;p5"/>
          <p:cNvSpPr txBox="1">
            <a:spLocks noGrp="1"/>
          </p:cNvSpPr>
          <p:nvPr>
            <p:ph type="subTitle" idx="2"/>
          </p:nvPr>
        </p:nvSpPr>
        <p:spPr>
          <a:xfrm>
            <a:off x="5200950" y="2993119"/>
            <a:ext cx="2381400" cy="709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 name="Google Shape;290;p5"/>
          <p:cNvSpPr txBox="1">
            <a:spLocks noGrp="1"/>
          </p:cNvSpPr>
          <p:nvPr>
            <p:ph type="subTitle" idx="3"/>
          </p:nvPr>
        </p:nvSpPr>
        <p:spPr>
          <a:xfrm>
            <a:off x="1561179" y="2571750"/>
            <a:ext cx="2381400" cy="444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2000"/>
              <a:buFont typeface="Arial"/>
              <a:buNone/>
              <a:defRPr sz="2000">
                <a:solidFill>
                  <a:schemeClr val="accent2"/>
                </a:solidFill>
                <a:latin typeface="Changa One"/>
                <a:ea typeface="Changa One"/>
                <a:cs typeface="Changa One"/>
                <a:sym typeface="Changa One"/>
              </a:defRPr>
            </a:lvl1pPr>
            <a:lvl2pPr lvl="1" algn="ctr" rtl="0">
              <a:lnSpc>
                <a:spcPct val="100000"/>
              </a:lnSpc>
              <a:spcBef>
                <a:spcPts val="0"/>
              </a:spcBef>
              <a:spcAft>
                <a:spcPts val="0"/>
              </a:spcAft>
              <a:buClr>
                <a:schemeClr val="accent2"/>
              </a:buClr>
              <a:buSzPts val="2000"/>
              <a:buFont typeface="Arial"/>
              <a:buNone/>
              <a:defRPr sz="2000">
                <a:solidFill>
                  <a:schemeClr val="accent2"/>
                </a:solidFill>
                <a:latin typeface="Arial"/>
                <a:ea typeface="Arial"/>
                <a:cs typeface="Arial"/>
                <a:sym typeface="Arial"/>
              </a:defRPr>
            </a:lvl2pPr>
            <a:lvl3pPr lvl="2" algn="ctr" rtl="0">
              <a:lnSpc>
                <a:spcPct val="100000"/>
              </a:lnSpc>
              <a:spcBef>
                <a:spcPts val="0"/>
              </a:spcBef>
              <a:spcAft>
                <a:spcPts val="0"/>
              </a:spcAft>
              <a:buClr>
                <a:schemeClr val="accent2"/>
              </a:buClr>
              <a:buSzPts val="2000"/>
              <a:buFont typeface="Arial"/>
              <a:buNone/>
              <a:defRPr sz="2000">
                <a:solidFill>
                  <a:schemeClr val="accent2"/>
                </a:solidFill>
                <a:latin typeface="Arial"/>
                <a:ea typeface="Arial"/>
                <a:cs typeface="Arial"/>
                <a:sym typeface="Arial"/>
              </a:defRPr>
            </a:lvl3pPr>
            <a:lvl4pPr lvl="3" algn="ctr" rtl="0">
              <a:lnSpc>
                <a:spcPct val="100000"/>
              </a:lnSpc>
              <a:spcBef>
                <a:spcPts val="0"/>
              </a:spcBef>
              <a:spcAft>
                <a:spcPts val="0"/>
              </a:spcAft>
              <a:buClr>
                <a:schemeClr val="accent2"/>
              </a:buClr>
              <a:buSzPts val="2000"/>
              <a:buFont typeface="Arial"/>
              <a:buNone/>
              <a:defRPr sz="2000">
                <a:solidFill>
                  <a:schemeClr val="accent2"/>
                </a:solidFill>
                <a:latin typeface="Arial"/>
                <a:ea typeface="Arial"/>
                <a:cs typeface="Arial"/>
                <a:sym typeface="Arial"/>
              </a:defRPr>
            </a:lvl4pPr>
            <a:lvl5pPr lvl="4" algn="ctr" rtl="0">
              <a:lnSpc>
                <a:spcPct val="100000"/>
              </a:lnSpc>
              <a:spcBef>
                <a:spcPts val="0"/>
              </a:spcBef>
              <a:spcAft>
                <a:spcPts val="0"/>
              </a:spcAft>
              <a:buClr>
                <a:schemeClr val="accent2"/>
              </a:buClr>
              <a:buSzPts val="2000"/>
              <a:buFont typeface="Arial"/>
              <a:buNone/>
              <a:defRPr sz="2000">
                <a:solidFill>
                  <a:schemeClr val="accent2"/>
                </a:solidFill>
                <a:latin typeface="Arial"/>
                <a:ea typeface="Arial"/>
                <a:cs typeface="Arial"/>
                <a:sym typeface="Arial"/>
              </a:defRPr>
            </a:lvl5pPr>
            <a:lvl6pPr lvl="5" algn="ctr" rtl="0">
              <a:lnSpc>
                <a:spcPct val="100000"/>
              </a:lnSpc>
              <a:spcBef>
                <a:spcPts val="0"/>
              </a:spcBef>
              <a:spcAft>
                <a:spcPts val="0"/>
              </a:spcAft>
              <a:buClr>
                <a:schemeClr val="accent2"/>
              </a:buClr>
              <a:buSzPts val="2000"/>
              <a:buFont typeface="Arial"/>
              <a:buNone/>
              <a:defRPr sz="2000">
                <a:solidFill>
                  <a:schemeClr val="accent2"/>
                </a:solidFill>
                <a:latin typeface="Arial"/>
                <a:ea typeface="Arial"/>
                <a:cs typeface="Arial"/>
                <a:sym typeface="Arial"/>
              </a:defRPr>
            </a:lvl6pPr>
            <a:lvl7pPr lvl="6" algn="ctr" rtl="0">
              <a:lnSpc>
                <a:spcPct val="100000"/>
              </a:lnSpc>
              <a:spcBef>
                <a:spcPts val="0"/>
              </a:spcBef>
              <a:spcAft>
                <a:spcPts val="0"/>
              </a:spcAft>
              <a:buClr>
                <a:schemeClr val="accent2"/>
              </a:buClr>
              <a:buSzPts val="2000"/>
              <a:buFont typeface="Arial"/>
              <a:buNone/>
              <a:defRPr sz="2000">
                <a:solidFill>
                  <a:schemeClr val="accent2"/>
                </a:solidFill>
                <a:latin typeface="Arial"/>
                <a:ea typeface="Arial"/>
                <a:cs typeface="Arial"/>
                <a:sym typeface="Arial"/>
              </a:defRPr>
            </a:lvl7pPr>
            <a:lvl8pPr lvl="7" algn="ctr" rtl="0">
              <a:lnSpc>
                <a:spcPct val="100000"/>
              </a:lnSpc>
              <a:spcBef>
                <a:spcPts val="0"/>
              </a:spcBef>
              <a:spcAft>
                <a:spcPts val="0"/>
              </a:spcAft>
              <a:buClr>
                <a:schemeClr val="accent2"/>
              </a:buClr>
              <a:buSzPts val="2000"/>
              <a:buFont typeface="Arial"/>
              <a:buNone/>
              <a:defRPr sz="2000">
                <a:solidFill>
                  <a:schemeClr val="accent2"/>
                </a:solidFill>
                <a:latin typeface="Arial"/>
                <a:ea typeface="Arial"/>
                <a:cs typeface="Arial"/>
                <a:sym typeface="Arial"/>
              </a:defRPr>
            </a:lvl8pPr>
            <a:lvl9pPr lvl="8" algn="ctr" rtl="0">
              <a:lnSpc>
                <a:spcPct val="100000"/>
              </a:lnSpc>
              <a:spcBef>
                <a:spcPts val="0"/>
              </a:spcBef>
              <a:spcAft>
                <a:spcPts val="0"/>
              </a:spcAft>
              <a:buClr>
                <a:schemeClr val="accent2"/>
              </a:buClr>
              <a:buSzPts val="2000"/>
              <a:buFont typeface="Arial"/>
              <a:buNone/>
              <a:defRPr sz="2000">
                <a:solidFill>
                  <a:schemeClr val="accent2"/>
                </a:solidFill>
                <a:latin typeface="Arial"/>
                <a:ea typeface="Arial"/>
                <a:cs typeface="Arial"/>
                <a:sym typeface="Arial"/>
              </a:defRPr>
            </a:lvl9pPr>
          </a:lstStyle>
          <a:p>
            <a:endParaRPr/>
          </a:p>
        </p:txBody>
      </p:sp>
      <p:sp>
        <p:nvSpPr>
          <p:cNvPr id="291" name="Google Shape;291;p5"/>
          <p:cNvSpPr txBox="1">
            <a:spLocks noGrp="1"/>
          </p:cNvSpPr>
          <p:nvPr>
            <p:ph type="subTitle" idx="4"/>
          </p:nvPr>
        </p:nvSpPr>
        <p:spPr>
          <a:xfrm>
            <a:off x="5200954" y="2571750"/>
            <a:ext cx="2381400" cy="444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2000"/>
              <a:buFont typeface="Arial"/>
              <a:buNone/>
              <a:defRPr sz="2000">
                <a:solidFill>
                  <a:schemeClr val="accent2"/>
                </a:solidFill>
                <a:latin typeface="Changa One"/>
                <a:ea typeface="Changa One"/>
                <a:cs typeface="Changa One"/>
                <a:sym typeface="Changa One"/>
              </a:defRPr>
            </a:lvl1pPr>
            <a:lvl2pPr lvl="1" algn="ctr" rtl="0">
              <a:lnSpc>
                <a:spcPct val="100000"/>
              </a:lnSpc>
              <a:spcBef>
                <a:spcPts val="0"/>
              </a:spcBef>
              <a:spcAft>
                <a:spcPts val="0"/>
              </a:spcAft>
              <a:buClr>
                <a:schemeClr val="accent2"/>
              </a:buClr>
              <a:buSzPts val="2000"/>
              <a:buFont typeface="Arial"/>
              <a:buNone/>
              <a:defRPr sz="2000">
                <a:solidFill>
                  <a:schemeClr val="accent2"/>
                </a:solidFill>
                <a:latin typeface="Arial"/>
                <a:ea typeface="Arial"/>
                <a:cs typeface="Arial"/>
                <a:sym typeface="Arial"/>
              </a:defRPr>
            </a:lvl2pPr>
            <a:lvl3pPr lvl="2" algn="ctr" rtl="0">
              <a:lnSpc>
                <a:spcPct val="100000"/>
              </a:lnSpc>
              <a:spcBef>
                <a:spcPts val="0"/>
              </a:spcBef>
              <a:spcAft>
                <a:spcPts val="0"/>
              </a:spcAft>
              <a:buClr>
                <a:schemeClr val="accent2"/>
              </a:buClr>
              <a:buSzPts val="2000"/>
              <a:buFont typeface="Arial"/>
              <a:buNone/>
              <a:defRPr sz="2000">
                <a:solidFill>
                  <a:schemeClr val="accent2"/>
                </a:solidFill>
                <a:latin typeface="Arial"/>
                <a:ea typeface="Arial"/>
                <a:cs typeface="Arial"/>
                <a:sym typeface="Arial"/>
              </a:defRPr>
            </a:lvl3pPr>
            <a:lvl4pPr lvl="3" algn="ctr" rtl="0">
              <a:lnSpc>
                <a:spcPct val="100000"/>
              </a:lnSpc>
              <a:spcBef>
                <a:spcPts val="0"/>
              </a:spcBef>
              <a:spcAft>
                <a:spcPts val="0"/>
              </a:spcAft>
              <a:buClr>
                <a:schemeClr val="accent2"/>
              </a:buClr>
              <a:buSzPts val="2000"/>
              <a:buFont typeface="Arial"/>
              <a:buNone/>
              <a:defRPr sz="2000">
                <a:solidFill>
                  <a:schemeClr val="accent2"/>
                </a:solidFill>
                <a:latin typeface="Arial"/>
                <a:ea typeface="Arial"/>
                <a:cs typeface="Arial"/>
                <a:sym typeface="Arial"/>
              </a:defRPr>
            </a:lvl4pPr>
            <a:lvl5pPr lvl="4" algn="ctr" rtl="0">
              <a:lnSpc>
                <a:spcPct val="100000"/>
              </a:lnSpc>
              <a:spcBef>
                <a:spcPts val="0"/>
              </a:spcBef>
              <a:spcAft>
                <a:spcPts val="0"/>
              </a:spcAft>
              <a:buClr>
                <a:schemeClr val="accent2"/>
              </a:buClr>
              <a:buSzPts val="2000"/>
              <a:buFont typeface="Arial"/>
              <a:buNone/>
              <a:defRPr sz="2000">
                <a:solidFill>
                  <a:schemeClr val="accent2"/>
                </a:solidFill>
                <a:latin typeface="Arial"/>
                <a:ea typeface="Arial"/>
                <a:cs typeface="Arial"/>
                <a:sym typeface="Arial"/>
              </a:defRPr>
            </a:lvl5pPr>
            <a:lvl6pPr lvl="5" algn="ctr" rtl="0">
              <a:lnSpc>
                <a:spcPct val="100000"/>
              </a:lnSpc>
              <a:spcBef>
                <a:spcPts val="0"/>
              </a:spcBef>
              <a:spcAft>
                <a:spcPts val="0"/>
              </a:spcAft>
              <a:buClr>
                <a:schemeClr val="accent2"/>
              </a:buClr>
              <a:buSzPts val="2000"/>
              <a:buFont typeface="Arial"/>
              <a:buNone/>
              <a:defRPr sz="2000">
                <a:solidFill>
                  <a:schemeClr val="accent2"/>
                </a:solidFill>
                <a:latin typeface="Arial"/>
                <a:ea typeface="Arial"/>
                <a:cs typeface="Arial"/>
                <a:sym typeface="Arial"/>
              </a:defRPr>
            </a:lvl6pPr>
            <a:lvl7pPr lvl="6" algn="ctr" rtl="0">
              <a:lnSpc>
                <a:spcPct val="100000"/>
              </a:lnSpc>
              <a:spcBef>
                <a:spcPts val="0"/>
              </a:spcBef>
              <a:spcAft>
                <a:spcPts val="0"/>
              </a:spcAft>
              <a:buClr>
                <a:schemeClr val="accent2"/>
              </a:buClr>
              <a:buSzPts val="2000"/>
              <a:buFont typeface="Arial"/>
              <a:buNone/>
              <a:defRPr sz="2000">
                <a:solidFill>
                  <a:schemeClr val="accent2"/>
                </a:solidFill>
                <a:latin typeface="Arial"/>
                <a:ea typeface="Arial"/>
                <a:cs typeface="Arial"/>
                <a:sym typeface="Arial"/>
              </a:defRPr>
            </a:lvl7pPr>
            <a:lvl8pPr lvl="7" algn="ctr" rtl="0">
              <a:lnSpc>
                <a:spcPct val="100000"/>
              </a:lnSpc>
              <a:spcBef>
                <a:spcPts val="0"/>
              </a:spcBef>
              <a:spcAft>
                <a:spcPts val="0"/>
              </a:spcAft>
              <a:buClr>
                <a:schemeClr val="accent2"/>
              </a:buClr>
              <a:buSzPts val="2000"/>
              <a:buFont typeface="Arial"/>
              <a:buNone/>
              <a:defRPr sz="2000">
                <a:solidFill>
                  <a:schemeClr val="accent2"/>
                </a:solidFill>
                <a:latin typeface="Arial"/>
                <a:ea typeface="Arial"/>
                <a:cs typeface="Arial"/>
                <a:sym typeface="Arial"/>
              </a:defRPr>
            </a:lvl8pPr>
            <a:lvl9pPr lvl="8" algn="ctr" rtl="0">
              <a:lnSpc>
                <a:spcPct val="100000"/>
              </a:lnSpc>
              <a:spcBef>
                <a:spcPts val="0"/>
              </a:spcBef>
              <a:spcAft>
                <a:spcPts val="0"/>
              </a:spcAft>
              <a:buClr>
                <a:schemeClr val="accent2"/>
              </a:buClr>
              <a:buSzPts val="2000"/>
              <a:buFont typeface="Arial"/>
              <a:buNone/>
              <a:defRPr sz="2000">
                <a:solidFill>
                  <a:schemeClr val="accent2"/>
                </a:solidFill>
                <a:latin typeface="Arial"/>
                <a:ea typeface="Arial"/>
                <a:cs typeface="Arial"/>
                <a:sym typeface="Arial"/>
              </a:defRPr>
            </a:lvl9pPr>
          </a:lstStyle>
          <a:p>
            <a:endParaRPr/>
          </a:p>
        </p:txBody>
      </p:sp>
      <p:grpSp>
        <p:nvGrpSpPr>
          <p:cNvPr id="292" name="Google Shape;292;p5"/>
          <p:cNvGrpSpPr/>
          <p:nvPr/>
        </p:nvGrpSpPr>
        <p:grpSpPr>
          <a:xfrm>
            <a:off x="169475" y="1247075"/>
            <a:ext cx="552925" cy="613950"/>
            <a:chOff x="3042350" y="1063550"/>
            <a:chExt cx="552925" cy="613950"/>
          </a:xfrm>
        </p:grpSpPr>
        <p:sp>
          <p:nvSpPr>
            <p:cNvPr id="293" name="Google Shape;293;p5"/>
            <p:cNvSpPr/>
            <p:nvPr/>
          </p:nvSpPr>
          <p:spPr>
            <a:xfrm>
              <a:off x="3486825" y="1063550"/>
              <a:ext cx="78425" cy="62725"/>
            </a:xfrm>
            <a:custGeom>
              <a:avLst/>
              <a:gdLst/>
              <a:ahLst/>
              <a:cxnLst/>
              <a:rect l="l" t="t" r="r" b="b"/>
              <a:pathLst>
                <a:path w="3137" h="2509" extrusionOk="0">
                  <a:moveTo>
                    <a:pt x="2750" y="0"/>
                  </a:moveTo>
                  <a:cubicBezTo>
                    <a:pt x="2508" y="0"/>
                    <a:pt x="1901" y="182"/>
                    <a:pt x="167" y="841"/>
                  </a:cubicBezTo>
                  <a:cubicBezTo>
                    <a:pt x="34" y="874"/>
                    <a:pt x="1" y="974"/>
                    <a:pt x="34" y="1107"/>
                  </a:cubicBezTo>
                  <a:cubicBezTo>
                    <a:pt x="58" y="1180"/>
                    <a:pt x="117" y="1234"/>
                    <a:pt x="185" y="1234"/>
                  </a:cubicBezTo>
                  <a:cubicBezTo>
                    <a:pt x="212" y="1234"/>
                    <a:pt x="240" y="1226"/>
                    <a:pt x="267" y="1208"/>
                  </a:cubicBezTo>
                  <a:cubicBezTo>
                    <a:pt x="1068" y="941"/>
                    <a:pt x="1902" y="607"/>
                    <a:pt x="2369" y="474"/>
                  </a:cubicBezTo>
                  <a:lnTo>
                    <a:pt x="2369" y="474"/>
                  </a:lnTo>
                  <a:cubicBezTo>
                    <a:pt x="2069" y="1007"/>
                    <a:pt x="1368" y="2041"/>
                    <a:pt x="1235" y="2175"/>
                  </a:cubicBezTo>
                  <a:cubicBezTo>
                    <a:pt x="1168" y="2275"/>
                    <a:pt x="1168" y="2375"/>
                    <a:pt x="1235" y="2475"/>
                  </a:cubicBezTo>
                  <a:cubicBezTo>
                    <a:pt x="1268" y="2508"/>
                    <a:pt x="1368" y="2508"/>
                    <a:pt x="1402" y="2508"/>
                  </a:cubicBezTo>
                  <a:cubicBezTo>
                    <a:pt x="1502" y="2508"/>
                    <a:pt x="1535" y="2475"/>
                    <a:pt x="1568" y="2442"/>
                  </a:cubicBezTo>
                  <a:cubicBezTo>
                    <a:pt x="1568" y="2442"/>
                    <a:pt x="3136" y="440"/>
                    <a:pt x="2936" y="107"/>
                  </a:cubicBezTo>
                  <a:cubicBezTo>
                    <a:pt x="2902" y="50"/>
                    <a:pt x="2875" y="0"/>
                    <a:pt x="275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5"/>
            <p:cNvSpPr/>
            <p:nvPr/>
          </p:nvSpPr>
          <p:spPr>
            <a:xfrm>
              <a:off x="3325050" y="1065700"/>
              <a:ext cx="270225" cy="220950"/>
            </a:xfrm>
            <a:custGeom>
              <a:avLst/>
              <a:gdLst/>
              <a:ahLst/>
              <a:cxnLst/>
              <a:rect l="l" t="t" r="r" b="b"/>
              <a:pathLst>
                <a:path w="10809" h="8838" extrusionOk="0">
                  <a:moveTo>
                    <a:pt x="6042" y="1"/>
                  </a:moveTo>
                  <a:cubicBezTo>
                    <a:pt x="4502" y="1"/>
                    <a:pt x="4837" y="2923"/>
                    <a:pt x="4837" y="2923"/>
                  </a:cubicBezTo>
                  <a:cubicBezTo>
                    <a:pt x="4837" y="2923"/>
                    <a:pt x="2719" y="200"/>
                    <a:pt x="1451" y="200"/>
                  </a:cubicBezTo>
                  <a:cubicBezTo>
                    <a:pt x="1388" y="200"/>
                    <a:pt x="1327" y="207"/>
                    <a:pt x="1268" y="221"/>
                  </a:cubicBezTo>
                  <a:cubicBezTo>
                    <a:pt x="0" y="488"/>
                    <a:pt x="2035" y="3090"/>
                    <a:pt x="2035" y="3090"/>
                  </a:cubicBezTo>
                  <a:cubicBezTo>
                    <a:pt x="2035" y="3090"/>
                    <a:pt x="1523" y="2794"/>
                    <a:pt x="1110" y="2794"/>
                  </a:cubicBezTo>
                  <a:cubicBezTo>
                    <a:pt x="816" y="2794"/>
                    <a:pt x="573" y="2943"/>
                    <a:pt x="601" y="3457"/>
                  </a:cubicBezTo>
                  <a:cubicBezTo>
                    <a:pt x="634" y="4724"/>
                    <a:pt x="2602" y="5958"/>
                    <a:pt x="2602" y="5958"/>
                  </a:cubicBezTo>
                  <a:lnTo>
                    <a:pt x="334" y="6892"/>
                  </a:lnTo>
                  <a:cubicBezTo>
                    <a:pt x="334" y="6892"/>
                    <a:pt x="1631" y="8837"/>
                    <a:pt x="4103" y="8837"/>
                  </a:cubicBezTo>
                  <a:cubicBezTo>
                    <a:pt x="4853" y="8837"/>
                    <a:pt x="5710" y="8659"/>
                    <a:pt x="6672" y="8193"/>
                  </a:cubicBezTo>
                  <a:cubicBezTo>
                    <a:pt x="10808" y="6192"/>
                    <a:pt x="8707" y="421"/>
                    <a:pt x="6271" y="21"/>
                  </a:cubicBezTo>
                  <a:cubicBezTo>
                    <a:pt x="6191" y="7"/>
                    <a:pt x="6115" y="1"/>
                    <a:pt x="6042" y="1"/>
                  </a:cubicBezTo>
                  <a:close/>
                </a:path>
              </a:pathLst>
            </a:custGeom>
            <a:solidFill>
              <a:srgbClr val="D07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5"/>
            <p:cNvSpPr/>
            <p:nvPr/>
          </p:nvSpPr>
          <p:spPr>
            <a:xfrm>
              <a:off x="3460975" y="1080675"/>
              <a:ext cx="39225" cy="42250"/>
            </a:xfrm>
            <a:custGeom>
              <a:avLst/>
              <a:gdLst/>
              <a:ahLst/>
              <a:cxnLst/>
              <a:rect l="l" t="t" r="r" b="b"/>
              <a:pathLst>
                <a:path w="1569" h="1690" extrusionOk="0">
                  <a:moveTo>
                    <a:pt x="769" y="0"/>
                  </a:moveTo>
                  <a:cubicBezTo>
                    <a:pt x="723" y="0"/>
                    <a:pt x="676" y="8"/>
                    <a:pt x="634" y="22"/>
                  </a:cubicBezTo>
                  <a:cubicBezTo>
                    <a:pt x="568" y="122"/>
                    <a:pt x="568" y="222"/>
                    <a:pt x="601" y="322"/>
                  </a:cubicBezTo>
                  <a:cubicBezTo>
                    <a:pt x="868" y="689"/>
                    <a:pt x="1035" y="1090"/>
                    <a:pt x="1068" y="1256"/>
                  </a:cubicBezTo>
                  <a:cubicBezTo>
                    <a:pt x="901" y="1190"/>
                    <a:pt x="568" y="956"/>
                    <a:pt x="367" y="689"/>
                  </a:cubicBezTo>
                  <a:cubicBezTo>
                    <a:pt x="317" y="656"/>
                    <a:pt x="267" y="639"/>
                    <a:pt x="217" y="639"/>
                  </a:cubicBezTo>
                  <a:cubicBezTo>
                    <a:pt x="167" y="639"/>
                    <a:pt x="117" y="656"/>
                    <a:pt x="67" y="689"/>
                  </a:cubicBezTo>
                  <a:cubicBezTo>
                    <a:pt x="1" y="789"/>
                    <a:pt x="1" y="923"/>
                    <a:pt x="67" y="990"/>
                  </a:cubicBezTo>
                  <a:cubicBezTo>
                    <a:pt x="234" y="1156"/>
                    <a:pt x="734" y="1690"/>
                    <a:pt x="1168" y="1690"/>
                  </a:cubicBezTo>
                  <a:cubicBezTo>
                    <a:pt x="1201" y="1690"/>
                    <a:pt x="1235" y="1690"/>
                    <a:pt x="1135" y="1623"/>
                  </a:cubicBezTo>
                  <a:cubicBezTo>
                    <a:pt x="1268" y="1590"/>
                    <a:pt x="1368" y="1490"/>
                    <a:pt x="1402" y="1390"/>
                  </a:cubicBezTo>
                  <a:cubicBezTo>
                    <a:pt x="1568" y="1123"/>
                    <a:pt x="1201" y="456"/>
                    <a:pt x="935" y="55"/>
                  </a:cubicBezTo>
                  <a:cubicBezTo>
                    <a:pt x="895" y="16"/>
                    <a:pt x="833" y="0"/>
                    <a:pt x="7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5"/>
            <p:cNvSpPr/>
            <p:nvPr/>
          </p:nvSpPr>
          <p:spPr>
            <a:xfrm>
              <a:off x="3365900" y="1129850"/>
              <a:ext cx="85100" cy="83150"/>
            </a:xfrm>
            <a:custGeom>
              <a:avLst/>
              <a:gdLst/>
              <a:ahLst/>
              <a:cxnLst/>
              <a:rect l="l" t="t" r="r" b="b"/>
              <a:pathLst>
                <a:path w="3404" h="3326" extrusionOk="0">
                  <a:moveTo>
                    <a:pt x="1296" y="1"/>
                  </a:moveTo>
                  <a:cubicBezTo>
                    <a:pt x="1236" y="1"/>
                    <a:pt x="1197" y="16"/>
                    <a:pt x="1168" y="23"/>
                  </a:cubicBezTo>
                  <a:cubicBezTo>
                    <a:pt x="868" y="157"/>
                    <a:pt x="868" y="624"/>
                    <a:pt x="1168" y="1358"/>
                  </a:cubicBezTo>
                  <a:cubicBezTo>
                    <a:pt x="942" y="1244"/>
                    <a:pt x="700" y="1177"/>
                    <a:pt x="484" y="1177"/>
                  </a:cubicBezTo>
                  <a:cubicBezTo>
                    <a:pt x="382" y="1177"/>
                    <a:pt x="287" y="1192"/>
                    <a:pt x="201" y="1224"/>
                  </a:cubicBezTo>
                  <a:cubicBezTo>
                    <a:pt x="134" y="1291"/>
                    <a:pt x="1" y="1391"/>
                    <a:pt x="1" y="1658"/>
                  </a:cubicBezTo>
                  <a:cubicBezTo>
                    <a:pt x="34" y="2458"/>
                    <a:pt x="1335" y="3192"/>
                    <a:pt x="1469" y="3292"/>
                  </a:cubicBezTo>
                  <a:cubicBezTo>
                    <a:pt x="1502" y="3326"/>
                    <a:pt x="1535" y="3326"/>
                    <a:pt x="1569" y="3326"/>
                  </a:cubicBezTo>
                  <a:cubicBezTo>
                    <a:pt x="1669" y="3326"/>
                    <a:pt x="1735" y="3292"/>
                    <a:pt x="1735" y="3226"/>
                  </a:cubicBezTo>
                  <a:cubicBezTo>
                    <a:pt x="1802" y="3092"/>
                    <a:pt x="1735" y="2992"/>
                    <a:pt x="1669" y="2925"/>
                  </a:cubicBezTo>
                  <a:cubicBezTo>
                    <a:pt x="1202" y="2658"/>
                    <a:pt x="468" y="2058"/>
                    <a:pt x="401" y="1658"/>
                  </a:cubicBezTo>
                  <a:lnTo>
                    <a:pt x="401" y="1624"/>
                  </a:lnTo>
                  <a:cubicBezTo>
                    <a:pt x="417" y="1616"/>
                    <a:pt x="438" y="1613"/>
                    <a:pt x="463" y="1613"/>
                  </a:cubicBezTo>
                  <a:cubicBezTo>
                    <a:pt x="652" y="1613"/>
                    <a:pt x="1086" y="1819"/>
                    <a:pt x="1469" y="2025"/>
                  </a:cubicBezTo>
                  <a:cubicBezTo>
                    <a:pt x="1488" y="2034"/>
                    <a:pt x="1510" y="2038"/>
                    <a:pt x="1534" y="2038"/>
                  </a:cubicBezTo>
                  <a:cubicBezTo>
                    <a:pt x="1591" y="2038"/>
                    <a:pt x="1655" y="2015"/>
                    <a:pt x="1702" y="1991"/>
                  </a:cubicBezTo>
                  <a:cubicBezTo>
                    <a:pt x="1735" y="1891"/>
                    <a:pt x="1802" y="1825"/>
                    <a:pt x="1735" y="1724"/>
                  </a:cubicBezTo>
                  <a:cubicBezTo>
                    <a:pt x="1535" y="1224"/>
                    <a:pt x="1368" y="657"/>
                    <a:pt x="1368" y="457"/>
                  </a:cubicBezTo>
                  <a:lnTo>
                    <a:pt x="1368" y="457"/>
                  </a:lnTo>
                  <a:cubicBezTo>
                    <a:pt x="1669" y="557"/>
                    <a:pt x="2403" y="1291"/>
                    <a:pt x="3036" y="1958"/>
                  </a:cubicBezTo>
                  <a:cubicBezTo>
                    <a:pt x="3086" y="1991"/>
                    <a:pt x="3136" y="2008"/>
                    <a:pt x="3186" y="2008"/>
                  </a:cubicBezTo>
                  <a:cubicBezTo>
                    <a:pt x="3236" y="2008"/>
                    <a:pt x="3287" y="1991"/>
                    <a:pt x="3337" y="1958"/>
                  </a:cubicBezTo>
                  <a:cubicBezTo>
                    <a:pt x="3403" y="1858"/>
                    <a:pt x="3403" y="1724"/>
                    <a:pt x="3337" y="1658"/>
                  </a:cubicBezTo>
                  <a:cubicBezTo>
                    <a:pt x="2006" y="197"/>
                    <a:pt x="1512" y="1"/>
                    <a:pt x="129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5"/>
            <p:cNvSpPr/>
            <p:nvPr/>
          </p:nvSpPr>
          <p:spPr>
            <a:xfrm>
              <a:off x="3430125" y="1156275"/>
              <a:ext cx="111775" cy="102600"/>
            </a:xfrm>
            <a:custGeom>
              <a:avLst/>
              <a:gdLst/>
              <a:ahLst/>
              <a:cxnLst/>
              <a:rect l="l" t="t" r="r" b="b"/>
              <a:pathLst>
                <a:path w="4471" h="4104" extrusionOk="0">
                  <a:moveTo>
                    <a:pt x="4203" y="0"/>
                  </a:moveTo>
                  <a:cubicBezTo>
                    <a:pt x="4103" y="0"/>
                    <a:pt x="4003" y="100"/>
                    <a:pt x="4003" y="234"/>
                  </a:cubicBezTo>
                  <a:cubicBezTo>
                    <a:pt x="4003" y="1401"/>
                    <a:pt x="3670" y="2302"/>
                    <a:pt x="3036" y="2902"/>
                  </a:cubicBezTo>
                  <a:cubicBezTo>
                    <a:pt x="2235" y="3653"/>
                    <a:pt x="1078" y="3747"/>
                    <a:pt x="550" y="3747"/>
                  </a:cubicBezTo>
                  <a:cubicBezTo>
                    <a:pt x="374" y="3747"/>
                    <a:pt x="267" y="3736"/>
                    <a:pt x="267" y="3736"/>
                  </a:cubicBezTo>
                  <a:cubicBezTo>
                    <a:pt x="245" y="3722"/>
                    <a:pt x="222" y="3715"/>
                    <a:pt x="198" y="3715"/>
                  </a:cubicBezTo>
                  <a:cubicBezTo>
                    <a:pt x="115" y="3715"/>
                    <a:pt x="34" y="3799"/>
                    <a:pt x="34" y="3903"/>
                  </a:cubicBezTo>
                  <a:cubicBezTo>
                    <a:pt x="0" y="3970"/>
                    <a:pt x="100" y="4103"/>
                    <a:pt x="200" y="4103"/>
                  </a:cubicBezTo>
                  <a:lnTo>
                    <a:pt x="567" y="4103"/>
                  </a:lnTo>
                  <a:cubicBezTo>
                    <a:pt x="1134" y="4103"/>
                    <a:pt x="2402" y="3970"/>
                    <a:pt x="3336" y="3169"/>
                  </a:cubicBezTo>
                  <a:cubicBezTo>
                    <a:pt x="4103" y="2502"/>
                    <a:pt x="4470" y="1501"/>
                    <a:pt x="4437" y="234"/>
                  </a:cubicBezTo>
                  <a:cubicBezTo>
                    <a:pt x="4437" y="100"/>
                    <a:pt x="4337" y="0"/>
                    <a:pt x="420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5"/>
            <p:cNvSpPr/>
            <p:nvPr/>
          </p:nvSpPr>
          <p:spPr>
            <a:xfrm>
              <a:off x="3042350" y="1327050"/>
              <a:ext cx="522900" cy="350450"/>
            </a:xfrm>
            <a:custGeom>
              <a:avLst/>
              <a:gdLst/>
              <a:ahLst/>
              <a:cxnLst/>
              <a:rect l="l" t="t" r="r" b="b"/>
              <a:pathLst>
                <a:path w="20916" h="14018" extrusionOk="0">
                  <a:moveTo>
                    <a:pt x="18027" y="1"/>
                  </a:moveTo>
                  <a:cubicBezTo>
                    <a:pt x="17913" y="1"/>
                    <a:pt x="17813" y="88"/>
                    <a:pt x="17813" y="174"/>
                  </a:cubicBezTo>
                  <a:cubicBezTo>
                    <a:pt x="17813" y="308"/>
                    <a:pt x="17846" y="408"/>
                    <a:pt x="17980" y="441"/>
                  </a:cubicBezTo>
                  <a:cubicBezTo>
                    <a:pt x="18247" y="475"/>
                    <a:pt x="18480" y="575"/>
                    <a:pt x="18680" y="675"/>
                  </a:cubicBezTo>
                  <a:cubicBezTo>
                    <a:pt x="18747" y="741"/>
                    <a:pt x="18780" y="741"/>
                    <a:pt x="18814" y="741"/>
                  </a:cubicBezTo>
                  <a:cubicBezTo>
                    <a:pt x="18914" y="741"/>
                    <a:pt x="18980" y="675"/>
                    <a:pt x="18980" y="641"/>
                  </a:cubicBezTo>
                  <a:cubicBezTo>
                    <a:pt x="19014" y="508"/>
                    <a:pt x="18980" y="408"/>
                    <a:pt x="18914" y="341"/>
                  </a:cubicBezTo>
                  <a:cubicBezTo>
                    <a:pt x="18647" y="174"/>
                    <a:pt x="18347" y="74"/>
                    <a:pt x="18080" y="8"/>
                  </a:cubicBezTo>
                  <a:cubicBezTo>
                    <a:pt x="18062" y="3"/>
                    <a:pt x="18044" y="1"/>
                    <a:pt x="18027" y="1"/>
                  </a:cubicBezTo>
                  <a:close/>
                  <a:moveTo>
                    <a:pt x="19510" y="833"/>
                  </a:moveTo>
                  <a:cubicBezTo>
                    <a:pt x="19456" y="833"/>
                    <a:pt x="19397" y="858"/>
                    <a:pt x="19347" y="908"/>
                  </a:cubicBezTo>
                  <a:cubicBezTo>
                    <a:pt x="19281" y="975"/>
                    <a:pt x="19281" y="1108"/>
                    <a:pt x="19347" y="1175"/>
                  </a:cubicBezTo>
                  <a:cubicBezTo>
                    <a:pt x="19514" y="1342"/>
                    <a:pt x="19681" y="1575"/>
                    <a:pt x="19814" y="1809"/>
                  </a:cubicBezTo>
                  <a:cubicBezTo>
                    <a:pt x="19848" y="1842"/>
                    <a:pt x="19914" y="1909"/>
                    <a:pt x="19981" y="1909"/>
                  </a:cubicBezTo>
                  <a:lnTo>
                    <a:pt x="20115" y="1909"/>
                  </a:lnTo>
                  <a:cubicBezTo>
                    <a:pt x="20248" y="1809"/>
                    <a:pt x="20248" y="1675"/>
                    <a:pt x="20181" y="1609"/>
                  </a:cubicBezTo>
                  <a:cubicBezTo>
                    <a:pt x="20015" y="1342"/>
                    <a:pt x="19848" y="1108"/>
                    <a:pt x="19648" y="908"/>
                  </a:cubicBezTo>
                  <a:cubicBezTo>
                    <a:pt x="19614" y="858"/>
                    <a:pt x="19564" y="833"/>
                    <a:pt x="19510" y="833"/>
                  </a:cubicBezTo>
                  <a:close/>
                  <a:moveTo>
                    <a:pt x="20365" y="2297"/>
                  </a:moveTo>
                  <a:cubicBezTo>
                    <a:pt x="20341" y="2297"/>
                    <a:pt x="20313" y="2301"/>
                    <a:pt x="20281" y="2309"/>
                  </a:cubicBezTo>
                  <a:cubicBezTo>
                    <a:pt x="20148" y="2343"/>
                    <a:pt x="20115" y="2443"/>
                    <a:pt x="20148" y="2576"/>
                  </a:cubicBezTo>
                  <a:cubicBezTo>
                    <a:pt x="20248" y="2776"/>
                    <a:pt x="20315" y="3076"/>
                    <a:pt x="20348" y="3310"/>
                  </a:cubicBezTo>
                  <a:cubicBezTo>
                    <a:pt x="20415" y="3410"/>
                    <a:pt x="20482" y="3477"/>
                    <a:pt x="20582" y="3477"/>
                  </a:cubicBezTo>
                  <a:cubicBezTo>
                    <a:pt x="20682" y="3443"/>
                    <a:pt x="20782" y="3310"/>
                    <a:pt x="20782" y="3277"/>
                  </a:cubicBezTo>
                  <a:cubicBezTo>
                    <a:pt x="20682" y="2976"/>
                    <a:pt x="20615" y="2676"/>
                    <a:pt x="20515" y="2443"/>
                  </a:cubicBezTo>
                  <a:cubicBezTo>
                    <a:pt x="20489" y="2341"/>
                    <a:pt x="20444" y="2297"/>
                    <a:pt x="20365" y="2297"/>
                  </a:cubicBezTo>
                  <a:close/>
                  <a:moveTo>
                    <a:pt x="20682" y="3810"/>
                  </a:moveTo>
                  <a:cubicBezTo>
                    <a:pt x="20548" y="3810"/>
                    <a:pt x="20482" y="3910"/>
                    <a:pt x="20482" y="4010"/>
                  </a:cubicBezTo>
                  <a:lnTo>
                    <a:pt x="20482" y="4277"/>
                  </a:lnTo>
                  <a:cubicBezTo>
                    <a:pt x="20482" y="4477"/>
                    <a:pt x="20482" y="4678"/>
                    <a:pt x="20448" y="4844"/>
                  </a:cubicBezTo>
                  <a:cubicBezTo>
                    <a:pt x="20448" y="4978"/>
                    <a:pt x="20515" y="5111"/>
                    <a:pt x="20648" y="5111"/>
                  </a:cubicBezTo>
                  <a:cubicBezTo>
                    <a:pt x="20748" y="5111"/>
                    <a:pt x="20815" y="5078"/>
                    <a:pt x="20848" y="4911"/>
                  </a:cubicBezTo>
                  <a:cubicBezTo>
                    <a:pt x="20915" y="4678"/>
                    <a:pt x="20915" y="4477"/>
                    <a:pt x="20915" y="4277"/>
                  </a:cubicBezTo>
                  <a:lnTo>
                    <a:pt x="20915" y="4010"/>
                  </a:lnTo>
                  <a:cubicBezTo>
                    <a:pt x="20915" y="3910"/>
                    <a:pt x="20815" y="3810"/>
                    <a:pt x="20682" y="3810"/>
                  </a:cubicBezTo>
                  <a:close/>
                  <a:moveTo>
                    <a:pt x="20459" y="5466"/>
                  </a:moveTo>
                  <a:cubicBezTo>
                    <a:pt x="20391" y="5466"/>
                    <a:pt x="20307" y="5510"/>
                    <a:pt x="20281" y="5612"/>
                  </a:cubicBezTo>
                  <a:cubicBezTo>
                    <a:pt x="20181" y="5912"/>
                    <a:pt x="20115" y="6145"/>
                    <a:pt x="19981" y="6345"/>
                  </a:cubicBezTo>
                  <a:cubicBezTo>
                    <a:pt x="19948" y="6479"/>
                    <a:pt x="19981" y="6612"/>
                    <a:pt x="20081" y="6646"/>
                  </a:cubicBezTo>
                  <a:cubicBezTo>
                    <a:pt x="20081" y="6679"/>
                    <a:pt x="20115" y="6679"/>
                    <a:pt x="20148" y="6679"/>
                  </a:cubicBezTo>
                  <a:cubicBezTo>
                    <a:pt x="20248" y="6679"/>
                    <a:pt x="20315" y="6679"/>
                    <a:pt x="20315" y="6512"/>
                  </a:cubicBezTo>
                  <a:cubicBezTo>
                    <a:pt x="20448" y="6279"/>
                    <a:pt x="20582" y="6012"/>
                    <a:pt x="20648" y="5745"/>
                  </a:cubicBezTo>
                  <a:cubicBezTo>
                    <a:pt x="20682" y="5645"/>
                    <a:pt x="20648" y="5511"/>
                    <a:pt x="20515" y="5478"/>
                  </a:cubicBezTo>
                  <a:cubicBezTo>
                    <a:pt x="20499" y="5470"/>
                    <a:pt x="20480" y="5466"/>
                    <a:pt x="20459" y="5466"/>
                  </a:cubicBezTo>
                  <a:close/>
                  <a:moveTo>
                    <a:pt x="15178" y="6345"/>
                  </a:moveTo>
                  <a:cubicBezTo>
                    <a:pt x="15111" y="6345"/>
                    <a:pt x="15011" y="6445"/>
                    <a:pt x="15011" y="6546"/>
                  </a:cubicBezTo>
                  <a:cubicBezTo>
                    <a:pt x="15011" y="6679"/>
                    <a:pt x="15111" y="6779"/>
                    <a:pt x="15244" y="6779"/>
                  </a:cubicBezTo>
                  <a:cubicBezTo>
                    <a:pt x="15411" y="6779"/>
                    <a:pt x="15511" y="6979"/>
                    <a:pt x="15578" y="7146"/>
                  </a:cubicBezTo>
                  <a:cubicBezTo>
                    <a:pt x="15611" y="7279"/>
                    <a:pt x="15678" y="7313"/>
                    <a:pt x="15778" y="7313"/>
                  </a:cubicBezTo>
                  <a:cubicBezTo>
                    <a:pt x="15778" y="7313"/>
                    <a:pt x="15812" y="7313"/>
                    <a:pt x="15812" y="7279"/>
                  </a:cubicBezTo>
                  <a:cubicBezTo>
                    <a:pt x="15912" y="7213"/>
                    <a:pt x="15978" y="7146"/>
                    <a:pt x="15945" y="7013"/>
                  </a:cubicBezTo>
                  <a:cubicBezTo>
                    <a:pt x="15778" y="6445"/>
                    <a:pt x="15411" y="6345"/>
                    <a:pt x="15178" y="6345"/>
                  </a:cubicBezTo>
                  <a:close/>
                  <a:moveTo>
                    <a:pt x="14436" y="6685"/>
                  </a:moveTo>
                  <a:cubicBezTo>
                    <a:pt x="14394" y="6685"/>
                    <a:pt x="14352" y="6704"/>
                    <a:pt x="14310" y="6746"/>
                  </a:cubicBezTo>
                  <a:cubicBezTo>
                    <a:pt x="13977" y="6946"/>
                    <a:pt x="13777" y="7179"/>
                    <a:pt x="13677" y="7446"/>
                  </a:cubicBezTo>
                  <a:cubicBezTo>
                    <a:pt x="13643" y="7513"/>
                    <a:pt x="13677" y="7646"/>
                    <a:pt x="13810" y="7680"/>
                  </a:cubicBezTo>
                  <a:lnTo>
                    <a:pt x="13910" y="7680"/>
                  </a:lnTo>
                  <a:cubicBezTo>
                    <a:pt x="13977" y="7680"/>
                    <a:pt x="14077" y="7646"/>
                    <a:pt x="14110" y="7580"/>
                  </a:cubicBezTo>
                  <a:cubicBezTo>
                    <a:pt x="14144" y="7413"/>
                    <a:pt x="14310" y="7246"/>
                    <a:pt x="14577" y="7079"/>
                  </a:cubicBezTo>
                  <a:cubicBezTo>
                    <a:pt x="14644" y="6979"/>
                    <a:pt x="14677" y="6846"/>
                    <a:pt x="14611" y="6779"/>
                  </a:cubicBezTo>
                  <a:cubicBezTo>
                    <a:pt x="14553" y="6721"/>
                    <a:pt x="14494" y="6685"/>
                    <a:pt x="14436" y="6685"/>
                  </a:cubicBezTo>
                  <a:close/>
                  <a:moveTo>
                    <a:pt x="19677" y="7004"/>
                  </a:moveTo>
                  <a:cubicBezTo>
                    <a:pt x="19623" y="7004"/>
                    <a:pt x="19564" y="7029"/>
                    <a:pt x="19514" y="7079"/>
                  </a:cubicBezTo>
                  <a:cubicBezTo>
                    <a:pt x="19347" y="7246"/>
                    <a:pt x="19147" y="7379"/>
                    <a:pt x="18947" y="7580"/>
                  </a:cubicBezTo>
                  <a:cubicBezTo>
                    <a:pt x="18847" y="7646"/>
                    <a:pt x="18814" y="7780"/>
                    <a:pt x="18914" y="7846"/>
                  </a:cubicBezTo>
                  <a:cubicBezTo>
                    <a:pt x="18947" y="7913"/>
                    <a:pt x="18980" y="7947"/>
                    <a:pt x="19081" y="7947"/>
                  </a:cubicBezTo>
                  <a:lnTo>
                    <a:pt x="19147" y="7947"/>
                  </a:lnTo>
                  <a:cubicBezTo>
                    <a:pt x="19414" y="7780"/>
                    <a:pt x="19614" y="7580"/>
                    <a:pt x="19814" y="7346"/>
                  </a:cubicBezTo>
                  <a:cubicBezTo>
                    <a:pt x="19881" y="7279"/>
                    <a:pt x="19881" y="7146"/>
                    <a:pt x="19814" y="7079"/>
                  </a:cubicBezTo>
                  <a:cubicBezTo>
                    <a:pt x="19781" y="7029"/>
                    <a:pt x="19731" y="7004"/>
                    <a:pt x="19677" y="7004"/>
                  </a:cubicBezTo>
                  <a:close/>
                  <a:moveTo>
                    <a:pt x="18329" y="7886"/>
                  </a:moveTo>
                  <a:cubicBezTo>
                    <a:pt x="18302" y="7886"/>
                    <a:pt x="18275" y="7895"/>
                    <a:pt x="18247" y="7913"/>
                  </a:cubicBezTo>
                  <a:cubicBezTo>
                    <a:pt x="18013" y="7980"/>
                    <a:pt x="17746" y="8080"/>
                    <a:pt x="17479" y="8113"/>
                  </a:cubicBezTo>
                  <a:cubicBezTo>
                    <a:pt x="17346" y="8147"/>
                    <a:pt x="17313" y="8247"/>
                    <a:pt x="17313" y="8347"/>
                  </a:cubicBezTo>
                  <a:cubicBezTo>
                    <a:pt x="17313" y="8447"/>
                    <a:pt x="17446" y="8514"/>
                    <a:pt x="17513" y="8514"/>
                  </a:cubicBezTo>
                  <a:cubicBezTo>
                    <a:pt x="17846" y="8480"/>
                    <a:pt x="18113" y="8414"/>
                    <a:pt x="18347" y="8280"/>
                  </a:cubicBezTo>
                  <a:cubicBezTo>
                    <a:pt x="18480" y="8247"/>
                    <a:pt x="18513" y="8147"/>
                    <a:pt x="18480" y="8013"/>
                  </a:cubicBezTo>
                  <a:cubicBezTo>
                    <a:pt x="18456" y="7941"/>
                    <a:pt x="18397" y="7886"/>
                    <a:pt x="18329" y="7886"/>
                  </a:cubicBezTo>
                  <a:close/>
                  <a:moveTo>
                    <a:pt x="14217" y="8001"/>
                  </a:moveTo>
                  <a:cubicBezTo>
                    <a:pt x="14129" y="8001"/>
                    <a:pt x="14060" y="8038"/>
                    <a:pt x="14010" y="8113"/>
                  </a:cubicBezTo>
                  <a:cubicBezTo>
                    <a:pt x="13977" y="8247"/>
                    <a:pt x="14010" y="8347"/>
                    <a:pt x="14110" y="8414"/>
                  </a:cubicBezTo>
                  <a:cubicBezTo>
                    <a:pt x="14344" y="8514"/>
                    <a:pt x="14644" y="8614"/>
                    <a:pt x="15011" y="8647"/>
                  </a:cubicBezTo>
                  <a:cubicBezTo>
                    <a:pt x="15111" y="8647"/>
                    <a:pt x="15178" y="8580"/>
                    <a:pt x="15178" y="8480"/>
                  </a:cubicBezTo>
                  <a:cubicBezTo>
                    <a:pt x="15244" y="8347"/>
                    <a:pt x="15144" y="8247"/>
                    <a:pt x="15011" y="8247"/>
                  </a:cubicBezTo>
                  <a:cubicBezTo>
                    <a:pt x="14744" y="8180"/>
                    <a:pt x="14477" y="8113"/>
                    <a:pt x="14310" y="8013"/>
                  </a:cubicBezTo>
                  <a:cubicBezTo>
                    <a:pt x="14277" y="8005"/>
                    <a:pt x="14246" y="8001"/>
                    <a:pt x="14217" y="8001"/>
                  </a:cubicBezTo>
                  <a:close/>
                  <a:moveTo>
                    <a:pt x="15845" y="7746"/>
                  </a:moveTo>
                  <a:cubicBezTo>
                    <a:pt x="15711" y="7746"/>
                    <a:pt x="15645" y="7813"/>
                    <a:pt x="15645" y="7947"/>
                  </a:cubicBezTo>
                  <a:cubicBezTo>
                    <a:pt x="15645" y="8180"/>
                    <a:pt x="15611" y="8447"/>
                    <a:pt x="15578" y="8747"/>
                  </a:cubicBezTo>
                  <a:cubicBezTo>
                    <a:pt x="15578" y="8847"/>
                    <a:pt x="15611" y="8947"/>
                    <a:pt x="15778" y="8981"/>
                  </a:cubicBezTo>
                  <a:cubicBezTo>
                    <a:pt x="15912" y="8981"/>
                    <a:pt x="15978" y="8914"/>
                    <a:pt x="16012" y="8780"/>
                  </a:cubicBezTo>
                  <a:lnTo>
                    <a:pt x="16012" y="8647"/>
                  </a:lnTo>
                  <a:cubicBezTo>
                    <a:pt x="16245" y="8647"/>
                    <a:pt x="16479" y="8647"/>
                    <a:pt x="16746" y="8614"/>
                  </a:cubicBezTo>
                  <a:cubicBezTo>
                    <a:pt x="16812" y="8614"/>
                    <a:pt x="16912" y="8514"/>
                    <a:pt x="16912" y="8414"/>
                  </a:cubicBezTo>
                  <a:cubicBezTo>
                    <a:pt x="16912" y="8313"/>
                    <a:pt x="16812" y="8247"/>
                    <a:pt x="16679" y="8247"/>
                  </a:cubicBezTo>
                  <a:cubicBezTo>
                    <a:pt x="16479" y="8247"/>
                    <a:pt x="16279" y="8280"/>
                    <a:pt x="16078" y="8280"/>
                  </a:cubicBezTo>
                  <a:lnTo>
                    <a:pt x="16078" y="7947"/>
                  </a:lnTo>
                  <a:cubicBezTo>
                    <a:pt x="16078" y="7813"/>
                    <a:pt x="15978" y="7746"/>
                    <a:pt x="15845" y="7746"/>
                  </a:cubicBezTo>
                  <a:close/>
                  <a:moveTo>
                    <a:pt x="351" y="7886"/>
                  </a:moveTo>
                  <a:cubicBezTo>
                    <a:pt x="281" y="7886"/>
                    <a:pt x="215" y="7941"/>
                    <a:pt x="167" y="8013"/>
                  </a:cubicBezTo>
                  <a:cubicBezTo>
                    <a:pt x="167" y="8013"/>
                    <a:pt x="67" y="8414"/>
                    <a:pt x="0" y="8914"/>
                  </a:cubicBezTo>
                  <a:cubicBezTo>
                    <a:pt x="0" y="8981"/>
                    <a:pt x="100" y="9114"/>
                    <a:pt x="234" y="9114"/>
                  </a:cubicBezTo>
                  <a:cubicBezTo>
                    <a:pt x="300" y="9114"/>
                    <a:pt x="401" y="9014"/>
                    <a:pt x="434" y="8914"/>
                  </a:cubicBezTo>
                  <a:cubicBezTo>
                    <a:pt x="467" y="8447"/>
                    <a:pt x="567" y="8147"/>
                    <a:pt x="567" y="8147"/>
                  </a:cubicBezTo>
                  <a:cubicBezTo>
                    <a:pt x="601" y="8080"/>
                    <a:pt x="567" y="7947"/>
                    <a:pt x="434" y="7913"/>
                  </a:cubicBezTo>
                  <a:cubicBezTo>
                    <a:pt x="406" y="7895"/>
                    <a:pt x="378" y="7886"/>
                    <a:pt x="351" y="7886"/>
                  </a:cubicBezTo>
                  <a:close/>
                  <a:moveTo>
                    <a:pt x="8556" y="9092"/>
                  </a:moveTo>
                  <a:cubicBezTo>
                    <a:pt x="8531" y="9092"/>
                    <a:pt x="8504" y="9099"/>
                    <a:pt x="8473" y="9114"/>
                  </a:cubicBezTo>
                  <a:cubicBezTo>
                    <a:pt x="8073" y="9281"/>
                    <a:pt x="7839" y="9514"/>
                    <a:pt x="7806" y="9881"/>
                  </a:cubicBezTo>
                  <a:cubicBezTo>
                    <a:pt x="7806" y="9981"/>
                    <a:pt x="7906" y="10115"/>
                    <a:pt x="8006" y="10115"/>
                  </a:cubicBezTo>
                  <a:cubicBezTo>
                    <a:pt x="8139" y="10115"/>
                    <a:pt x="8239" y="10015"/>
                    <a:pt x="8206" y="9881"/>
                  </a:cubicBezTo>
                  <a:cubicBezTo>
                    <a:pt x="8273" y="9648"/>
                    <a:pt x="8440" y="9514"/>
                    <a:pt x="8606" y="9481"/>
                  </a:cubicBezTo>
                  <a:cubicBezTo>
                    <a:pt x="8673" y="9448"/>
                    <a:pt x="8773" y="9348"/>
                    <a:pt x="8740" y="9214"/>
                  </a:cubicBezTo>
                  <a:cubicBezTo>
                    <a:pt x="8689" y="9163"/>
                    <a:pt x="8637" y="9092"/>
                    <a:pt x="8556" y="9092"/>
                  </a:cubicBezTo>
                  <a:close/>
                  <a:moveTo>
                    <a:pt x="9370" y="9102"/>
                  </a:moveTo>
                  <a:cubicBezTo>
                    <a:pt x="9295" y="9102"/>
                    <a:pt x="9224" y="9146"/>
                    <a:pt x="9173" y="9247"/>
                  </a:cubicBezTo>
                  <a:cubicBezTo>
                    <a:pt x="9140" y="9314"/>
                    <a:pt x="9173" y="9448"/>
                    <a:pt x="9307" y="9481"/>
                  </a:cubicBezTo>
                  <a:cubicBezTo>
                    <a:pt x="9407" y="9514"/>
                    <a:pt x="9507" y="9614"/>
                    <a:pt x="9507" y="9848"/>
                  </a:cubicBezTo>
                  <a:lnTo>
                    <a:pt x="9507" y="9948"/>
                  </a:lnTo>
                  <a:cubicBezTo>
                    <a:pt x="9507" y="10015"/>
                    <a:pt x="9607" y="10148"/>
                    <a:pt x="9741" y="10148"/>
                  </a:cubicBezTo>
                  <a:cubicBezTo>
                    <a:pt x="9807" y="10148"/>
                    <a:pt x="9941" y="10115"/>
                    <a:pt x="9941" y="9981"/>
                  </a:cubicBezTo>
                  <a:lnTo>
                    <a:pt x="9941" y="9848"/>
                  </a:lnTo>
                  <a:cubicBezTo>
                    <a:pt x="9941" y="9481"/>
                    <a:pt x="9774" y="9181"/>
                    <a:pt x="9440" y="9114"/>
                  </a:cubicBezTo>
                  <a:cubicBezTo>
                    <a:pt x="9417" y="9106"/>
                    <a:pt x="9393" y="9102"/>
                    <a:pt x="9370" y="9102"/>
                  </a:cubicBezTo>
                  <a:close/>
                  <a:moveTo>
                    <a:pt x="15577" y="9387"/>
                  </a:moveTo>
                  <a:cubicBezTo>
                    <a:pt x="15511" y="9387"/>
                    <a:pt x="15435" y="9442"/>
                    <a:pt x="15411" y="9514"/>
                  </a:cubicBezTo>
                  <a:cubicBezTo>
                    <a:pt x="15311" y="9781"/>
                    <a:pt x="15244" y="10015"/>
                    <a:pt x="15111" y="10282"/>
                  </a:cubicBezTo>
                  <a:cubicBezTo>
                    <a:pt x="15011" y="10415"/>
                    <a:pt x="15111" y="10515"/>
                    <a:pt x="15178" y="10582"/>
                  </a:cubicBezTo>
                  <a:lnTo>
                    <a:pt x="15278" y="10582"/>
                  </a:lnTo>
                  <a:cubicBezTo>
                    <a:pt x="15345" y="10582"/>
                    <a:pt x="15445" y="10515"/>
                    <a:pt x="15445" y="10448"/>
                  </a:cubicBezTo>
                  <a:cubicBezTo>
                    <a:pt x="15578" y="10181"/>
                    <a:pt x="15678" y="9948"/>
                    <a:pt x="15778" y="9648"/>
                  </a:cubicBezTo>
                  <a:cubicBezTo>
                    <a:pt x="15812" y="9581"/>
                    <a:pt x="15778" y="9448"/>
                    <a:pt x="15645" y="9414"/>
                  </a:cubicBezTo>
                  <a:cubicBezTo>
                    <a:pt x="15626" y="9396"/>
                    <a:pt x="15602" y="9387"/>
                    <a:pt x="15577" y="9387"/>
                  </a:cubicBezTo>
                  <a:close/>
                  <a:moveTo>
                    <a:pt x="167" y="9514"/>
                  </a:moveTo>
                  <a:cubicBezTo>
                    <a:pt x="100" y="9548"/>
                    <a:pt x="0" y="9648"/>
                    <a:pt x="0" y="9781"/>
                  </a:cubicBezTo>
                  <a:cubicBezTo>
                    <a:pt x="0" y="10048"/>
                    <a:pt x="100" y="10315"/>
                    <a:pt x="167" y="10615"/>
                  </a:cubicBezTo>
                  <a:cubicBezTo>
                    <a:pt x="234" y="10682"/>
                    <a:pt x="300" y="10715"/>
                    <a:pt x="401" y="10715"/>
                  </a:cubicBezTo>
                  <a:lnTo>
                    <a:pt x="467" y="10715"/>
                  </a:lnTo>
                  <a:cubicBezTo>
                    <a:pt x="567" y="10682"/>
                    <a:pt x="634" y="10615"/>
                    <a:pt x="601" y="10482"/>
                  </a:cubicBezTo>
                  <a:cubicBezTo>
                    <a:pt x="501" y="10248"/>
                    <a:pt x="467" y="9948"/>
                    <a:pt x="434" y="9681"/>
                  </a:cubicBezTo>
                  <a:cubicBezTo>
                    <a:pt x="401" y="9614"/>
                    <a:pt x="300" y="9514"/>
                    <a:pt x="167" y="9514"/>
                  </a:cubicBezTo>
                  <a:close/>
                  <a:moveTo>
                    <a:pt x="8296" y="10445"/>
                  </a:moveTo>
                  <a:cubicBezTo>
                    <a:pt x="8254" y="10445"/>
                    <a:pt x="8211" y="10456"/>
                    <a:pt x="8173" y="10482"/>
                  </a:cubicBezTo>
                  <a:cubicBezTo>
                    <a:pt x="8106" y="10582"/>
                    <a:pt x="8073" y="10682"/>
                    <a:pt x="8139" y="10782"/>
                  </a:cubicBezTo>
                  <a:cubicBezTo>
                    <a:pt x="8306" y="10982"/>
                    <a:pt x="8506" y="11182"/>
                    <a:pt x="8773" y="11416"/>
                  </a:cubicBezTo>
                  <a:cubicBezTo>
                    <a:pt x="8773" y="11449"/>
                    <a:pt x="8807" y="11449"/>
                    <a:pt x="8807" y="11449"/>
                  </a:cubicBezTo>
                  <a:cubicBezTo>
                    <a:pt x="8807" y="11482"/>
                    <a:pt x="8840" y="11582"/>
                    <a:pt x="8907" y="11616"/>
                  </a:cubicBezTo>
                  <a:cubicBezTo>
                    <a:pt x="8940" y="11649"/>
                    <a:pt x="8973" y="11649"/>
                    <a:pt x="9007" y="11649"/>
                  </a:cubicBezTo>
                  <a:cubicBezTo>
                    <a:pt x="9107" y="11649"/>
                    <a:pt x="9140" y="11649"/>
                    <a:pt x="9173" y="11582"/>
                  </a:cubicBezTo>
                  <a:cubicBezTo>
                    <a:pt x="9340" y="11316"/>
                    <a:pt x="9507" y="11082"/>
                    <a:pt x="9640" y="10815"/>
                  </a:cubicBezTo>
                  <a:cubicBezTo>
                    <a:pt x="9741" y="10682"/>
                    <a:pt x="9640" y="10582"/>
                    <a:pt x="9574" y="10515"/>
                  </a:cubicBezTo>
                  <a:cubicBezTo>
                    <a:pt x="9536" y="10496"/>
                    <a:pt x="9499" y="10488"/>
                    <a:pt x="9464" y="10488"/>
                  </a:cubicBezTo>
                  <a:cubicBezTo>
                    <a:pt x="9374" y="10488"/>
                    <a:pt x="9298" y="10543"/>
                    <a:pt x="9274" y="10615"/>
                  </a:cubicBezTo>
                  <a:cubicBezTo>
                    <a:pt x="9173" y="10782"/>
                    <a:pt x="9107" y="10915"/>
                    <a:pt x="9007" y="11082"/>
                  </a:cubicBezTo>
                  <a:cubicBezTo>
                    <a:pt x="8807" y="10915"/>
                    <a:pt x="8606" y="10682"/>
                    <a:pt x="8473" y="10515"/>
                  </a:cubicBezTo>
                  <a:cubicBezTo>
                    <a:pt x="8432" y="10474"/>
                    <a:pt x="8365" y="10445"/>
                    <a:pt x="8296" y="10445"/>
                  </a:cubicBezTo>
                  <a:close/>
                  <a:moveTo>
                    <a:pt x="14808" y="10855"/>
                  </a:moveTo>
                  <a:cubicBezTo>
                    <a:pt x="14744" y="10855"/>
                    <a:pt x="14683" y="10891"/>
                    <a:pt x="14644" y="10949"/>
                  </a:cubicBezTo>
                  <a:cubicBezTo>
                    <a:pt x="14511" y="11149"/>
                    <a:pt x="14310" y="11349"/>
                    <a:pt x="14144" y="11516"/>
                  </a:cubicBezTo>
                  <a:cubicBezTo>
                    <a:pt x="14077" y="11616"/>
                    <a:pt x="14077" y="11749"/>
                    <a:pt x="14144" y="11816"/>
                  </a:cubicBezTo>
                  <a:cubicBezTo>
                    <a:pt x="14177" y="11849"/>
                    <a:pt x="14277" y="11916"/>
                    <a:pt x="14310" y="11916"/>
                  </a:cubicBezTo>
                  <a:cubicBezTo>
                    <a:pt x="14344" y="11916"/>
                    <a:pt x="14411" y="11849"/>
                    <a:pt x="14377" y="11849"/>
                  </a:cubicBezTo>
                  <a:cubicBezTo>
                    <a:pt x="14611" y="11649"/>
                    <a:pt x="14811" y="11449"/>
                    <a:pt x="14978" y="11182"/>
                  </a:cubicBezTo>
                  <a:cubicBezTo>
                    <a:pt x="15078" y="11115"/>
                    <a:pt x="15011" y="10982"/>
                    <a:pt x="14944" y="10915"/>
                  </a:cubicBezTo>
                  <a:cubicBezTo>
                    <a:pt x="14902" y="10873"/>
                    <a:pt x="14855" y="10855"/>
                    <a:pt x="14808" y="10855"/>
                  </a:cubicBezTo>
                  <a:close/>
                  <a:moveTo>
                    <a:pt x="729" y="11096"/>
                  </a:moveTo>
                  <a:cubicBezTo>
                    <a:pt x="692" y="11096"/>
                    <a:pt x="658" y="11103"/>
                    <a:pt x="634" y="11115"/>
                  </a:cubicBezTo>
                  <a:cubicBezTo>
                    <a:pt x="501" y="11182"/>
                    <a:pt x="501" y="11316"/>
                    <a:pt x="567" y="11416"/>
                  </a:cubicBezTo>
                  <a:cubicBezTo>
                    <a:pt x="667" y="11649"/>
                    <a:pt x="834" y="11916"/>
                    <a:pt x="1068" y="12116"/>
                  </a:cubicBezTo>
                  <a:cubicBezTo>
                    <a:pt x="1101" y="12150"/>
                    <a:pt x="1168" y="12183"/>
                    <a:pt x="1234" y="12183"/>
                  </a:cubicBezTo>
                  <a:cubicBezTo>
                    <a:pt x="1268" y="12183"/>
                    <a:pt x="1301" y="12183"/>
                    <a:pt x="1335" y="12150"/>
                  </a:cubicBezTo>
                  <a:cubicBezTo>
                    <a:pt x="1468" y="12083"/>
                    <a:pt x="1468" y="11949"/>
                    <a:pt x="1368" y="11849"/>
                  </a:cubicBezTo>
                  <a:cubicBezTo>
                    <a:pt x="1201" y="11649"/>
                    <a:pt x="1068" y="11416"/>
                    <a:pt x="934" y="11182"/>
                  </a:cubicBezTo>
                  <a:cubicBezTo>
                    <a:pt x="871" y="11119"/>
                    <a:pt x="794" y="11096"/>
                    <a:pt x="729" y="11096"/>
                  </a:cubicBezTo>
                  <a:close/>
                  <a:moveTo>
                    <a:pt x="9642" y="11503"/>
                  </a:moveTo>
                  <a:cubicBezTo>
                    <a:pt x="9547" y="11503"/>
                    <a:pt x="9465" y="11541"/>
                    <a:pt x="9440" y="11616"/>
                  </a:cubicBezTo>
                  <a:cubicBezTo>
                    <a:pt x="9407" y="11749"/>
                    <a:pt x="9440" y="11849"/>
                    <a:pt x="9507" y="11916"/>
                  </a:cubicBezTo>
                  <a:cubicBezTo>
                    <a:pt x="9774" y="12016"/>
                    <a:pt x="10007" y="12150"/>
                    <a:pt x="10308" y="12250"/>
                  </a:cubicBezTo>
                  <a:lnTo>
                    <a:pt x="10408" y="12250"/>
                  </a:lnTo>
                  <a:cubicBezTo>
                    <a:pt x="10474" y="12250"/>
                    <a:pt x="10574" y="12150"/>
                    <a:pt x="10608" y="12083"/>
                  </a:cubicBezTo>
                  <a:cubicBezTo>
                    <a:pt x="10641" y="11983"/>
                    <a:pt x="10608" y="11849"/>
                    <a:pt x="10474" y="11816"/>
                  </a:cubicBezTo>
                  <a:cubicBezTo>
                    <a:pt x="10174" y="11749"/>
                    <a:pt x="9941" y="11649"/>
                    <a:pt x="9741" y="11516"/>
                  </a:cubicBezTo>
                  <a:cubicBezTo>
                    <a:pt x="9707" y="11507"/>
                    <a:pt x="9674" y="11503"/>
                    <a:pt x="9642" y="11503"/>
                  </a:cubicBezTo>
                  <a:close/>
                  <a:moveTo>
                    <a:pt x="11175" y="12016"/>
                  </a:moveTo>
                  <a:cubicBezTo>
                    <a:pt x="11075" y="12016"/>
                    <a:pt x="10975" y="12049"/>
                    <a:pt x="10941" y="12183"/>
                  </a:cubicBezTo>
                  <a:cubicBezTo>
                    <a:pt x="10941" y="12316"/>
                    <a:pt x="10975" y="12383"/>
                    <a:pt x="11108" y="12450"/>
                  </a:cubicBezTo>
                  <a:lnTo>
                    <a:pt x="11742" y="12583"/>
                  </a:lnTo>
                  <a:cubicBezTo>
                    <a:pt x="11809" y="12583"/>
                    <a:pt x="11909" y="12617"/>
                    <a:pt x="11975" y="12617"/>
                  </a:cubicBezTo>
                  <a:cubicBezTo>
                    <a:pt x="12109" y="12617"/>
                    <a:pt x="12176" y="12516"/>
                    <a:pt x="12142" y="12450"/>
                  </a:cubicBezTo>
                  <a:cubicBezTo>
                    <a:pt x="12176" y="12316"/>
                    <a:pt x="12109" y="12183"/>
                    <a:pt x="11975" y="12183"/>
                  </a:cubicBezTo>
                  <a:cubicBezTo>
                    <a:pt x="11909" y="12183"/>
                    <a:pt x="11842" y="12150"/>
                    <a:pt x="11775" y="12150"/>
                  </a:cubicBezTo>
                  <a:cubicBezTo>
                    <a:pt x="11575" y="12116"/>
                    <a:pt x="11408" y="12049"/>
                    <a:pt x="11175" y="12016"/>
                  </a:cubicBezTo>
                  <a:close/>
                  <a:moveTo>
                    <a:pt x="13596" y="11936"/>
                  </a:moveTo>
                  <a:cubicBezTo>
                    <a:pt x="13566" y="11936"/>
                    <a:pt x="13537" y="11940"/>
                    <a:pt x="13510" y="11949"/>
                  </a:cubicBezTo>
                  <a:cubicBezTo>
                    <a:pt x="13276" y="12049"/>
                    <a:pt x="13010" y="12150"/>
                    <a:pt x="12776" y="12183"/>
                  </a:cubicBezTo>
                  <a:cubicBezTo>
                    <a:pt x="12643" y="12216"/>
                    <a:pt x="12609" y="12316"/>
                    <a:pt x="12609" y="12450"/>
                  </a:cubicBezTo>
                  <a:cubicBezTo>
                    <a:pt x="12609" y="12516"/>
                    <a:pt x="12743" y="12617"/>
                    <a:pt x="12809" y="12617"/>
                  </a:cubicBezTo>
                  <a:cubicBezTo>
                    <a:pt x="13143" y="12583"/>
                    <a:pt x="13443" y="12483"/>
                    <a:pt x="13743" y="12316"/>
                  </a:cubicBezTo>
                  <a:cubicBezTo>
                    <a:pt x="13810" y="12216"/>
                    <a:pt x="13843" y="12116"/>
                    <a:pt x="13810" y="12016"/>
                  </a:cubicBezTo>
                  <a:cubicBezTo>
                    <a:pt x="13761" y="11967"/>
                    <a:pt x="13677" y="11936"/>
                    <a:pt x="13596" y="11936"/>
                  </a:cubicBezTo>
                  <a:close/>
                  <a:moveTo>
                    <a:pt x="8502" y="11874"/>
                  </a:moveTo>
                  <a:cubicBezTo>
                    <a:pt x="8448" y="11874"/>
                    <a:pt x="8390" y="11899"/>
                    <a:pt x="8340" y="11949"/>
                  </a:cubicBezTo>
                  <a:cubicBezTo>
                    <a:pt x="8173" y="12150"/>
                    <a:pt x="7973" y="12316"/>
                    <a:pt x="7772" y="12483"/>
                  </a:cubicBezTo>
                  <a:cubicBezTo>
                    <a:pt x="7672" y="12583"/>
                    <a:pt x="7639" y="12683"/>
                    <a:pt x="7739" y="12783"/>
                  </a:cubicBezTo>
                  <a:cubicBezTo>
                    <a:pt x="7772" y="12817"/>
                    <a:pt x="7839" y="12850"/>
                    <a:pt x="7906" y="12850"/>
                  </a:cubicBezTo>
                  <a:cubicBezTo>
                    <a:pt x="7939" y="12850"/>
                    <a:pt x="7973" y="12850"/>
                    <a:pt x="8006" y="12817"/>
                  </a:cubicBezTo>
                  <a:cubicBezTo>
                    <a:pt x="8206" y="12650"/>
                    <a:pt x="8440" y="12450"/>
                    <a:pt x="8640" y="12250"/>
                  </a:cubicBezTo>
                  <a:cubicBezTo>
                    <a:pt x="8706" y="12150"/>
                    <a:pt x="8706" y="12016"/>
                    <a:pt x="8640" y="11949"/>
                  </a:cubicBezTo>
                  <a:cubicBezTo>
                    <a:pt x="8606" y="11899"/>
                    <a:pt x="8556" y="11874"/>
                    <a:pt x="8502" y="11874"/>
                  </a:cubicBezTo>
                  <a:close/>
                  <a:moveTo>
                    <a:pt x="1756" y="12370"/>
                  </a:moveTo>
                  <a:cubicBezTo>
                    <a:pt x="1695" y="12370"/>
                    <a:pt x="1638" y="12395"/>
                    <a:pt x="1601" y="12450"/>
                  </a:cubicBezTo>
                  <a:cubicBezTo>
                    <a:pt x="1568" y="12516"/>
                    <a:pt x="1568" y="12650"/>
                    <a:pt x="1635" y="12750"/>
                  </a:cubicBezTo>
                  <a:cubicBezTo>
                    <a:pt x="1835" y="12917"/>
                    <a:pt x="2102" y="13084"/>
                    <a:pt x="2335" y="13250"/>
                  </a:cubicBezTo>
                  <a:cubicBezTo>
                    <a:pt x="2402" y="13284"/>
                    <a:pt x="2435" y="13284"/>
                    <a:pt x="2469" y="13284"/>
                  </a:cubicBezTo>
                  <a:cubicBezTo>
                    <a:pt x="2569" y="13284"/>
                    <a:pt x="2602" y="13217"/>
                    <a:pt x="2635" y="13150"/>
                  </a:cubicBezTo>
                  <a:cubicBezTo>
                    <a:pt x="2669" y="13084"/>
                    <a:pt x="2635" y="12917"/>
                    <a:pt x="2569" y="12850"/>
                  </a:cubicBezTo>
                  <a:cubicBezTo>
                    <a:pt x="2302" y="12750"/>
                    <a:pt x="2102" y="12583"/>
                    <a:pt x="1902" y="12416"/>
                  </a:cubicBezTo>
                  <a:cubicBezTo>
                    <a:pt x="1857" y="12386"/>
                    <a:pt x="1805" y="12370"/>
                    <a:pt x="1756" y="12370"/>
                  </a:cubicBezTo>
                  <a:close/>
                  <a:moveTo>
                    <a:pt x="7165" y="12964"/>
                  </a:moveTo>
                  <a:cubicBezTo>
                    <a:pt x="7130" y="12964"/>
                    <a:pt x="7096" y="12971"/>
                    <a:pt x="7072" y="12983"/>
                  </a:cubicBezTo>
                  <a:cubicBezTo>
                    <a:pt x="6838" y="13150"/>
                    <a:pt x="6605" y="13284"/>
                    <a:pt x="6338" y="13350"/>
                  </a:cubicBezTo>
                  <a:cubicBezTo>
                    <a:pt x="6238" y="13417"/>
                    <a:pt x="6171" y="13484"/>
                    <a:pt x="6238" y="13617"/>
                  </a:cubicBezTo>
                  <a:cubicBezTo>
                    <a:pt x="6271" y="13684"/>
                    <a:pt x="6338" y="13751"/>
                    <a:pt x="6438" y="13751"/>
                  </a:cubicBezTo>
                  <a:cubicBezTo>
                    <a:pt x="6458" y="13751"/>
                    <a:pt x="6478" y="13727"/>
                    <a:pt x="6484" y="13715"/>
                  </a:cubicBezTo>
                  <a:lnTo>
                    <a:pt x="6484" y="13715"/>
                  </a:lnTo>
                  <a:cubicBezTo>
                    <a:pt x="6778" y="13647"/>
                    <a:pt x="7009" y="13515"/>
                    <a:pt x="7272" y="13350"/>
                  </a:cubicBezTo>
                  <a:cubicBezTo>
                    <a:pt x="7372" y="13284"/>
                    <a:pt x="7439" y="13184"/>
                    <a:pt x="7339" y="13050"/>
                  </a:cubicBezTo>
                  <a:cubicBezTo>
                    <a:pt x="7297" y="12987"/>
                    <a:pt x="7227" y="12964"/>
                    <a:pt x="7165" y="12964"/>
                  </a:cubicBezTo>
                  <a:close/>
                  <a:moveTo>
                    <a:pt x="3336" y="13284"/>
                  </a:moveTo>
                  <a:lnTo>
                    <a:pt x="3236" y="13450"/>
                  </a:lnTo>
                  <a:lnTo>
                    <a:pt x="3169" y="13651"/>
                  </a:lnTo>
                  <a:cubicBezTo>
                    <a:pt x="3436" y="13784"/>
                    <a:pt x="3736" y="13851"/>
                    <a:pt x="3970" y="13951"/>
                  </a:cubicBezTo>
                  <a:lnTo>
                    <a:pt x="4003" y="13951"/>
                  </a:lnTo>
                  <a:cubicBezTo>
                    <a:pt x="4103" y="13951"/>
                    <a:pt x="4170" y="13851"/>
                    <a:pt x="4237" y="13784"/>
                  </a:cubicBezTo>
                  <a:cubicBezTo>
                    <a:pt x="4237" y="13651"/>
                    <a:pt x="4170" y="13584"/>
                    <a:pt x="4070" y="13517"/>
                  </a:cubicBezTo>
                  <a:cubicBezTo>
                    <a:pt x="3836" y="13484"/>
                    <a:pt x="3603" y="13417"/>
                    <a:pt x="3336" y="13284"/>
                  </a:cubicBezTo>
                  <a:close/>
                  <a:moveTo>
                    <a:pt x="5688" y="13511"/>
                  </a:moveTo>
                  <a:cubicBezTo>
                    <a:pt x="5672" y="13511"/>
                    <a:pt x="5655" y="13513"/>
                    <a:pt x="5638" y="13517"/>
                  </a:cubicBezTo>
                  <a:cubicBezTo>
                    <a:pt x="5404" y="13584"/>
                    <a:pt x="5137" y="13617"/>
                    <a:pt x="4904" y="13617"/>
                  </a:cubicBezTo>
                  <a:lnTo>
                    <a:pt x="4837" y="13617"/>
                  </a:lnTo>
                  <a:cubicBezTo>
                    <a:pt x="4737" y="13617"/>
                    <a:pt x="4637" y="13684"/>
                    <a:pt x="4637" y="13817"/>
                  </a:cubicBezTo>
                  <a:cubicBezTo>
                    <a:pt x="4637" y="13951"/>
                    <a:pt x="4737" y="14018"/>
                    <a:pt x="4837" y="14018"/>
                  </a:cubicBezTo>
                  <a:lnTo>
                    <a:pt x="4904" y="14018"/>
                  </a:lnTo>
                  <a:cubicBezTo>
                    <a:pt x="5137" y="14018"/>
                    <a:pt x="5437" y="13984"/>
                    <a:pt x="5738" y="13951"/>
                  </a:cubicBezTo>
                  <a:cubicBezTo>
                    <a:pt x="5838" y="13917"/>
                    <a:pt x="5938" y="13817"/>
                    <a:pt x="5904" y="13684"/>
                  </a:cubicBezTo>
                  <a:cubicBezTo>
                    <a:pt x="5847" y="13597"/>
                    <a:pt x="5789" y="13511"/>
                    <a:pt x="5688" y="1351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5"/>
          <p:cNvGrpSpPr/>
          <p:nvPr/>
        </p:nvGrpSpPr>
        <p:grpSpPr>
          <a:xfrm>
            <a:off x="-65450" y="4543325"/>
            <a:ext cx="9236161" cy="639168"/>
            <a:chOff x="-65450" y="4543325"/>
            <a:chExt cx="9236161" cy="639168"/>
          </a:xfrm>
        </p:grpSpPr>
        <p:sp>
          <p:nvSpPr>
            <p:cNvPr id="300" name="Google Shape;300;p5"/>
            <p:cNvSpPr/>
            <p:nvPr/>
          </p:nvSpPr>
          <p:spPr>
            <a:xfrm>
              <a:off x="-38725" y="4543325"/>
              <a:ext cx="9209436" cy="639168"/>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5"/>
            <p:cNvSpPr/>
            <p:nvPr/>
          </p:nvSpPr>
          <p:spPr>
            <a:xfrm>
              <a:off x="-65450" y="4708221"/>
              <a:ext cx="9209483" cy="474080"/>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 name="Google Shape;302;p5"/>
          <p:cNvGrpSpPr/>
          <p:nvPr/>
        </p:nvGrpSpPr>
        <p:grpSpPr>
          <a:xfrm>
            <a:off x="7798460" y="2658247"/>
            <a:ext cx="1425990" cy="2284299"/>
            <a:chOff x="7798460" y="2658247"/>
            <a:chExt cx="1425990" cy="2284299"/>
          </a:xfrm>
        </p:grpSpPr>
        <p:sp>
          <p:nvSpPr>
            <p:cNvPr id="303" name="Google Shape;303;p5"/>
            <p:cNvSpPr/>
            <p:nvPr/>
          </p:nvSpPr>
          <p:spPr>
            <a:xfrm>
              <a:off x="7798460" y="4312852"/>
              <a:ext cx="120557" cy="106363"/>
            </a:xfrm>
            <a:custGeom>
              <a:avLst/>
              <a:gdLst/>
              <a:ahLst/>
              <a:cxnLst/>
              <a:rect l="l" t="t" r="r" b="b"/>
              <a:pathLst>
                <a:path w="6098" h="5380" extrusionOk="0">
                  <a:moveTo>
                    <a:pt x="1838" y="0"/>
                  </a:moveTo>
                  <a:cubicBezTo>
                    <a:pt x="1236" y="0"/>
                    <a:pt x="684" y="343"/>
                    <a:pt x="377" y="1362"/>
                  </a:cubicBezTo>
                  <a:cubicBezTo>
                    <a:pt x="1" y="2591"/>
                    <a:pt x="1943" y="3160"/>
                    <a:pt x="2987" y="3168"/>
                  </a:cubicBezTo>
                  <a:lnTo>
                    <a:pt x="2987" y="3168"/>
                  </a:lnTo>
                  <a:cubicBezTo>
                    <a:pt x="2599" y="3536"/>
                    <a:pt x="2255" y="4212"/>
                    <a:pt x="2712" y="4998"/>
                  </a:cubicBezTo>
                  <a:cubicBezTo>
                    <a:pt x="2863" y="5264"/>
                    <a:pt x="3082" y="5380"/>
                    <a:pt x="3328" y="5380"/>
                  </a:cubicBezTo>
                  <a:cubicBezTo>
                    <a:pt x="4439" y="5380"/>
                    <a:pt x="6097" y="3013"/>
                    <a:pt x="4513" y="1429"/>
                  </a:cubicBezTo>
                  <a:cubicBezTo>
                    <a:pt x="4513" y="1429"/>
                    <a:pt x="3070" y="0"/>
                    <a:pt x="1838" y="0"/>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5"/>
            <p:cNvSpPr/>
            <p:nvPr/>
          </p:nvSpPr>
          <p:spPr>
            <a:xfrm>
              <a:off x="7890529" y="4268034"/>
              <a:ext cx="87344" cy="109526"/>
            </a:xfrm>
            <a:custGeom>
              <a:avLst/>
              <a:gdLst/>
              <a:ahLst/>
              <a:cxnLst/>
              <a:rect l="l" t="t" r="r" b="b"/>
              <a:pathLst>
                <a:path w="4418" h="5540" extrusionOk="0">
                  <a:moveTo>
                    <a:pt x="1931" y="0"/>
                  </a:moveTo>
                  <a:cubicBezTo>
                    <a:pt x="1" y="0"/>
                    <a:pt x="256" y="3429"/>
                    <a:pt x="256" y="3429"/>
                  </a:cubicBezTo>
                  <a:cubicBezTo>
                    <a:pt x="384" y="4921"/>
                    <a:pt x="1701" y="5539"/>
                    <a:pt x="2781" y="5539"/>
                  </a:cubicBezTo>
                  <a:cubicBezTo>
                    <a:pt x="3682" y="5539"/>
                    <a:pt x="4417" y="5109"/>
                    <a:pt x="4159" y="4396"/>
                  </a:cubicBezTo>
                  <a:cubicBezTo>
                    <a:pt x="3881" y="3610"/>
                    <a:pt x="3257" y="3387"/>
                    <a:pt x="2749" y="3387"/>
                  </a:cubicBezTo>
                  <a:cubicBezTo>
                    <a:pt x="2690" y="3387"/>
                    <a:pt x="2632" y="3390"/>
                    <a:pt x="2577" y="3396"/>
                  </a:cubicBezTo>
                  <a:lnTo>
                    <a:pt x="2577" y="3396"/>
                  </a:lnTo>
                  <a:cubicBezTo>
                    <a:pt x="3243" y="2617"/>
                    <a:pt x="4076" y="756"/>
                    <a:pt x="2892" y="227"/>
                  </a:cubicBezTo>
                  <a:cubicBezTo>
                    <a:pt x="2523" y="69"/>
                    <a:pt x="2205" y="0"/>
                    <a:pt x="1931" y="0"/>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5"/>
            <p:cNvSpPr/>
            <p:nvPr/>
          </p:nvSpPr>
          <p:spPr>
            <a:xfrm>
              <a:off x="7871194" y="4262360"/>
              <a:ext cx="31672" cy="64905"/>
            </a:xfrm>
            <a:custGeom>
              <a:avLst/>
              <a:gdLst/>
              <a:ahLst/>
              <a:cxnLst/>
              <a:rect l="l" t="t" r="r" b="b"/>
              <a:pathLst>
                <a:path w="1602" h="3283" extrusionOk="0">
                  <a:moveTo>
                    <a:pt x="1342" y="1"/>
                  </a:moveTo>
                  <a:cubicBezTo>
                    <a:pt x="1318" y="1"/>
                    <a:pt x="1293" y="5"/>
                    <a:pt x="1268" y="13"/>
                  </a:cubicBezTo>
                  <a:cubicBezTo>
                    <a:pt x="734" y="280"/>
                    <a:pt x="401" y="680"/>
                    <a:pt x="267" y="1147"/>
                  </a:cubicBezTo>
                  <a:cubicBezTo>
                    <a:pt x="0" y="2115"/>
                    <a:pt x="601" y="3116"/>
                    <a:pt x="601" y="3149"/>
                  </a:cubicBezTo>
                  <a:cubicBezTo>
                    <a:pt x="667" y="3216"/>
                    <a:pt x="734" y="3282"/>
                    <a:pt x="801" y="3282"/>
                  </a:cubicBezTo>
                  <a:cubicBezTo>
                    <a:pt x="834" y="3282"/>
                    <a:pt x="868" y="3249"/>
                    <a:pt x="901" y="3249"/>
                  </a:cubicBezTo>
                  <a:cubicBezTo>
                    <a:pt x="1001" y="3182"/>
                    <a:pt x="1034" y="3049"/>
                    <a:pt x="968" y="2949"/>
                  </a:cubicBezTo>
                  <a:cubicBezTo>
                    <a:pt x="968" y="2949"/>
                    <a:pt x="467" y="2048"/>
                    <a:pt x="667" y="1281"/>
                  </a:cubicBezTo>
                  <a:cubicBezTo>
                    <a:pt x="767" y="914"/>
                    <a:pt x="1034" y="614"/>
                    <a:pt x="1435" y="380"/>
                  </a:cubicBezTo>
                  <a:cubicBezTo>
                    <a:pt x="1568" y="347"/>
                    <a:pt x="1601" y="213"/>
                    <a:pt x="1535" y="113"/>
                  </a:cubicBezTo>
                  <a:cubicBezTo>
                    <a:pt x="1485" y="38"/>
                    <a:pt x="1416" y="1"/>
                    <a:pt x="134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5"/>
            <p:cNvSpPr/>
            <p:nvPr/>
          </p:nvSpPr>
          <p:spPr>
            <a:xfrm>
              <a:off x="7825031" y="4289563"/>
              <a:ext cx="58717" cy="41003"/>
            </a:xfrm>
            <a:custGeom>
              <a:avLst/>
              <a:gdLst/>
              <a:ahLst/>
              <a:cxnLst/>
              <a:rect l="l" t="t" r="r" b="b"/>
              <a:pathLst>
                <a:path w="2970" h="2074" extrusionOk="0">
                  <a:moveTo>
                    <a:pt x="1043" y="0"/>
                  </a:moveTo>
                  <a:cubicBezTo>
                    <a:pt x="508" y="0"/>
                    <a:pt x="128" y="305"/>
                    <a:pt x="100" y="305"/>
                  </a:cubicBezTo>
                  <a:cubicBezTo>
                    <a:pt x="0" y="372"/>
                    <a:pt x="0" y="505"/>
                    <a:pt x="67" y="605"/>
                  </a:cubicBezTo>
                  <a:cubicBezTo>
                    <a:pt x="104" y="661"/>
                    <a:pt x="161" y="685"/>
                    <a:pt x="221" y="685"/>
                  </a:cubicBezTo>
                  <a:cubicBezTo>
                    <a:pt x="270" y="685"/>
                    <a:pt x="322" y="669"/>
                    <a:pt x="367" y="639"/>
                  </a:cubicBezTo>
                  <a:cubicBezTo>
                    <a:pt x="367" y="639"/>
                    <a:pt x="645" y="407"/>
                    <a:pt x="1027" y="407"/>
                  </a:cubicBezTo>
                  <a:cubicBezTo>
                    <a:pt x="1104" y="407"/>
                    <a:pt x="1184" y="416"/>
                    <a:pt x="1268" y="439"/>
                  </a:cubicBezTo>
                  <a:cubicBezTo>
                    <a:pt x="1735" y="572"/>
                    <a:pt x="2202" y="1072"/>
                    <a:pt x="2535" y="1940"/>
                  </a:cubicBezTo>
                  <a:cubicBezTo>
                    <a:pt x="2569" y="2006"/>
                    <a:pt x="2669" y="2073"/>
                    <a:pt x="2736" y="2073"/>
                  </a:cubicBezTo>
                  <a:cubicBezTo>
                    <a:pt x="2769" y="2073"/>
                    <a:pt x="2802" y="2073"/>
                    <a:pt x="2802" y="2040"/>
                  </a:cubicBezTo>
                  <a:cubicBezTo>
                    <a:pt x="2936" y="2006"/>
                    <a:pt x="2969" y="1873"/>
                    <a:pt x="2936" y="1773"/>
                  </a:cubicBezTo>
                  <a:cubicBezTo>
                    <a:pt x="2535" y="772"/>
                    <a:pt x="2002" y="205"/>
                    <a:pt x="1368" y="38"/>
                  </a:cubicBezTo>
                  <a:cubicBezTo>
                    <a:pt x="1255" y="11"/>
                    <a:pt x="1146" y="0"/>
                    <a:pt x="104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5"/>
            <p:cNvSpPr/>
            <p:nvPr/>
          </p:nvSpPr>
          <p:spPr>
            <a:xfrm>
              <a:off x="7848775" y="4340787"/>
              <a:ext cx="46183" cy="59666"/>
            </a:xfrm>
            <a:custGeom>
              <a:avLst/>
              <a:gdLst/>
              <a:ahLst/>
              <a:cxnLst/>
              <a:rect l="l" t="t" r="r" b="b"/>
              <a:pathLst>
                <a:path w="2336" h="3018" extrusionOk="0">
                  <a:moveTo>
                    <a:pt x="737" y="0"/>
                  </a:moveTo>
                  <a:cubicBezTo>
                    <a:pt x="474" y="0"/>
                    <a:pt x="235" y="48"/>
                    <a:pt x="100" y="183"/>
                  </a:cubicBezTo>
                  <a:cubicBezTo>
                    <a:pt x="33" y="249"/>
                    <a:pt x="0" y="349"/>
                    <a:pt x="33" y="483"/>
                  </a:cubicBezTo>
                  <a:cubicBezTo>
                    <a:pt x="67" y="783"/>
                    <a:pt x="667" y="1150"/>
                    <a:pt x="1101" y="1383"/>
                  </a:cubicBezTo>
                  <a:cubicBezTo>
                    <a:pt x="867" y="1850"/>
                    <a:pt x="567" y="2551"/>
                    <a:pt x="767" y="2851"/>
                  </a:cubicBezTo>
                  <a:cubicBezTo>
                    <a:pt x="801" y="2918"/>
                    <a:pt x="901" y="3018"/>
                    <a:pt x="1068" y="3018"/>
                  </a:cubicBezTo>
                  <a:lnTo>
                    <a:pt x="1134" y="3018"/>
                  </a:lnTo>
                  <a:cubicBezTo>
                    <a:pt x="1801" y="2951"/>
                    <a:pt x="2235" y="2051"/>
                    <a:pt x="2302" y="1951"/>
                  </a:cubicBezTo>
                  <a:cubicBezTo>
                    <a:pt x="2335" y="1850"/>
                    <a:pt x="2302" y="1750"/>
                    <a:pt x="2202" y="1684"/>
                  </a:cubicBezTo>
                  <a:cubicBezTo>
                    <a:pt x="2177" y="1675"/>
                    <a:pt x="2150" y="1671"/>
                    <a:pt x="2122" y="1671"/>
                  </a:cubicBezTo>
                  <a:cubicBezTo>
                    <a:pt x="2041" y="1671"/>
                    <a:pt x="1960" y="1709"/>
                    <a:pt x="1935" y="1784"/>
                  </a:cubicBezTo>
                  <a:cubicBezTo>
                    <a:pt x="1835" y="1984"/>
                    <a:pt x="1468" y="2518"/>
                    <a:pt x="1101" y="2584"/>
                  </a:cubicBezTo>
                  <a:cubicBezTo>
                    <a:pt x="1101" y="2418"/>
                    <a:pt x="1301" y="1884"/>
                    <a:pt x="1568" y="1383"/>
                  </a:cubicBezTo>
                  <a:cubicBezTo>
                    <a:pt x="1601" y="1350"/>
                    <a:pt x="1601" y="1283"/>
                    <a:pt x="1601" y="1217"/>
                  </a:cubicBezTo>
                  <a:cubicBezTo>
                    <a:pt x="1568" y="1183"/>
                    <a:pt x="1535" y="1117"/>
                    <a:pt x="1468" y="1117"/>
                  </a:cubicBezTo>
                  <a:cubicBezTo>
                    <a:pt x="1034" y="883"/>
                    <a:pt x="601" y="583"/>
                    <a:pt x="467" y="449"/>
                  </a:cubicBezTo>
                  <a:cubicBezTo>
                    <a:pt x="521" y="432"/>
                    <a:pt x="598" y="423"/>
                    <a:pt x="693" y="423"/>
                  </a:cubicBezTo>
                  <a:cubicBezTo>
                    <a:pt x="951" y="423"/>
                    <a:pt x="1335" y="485"/>
                    <a:pt x="1701" y="583"/>
                  </a:cubicBezTo>
                  <a:cubicBezTo>
                    <a:pt x="1718" y="589"/>
                    <a:pt x="1737" y="591"/>
                    <a:pt x="1755" y="591"/>
                  </a:cubicBezTo>
                  <a:cubicBezTo>
                    <a:pt x="1843" y="591"/>
                    <a:pt x="1935" y="527"/>
                    <a:pt x="1935" y="416"/>
                  </a:cubicBezTo>
                  <a:cubicBezTo>
                    <a:pt x="1968" y="316"/>
                    <a:pt x="1901" y="216"/>
                    <a:pt x="1801" y="183"/>
                  </a:cubicBezTo>
                  <a:cubicBezTo>
                    <a:pt x="1563" y="103"/>
                    <a:pt x="1124" y="0"/>
                    <a:pt x="73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5"/>
            <p:cNvSpPr/>
            <p:nvPr/>
          </p:nvSpPr>
          <p:spPr>
            <a:xfrm>
              <a:off x="7896243" y="4299765"/>
              <a:ext cx="51461" cy="67732"/>
            </a:xfrm>
            <a:custGeom>
              <a:avLst/>
              <a:gdLst/>
              <a:ahLst/>
              <a:cxnLst/>
              <a:rect l="l" t="t" r="r" b="b"/>
              <a:pathLst>
                <a:path w="2603" h="3426" extrusionOk="0">
                  <a:moveTo>
                    <a:pt x="1293" y="1"/>
                  </a:moveTo>
                  <a:cubicBezTo>
                    <a:pt x="1251" y="1"/>
                    <a:pt x="1210" y="9"/>
                    <a:pt x="1168" y="23"/>
                  </a:cubicBezTo>
                  <a:cubicBezTo>
                    <a:pt x="735" y="156"/>
                    <a:pt x="201" y="1190"/>
                    <a:pt x="34" y="1490"/>
                  </a:cubicBezTo>
                  <a:cubicBezTo>
                    <a:pt x="1" y="1624"/>
                    <a:pt x="34" y="1724"/>
                    <a:pt x="134" y="1791"/>
                  </a:cubicBezTo>
                  <a:cubicBezTo>
                    <a:pt x="159" y="1799"/>
                    <a:pt x="186" y="1803"/>
                    <a:pt x="213" y="1803"/>
                  </a:cubicBezTo>
                  <a:cubicBezTo>
                    <a:pt x="295" y="1803"/>
                    <a:pt x="376" y="1766"/>
                    <a:pt x="401" y="1691"/>
                  </a:cubicBezTo>
                  <a:cubicBezTo>
                    <a:pt x="701" y="1090"/>
                    <a:pt x="1068" y="556"/>
                    <a:pt x="1235" y="423"/>
                  </a:cubicBezTo>
                  <a:lnTo>
                    <a:pt x="1235" y="423"/>
                  </a:lnTo>
                  <a:cubicBezTo>
                    <a:pt x="1302" y="656"/>
                    <a:pt x="1202" y="1424"/>
                    <a:pt x="968" y="2191"/>
                  </a:cubicBezTo>
                  <a:cubicBezTo>
                    <a:pt x="935" y="2291"/>
                    <a:pt x="1002" y="2391"/>
                    <a:pt x="1102" y="2458"/>
                  </a:cubicBezTo>
                  <a:cubicBezTo>
                    <a:pt x="1435" y="2591"/>
                    <a:pt x="1802" y="2791"/>
                    <a:pt x="2036" y="2925"/>
                  </a:cubicBezTo>
                  <a:cubicBezTo>
                    <a:pt x="1769" y="2958"/>
                    <a:pt x="1302" y="2991"/>
                    <a:pt x="901" y="2991"/>
                  </a:cubicBezTo>
                  <a:cubicBezTo>
                    <a:pt x="768" y="2991"/>
                    <a:pt x="668" y="3092"/>
                    <a:pt x="701" y="3225"/>
                  </a:cubicBezTo>
                  <a:cubicBezTo>
                    <a:pt x="701" y="3325"/>
                    <a:pt x="768" y="3425"/>
                    <a:pt x="901" y="3425"/>
                  </a:cubicBezTo>
                  <a:cubicBezTo>
                    <a:pt x="2336" y="3392"/>
                    <a:pt x="2503" y="3225"/>
                    <a:pt x="2536" y="3125"/>
                  </a:cubicBezTo>
                  <a:cubicBezTo>
                    <a:pt x="2603" y="3058"/>
                    <a:pt x="2603" y="2991"/>
                    <a:pt x="2569" y="2925"/>
                  </a:cubicBezTo>
                  <a:cubicBezTo>
                    <a:pt x="2503" y="2725"/>
                    <a:pt x="2136" y="2458"/>
                    <a:pt x="1435" y="2124"/>
                  </a:cubicBezTo>
                  <a:cubicBezTo>
                    <a:pt x="1669" y="1290"/>
                    <a:pt x="1835" y="290"/>
                    <a:pt x="1469" y="56"/>
                  </a:cubicBezTo>
                  <a:cubicBezTo>
                    <a:pt x="1410" y="17"/>
                    <a:pt x="1351" y="1"/>
                    <a:pt x="129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5"/>
            <p:cNvSpPr/>
            <p:nvPr/>
          </p:nvSpPr>
          <p:spPr>
            <a:xfrm>
              <a:off x="8497793" y="3060575"/>
              <a:ext cx="63881" cy="63903"/>
            </a:xfrm>
            <a:custGeom>
              <a:avLst/>
              <a:gdLst/>
              <a:ahLst/>
              <a:cxnLst/>
              <a:rect l="l" t="t" r="r" b="b"/>
              <a:pathLst>
                <a:path w="2903" h="2904" extrusionOk="0">
                  <a:moveTo>
                    <a:pt x="1435" y="435"/>
                  </a:moveTo>
                  <a:cubicBezTo>
                    <a:pt x="1735" y="435"/>
                    <a:pt x="1969" y="535"/>
                    <a:pt x="2169" y="735"/>
                  </a:cubicBezTo>
                  <a:cubicBezTo>
                    <a:pt x="2369" y="935"/>
                    <a:pt x="2469" y="1168"/>
                    <a:pt x="2469" y="1469"/>
                  </a:cubicBezTo>
                  <a:cubicBezTo>
                    <a:pt x="2469" y="2002"/>
                    <a:pt x="2002" y="2469"/>
                    <a:pt x="1435" y="2469"/>
                  </a:cubicBezTo>
                  <a:cubicBezTo>
                    <a:pt x="868" y="2469"/>
                    <a:pt x="434" y="2002"/>
                    <a:pt x="434" y="1435"/>
                  </a:cubicBezTo>
                  <a:cubicBezTo>
                    <a:pt x="434" y="868"/>
                    <a:pt x="868" y="435"/>
                    <a:pt x="1435" y="435"/>
                  </a:cubicBezTo>
                  <a:close/>
                  <a:moveTo>
                    <a:pt x="1435" y="1"/>
                  </a:moveTo>
                  <a:cubicBezTo>
                    <a:pt x="668" y="1"/>
                    <a:pt x="1" y="635"/>
                    <a:pt x="1" y="1435"/>
                  </a:cubicBezTo>
                  <a:cubicBezTo>
                    <a:pt x="1" y="2236"/>
                    <a:pt x="634" y="2903"/>
                    <a:pt x="1435" y="2903"/>
                  </a:cubicBezTo>
                  <a:cubicBezTo>
                    <a:pt x="2236" y="2903"/>
                    <a:pt x="2869" y="2236"/>
                    <a:pt x="2903" y="1469"/>
                  </a:cubicBezTo>
                  <a:cubicBezTo>
                    <a:pt x="2903" y="1068"/>
                    <a:pt x="2736" y="701"/>
                    <a:pt x="2469" y="435"/>
                  </a:cubicBezTo>
                  <a:cubicBezTo>
                    <a:pt x="2202" y="168"/>
                    <a:pt x="1835" y="1"/>
                    <a:pt x="14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5"/>
            <p:cNvSpPr/>
            <p:nvPr/>
          </p:nvSpPr>
          <p:spPr>
            <a:xfrm>
              <a:off x="8061775" y="3441689"/>
              <a:ext cx="102785" cy="102785"/>
            </a:xfrm>
            <a:custGeom>
              <a:avLst/>
              <a:gdLst/>
              <a:ahLst/>
              <a:cxnLst/>
              <a:rect l="l" t="t" r="r" b="b"/>
              <a:pathLst>
                <a:path w="4671" h="4671" extrusionOk="0">
                  <a:moveTo>
                    <a:pt x="2502" y="601"/>
                  </a:moveTo>
                  <a:cubicBezTo>
                    <a:pt x="2569" y="801"/>
                    <a:pt x="2636" y="1068"/>
                    <a:pt x="2669" y="1235"/>
                  </a:cubicBezTo>
                  <a:cubicBezTo>
                    <a:pt x="2802" y="1702"/>
                    <a:pt x="2802" y="1802"/>
                    <a:pt x="2869" y="1902"/>
                  </a:cubicBezTo>
                  <a:cubicBezTo>
                    <a:pt x="2936" y="1968"/>
                    <a:pt x="3003" y="2002"/>
                    <a:pt x="3470" y="2169"/>
                  </a:cubicBezTo>
                  <a:cubicBezTo>
                    <a:pt x="3636" y="2235"/>
                    <a:pt x="3903" y="2302"/>
                    <a:pt x="4070" y="2402"/>
                  </a:cubicBezTo>
                  <a:cubicBezTo>
                    <a:pt x="3803" y="2502"/>
                    <a:pt x="3403" y="2669"/>
                    <a:pt x="3003" y="2802"/>
                  </a:cubicBezTo>
                  <a:cubicBezTo>
                    <a:pt x="2969" y="2802"/>
                    <a:pt x="2903" y="2869"/>
                    <a:pt x="2903" y="2902"/>
                  </a:cubicBezTo>
                  <a:cubicBezTo>
                    <a:pt x="2702" y="3336"/>
                    <a:pt x="2469" y="3836"/>
                    <a:pt x="2335" y="4103"/>
                  </a:cubicBezTo>
                  <a:cubicBezTo>
                    <a:pt x="2235" y="3803"/>
                    <a:pt x="2069" y="3303"/>
                    <a:pt x="1969" y="2836"/>
                  </a:cubicBezTo>
                  <a:cubicBezTo>
                    <a:pt x="1935" y="2769"/>
                    <a:pt x="1868" y="2702"/>
                    <a:pt x="1802" y="2669"/>
                  </a:cubicBezTo>
                  <a:cubicBezTo>
                    <a:pt x="1368" y="2602"/>
                    <a:pt x="868" y="2502"/>
                    <a:pt x="601" y="2402"/>
                  </a:cubicBezTo>
                  <a:cubicBezTo>
                    <a:pt x="868" y="2235"/>
                    <a:pt x="1435" y="2002"/>
                    <a:pt x="1902" y="1802"/>
                  </a:cubicBezTo>
                  <a:cubicBezTo>
                    <a:pt x="1969" y="1802"/>
                    <a:pt x="2002" y="1735"/>
                    <a:pt x="2035" y="1702"/>
                  </a:cubicBezTo>
                  <a:cubicBezTo>
                    <a:pt x="2169" y="1301"/>
                    <a:pt x="2369" y="868"/>
                    <a:pt x="2502" y="601"/>
                  </a:cubicBezTo>
                  <a:close/>
                  <a:moveTo>
                    <a:pt x="2536" y="0"/>
                  </a:moveTo>
                  <a:cubicBezTo>
                    <a:pt x="2436" y="0"/>
                    <a:pt x="2235" y="0"/>
                    <a:pt x="1668" y="1468"/>
                  </a:cubicBezTo>
                  <a:cubicBezTo>
                    <a:pt x="101" y="2102"/>
                    <a:pt x="34" y="2302"/>
                    <a:pt x="34" y="2369"/>
                  </a:cubicBezTo>
                  <a:cubicBezTo>
                    <a:pt x="0" y="2435"/>
                    <a:pt x="34" y="2535"/>
                    <a:pt x="67" y="2602"/>
                  </a:cubicBezTo>
                  <a:cubicBezTo>
                    <a:pt x="101" y="2636"/>
                    <a:pt x="234" y="2802"/>
                    <a:pt x="1602" y="3069"/>
                  </a:cubicBezTo>
                  <a:cubicBezTo>
                    <a:pt x="2002" y="4670"/>
                    <a:pt x="2135" y="4670"/>
                    <a:pt x="2302" y="4670"/>
                  </a:cubicBezTo>
                  <a:cubicBezTo>
                    <a:pt x="2436" y="4670"/>
                    <a:pt x="2569" y="4670"/>
                    <a:pt x="3236" y="3169"/>
                  </a:cubicBezTo>
                  <a:cubicBezTo>
                    <a:pt x="3636" y="3002"/>
                    <a:pt x="4437" y="2736"/>
                    <a:pt x="4604" y="2569"/>
                  </a:cubicBezTo>
                  <a:cubicBezTo>
                    <a:pt x="4637" y="2535"/>
                    <a:pt x="4670" y="2435"/>
                    <a:pt x="4670" y="2369"/>
                  </a:cubicBezTo>
                  <a:cubicBezTo>
                    <a:pt x="4637" y="2169"/>
                    <a:pt x="4437" y="2068"/>
                    <a:pt x="3603" y="1768"/>
                  </a:cubicBezTo>
                  <a:cubicBezTo>
                    <a:pt x="3470" y="1735"/>
                    <a:pt x="3269" y="1668"/>
                    <a:pt x="3203" y="1601"/>
                  </a:cubicBezTo>
                  <a:cubicBezTo>
                    <a:pt x="3169" y="1535"/>
                    <a:pt x="3136" y="1301"/>
                    <a:pt x="3069" y="1134"/>
                  </a:cubicBezTo>
                  <a:cubicBezTo>
                    <a:pt x="2936" y="567"/>
                    <a:pt x="2836" y="234"/>
                    <a:pt x="2736" y="100"/>
                  </a:cubicBezTo>
                  <a:cubicBezTo>
                    <a:pt x="2702" y="34"/>
                    <a:pt x="2602" y="0"/>
                    <a:pt x="253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5"/>
            <p:cNvSpPr/>
            <p:nvPr/>
          </p:nvSpPr>
          <p:spPr>
            <a:xfrm>
              <a:off x="8200266" y="4285431"/>
              <a:ext cx="273043" cy="611605"/>
            </a:xfrm>
            <a:custGeom>
              <a:avLst/>
              <a:gdLst/>
              <a:ahLst/>
              <a:cxnLst/>
              <a:rect l="l" t="t" r="r" b="b"/>
              <a:pathLst>
                <a:path w="13811" h="30936" extrusionOk="0">
                  <a:moveTo>
                    <a:pt x="247" y="1"/>
                  </a:moveTo>
                  <a:cubicBezTo>
                    <a:pt x="197" y="1"/>
                    <a:pt x="145" y="17"/>
                    <a:pt x="101" y="47"/>
                  </a:cubicBezTo>
                  <a:cubicBezTo>
                    <a:pt x="34" y="114"/>
                    <a:pt x="0" y="247"/>
                    <a:pt x="101" y="347"/>
                  </a:cubicBezTo>
                  <a:cubicBezTo>
                    <a:pt x="13243" y="15058"/>
                    <a:pt x="13377" y="30569"/>
                    <a:pt x="13377" y="30736"/>
                  </a:cubicBezTo>
                  <a:cubicBezTo>
                    <a:pt x="13377" y="30836"/>
                    <a:pt x="13477" y="30936"/>
                    <a:pt x="13610" y="30936"/>
                  </a:cubicBezTo>
                  <a:cubicBezTo>
                    <a:pt x="13710" y="30936"/>
                    <a:pt x="13810" y="30836"/>
                    <a:pt x="13810" y="30736"/>
                  </a:cubicBezTo>
                  <a:cubicBezTo>
                    <a:pt x="13810" y="30702"/>
                    <a:pt x="13777" y="26733"/>
                    <a:pt x="12142" y="20996"/>
                  </a:cubicBezTo>
                  <a:cubicBezTo>
                    <a:pt x="10608" y="15725"/>
                    <a:pt x="7339" y="7819"/>
                    <a:pt x="401" y="81"/>
                  </a:cubicBezTo>
                  <a:cubicBezTo>
                    <a:pt x="364" y="25"/>
                    <a:pt x="307"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5"/>
            <p:cNvSpPr/>
            <p:nvPr/>
          </p:nvSpPr>
          <p:spPr>
            <a:xfrm>
              <a:off x="8205604" y="4059500"/>
              <a:ext cx="187914" cy="307799"/>
            </a:xfrm>
            <a:custGeom>
              <a:avLst/>
              <a:gdLst/>
              <a:ahLst/>
              <a:cxnLst/>
              <a:rect l="l" t="t" r="r" b="b"/>
              <a:pathLst>
                <a:path w="9505" h="15569" extrusionOk="0">
                  <a:moveTo>
                    <a:pt x="5531" y="0"/>
                  </a:moveTo>
                  <a:cubicBezTo>
                    <a:pt x="4955" y="0"/>
                    <a:pt x="4226" y="281"/>
                    <a:pt x="3100" y="734"/>
                  </a:cubicBezTo>
                  <a:cubicBezTo>
                    <a:pt x="564" y="1768"/>
                    <a:pt x="364" y="1935"/>
                    <a:pt x="331" y="3703"/>
                  </a:cubicBezTo>
                  <a:cubicBezTo>
                    <a:pt x="264" y="5471"/>
                    <a:pt x="64" y="8273"/>
                    <a:pt x="64" y="8273"/>
                  </a:cubicBezTo>
                  <a:cubicBezTo>
                    <a:pt x="446" y="10680"/>
                    <a:pt x="0" y="15568"/>
                    <a:pt x="1935" y="15568"/>
                  </a:cubicBezTo>
                  <a:cubicBezTo>
                    <a:pt x="2199" y="15568"/>
                    <a:pt x="2506" y="15478"/>
                    <a:pt x="2866" y="15278"/>
                  </a:cubicBezTo>
                  <a:cubicBezTo>
                    <a:pt x="9504" y="11575"/>
                    <a:pt x="8837" y="3636"/>
                    <a:pt x="7503" y="1601"/>
                  </a:cubicBezTo>
                  <a:cubicBezTo>
                    <a:pt x="6754" y="459"/>
                    <a:pt x="6267" y="0"/>
                    <a:pt x="5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5"/>
            <p:cNvSpPr/>
            <p:nvPr/>
          </p:nvSpPr>
          <p:spPr>
            <a:xfrm>
              <a:off x="8048590" y="4139687"/>
              <a:ext cx="235441" cy="227039"/>
            </a:xfrm>
            <a:custGeom>
              <a:avLst/>
              <a:gdLst/>
              <a:ahLst/>
              <a:cxnLst/>
              <a:rect l="l" t="t" r="r" b="b"/>
              <a:pathLst>
                <a:path w="11909" h="11484" extrusionOk="0">
                  <a:moveTo>
                    <a:pt x="7675" y="0"/>
                  </a:moveTo>
                  <a:cubicBezTo>
                    <a:pt x="7544" y="0"/>
                    <a:pt x="7410" y="16"/>
                    <a:pt x="7272" y="47"/>
                  </a:cubicBezTo>
                  <a:cubicBezTo>
                    <a:pt x="5104" y="514"/>
                    <a:pt x="5104" y="848"/>
                    <a:pt x="3970" y="3583"/>
                  </a:cubicBezTo>
                  <a:cubicBezTo>
                    <a:pt x="2869" y="6285"/>
                    <a:pt x="0" y="5451"/>
                    <a:pt x="134" y="7819"/>
                  </a:cubicBezTo>
                  <a:cubicBezTo>
                    <a:pt x="204" y="9497"/>
                    <a:pt x="4114" y="11484"/>
                    <a:pt x="7409" y="11484"/>
                  </a:cubicBezTo>
                  <a:cubicBezTo>
                    <a:pt x="8832" y="11484"/>
                    <a:pt x="10140" y="11113"/>
                    <a:pt x="10975" y="10188"/>
                  </a:cubicBezTo>
                  <a:cubicBezTo>
                    <a:pt x="10975" y="10188"/>
                    <a:pt x="11909" y="6852"/>
                    <a:pt x="11408" y="5017"/>
                  </a:cubicBezTo>
                  <a:cubicBezTo>
                    <a:pt x="10909" y="3299"/>
                    <a:pt x="9619" y="0"/>
                    <a:pt x="76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5"/>
            <p:cNvSpPr/>
            <p:nvPr/>
          </p:nvSpPr>
          <p:spPr>
            <a:xfrm>
              <a:off x="8030778" y="4326375"/>
              <a:ext cx="236766" cy="134950"/>
            </a:xfrm>
            <a:custGeom>
              <a:avLst/>
              <a:gdLst/>
              <a:ahLst/>
              <a:cxnLst/>
              <a:rect l="l" t="t" r="r" b="b"/>
              <a:pathLst>
                <a:path w="11976" h="6826" extrusionOk="0">
                  <a:moveTo>
                    <a:pt x="5674" y="0"/>
                  </a:moveTo>
                  <a:cubicBezTo>
                    <a:pt x="5016" y="0"/>
                    <a:pt x="4451" y="128"/>
                    <a:pt x="4137" y="478"/>
                  </a:cubicBezTo>
                  <a:cubicBezTo>
                    <a:pt x="2969" y="1812"/>
                    <a:pt x="1" y="2613"/>
                    <a:pt x="601" y="5181"/>
                  </a:cubicBezTo>
                  <a:cubicBezTo>
                    <a:pt x="852" y="6253"/>
                    <a:pt x="2014" y="6825"/>
                    <a:pt x="3519" y="6825"/>
                  </a:cubicBezTo>
                  <a:cubicBezTo>
                    <a:pt x="5620" y="6825"/>
                    <a:pt x="8389" y="5710"/>
                    <a:pt x="10275" y="3280"/>
                  </a:cubicBezTo>
                  <a:cubicBezTo>
                    <a:pt x="11976" y="1045"/>
                    <a:pt x="9941" y="945"/>
                    <a:pt x="9941" y="945"/>
                  </a:cubicBezTo>
                  <a:cubicBezTo>
                    <a:pt x="9941" y="945"/>
                    <a:pt x="7463" y="0"/>
                    <a:pt x="56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5"/>
            <p:cNvSpPr/>
            <p:nvPr/>
          </p:nvSpPr>
          <p:spPr>
            <a:xfrm>
              <a:off x="8094753" y="4138580"/>
              <a:ext cx="182022" cy="233523"/>
            </a:xfrm>
            <a:custGeom>
              <a:avLst/>
              <a:gdLst/>
              <a:ahLst/>
              <a:cxnLst/>
              <a:rect l="l" t="t" r="r" b="b"/>
              <a:pathLst>
                <a:path w="9207" h="11812" extrusionOk="0">
                  <a:moveTo>
                    <a:pt x="6495" y="0"/>
                  </a:moveTo>
                  <a:cubicBezTo>
                    <a:pt x="6453" y="0"/>
                    <a:pt x="6410" y="11"/>
                    <a:pt x="6372" y="37"/>
                  </a:cubicBezTo>
                  <a:cubicBezTo>
                    <a:pt x="6271" y="103"/>
                    <a:pt x="6271" y="237"/>
                    <a:pt x="6338" y="337"/>
                  </a:cubicBezTo>
                  <a:cubicBezTo>
                    <a:pt x="8740" y="3472"/>
                    <a:pt x="8807" y="9677"/>
                    <a:pt x="8173" y="10778"/>
                  </a:cubicBezTo>
                  <a:cubicBezTo>
                    <a:pt x="7934" y="11234"/>
                    <a:pt x="7836" y="11393"/>
                    <a:pt x="7474" y="11393"/>
                  </a:cubicBezTo>
                  <a:cubicBezTo>
                    <a:pt x="7281" y="11393"/>
                    <a:pt x="7012" y="11348"/>
                    <a:pt x="6605" y="11278"/>
                  </a:cubicBezTo>
                  <a:cubicBezTo>
                    <a:pt x="6138" y="11178"/>
                    <a:pt x="5471" y="11078"/>
                    <a:pt x="4537" y="10978"/>
                  </a:cubicBezTo>
                  <a:cubicBezTo>
                    <a:pt x="1501" y="10644"/>
                    <a:pt x="401" y="9477"/>
                    <a:pt x="401" y="9477"/>
                  </a:cubicBezTo>
                  <a:cubicBezTo>
                    <a:pt x="346" y="9440"/>
                    <a:pt x="281" y="9413"/>
                    <a:pt x="222" y="9413"/>
                  </a:cubicBezTo>
                  <a:cubicBezTo>
                    <a:pt x="174" y="9413"/>
                    <a:pt x="130" y="9431"/>
                    <a:pt x="100" y="9477"/>
                  </a:cubicBezTo>
                  <a:cubicBezTo>
                    <a:pt x="0" y="9543"/>
                    <a:pt x="0" y="9677"/>
                    <a:pt x="67" y="9743"/>
                  </a:cubicBezTo>
                  <a:cubicBezTo>
                    <a:pt x="134" y="9810"/>
                    <a:pt x="1268" y="11044"/>
                    <a:pt x="4470" y="11378"/>
                  </a:cubicBezTo>
                  <a:cubicBezTo>
                    <a:pt x="5404" y="11478"/>
                    <a:pt x="6071" y="11578"/>
                    <a:pt x="6538" y="11678"/>
                  </a:cubicBezTo>
                  <a:cubicBezTo>
                    <a:pt x="6939" y="11745"/>
                    <a:pt x="7239" y="11812"/>
                    <a:pt x="7472" y="11812"/>
                  </a:cubicBezTo>
                  <a:cubicBezTo>
                    <a:pt x="7939" y="11812"/>
                    <a:pt x="8206" y="11611"/>
                    <a:pt x="8540" y="10978"/>
                  </a:cubicBezTo>
                  <a:cubicBezTo>
                    <a:pt x="9207" y="9777"/>
                    <a:pt x="9207" y="3406"/>
                    <a:pt x="6672" y="70"/>
                  </a:cubicBezTo>
                  <a:cubicBezTo>
                    <a:pt x="6630" y="29"/>
                    <a:pt x="6564" y="0"/>
                    <a:pt x="649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5"/>
            <p:cNvSpPr/>
            <p:nvPr/>
          </p:nvSpPr>
          <p:spPr>
            <a:xfrm>
              <a:off x="8260940" y="4217106"/>
              <a:ext cx="49484" cy="127951"/>
            </a:xfrm>
            <a:custGeom>
              <a:avLst/>
              <a:gdLst/>
              <a:ahLst/>
              <a:cxnLst/>
              <a:rect l="l" t="t" r="r" b="b"/>
              <a:pathLst>
                <a:path w="2503" h="6472" extrusionOk="0">
                  <a:moveTo>
                    <a:pt x="2302" y="1"/>
                  </a:moveTo>
                  <a:cubicBezTo>
                    <a:pt x="2169" y="1"/>
                    <a:pt x="2068" y="101"/>
                    <a:pt x="2068" y="201"/>
                  </a:cubicBezTo>
                  <a:cubicBezTo>
                    <a:pt x="2068" y="234"/>
                    <a:pt x="1735" y="4204"/>
                    <a:pt x="67" y="6138"/>
                  </a:cubicBezTo>
                  <a:cubicBezTo>
                    <a:pt x="0" y="6238"/>
                    <a:pt x="0" y="6372"/>
                    <a:pt x="100" y="6439"/>
                  </a:cubicBezTo>
                  <a:cubicBezTo>
                    <a:pt x="134" y="6472"/>
                    <a:pt x="167" y="6472"/>
                    <a:pt x="234" y="6472"/>
                  </a:cubicBezTo>
                  <a:cubicBezTo>
                    <a:pt x="301" y="6472"/>
                    <a:pt x="334" y="6472"/>
                    <a:pt x="401" y="6405"/>
                  </a:cubicBezTo>
                  <a:cubicBezTo>
                    <a:pt x="2135" y="4370"/>
                    <a:pt x="2469" y="401"/>
                    <a:pt x="2469" y="234"/>
                  </a:cubicBezTo>
                  <a:cubicBezTo>
                    <a:pt x="2502" y="134"/>
                    <a:pt x="2402" y="34"/>
                    <a:pt x="230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5"/>
            <p:cNvSpPr/>
            <p:nvPr/>
          </p:nvSpPr>
          <p:spPr>
            <a:xfrm>
              <a:off x="8104638" y="4359490"/>
              <a:ext cx="154344" cy="54822"/>
            </a:xfrm>
            <a:custGeom>
              <a:avLst/>
              <a:gdLst/>
              <a:ahLst/>
              <a:cxnLst/>
              <a:rect l="l" t="t" r="r" b="b"/>
              <a:pathLst>
                <a:path w="7807" h="2773" extrusionOk="0">
                  <a:moveTo>
                    <a:pt x="7563" y="1"/>
                  </a:moveTo>
                  <a:cubicBezTo>
                    <a:pt x="7521" y="1"/>
                    <a:pt x="7478" y="12"/>
                    <a:pt x="7439" y="37"/>
                  </a:cubicBezTo>
                  <a:cubicBezTo>
                    <a:pt x="7439" y="71"/>
                    <a:pt x="6172" y="1071"/>
                    <a:pt x="4304" y="2005"/>
                  </a:cubicBezTo>
                  <a:cubicBezTo>
                    <a:pt x="3832" y="2241"/>
                    <a:pt x="3336" y="2328"/>
                    <a:pt x="2862" y="2328"/>
                  </a:cubicBezTo>
                  <a:cubicBezTo>
                    <a:pt x="1528" y="2328"/>
                    <a:pt x="359" y="1638"/>
                    <a:pt x="334" y="1638"/>
                  </a:cubicBezTo>
                  <a:cubicBezTo>
                    <a:pt x="299" y="1615"/>
                    <a:pt x="259" y="1604"/>
                    <a:pt x="221" y="1604"/>
                  </a:cubicBezTo>
                  <a:cubicBezTo>
                    <a:pt x="152" y="1604"/>
                    <a:pt x="89" y="1640"/>
                    <a:pt x="67" y="1705"/>
                  </a:cubicBezTo>
                  <a:cubicBezTo>
                    <a:pt x="1" y="1805"/>
                    <a:pt x="34" y="1939"/>
                    <a:pt x="134" y="2005"/>
                  </a:cubicBezTo>
                  <a:cubicBezTo>
                    <a:pt x="201" y="2039"/>
                    <a:pt x="1402" y="2772"/>
                    <a:pt x="2836" y="2772"/>
                  </a:cubicBezTo>
                  <a:cubicBezTo>
                    <a:pt x="3370" y="2772"/>
                    <a:pt x="3937" y="2639"/>
                    <a:pt x="4504" y="2372"/>
                  </a:cubicBezTo>
                  <a:cubicBezTo>
                    <a:pt x="6405" y="1405"/>
                    <a:pt x="7639" y="404"/>
                    <a:pt x="7706" y="371"/>
                  </a:cubicBezTo>
                  <a:cubicBezTo>
                    <a:pt x="7806" y="304"/>
                    <a:pt x="7806" y="171"/>
                    <a:pt x="7740" y="71"/>
                  </a:cubicBezTo>
                  <a:cubicBezTo>
                    <a:pt x="7698" y="29"/>
                    <a:pt x="7632" y="1"/>
                    <a:pt x="75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5"/>
            <p:cNvSpPr/>
            <p:nvPr/>
          </p:nvSpPr>
          <p:spPr>
            <a:xfrm>
              <a:off x="8191686" y="4260956"/>
              <a:ext cx="80484" cy="107193"/>
            </a:xfrm>
            <a:custGeom>
              <a:avLst/>
              <a:gdLst/>
              <a:ahLst/>
              <a:cxnLst/>
              <a:rect l="l" t="t" r="r" b="b"/>
              <a:pathLst>
                <a:path w="4071" h="5422" extrusionOk="0">
                  <a:moveTo>
                    <a:pt x="263" y="1"/>
                  </a:moveTo>
                  <a:cubicBezTo>
                    <a:pt x="209" y="1"/>
                    <a:pt x="151" y="18"/>
                    <a:pt x="101" y="51"/>
                  </a:cubicBezTo>
                  <a:cubicBezTo>
                    <a:pt x="34" y="118"/>
                    <a:pt x="1" y="251"/>
                    <a:pt x="101" y="351"/>
                  </a:cubicBezTo>
                  <a:cubicBezTo>
                    <a:pt x="1435" y="1786"/>
                    <a:pt x="3403" y="4354"/>
                    <a:pt x="3003" y="5088"/>
                  </a:cubicBezTo>
                  <a:cubicBezTo>
                    <a:pt x="2936" y="5188"/>
                    <a:pt x="2970" y="5321"/>
                    <a:pt x="3070" y="5388"/>
                  </a:cubicBezTo>
                  <a:cubicBezTo>
                    <a:pt x="3103" y="5388"/>
                    <a:pt x="3136" y="5421"/>
                    <a:pt x="3170" y="5421"/>
                  </a:cubicBezTo>
                  <a:cubicBezTo>
                    <a:pt x="3236" y="5421"/>
                    <a:pt x="3303" y="5355"/>
                    <a:pt x="3337" y="5288"/>
                  </a:cubicBezTo>
                  <a:cubicBezTo>
                    <a:pt x="4070" y="4054"/>
                    <a:pt x="1002" y="718"/>
                    <a:pt x="401" y="51"/>
                  </a:cubicBezTo>
                  <a:cubicBezTo>
                    <a:pt x="368" y="18"/>
                    <a:pt x="318" y="1"/>
                    <a:pt x="2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5"/>
            <p:cNvSpPr/>
            <p:nvPr/>
          </p:nvSpPr>
          <p:spPr>
            <a:xfrm>
              <a:off x="8345358" y="4338454"/>
              <a:ext cx="141790" cy="157686"/>
            </a:xfrm>
            <a:custGeom>
              <a:avLst/>
              <a:gdLst/>
              <a:ahLst/>
              <a:cxnLst/>
              <a:rect l="l" t="t" r="r" b="b"/>
              <a:pathLst>
                <a:path w="7172" h="7976" extrusionOk="0">
                  <a:moveTo>
                    <a:pt x="6705" y="0"/>
                  </a:moveTo>
                  <a:lnTo>
                    <a:pt x="6705" y="0"/>
                  </a:lnTo>
                  <a:cubicBezTo>
                    <a:pt x="0" y="1568"/>
                    <a:pt x="434" y="7973"/>
                    <a:pt x="434" y="7973"/>
                  </a:cubicBezTo>
                  <a:cubicBezTo>
                    <a:pt x="434" y="7973"/>
                    <a:pt x="501" y="7976"/>
                    <a:pt x="622" y="7976"/>
                  </a:cubicBezTo>
                  <a:cubicBezTo>
                    <a:pt x="1416" y="7976"/>
                    <a:pt x="4512" y="7850"/>
                    <a:pt x="5671" y="5938"/>
                  </a:cubicBezTo>
                  <a:cubicBezTo>
                    <a:pt x="7172" y="3403"/>
                    <a:pt x="6705" y="1"/>
                    <a:pt x="67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5"/>
            <p:cNvSpPr/>
            <p:nvPr/>
          </p:nvSpPr>
          <p:spPr>
            <a:xfrm>
              <a:off x="8349312" y="4384360"/>
              <a:ext cx="96300" cy="115674"/>
            </a:xfrm>
            <a:custGeom>
              <a:avLst/>
              <a:gdLst/>
              <a:ahLst/>
              <a:cxnLst/>
              <a:rect l="l" t="t" r="r" b="b"/>
              <a:pathLst>
                <a:path w="4871" h="5851" extrusionOk="0">
                  <a:moveTo>
                    <a:pt x="4649" y="0"/>
                  </a:moveTo>
                  <a:cubicBezTo>
                    <a:pt x="4600" y="0"/>
                    <a:pt x="4548" y="17"/>
                    <a:pt x="4503" y="47"/>
                  </a:cubicBezTo>
                  <a:cubicBezTo>
                    <a:pt x="4370" y="147"/>
                    <a:pt x="1001" y="2782"/>
                    <a:pt x="34" y="5584"/>
                  </a:cubicBezTo>
                  <a:cubicBezTo>
                    <a:pt x="0" y="5684"/>
                    <a:pt x="67" y="5818"/>
                    <a:pt x="167" y="5851"/>
                  </a:cubicBezTo>
                  <a:lnTo>
                    <a:pt x="234" y="5851"/>
                  </a:lnTo>
                  <a:cubicBezTo>
                    <a:pt x="300" y="5851"/>
                    <a:pt x="400" y="5818"/>
                    <a:pt x="434" y="5718"/>
                  </a:cubicBezTo>
                  <a:cubicBezTo>
                    <a:pt x="1334" y="3049"/>
                    <a:pt x="4737" y="414"/>
                    <a:pt x="4770" y="380"/>
                  </a:cubicBezTo>
                  <a:cubicBezTo>
                    <a:pt x="4870" y="314"/>
                    <a:pt x="4870" y="180"/>
                    <a:pt x="4804" y="80"/>
                  </a:cubicBezTo>
                  <a:cubicBezTo>
                    <a:pt x="4767" y="25"/>
                    <a:pt x="4710" y="0"/>
                    <a:pt x="464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5"/>
            <p:cNvSpPr/>
            <p:nvPr/>
          </p:nvSpPr>
          <p:spPr>
            <a:xfrm>
              <a:off x="8243799" y="4643268"/>
              <a:ext cx="194557" cy="101835"/>
            </a:xfrm>
            <a:custGeom>
              <a:avLst/>
              <a:gdLst/>
              <a:ahLst/>
              <a:cxnLst/>
              <a:rect l="l" t="t" r="r" b="b"/>
              <a:pathLst>
                <a:path w="9841" h="5151" extrusionOk="0">
                  <a:moveTo>
                    <a:pt x="3581" y="1"/>
                  </a:moveTo>
                  <a:cubicBezTo>
                    <a:pt x="2513" y="1"/>
                    <a:pt x="1317" y="235"/>
                    <a:pt x="0" y="827"/>
                  </a:cubicBezTo>
                  <a:cubicBezTo>
                    <a:pt x="0" y="827"/>
                    <a:pt x="1701" y="3796"/>
                    <a:pt x="4437" y="4930"/>
                  </a:cubicBezTo>
                  <a:cubicBezTo>
                    <a:pt x="4821" y="5085"/>
                    <a:pt x="5222" y="5150"/>
                    <a:pt x="5622" y="5150"/>
                  </a:cubicBezTo>
                  <a:cubicBezTo>
                    <a:pt x="7723" y="5150"/>
                    <a:pt x="9840" y="3363"/>
                    <a:pt x="9840" y="3363"/>
                  </a:cubicBezTo>
                  <a:cubicBezTo>
                    <a:pt x="9840" y="3363"/>
                    <a:pt x="7627" y="1"/>
                    <a:pt x="3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5"/>
            <p:cNvSpPr/>
            <p:nvPr/>
          </p:nvSpPr>
          <p:spPr>
            <a:xfrm>
              <a:off x="8299847" y="4672805"/>
              <a:ext cx="143115" cy="41576"/>
            </a:xfrm>
            <a:custGeom>
              <a:avLst/>
              <a:gdLst/>
              <a:ahLst/>
              <a:cxnLst/>
              <a:rect l="l" t="t" r="r" b="b"/>
              <a:pathLst>
                <a:path w="7239" h="2103" extrusionOk="0">
                  <a:moveTo>
                    <a:pt x="201" y="1"/>
                  </a:moveTo>
                  <a:cubicBezTo>
                    <a:pt x="67" y="1"/>
                    <a:pt x="0" y="101"/>
                    <a:pt x="0" y="201"/>
                  </a:cubicBezTo>
                  <a:cubicBezTo>
                    <a:pt x="0" y="334"/>
                    <a:pt x="67" y="434"/>
                    <a:pt x="201" y="434"/>
                  </a:cubicBezTo>
                  <a:cubicBezTo>
                    <a:pt x="234" y="434"/>
                    <a:pt x="4537" y="468"/>
                    <a:pt x="6872" y="2035"/>
                  </a:cubicBezTo>
                  <a:cubicBezTo>
                    <a:pt x="6905" y="2069"/>
                    <a:pt x="6972" y="2102"/>
                    <a:pt x="7005" y="2102"/>
                  </a:cubicBezTo>
                  <a:cubicBezTo>
                    <a:pt x="7072" y="2102"/>
                    <a:pt x="7139" y="2069"/>
                    <a:pt x="7172" y="2002"/>
                  </a:cubicBezTo>
                  <a:cubicBezTo>
                    <a:pt x="7239" y="1902"/>
                    <a:pt x="7206" y="1768"/>
                    <a:pt x="7105" y="1702"/>
                  </a:cubicBezTo>
                  <a:cubicBezTo>
                    <a:pt x="4670" y="67"/>
                    <a:pt x="367" y="1"/>
                    <a:pt x="2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5"/>
            <p:cNvSpPr/>
            <p:nvPr/>
          </p:nvSpPr>
          <p:spPr>
            <a:xfrm>
              <a:off x="8740362" y="3800078"/>
              <a:ext cx="202484" cy="1133236"/>
            </a:xfrm>
            <a:custGeom>
              <a:avLst/>
              <a:gdLst/>
              <a:ahLst/>
              <a:cxnLst/>
              <a:rect l="l" t="t" r="r" b="b"/>
              <a:pathLst>
                <a:path w="10242" h="57321" extrusionOk="0">
                  <a:moveTo>
                    <a:pt x="10000" y="1"/>
                  </a:moveTo>
                  <a:cubicBezTo>
                    <a:pt x="9917" y="1"/>
                    <a:pt x="9833" y="44"/>
                    <a:pt x="9808" y="146"/>
                  </a:cubicBezTo>
                  <a:cubicBezTo>
                    <a:pt x="9708" y="380"/>
                    <a:pt x="1" y="25198"/>
                    <a:pt x="4404" y="57154"/>
                  </a:cubicBezTo>
                  <a:cubicBezTo>
                    <a:pt x="4437" y="57254"/>
                    <a:pt x="4504" y="57321"/>
                    <a:pt x="4604" y="57321"/>
                  </a:cubicBezTo>
                  <a:lnTo>
                    <a:pt x="4638" y="57321"/>
                  </a:lnTo>
                  <a:cubicBezTo>
                    <a:pt x="4771" y="57287"/>
                    <a:pt x="4838" y="57187"/>
                    <a:pt x="4838" y="57087"/>
                  </a:cubicBezTo>
                  <a:cubicBezTo>
                    <a:pt x="435" y="25264"/>
                    <a:pt x="10075" y="547"/>
                    <a:pt x="10175" y="280"/>
                  </a:cubicBezTo>
                  <a:cubicBezTo>
                    <a:pt x="10242" y="180"/>
                    <a:pt x="10175" y="46"/>
                    <a:pt x="10075" y="13"/>
                  </a:cubicBezTo>
                  <a:cubicBezTo>
                    <a:pt x="10051" y="5"/>
                    <a:pt x="10026" y="1"/>
                    <a:pt x="1000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5"/>
            <p:cNvSpPr/>
            <p:nvPr/>
          </p:nvSpPr>
          <p:spPr>
            <a:xfrm>
              <a:off x="8861711" y="3652495"/>
              <a:ext cx="362740" cy="193944"/>
            </a:xfrm>
            <a:custGeom>
              <a:avLst/>
              <a:gdLst/>
              <a:ahLst/>
              <a:cxnLst/>
              <a:rect l="l" t="t" r="r" b="b"/>
              <a:pathLst>
                <a:path w="18348" h="9810" extrusionOk="0">
                  <a:moveTo>
                    <a:pt x="13374" y="1"/>
                  </a:moveTo>
                  <a:cubicBezTo>
                    <a:pt x="12986" y="1"/>
                    <a:pt x="12578" y="164"/>
                    <a:pt x="11976" y="440"/>
                  </a:cubicBezTo>
                  <a:cubicBezTo>
                    <a:pt x="10375" y="1207"/>
                    <a:pt x="7806" y="2308"/>
                    <a:pt x="7806" y="2308"/>
                  </a:cubicBezTo>
                  <a:cubicBezTo>
                    <a:pt x="5571" y="3942"/>
                    <a:pt x="1" y="6110"/>
                    <a:pt x="2869" y="8012"/>
                  </a:cubicBezTo>
                  <a:cubicBezTo>
                    <a:pt x="4833" y="9314"/>
                    <a:pt x="6835" y="9809"/>
                    <a:pt x="8698" y="9809"/>
                  </a:cubicBezTo>
                  <a:cubicBezTo>
                    <a:pt x="12851" y="9809"/>
                    <a:pt x="16317" y="7350"/>
                    <a:pt x="17146" y="5877"/>
                  </a:cubicBezTo>
                  <a:cubicBezTo>
                    <a:pt x="18347" y="3775"/>
                    <a:pt x="18014" y="3375"/>
                    <a:pt x="15912" y="1574"/>
                  </a:cubicBezTo>
                  <a:cubicBezTo>
                    <a:pt x="14600" y="450"/>
                    <a:pt x="14017" y="1"/>
                    <a:pt x="133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5"/>
            <p:cNvSpPr/>
            <p:nvPr/>
          </p:nvSpPr>
          <p:spPr>
            <a:xfrm>
              <a:off x="8840616" y="3586483"/>
              <a:ext cx="270394" cy="217826"/>
            </a:xfrm>
            <a:custGeom>
              <a:avLst/>
              <a:gdLst/>
              <a:ahLst/>
              <a:cxnLst/>
              <a:rect l="l" t="t" r="r" b="b"/>
              <a:pathLst>
                <a:path w="13677" h="11018" extrusionOk="0">
                  <a:moveTo>
                    <a:pt x="2984" y="0"/>
                  </a:moveTo>
                  <a:cubicBezTo>
                    <a:pt x="2708" y="0"/>
                    <a:pt x="2408" y="81"/>
                    <a:pt x="2068" y="276"/>
                  </a:cubicBezTo>
                  <a:cubicBezTo>
                    <a:pt x="0" y="1477"/>
                    <a:pt x="934" y="9950"/>
                    <a:pt x="4904" y="11017"/>
                  </a:cubicBezTo>
                  <a:cubicBezTo>
                    <a:pt x="4904" y="11017"/>
                    <a:pt x="8306" y="10317"/>
                    <a:pt x="9707" y="9049"/>
                  </a:cubicBezTo>
                  <a:cubicBezTo>
                    <a:pt x="11108" y="7748"/>
                    <a:pt x="13677" y="4779"/>
                    <a:pt x="12242" y="3078"/>
                  </a:cubicBezTo>
                  <a:cubicBezTo>
                    <a:pt x="11297" y="1930"/>
                    <a:pt x="10853" y="1618"/>
                    <a:pt x="9762" y="1618"/>
                  </a:cubicBezTo>
                  <a:cubicBezTo>
                    <a:pt x="9237" y="1618"/>
                    <a:pt x="8561" y="1690"/>
                    <a:pt x="7606" y="1777"/>
                  </a:cubicBezTo>
                  <a:cubicBezTo>
                    <a:pt x="7477" y="1789"/>
                    <a:pt x="7353" y="1794"/>
                    <a:pt x="7233" y="1794"/>
                  </a:cubicBezTo>
                  <a:cubicBezTo>
                    <a:pt x="5075" y="1794"/>
                    <a:pt x="4286" y="0"/>
                    <a:pt x="2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5"/>
            <p:cNvSpPr/>
            <p:nvPr/>
          </p:nvSpPr>
          <p:spPr>
            <a:xfrm>
              <a:off x="8717943" y="3633931"/>
              <a:ext cx="211954" cy="166799"/>
            </a:xfrm>
            <a:custGeom>
              <a:avLst/>
              <a:gdLst/>
              <a:ahLst/>
              <a:cxnLst/>
              <a:rect l="l" t="t" r="r" b="b"/>
              <a:pathLst>
                <a:path w="10721" h="8437" extrusionOk="0">
                  <a:moveTo>
                    <a:pt x="3661" y="0"/>
                  </a:moveTo>
                  <a:cubicBezTo>
                    <a:pt x="3120" y="0"/>
                    <a:pt x="2575" y="177"/>
                    <a:pt x="2036" y="645"/>
                  </a:cubicBezTo>
                  <a:cubicBezTo>
                    <a:pt x="1" y="2346"/>
                    <a:pt x="2936" y="7383"/>
                    <a:pt x="8140" y="8350"/>
                  </a:cubicBezTo>
                  <a:cubicBezTo>
                    <a:pt x="8472" y="8410"/>
                    <a:pt x="8753" y="8437"/>
                    <a:pt x="8989" y="8437"/>
                  </a:cubicBezTo>
                  <a:cubicBezTo>
                    <a:pt x="10720" y="8437"/>
                    <a:pt x="10075" y="7016"/>
                    <a:pt x="10075" y="7016"/>
                  </a:cubicBezTo>
                  <a:cubicBezTo>
                    <a:pt x="10075" y="7016"/>
                    <a:pt x="9508" y="2046"/>
                    <a:pt x="7806" y="1612"/>
                  </a:cubicBezTo>
                  <a:cubicBezTo>
                    <a:pt x="6564" y="1295"/>
                    <a:pt x="5126" y="0"/>
                    <a:pt x="36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5"/>
            <p:cNvSpPr/>
            <p:nvPr/>
          </p:nvSpPr>
          <p:spPr>
            <a:xfrm>
              <a:off x="8857104" y="3646801"/>
              <a:ext cx="242697" cy="162766"/>
            </a:xfrm>
            <a:custGeom>
              <a:avLst/>
              <a:gdLst/>
              <a:ahLst/>
              <a:cxnLst/>
              <a:rect l="l" t="t" r="r" b="b"/>
              <a:pathLst>
                <a:path w="12276" h="8233" extrusionOk="0">
                  <a:moveTo>
                    <a:pt x="779" y="0"/>
                  </a:moveTo>
                  <a:cubicBezTo>
                    <a:pt x="701" y="0"/>
                    <a:pt x="625" y="55"/>
                    <a:pt x="601" y="127"/>
                  </a:cubicBezTo>
                  <a:cubicBezTo>
                    <a:pt x="567" y="194"/>
                    <a:pt x="0" y="1795"/>
                    <a:pt x="1168" y="4797"/>
                  </a:cubicBezTo>
                  <a:cubicBezTo>
                    <a:pt x="1501" y="5664"/>
                    <a:pt x="1701" y="6298"/>
                    <a:pt x="1868" y="6765"/>
                  </a:cubicBezTo>
                  <a:cubicBezTo>
                    <a:pt x="2202" y="7899"/>
                    <a:pt x="2302" y="8166"/>
                    <a:pt x="3403" y="8233"/>
                  </a:cubicBezTo>
                  <a:lnTo>
                    <a:pt x="3436" y="8233"/>
                  </a:lnTo>
                  <a:cubicBezTo>
                    <a:pt x="4870" y="8233"/>
                    <a:pt x="10441" y="5331"/>
                    <a:pt x="12242" y="1561"/>
                  </a:cubicBezTo>
                  <a:cubicBezTo>
                    <a:pt x="12276" y="1461"/>
                    <a:pt x="12242" y="1328"/>
                    <a:pt x="12142" y="1295"/>
                  </a:cubicBezTo>
                  <a:cubicBezTo>
                    <a:pt x="12114" y="1276"/>
                    <a:pt x="12084" y="1268"/>
                    <a:pt x="12053" y="1268"/>
                  </a:cubicBezTo>
                  <a:cubicBezTo>
                    <a:pt x="11973" y="1268"/>
                    <a:pt x="11890" y="1323"/>
                    <a:pt x="11842" y="1395"/>
                  </a:cubicBezTo>
                  <a:cubicBezTo>
                    <a:pt x="10151" y="4943"/>
                    <a:pt x="4733" y="7800"/>
                    <a:pt x="3425" y="7800"/>
                  </a:cubicBezTo>
                  <a:cubicBezTo>
                    <a:pt x="3417" y="7800"/>
                    <a:pt x="3410" y="7799"/>
                    <a:pt x="3403" y="7799"/>
                  </a:cubicBezTo>
                  <a:cubicBezTo>
                    <a:pt x="2602" y="7766"/>
                    <a:pt x="2602" y="7766"/>
                    <a:pt x="2268" y="6632"/>
                  </a:cubicBezTo>
                  <a:cubicBezTo>
                    <a:pt x="2102" y="6165"/>
                    <a:pt x="1902" y="5531"/>
                    <a:pt x="1568" y="4630"/>
                  </a:cubicBezTo>
                  <a:cubicBezTo>
                    <a:pt x="467" y="1828"/>
                    <a:pt x="1001" y="294"/>
                    <a:pt x="1001" y="294"/>
                  </a:cubicBezTo>
                  <a:cubicBezTo>
                    <a:pt x="1034" y="194"/>
                    <a:pt x="1001" y="60"/>
                    <a:pt x="867" y="27"/>
                  </a:cubicBezTo>
                  <a:cubicBezTo>
                    <a:pt x="840" y="8"/>
                    <a:pt x="809" y="0"/>
                    <a:pt x="77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5"/>
            <p:cNvSpPr/>
            <p:nvPr/>
          </p:nvSpPr>
          <p:spPr>
            <a:xfrm>
              <a:off x="8933594" y="3781613"/>
              <a:ext cx="133902" cy="29932"/>
            </a:xfrm>
            <a:custGeom>
              <a:avLst/>
              <a:gdLst/>
              <a:ahLst/>
              <a:cxnLst/>
              <a:rect l="l" t="t" r="r" b="b"/>
              <a:pathLst>
                <a:path w="6773" h="1514" extrusionOk="0">
                  <a:moveTo>
                    <a:pt x="6532" y="0"/>
                  </a:moveTo>
                  <a:cubicBezTo>
                    <a:pt x="6503" y="0"/>
                    <a:pt x="6472" y="5"/>
                    <a:pt x="6439" y="13"/>
                  </a:cubicBezTo>
                  <a:cubicBezTo>
                    <a:pt x="6411" y="13"/>
                    <a:pt x="3863" y="1086"/>
                    <a:pt x="1566" y="1086"/>
                  </a:cubicBezTo>
                  <a:cubicBezTo>
                    <a:pt x="1117" y="1086"/>
                    <a:pt x="677" y="1045"/>
                    <a:pt x="267" y="947"/>
                  </a:cubicBezTo>
                  <a:cubicBezTo>
                    <a:pt x="250" y="941"/>
                    <a:pt x="232" y="938"/>
                    <a:pt x="214" y="938"/>
                  </a:cubicBezTo>
                  <a:cubicBezTo>
                    <a:pt x="125" y="938"/>
                    <a:pt x="28" y="1003"/>
                    <a:pt x="1" y="1114"/>
                  </a:cubicBezTo>
                  <a:cubicBezTo>
                    <a:pt x="1" y="1214"/>
                    <a:pt x="67" y="1314"/>
                    <a:pt x="167" y="1347"/>
                  </a:cubicBezTo>
                  <a:cubicBezTo>
                    <a:pt x="634" y="1447"/>
                    <a:pt x="1101" y="1514"/>
                    <a:pt x="1602" y="1514"/>
                  </a:cubicBezTo>
                  <a:cubicBezTo>
                    <a:pt x="3937" y="1514"/>
                    <a:pt x="6472" y="447"/>
                    <a:pt x="6605" y="380"/>
                  </a:cubicBezTo>
                  <a:cubicBezTo>
                    <a:pt x="6705" y="347"/>
                    <a:pt x="6772" y="213"/>
                    <a:pt x="6739" y="113"/>
                  </a:cubicBezTo>
                  <a:cubicBezTo>
                    <a:pt x="6689" y="38"/>
                    <a:pt x="6620" y="0"/>
                    <a:pt x="653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5"/>
            <p:cNvSpPr/>
            <p:nvPr/>
          </p:nvSpPr>
          <p:spPr>
            <a:xfrm>
              <a:off x="8810941" y="3686242"/>
              <a:ext cx="106185" cy="122673"/>
            </a:xfrm>
            <a:custGeom>
              <a:avLst/>
              <a:gdLst/>
              <a:ahLst/>
              <a:cxnLst/>
              <a:rect l="l" t="t" r="r" b="b"/>
              <a:pathLst>
                <a:path w="5371" h="6205" extrusionOk="0">
                  <a:moveTo>
                    <a:pt x="367" y="0"/>
                  </a:moveTo>
                  <a:cubicBezTo>
                    <a:pt x="267" y="0"/>
                    <a:pt x="167" y="67"/>
                    <a:pt x="167" y="200"/>
                  </a:cubicBezTo>
                  <a:cubicBezTo>
                    <a:pt x="167" y="300"/>
                    <a:pt x="0" y="2936"/>
                    <a:pt x="1801" y="4236"/>
                  </a:cubicBezTo>
                  <a:cubicBezTo>
                    <a:pt x="3569" y="5504"/>
                    <a:pt x="5004" y="6171"/>
                    <a:pt x="5070" y="6171"/>
                  </a:cubicBezTo>
                  <a:cubicBezTo>
                    <a:pt x="5104" y="6205"/>
                    <a:pt x="5104" y="6205"/>
                    <a:pt x="5137" y="6205"/>
                  </a:cubicBezTo>
                  <a:cubicBezTo>
                    <a:pt x="5237" y="6205"/>
                    <a:pt x="5304" y="6171"/>
                    <a:pt x="5337" y="6071"/>
                  </a:cubicBezTo>
                  <a:cubicBezTo>
                    <a:pt x="5371" y="5971"/>
                    <a:pt x="5337" y="5838"/>
                    <a:pt x="5237" y="5804"/>
                  </a:cubicBezTo>
                  <a:cubicBezTo>
                    <a:pt x="5204" y="5804"/>
                    <a:pt x="3770" y="5137"/>
                    <a:pt x="2068" y="3903"/>
                  </a:cubicBezTo>
                  <a:cubicBezTo>
                    <a:pt x="434" y="2735"/>
                    <a:pt x="567" y="234"/>
                    <a:pt x="567" y="200"/>
                  </a:cubicBezTo>
                  <a:cubicBezTo>
                    <a:pt x="601" y="100"/>
                    <a:pt x="501" y="0"/>
                    <a:pt x="36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5"/>
            <p:cNvSpPr/>
            <p:nvPr/>
          </p:nvSpPr>
          <p:spPr>
            <a:xfrm>
              <a:off x="8908546" y="3703877"/>
              <a:ext cx="70579" cy="105038"/>
            </a:xfrm>
            <a:custGeom>
              <a:avLst/>
              <a:gdLst/>
              <a:ahLst/>
              <a:cxnLst/>
              <a:rect l="l" t="t" r="r" b="b"/>
              <a:pathLst>
                <a:path w="3570" h="5313" extrusionOk="0">
                  <a:moveTo>
                    <a:pt x="3335" y="0"/>
                  </a:moveTo>
                  <a:cubicBezTo>
                    <a:pt x="3236" y="0"/>
                    <a:pt x="3163" y="60"/>
                    <a:pt x="3136" y="142"/>
                  </a:cubicBezTo>
                  <a:cubicBezTo>
                    <a:pt x="2468" y="1977"/>
                    <a:pt x="1101" y="4879"/>
                    <a:pt x="234" y="4879"/>
                  </a:cubicBezTo>
                  <a:cubicBezTo>
                    <a:pt x="100" y="4912"/>
                    <a:pt x="0" y="4979"/>
                    <a:pt x="0" y="5079"/>
                  </a:cubicBezTo>
                  <a:cubicBezTo>
                    <a:pt x="0" y="5213"/>
                    <a:pt x="100" y="5313"/>
                    <a:pt x="200" y="5313"/>
                  </a:cubicBezTo>
                  <a:lnTo>
                    <a:pt x="234" y="5313"/>
                  </a:lnTo>
                  <a:cubicBezTo>
                    <a:pt x="1635" y="5313"/>
                    <a:pt x="3202" y="1143"/>
                    <a:pt x="3503" y="276"/>
                  </a:cubicBezTo>
                  <a:cubicBezTo>
                    <a:pt x="3569" y="176"/>
                    <a:pt x="3503" y="75"/>
                    <a:pt x="3402" y="9"/>
                  </a:cubicBezTo>
                  <a:cubicBezTo>
                    <a:pt x="3379" y="3"/>
                    <a:pt x="3356" y="0"/>
                    <a:pt x="33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5"/>
            <p:cNvSpPr/>
            <p:nvPr/>
          </p:nvSpPr>
          <p:spPr>
            <a:xfrm>
              <a:off x="8801709" y="4530362"/>
              <a:ext cx="141790" cy="158338"/>
            </a:xfrm>
            <a:custGeom>
              <a:avLst/>
              <a:gdLst/>
              <a:ahLst/>
              <a:cxnLst/>
              <a:rect l="l" t="t" r="r" b="b"/>
              <a:pathLst>
                <a:path w="7172" h="8009" extrusionOk="0">
                  <a:moveTo>
                    <a:pt x="6705" y="0"/>
                  </a:moveTo>
                  <a:lnTo>
                    <a:pt x="6705" y="0"/>
                  </a:lnTo>
                  <a:cubicBezTo>
                    <a:pt x="0" y="1602"/>
                    <a:pt x="434" y="8006"/>
                    <a:pt x="434" y="8006"/>
                  </a:cubicBezTo>
                  <a:cubicBezTo>
                    <a:pt x="434" y="8006"/>
                    <a:pt x="501" y="8009"/>
                    <a:pt x="622" y="8009"/>
                  </a:cubicBezTo>
                  <a:cubicBezTo>
                    <a:pt x="1416" y="8009"/>
                    <a:pt x="4512" y="7883"/>
                    <a:pt x="5671" y="5971"/>
                  </a:cubicBezTo>
                  <a:cubicBezTo>
                    <a:pt x="7172" y="3436"/>
                    <a:pt x="6705" y="0"/>
                    <a:pt x="67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5"/>
            <p:cNvSpPr/>
            <p:nvPr/>
          </p:nvSpPr>
          <p:spPr>
            <a:xfrm>
              <a:off x="8805663" y="4576920"/>
              <a:ext cx="96300" cy="115694"/>
            </a:xfrm>
            <a:custGeom>
              <a:avLst/>
              <a:gdLst/>
              <a:ahLst/>
              <a:cxnLst/>
              <a:rect l="l" t="t" r="r" b="b"/>
              <a:pathLst>
                <a:path w="4871" h="5852" extrusionOk="0">
                  <a:moveTo>
                    <a:pt x="4650" y="1"/>
                  </a:moveTo>
                  <a:cubicBezTo>
                    <a:pt x="4600" y="1"/>
                    <a:pt x="4549" y="17"/>
                    <a:pt x="4504" y="47"/>
                  </a:cubicBezTo>
                  <a:cubicBezTo>
                    <a:pt x="4370" y="147"/>
                    <a:pt x="1001" y="2782"/>
                    <a:pt x="34" y="5584"/>
                  </a:cubicBezTo>
                  <a:cubicBezTo>
                    <a:pt x="0" y="5684"/>
                    <a:pt x="67" y="5818"/>
                    <a:pt x="167" y="5851"/>
                  </a:cubicBezTo>
                  <a:lnTo>
                    <a:pt x="234" y="5851"/>
                  </a:lnTo>
                  <a:cubicBezTo>
                    <a:pt x="301" y="5851"/>
                    <a:pt x="401" y="5785"/>
                    <a:pt x="434" y="5718"/>
                  </a:cubicBezTo>
                  <a:cubicBezTo>
                    <a:pt x="1335" y="3049"/>
                    <a:pt x="4737" y="414"/>
                    <a:pt x="4770" y="381"/>
                  </a:cubicBezTo>
                  <a:cubicBezTo>
                    <a:pt x="4870" y="314"/>
                    <a:pt x="4870" y="181"/>
                    <a:pt x="4804" y="80"/>
                  </a:cubicBezTo>
                  <a:cubicBezTo>
                    <a:pt x="4767" y="25"/>
                    <a:pt x="4710" y="1"/>
                    <a:pt x="465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5"/>
            <p:cNvSpPr/>
            <p:nvPr/>
          </p:nvSpPr>
          <p:spPr>
            <a:xfrm>
              <a:off x="8764778" y="3813521"/>
              <a:ext cx="146417" cy="176744"/>
            </a:xfrm>
            <a:custGeom>
              <a:avLst/>
              <a:gdLst/>
              <a:ahLst/>
              <a:cxnLst/>
              <a:rect l="l" t="t" r="r" b="b"/>
              <a:pathLst>
                <a:path w="7406" h="8940" extrusionOk="0">
                  <a:moveTo>
                    <a:pt x="1001" y="0"/>
                  </a:moveTo>
                  <a:cubicBezTo>
                    <a:pt x="1001" y="0"/>
                    <a:pt x="0" y="3336"/>
                    <a:pt x="1068" y="6071"/>
                  </a:cubicBezTo>
                  <a:cubicBezTo>
                    <a:pt x="2002" y="8473"/>
                    <a:pt x="5904" y="8940"/>
                    <a:pt x="5904" y="8940"/>
                  </a:cubicBezTo>
                  <a:cubicBezTo>
                    <a:pt x="5904" y="8940"/>
                    <a:pt x="7405" y="2669"/>
                    <a:pt x="10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5"/>
            <p:cNvSpPr/>
            <p:nvPr/>
          </p:nvSpPr>
          <p:spPr>
            <a:xfrm>
              <a:off x="8808292" y="3865358"/>
              <a:ext cx="77834" cy="128861"/>
            </a:xfrm>
            <a:custGeom>
              <a:avLst/>
              <a:gdLst/>
              <a:ahLst/>
              <a:cxnLst/>
              <a:rect l="l" t="t" r="r" b="b"/>
              <a:pathLst>
                <a:path w="3937" h="6518" extrusionOk="0">
                  <a:moveTo>
                    <a:pt x="247" y="0"/>
                  </a:moveTo>
                  <a:cubicBezTo>
                    <a:pt x="198" y="0"/>
                    <a:pt x="146" y="17"/>
                    <a:pt x="101" y="47"/>
                  </a:cubicBezTo>
                  <a:cubicBezTo>
                    <a:pt x="34" y="147"/>
                    <a:pt x="1" y="280"/>
                    <a:pt x="101" y="347"/>
                  </a:cubicBezTo>
                  <a:cubicBezTo>
                    <a:pt x="134" y="380"/>
                    <a:pt x="3036" y="3549"/>
                    <a:pt x="3503" y="6351"/>
                  </a:cubicBezTo>
                  <a:cubicBezTo>
                    <a:pt x="3503" y="6451"/>
                    <a:pt x="3603" y="6518"/>
                    <a:pt x="3703" y="6518"/>
                  </a:cubicBezTo>
                  <a:lnTo>
                    <a:pt x="3737" y="6518"/>
                  </a:lnTo>
                  <a:cubicBezTo>
                    <a:pt x="3870" y="6485"/>
                    <a:pt x="3937" y="6385"/>
                    <a:pt x="3904" y="6251"/>
                  </a:cubicBezTo>
                  <a:cubicBezTo>
                    <a:pt x="3437" y="3349"/>
                    <a:pt x="534" y="213"/>
                    <a:pt x="401" y="80"/>
                  </a:cubicBezTo>
                  <a:cubicBezTo>
                    <a:pt x="364" y="25"/>
                    <a:pt x="307" y="0"/>
                    <a:pt x="24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
            <p:cNvSpPr/>
            <p:nvPr/>
          </p:nvSpPr>
          <p:spPr>
            <a:xfrm>
              <a:off x="8457454" y="3915712"/>
              <a:ext cx="212369" cy="997812"/>
            </a:xfrm>
            <a:custGeom>
              <a:avLst/>
              <a:gdLst/>
              <a:ahLst/>
              <a:cxnLst/>
              <a:rect l="l" t="t" r="r" b="b"/>
              <a:pathLst>
                <a:path w="10742" h="50471" extrusionOk="0">
                  <a:moveTo>
                    <a:pt x="239" y="0"/>
                  </a:moveTo>
                  <a:cubicBezTo>
                    <a:pt x="205" y="0"/>
                    <a:pt x="170" y="11"/>
                    <a:pt x="134" y="35"/>
                  </a:cubicBezTo>
                  <a:cubicBezTo>
                    <a:pt x="34" y="102"/>
                    <a:pt x="1" y="235"/>
                    <a:pt x="34" y="302"/>
                  </a:cubicBezTo>
                  <a:cubicBezTo>
                    <a:pt x="10742" y="18114"/>
                    <a:pt x="6172" y="49904"/>
                    <a:pt x="6138" y="50204"/>
                  </a:cubicBezTo>
                  <a:cubicBezTo>
                    <a:pt x="6105" y="50337"/>
                    <a:pt x="6205" y="50438"/>
                    <a:pt x="6305" y="50438"/>
                  </a:cubicBezTo>
                  <a:cubicBezTo>
                    <a:pt x="6339" y="50438"/>
                    <a:pt x="6339" y="50471"/>
                    <a:pt x="6339" y="50471"/>
                  </a:cubicBezTo>
                  <a:cubicBezTo>
                    <a:pt x="6439" y="50471"/>
                    <a:pt x="6539" y="50371"/>
                    <a:pt x="6539" y="50271"/>
                  </a:cubicBezTo>
                  <a:cubicBezTo>
                    <a:pt x="6572" y="50204"/>
                    <a:pt x="7740" y="42165"/>
                    <a:pt x="7573" y="31991"/>
                  </a:cubicBezTo>
                  <a:cubicBezTo>
                    <a:pt x="7273" y="15012"/>
                    <a:pt x="3503" y="5272"/>
                    <a:pt x="401" y="102"/>
                  </a:cubicBezTo>
                  <a:cubicBezTo>
                    <a:pt x="358" y="37"/>
                    <a:pt x="301" y="0"/>
                    <a:pt x="23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5"/>
            <p:cNvSpPr/>
            <p:nvPr/>
          </p:nvSpPr>
          <p:spPr>
            <a:xfrm>
              <a:off x="8153866" y="3513096"/>
              <a:ext cx="301631" cy="287159"/>
            </a:xfrm>
            <a:custGeom>
              <a:avLst/>
              <a:gdLst/>
              <a:ahLst/>
              <a:cxnLst/>
              <a:rect l="l" t="t" r="r" b="b"/>
              <a:pathLst>
                <a:path w="15257" h="14525" extrusionOk="0">
                  <a:moveTo>
                    <a:pt x="11450" y="1"/>
                  </a:moveTo>
                  <a:cubicBezTo>
                    <a:pt x="9435" y="1"/>
                    <a:pt x="7851" y="2730"/>
                    <a:pt x="6367" y="2730"/>
                  </a:cubicBezTo>
                  <a:cubicBezTo>
                    <a:pt x="6317" y="2730"/>
                    <a:pt x="6267" y="2727"/>
                    <a:pt x="6217" y="2720"/>
                  </a:cubicBezTo>
                  <a:cubicBezTo>
                    <a:pt x="5796" y="2663"/>
                    <a:pt x="5399" y="2635"/>
                    <a:pt x="5027" y="2635"/>
                  </a:cubicBezTo>
                  <a:cubicBezTo>
                    <a:pt x="871" y="2635"/>
                    <a:pt x="1" y="6127"/>
                    <a:pt x="5850" y="10659"/>
                  </a:cubicBezTo>
                  <a:cubicBezTo>
                    <a:pt x="10158" y="13981"/>
                    <a:pt x="11840" y="14524"/>
                    <a:pt x="12480" y="14524"/>
                  </a:cubicBezTo>
                  <a:cubicBezTo>
                    <a:pt x="12791" y="14524"/>
                    <a:pt x="12855" y="14396"/>
                    <a:pt x="12855" y="14396"/>
                  </a:cubicBezTo>
                  <a:cubicBezTo>
                    <a:pt x="14189" y="11260"/>
                    <a:pt x="15257" y="1753"/>
                    <a:pt x="12621" y="319"/>
                  </a:cubicBezTo>
                  <a:cubicBezTo>
                    <a:pt x="12215" y="95"/>
                    <a:pt x="11825" y="1"/>
                    <a:pt x="11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5"/>
            <p:cNvSpPr/>
            <p:nvPr/>
          </p:nvSpPr>
          <p:spPr>
            <a:xfrm>
              <a:off x="8409314" y="3524642"/>
              <a:ext cx="260509" cy="286942"/>
            </a:xfrm>
            <a:custGeom>
              <a:avLst/>
              <a:gdLst/>
              <a:ahLst/>
              <a:cxnLst/>
              <a:rect l="l" t="t" r="r" b="b"/>
              <a:pathLst>
                <a:path w="13177" h="14514" extrusionOk="0">
                  <a:moveTo>
                    <a:pt x="3970" y="1"/>
                  </a:moveTo>
                  <a:cubicBezTo>
                    <a:pt x="1783" y="1"/>
                    <a:pt x="1" y="12744"/>
                    <a:pt x="1" y="12744"/>
                  </a:cubicBezTo>
                  <a:cubicBezTo>
                    <a:pt x="182" y="14011"/>
                    <a:pt x="1380" y="14514"/>
                    <a:pt x="2979" y="14514"/>
                  </a:cubicBezTo>
                  <a:cubicBezTo>
                    <a:pt x="6685" y="14514"/>
                    <a:pt x="12540" y="11809"/>
                    <a:pt x="12843" y="9642"/>
                  </a:cubicBezTo>
                  <a:cubicBezTo>
                    <a:pt x="13177" y="7307"/>
                    <a:pt x="11075" y="5239"/>
                    <a:pt x="8774" y="4972"/>
                  </a:cubicBezTo>
                  <a:cubicBezTo>
                    <a:pt x="7273" y="4772"/>
                    <a:pt x="8407" y="268"/>
                    <a:pt x="4004" y="2"/>
                  </a:cubicBezTo>
                  <a:cubicBezTo>
                    <a:pt x="3992" y="1"/>
                    <a:pt x="3981" y="1"/>
                    <a:pt x="39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
            <p:cNvSpPr/>
            <p:nvPr/>
          </p:nvSpPr>
          <p:spPr>
            <a:xfrm>
              <a:off x="8403363" y="3791399"/>
              <a:ext cx="277017" cy="261379"/>
            </a:xfrm>
            <a:custGeom>
              <a:avLst/>
              <a:gdLst/>
              <a:ahLst/>
              <a:cxnLst/>
              <a:rect l="l" t="t" r="r" b="b"/>
              <a:pathLst>
                <a:path w="14012" h="13221" extrusionOk="0">
                  <a:moveTo>
                    <a:pt x="6911" y="1"/>
                  </a:moveTo>
                  <a:cubicBezTo>
                    <a:pt x="3960" y="1"/>
                    <a:pt x="1469" y="852"/>
                    <a:pt x="1469" y="852"/>
                  </a:cubicBezTo>
                  <a:cubicBezTo>
                    <a:pt x="1450" y="848"/>
                    <a:pt x="1432" y="846"/>
                    <a:pt x="1414" y="846"/>
                  </a:cubicBezTo>
                  <a:cubicBezTo>
                    <a:pt x="1" y="846"/>
                    <a:pt x="1608" y="13220"/>
                    <a:pt x="4402" y="13220"/>
                  </a:cubicBezTo>
                  <a:cubicBezTo>
                    <a:pt x="4512" y="13220"/>
                    <a:pt x="4624" y="13201"/>
                    <a:pt x="4738" y="13161"/>
                  </a:cubicBezTo>
                  <a:cubicBezTo>
                    <a:pt x="7740" y="12060"/>
                    <a:pt x="6273" y="10759"/>
                    <a:pt x="9909" y="10126"/>
                  </a:cubicBezTo>
                  <a:cubicBezTo>
                    <a:pt x="13511" y="9525"/>
                    <a:pt x="13278" y="8825"/>
                    <a:pt x="12544" y="6156"/>
                  </a:cubicBezTo>
                  <a:cubicBezTo>
                    <a:pt x="11843" y="3521"/>
                    <a:pt x="14011" y="2420"/>
                    <a:pt x="12544" y="1453"/>
                  </a:cubicBezTo>
                  <a:cubicBezTo>
                    <a:pt x="10825" y="341"/>
                    <a:pt x="8776" y="1"/>
                    <a:pt x="6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5"/>
            <p:cNvSpPr/>
            <p:nvPr/>
          </p:nvSpPr>
          <p:spPr>
            <a:xfrm>
              <a:off x="8198289" y="3814945"/>
              <a:ext cx="256298" cy="247105"/>
            </a:xfrm>
            <a:custGeom>
              <a:avLst/>
              <a:gdLst/>
              <a:ahLst/>
              <a:cxnLst/>
              <a:rect l="l" t="t" r="r" b="b"/>
              <a:pathLst>
                <a:path w="12964" h="12499" extrusionOk="0">
                  <a:moveTo>
                    <a:pt x="10215" y="1"/>
                  </a:moveTo>
                  <a:cubicBezTo>
                    <a:pt x="10137" y="1"/>
                    <a:pt x="10057" y="10"/>
                    <a:pt x="9974" y="28"/>
                  </a:cubicBezTo>
                  <a:cubicBezTo>
                    <a:pt x="7139" y="662"/>
                    <a:pt x="801" y="5399"/>
                    <a:pt x="801" y="5399"/>
                  </a:cubicBezTo>
                  <a:cubicBezTo>
                    <a:pt x="0" y="8801"/>
                    <a:pt x="2569" y="8868"/>
                    <a:pt x="3736" y="9602"/>
                  </a:cubicBezTo>
                  <a:cubicBezTo>
                    <a:pt x="4803" y="10242"/>
                    <a:pt x="4477" y="12191"/>
                    <a:pt x="6221" y="12191"/>
                  </a:cubicBezTo>
                  <a:cubicBezTo>
                    <a:pt x="6385" y="12191"/>
                    <a:pt x="6568" y="12174"/>
                    <a:pt x="6772" y="12137"/>
                  </a:cubicBezTo>
                  <a:cubicBezTo>
                    <a:pt x="7065" y="12080"/>
                    <a:pt x="7332" y="12057"/>
                    <a:pt x="7576" y="12057"/>
                  </a:cubicBezTo>
                  <a:cubicBezTo>
                    <a:pt x="8644" y="12057"/>
                    <a:pt x="9299" y="12498"/>
                    <a:pt x="9970" y="12498"/>
                  </a:cubicBezTo>
                  <a:cubicBezTo>
                    <a:pt x="10404" y="12498"/>
                    <a:pt x="10845" y="12313"/>
                    <a:pt x="11409" y="11703"/>
                  </a:cubicBezTo>
                  <a:cubicBezTo>
                    <a:pt x="12963" y="9987"/>
                    <a:pt x="12820" y="1"/>
                    <a:pt x="10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5"/>
            <p:cNvSpPr/>
            <p:nvPr/>
          </p:nvSpPr>
          <p:spPr>
            <a:xfrm>
              <a:off x="8061125" y="3688219"/>
              <a:ext cx="352163" cy="205193"/>
            </a:xfrm>
            <a:custGeom>
              <a:avLst/>
              <a:gdLst/>
              <a:ahLst/>
              <a:cxnLst/>
              <a:rect l="l" t="t" r="r" b="b"/>
              <a:pathLst>
                <a:path w="17813" h="10379" extrusionOk="0">
                  <a:moveTo>
                    <a:pt x="4937" y="0"/>
                  </a:moveTo>
                  <a:lnTo>
                    <a:pt x="4937" y="0"/>
                  </a:lnTo>
                  <a:cubicBezTo>
                    <a:pt x="0" y="1201"/>
                    <a:pt x="5070" y="4837"/>
                    <a:pt x="4437" y="6305"/>
                  </a:cubicBezTo>
                  <a:cubicBezTo>
                    <a:pt x="3843" y="7711"/>
                    <a:pt x="2135" y="10378"/>
                    <a:pt x="6124" y="10378"/>
                  </a:cubicBezTo>
                  <a:cubicBezTo>
                    <a:pt x="6391" y="10378"/>
                    <a:pt x="6684" y="10366"/>
                    <a:pt x="7005" y="10341"/>
                  </a:cubicBezTo>
                  <a:cubicBezTo>
                    <a:pt x="12075" y="9941"/>
                    <a:pt x="17813" y="6738"/>
                    <a:pt x="16645" y="5504"/>
                  </a:cubicBezTo>
                  <a:cubicBezTo>
                    <a:pt x="11575" y="134"/>
                    <a:pt x="4937" y="0"/>
                    <a:pt x="49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
            <p:cNvSpPr/>
            <p:nvPr/>
          </p:nvSpPr>
          <p:spPr>
            <a:xfrm>
              <a:off x="8334128" y="3678947"/>
              <a:ext cx="75205" cy="107549"/>
            </a:xfrm>
            <a:custGeom>
              <a:avLst/>
              <a:gdLst/>
              <a:ahLst/>
              <a:cxnLst/>
              <a:rect l="l" t="t" r="r" b="b"/>
              <a:pathLst>
                <a:path w="3804" h="5440" extrusionOk="0">
                  <a:moveTo>
                    <a:pt x="247" y="1"/>
                  </a:moveTo>
                  <a:cubicBezTo>
                    <a:pt x="209" y="1"/>
                    <a:pt x="170" y="12"/>
                    <a:pt x="134" y="36"/>
                  </a:cubicBezTo>
                  <a:cubicBezTo>
                    <a:pt x="34" y="102"/>
                    <a:pt x="1" y="202"/>
                    <a:pt x="68" y="302"/>
                  </a:cubicBezTo>
                  <a:cubicBezTo>
                    <a:pt x="134" y="469"/>
                    <a:pt x="2436" y="4372"/>
                    <a:pt x="3137" y="5206"/>
                  </a:cubicBezTo>
                  <a:cubicBezTo>
                    <a:pt x="3170" y="5273"/>
                    <a:pt x="3303" y="5439"/>
                    <a:pt x="3470" y="5439"/>
                  </a:cubicBezTo>
                  <a:cubicBezTo>
                    <a:pt x="3503" y="5439"/>
                    <a:pt x="3537" y="5439"/>
                    <a:pt x="3570" y="5406"/>
                  </a:cubicBezTo>
                  <a:cubicBezTo>
                    <a:pt x="3804" y="5273"/>
                    <a:pt x="3737" y="4972"/>
                    <a:pt x="3403" y="3571"/>
                  </a:cubicBezTo>
                  <a:cubicBezTo>
                    <a:pt x="3203" y="2637"/>
                    <a:pt x="2903" y="1503"/>
                    <a:pt x="2803" y="536"/>
                  </a:cubicBezTo>
                  <a:cubicBezTo>
                    <a:pt x="2803" y="402"/>
                    <a:pt x="2703" y="336"/>
                    <a:pt x="2603" y="336"/>
                  </a:cubicBezTo>
                  <a:cubicBezTo>
                    <a:pt x="2469" y="369"/>
                    <a:pt x="2403" y="469"/>
                    <a:pt x="2403" y="569"/>
                  </a:cubicBezTo>
                  <a:cubicBezTo>
                    <a:pt x="2503" y="1570"/>
                    <a:pt x="2770" y="2737"/>
                    <a:pt x="3003" y="3671"/>
                  </a:cubicBezTo>
                  <a:cubicBezTo>
                    <a:pt x="3070" y="4005"/>
                    <a:pt x="3170" y="4372"/>
                    <a:pt x="3237" y="4639"/>
                  </a:cubicBezTo>
                  <a:cubicBezTo>
                    <a:pt x="2369" y="3438"/>
                    <a:pt x="435" y="136"/>
                    <a:pt x="401" y="102"/>
                  </a:cubicBezTo>
                  <a:cubicBezTo>
                    <a:pt x="380"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5"/>
            <p:cNvSpPr/>
            <p:nvPr/>
          </p:nvSpPr>
          <p:spPr>
            <a:xfrm>
              <a:off x="8410638" y="3676970"/>
              <a:ext cx="120696" cy="119411"/>
            </a:xfrm>
            <a:custGeom>
              <a:avLst/>
              <a:gdLst/>
              <a:ahLst/>
              <a:cxnLst/>
              <a:rect l="l" t="t" r="r" b="b"/>
              <a:pathLst>
                <a:path w="6105" h="6040" extrusionOk="0">
                  <a:moveTo>
                    <a:pt x="3590" y="1"/>
                  </a:moveTo>
                  <a:cubicBezTo>
                    <a:pt x="3521" y="1"/>
                    <a:pt x="3458" y="38"/>
                    <a:pt x="3436" y="102"/>
                  </a:cubicBezTo>
                  <a:cubicBezTo>
                    <a:pt x="0" y="5473"/>
                    <a:pt x="201" y="5806"/>
                    <a:pt x="267" y="5906"/>
                  </a:cubicBezTo>
                  <a:cubicBezTo>
                    <a:pt x="301" y="6006"/>
                    <a:pt x="401" y="6040"/>
                    <a:pt x="467" y="6040"/>
                  </a:cubicBezTo>
                  <a:lnTo>
                    <a:pt x="501" y="6040"/>
                  </a:lnTo>
                  <a:cubicBezTo>
                    <a:pt x="1034" y="5973"/>
                    <a:pt x="5071" y="4906"/>
                    <a:pt x="6005" y="3738"/>
                  </a:cubicBezTo>
                  <a:cubicBezTo>
                    <a:pt x="6105" y="3671"/>
                    <a:pt x="6071" y="3538"/>
                    <a:pt x="6005" y="3471"/>
                  </a:cubicBezTo>
                  <a:cubicBezTo>
                    <a:pt x="5959" y="3426"/>
                    <a:pt x="5908" y="3408"/>
                    <a:pt x="5858" y="3408"/>
                  </a:cubicBezTo>
                  <a:cubicBezTo>
                    <a:pt x="5798" y="3408"/>
                    <a:pt x="5741" y="3435"/>
                    <a:pt x="5704" y="3471"/>
                  </a:cubicBezTo>
                  <a:cubicBezTo>
                    <a:pt x="4937" y="4405"/>
                    <a:pt x="1668" y="5339"/>
                    <a:pt x="701" y="5573"/>
                  </a:cubicBezTo>
                  <a:cubicBezTo>
                    <a:pt x="1001" y="4839"/>
                    <a:pt x="2402" y="2471"/>
                    <a:pt x="3770" y="336"/>
                  </a:cubicBezTo>
                  <a:cubicBezTo>
                    <a:pt x="3836" y="236"/>
                    <a:pt x="3803" y="102"/>
                    <a:pt x="3703" y="35"/>
                  </a:cubicBezTo>
                  <a:cubicBezTo>
                    <a:pt x="3668" y="12"/>
                    <a:pt x="3628" y="1"/>
                    <a:pt x="35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5"/>
            <p:cNvSpPr/>
            <p:nvPr/>
          </p:nvSpPr>
          <p:spPr>
            <a:xfrm>
              <a:off x="8241150" y="3698737"/>
              <a:ext cx="157626" cy="184691"/>
            </a:xfrm>
            <a:custGeom>
              <a:avLst/>
              <a:gdLst/>
              <a:ahLst/>
              <a:cxnLst/>
              <a:rect l="l" t="t" r="r" b="b"/>
              <a:pathLst>
                <a:path w="7973" h="9342" extrusionOk="0">
                  <a:moveTo>
                    <a:pt x="221" y="1"/>
                  </a:moveTo>
                  <a:cubicBezTo>
                    <a:pt x="152" y="1"/>
                    <a:pt x="89" y="37"/>
                    <a:pt x="67" y="102"/>
                  </a:cubicBezTo>
                  <a:cubicBezTo>
                    <a:pt x="1" y="202"/>
                    <a:pt x="34" y="335"/>
                    <a:pt x="134" y="402"/>
                  </a:cubicBezTo>
                  <a:cubicBezTo>
                    <a:pt x="134" y="402"/>
                    <a:pt x="901" y="869"/>
                    <a:pt x="2903" y="2437"/>
                  </a:cubicBezTo>
                  <a:cubicBezTo>
                    <a:pt x="3803" y="3137"/>
                    <a:pt x="4804" y="3671"/>
                    <a:pt x="5638" y="4172"/>
                  </a:cubicBezTo>
                  <a:cubicBezTo>
                    <a:pt x="6605" y="4705"/>
                    <a:pt x="7406" y="5139"/>
                    <a:pt x="7539" y="5539"/>
                  </a:cubicBezTo>
                  <a:cubicBezTo>
                    <a:pt x="7539" y="5539"/>
                    <a:pt x="7539" y="5606"/>
                    <a:pt x="7473" y="5706"/>
                  </a:cubicBezTo>
                  <a:cubicBezTo>
                    <a:pt x="6939" y="6640"/>
                    <a:pt x="3503" y="8608"/>
                    <a:pt x="1602" y="8908"/>
                  </a:cubicBezTo>
                  <a:cubicBezTo>
                    <a:pt x="1468" y="8942"/>
                    <a:pt x="1402" y="9042"/>
                    <a:pt x="1435" y="9142"/>
                  </a:cubicBezTo>
                  <a:cubicBezTo>
                    <a:pt x="1435" y="9275"/>
                    <a:pt x="1535" y="9342"/>
                    <a:pt x="1635" y="9342"/>
                  </a:cubicBezTo>
                  <a:lnTo>
                    <a:pt x="1668" y="9342"/>
                  </a:lnTo>
                  <a:cubicBezTo>
                    <a:pt x="3570" y="9008"/>
                    <a:pt x="7206" y="7007"/>
                    <a:pt x="7840" y="5906"/>
                  </a:cubicBezTo>
                  <a:cubicBezTo>
                    <a:pt x="7973" y="5706"/>
                    <a:pt x="7973" y="5539"/>
                    <a:pt x="7940" y="5372"/>
                  </a:cubicBezTo>
                  <a:cubicBezTo>
                    <a:pt x="7739" y="4872"/>
                    <a:pt x="6939" y="4405"/>
                    <a:pt x="5838" y="3805"/>
                  </a:cubicBezTo>
                  <a:cubicBezTo>
                    <a:pt x="5004" y="3338"/>
                    <a:pt x="4037" y="2771"/>
                    <a:pt x="3136" y="2103"/>
                  </a:cubicBezTo>
                  <a:cubicBezTo>
                    <a:pt x="1135" y="536"/>
                    <a:pt x="368" y="69"/>
                    <a:pt x="334" y="35"/>
                  </a:cubicBezTo>
                  <a:cubicBezTo>
                    <a:pt x="299" y="12"/>
                    <a:pt x="259" y="1"/>
                    <a:pt x="22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5"/>
            <p:cNvSpPr/>
            <p:nvPr/>
          </p:nvSpPr>
          <p:spPr>
            <a:xfrm>
              <a:off x="8400753" y="3785151"/>
              <a:ext cx="131253" cy="203137"/>
            </a:xfrm>
            <a:custGeom>
              <a:avLst/>
              <a:gdLst/>
              <a:ahLst/>
              <a:cxnLst/>
              <a:rect l="l" t="t" r="r" b="b"/>
              <a:pathLst>
                <a:path w="6639" h="10275" extrusionOk="0">
                  <a:moveTo>
                    <a:pt x="6438" y="1"/>
                  </a:moveTo>
                  <a:cubicBezTo>
                    <a:pt x="6271" y="1"/>
                    <a:pt x="5938" y="67"/>
                    <a:pt x="5337" y="268"/>
                  </a:cubicBezTo>
                  <a:cubicBezTo>
                    <a:pt x="4336" y="534"/>
                    <a:pt x="2835" y="935"/>
                    <a:pt x="1601" y="968"/>
                  </a:cubicBezTo>
                  <a:cubicBezTo>
                    <a:pt x="1368" y="968"/>
                    <a:pt x="1168" y="1068"/>
                    <a:pt x="1001" y="1268"/>
                  </a:cubicBezTo>
                  <a:cubicBezTo>
                    <a:pt x="0" y="2703"/>
                    <a:pt x="2035" y="9374"/>
                    <a:pt x="2268" y="10108"/>
                  </a:cubicBezTo>
                  <a:cubicBezTo>
                    <a:pt x="2302" y="10208"/>
                    <a:pt x="2368" y="10275"/>
                    <a:pt x="2468" y="10275"/>
                  </a:cubicBezTo>
                  <a:cubicBezTo>
                    <a:pt x="2468" y="10275"/>
                    <a:pt x="2502" y="10241"/>
                    <a:pt x="2535" y="10241"/>
                  </a:cubicBezTo>
                  <a:cubicBezTo>
                    <a:pt x="2635" y="10208"/>
                    <a:pt x="2702" y="10108"/>
                    <a:pt x="2669" y="9975"/>
                  </a:cubicBezTo>
                  <a:cubicBezTo>
                    <a:pt x="2035" y="8006"/>
                    <a:pt x="600" y="2603"/>
                    <a:pt x="1368" y="1535"/>
                  </a:cubicBezTo>
                  <a:cubicBezTo>
                    <a:pt x="1434" y="1435"/>
                    <a:pt x="1501" y="1402"/>
                    <a:pt x="1601" y="1402"/>
                  </a:cubicBezTo>
                  <a:cubicBezTo>
                    <a:pt x="2902" y="1368"/>
                    <a:pt x="4437" y="935"/>
                    <a:pt x="5437" y="668"/>
                  </a:cubicBezTo>
                  <a:cubicBezTo>
                    <a:pt x="5871" y="534"/>
                    <a:pt x="6305" y="434"/>
                    <a:pt x="6405" y="434"/>
                  </a:cubicBezTo>
                  <a:cubicBezTo>
                    <a:pt x="6505" y="434"/>
                    <a:pt x="6605" y="334"/>
                    <a:pt x="6638" y="234"/>
                  </a:cubicBezTo>
                  <a:cubicBezTo>
                    <a:pt x="6638" y="101"/>
                    <a:pt x="6538" y="1"/>
                    <a:pt x="643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5"/>
            <p:cNvSpPr/>
            <p:nvPr/>
          </p:nvSpPr>
          <p:spPr>
            <a:xfrm>
              <a:off x="8409986" y="3637964"/>
              <a:ext cx="29022" cy="148532"/>
            </a:xfrm>
            <a:custGeom>
              <a:avLst/>
              <a:gdLst/>
              <a:ahLst/>
              <a:cxnLst/>
              <a:rect l="l" t="t" r="r" b="b"/>
              <a:pathLst>
                <a:path w="1468" h="7513" extrusionOk="0">
                  <a:moveTo>
                    <a:pt x="1216" y="1"/>
                  </a:moveTo>
                  <a:cubicBezTo>
                    <a:pt x="1109" y="1"/>
                    <a:pt x="1034" y="87"/>
                    <a:pt x="1034" y="174"/>
                  </a:cubicBezTo>
                  <a:cubicBezTo>
                    <a:pt x="1034" y="241"/>
                    <a:pt x="334" y="6278"/>
                    <a:pt x="33" y="7246"/>
                  </a:cubicBezTo>
                  <a:cubicBezTo>
                    <a:pt x="0" y="7346"/>
                    <a:pt x="67" y="7479"/>
                    <a:pt x="200" y="7512"/>
                  </a:cubicBezTo>
                  <a:lnTo>
                    <a:pt x="234" y="7512"/>
                  </a:lnTo>
                  <a:cubicBezTo>
                    <a:pt x="334" y="7512"/>
                    <a:pt x="434" y="7446"/>
                    <a:pt x="434" y="7379"/>
                  </a:cubicBezTo>
                  <a:cubicBezTo>
                    <a:pt x="734" y="6378"/>
                    <a:pt x="1401" y="474"/>
                    <a:pt x="1434" y="241"/>
                  </a:cubicBezTo>
                  <a:cubicBezTo>
                    <a:pt x="1468" y="107"/>
                    <a:pt x="1368" y="7"/>
                    <a:pt x="1268" y="7"/>
                  </a:cubicBezTo>
                  <a:cubicBezTo>
                    <a:pt x="1250" y="3"/>
                    <a:pt x="1232" y="1"/>
                    <a:pt x="121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5"/>
            <p:cNvSpPr/>
            <p:nvPr/>
          </p:nvSpPr>
          <p:spPr>
            <a:xfrm>
              <a:off x="8415245" y="3816151"/>
              <a:ext cx="118066" cy="94975"/>
            </a:xfrm>
            <a:custGeom>
              <a:avLst/>
              <a:gdLst/>
              <a:ahLst/>
              <a:cxnLst/>
              <a:rect l="l" t="t" r="r" b="b"/>
              <a:pathLst>
                <a:path w="5972" h="4804" extrusionOk="0">
                  <a:moveTo>
                    <a:pt x="535" y="1"/>
                  </a:moveTo>
                  <a:cubicBezTo>
                    <a:pt x="435" y="1"/>
                    <a:pt x="334" y="34"/>
                    <a:pt x="268" y="101"/>
                  </a:cubicBezTo>
                  <a:cubicBezTo>
                    <a:pt x="201" y="234"/>
                    <a:pt x="1" y="501"/>
                    <a:pt x="2903" y="4704"/>
                  </a:cubicBezTo>
                  <a:cubicBezTo>
                    <a:pt x="2936" y="4771"/>
                    <a:pt x="3003" y="4804"/>
                    <a:pt x="3070" y="4804"/>
                  </a:cubicBezTo>
                  <a:cubicBezTo>
                    <a:pt x="3103" y="4804"/>
                    <a:pt x="3136" y="4771"/>
                    <a:pt x="3170" y="4771"/>
                  </a:cubicBezTo>
                  <a:cubicBezTo>
                    <a:pt x="3270" y="4704"/>
                    <a:pt x="3303" y="4570"/>
                    <a:pt x="3237" y="4470"/>
                  </a:cubicBezTo>
                  <a:cubicBezTo>
                    <a:pt x="2169" y="2903"/>
                    <a:pt x="1035" y="1168"/>
                    <a:pt x="735" y="501"/>
                  </a:cubicBezTo>
                  <a:lnTo>
                    <a:pt x="735" y="501"/>
                  </a:lnTo>
                  <a:cubicBezTo>
                    <a:pt x="1302" y="668"/>
                    <a:pt x="2436" y="1068"/>
                    <a:pt x="3470" y="1402"/>
                  </a:cubicBezTo>
                  <a:cubicBezTo>
                    <a:pt x="4371" y="1735"/>
                    <a:pt x="5238" y="2035"/>
                    <a:pt x="5672" y="2169"/>
                  </a:cubicBezTo>
                  <a:cubicBezTo>
                    <a:pt x="5695" y="2175"/>
                    <a:pt x="5718" y="2177"/>
                    <a:pt x="5739" y="2177"/>
                  </a:cubicBezTo>
                  <a:cubicBezTo>
                    <a:pt x="5838" y="2177"/>
                    <a:pt x="5911" y="2118"/>
                    <a:pt x="5938" y="2035"/>
                  </a:cubicBezTo>
                  <a:cubicBezTo>
                    <a:pt x="5972" y="1902"/>
                    <a:pt x="5905" y="1802"/>
                    <a:pt x="5805" y="1768"/>
                  </a:cubicBezTo>
                  <a:cubicBezTo>
                    <a:pt x="5371" y="1635"/>
                    <a:pt x="4504" y="1335"/>
                    <a:pt x="3603" y="1035"/>
                  </a:cubicBezTo>
                  <a:cubicBezTo>
                    <a:pt x="2269" y="568"/>
                    <a:pt x="868" y="101"/>
                    <a:pt x="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5"/>
            <p:cNvSpPr/>
            <p:nvPr/>
          </p:nvSpPr>
          <p:spPr>
            <a:xfrm>
              <a:off x="8343361" y="3821805"/>
              <a:ext cx="63343" cy="125599"/>
            </a:xfrm>
            <a:custGeom>
              <a:avLst/>
              <a:gdLst/>
              <a:ahLst/>
              <a:cxnLst/>
              <a:rect l="l" t="t" r="r" b="b"/>
              <a:pathLst>
                <a:path w="3204" h="6353" extrusionOk="0">
                  <a:moveTo>
                    <a:pt x="2751" y="1"/>
                  </a:moveTo>
                  <a:cubicBezTo>
                    <a:pt x="2725" y="1"/>
                    <a:pt x="2699" y="5"/>
                    <a:pt x="2670" y="15"/>
                  </a:cubicBezTo>
                  <a:cubicBezTo>
                    <a:pt x="2102" y="148"/>
                    <a:pt x="635" y="3084"/>
                    <a:pt x="68" y="4318"/>
                  </a:cubicBezTo>
                  <a:cubicBezTo>
                    <a:pt x="1" y="4418"/>
                    <a:pt x="34" y="4551"/>
                    <a:pt x="134" y="4585"/>
                  </a:cubicBezTo>
                  <a:cubicBezTo>
                    <a:pt x="182" y="4608"/>
                    <a:pt x="225" y="4619"/>
                    <a:pt x="264" y="4619"/>
                  </a:cubicBezTo>
                  <a:cubicBezTo>
                    <a:pt x="335" y="4619"/>
                    <a:pt x="392" y="4583"/>
                    <a:pt x="435" y="4518"/>
                  </a:cubicBezTo>
                  <a:cubicBezTo>
                    <a:pt x="1235" y="2850"/>
                    <a:pt x="2236" y="982"/>
                    <a:pt x="2670" y="515"/>
                  </a:cubicBezTo>
                  <a:lnTo>
                    <a:pt x="2670" y="515"/>
                  </a:lnTo>
                  <a:cubicBezTo>
                    <a:pt x="2670" y="1049"/>
                    <a:pt x="2303" y="2450"/>
                    <a:pt x="2069" y="3451"/>
                  </a:cubicBezTo>
                  <a:cubicBezTo>
                    <a:pt x="1702" y="4918"/>
                    <a:pt x="1502" y="5852"/>
                    <a:pt x="1535" y="6186"/>
                  </a:cubicBezTo>
                  <a:cubicBezTo>
                    <a:pt x="1569" y="6286"/>
                    <a:pt x="1635" y="6353"/>
                    <a:pt x="1769" y="6353"/>
                  </a:cubicBezTo>
                  <a:cubicBezTo>
                    <a:pt x="1902" y="6353"/>
                    <a:pt x="1969" y="6253"/>
                    <a:pt x="1969" y="6119"/>
                  </a:cubicBezTo>
                  <a:cubicBezTo>
                    <a:pt x="1902" y="5819"/>
                    <a:pt x="2203" y="4618"/>
                    <a:pt x="2469" y="3551"/>
                  </a:cubicBezTo>
                  <a:cubicBezTo>
                    <a:pt x="3070" y="1015"/>
                    <a:pt x="3203" y="282"/>
                    <a:pt x="2936" y="48"/>
                  </a:cubicBezTo>
                  <a:cubicBezTo>
                    <a:pt x="2866" y="24"/>
                    <a:pt x="2812" y="1"/>
                    <a:pt x="275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5"/>
            <p:cNvSpPr/>
            <p:nvPr/>
          </p:nvSpPr>
          <p:spPr>
            <a:xfrm>
              <a:off x="8280058" y="3778390"/>
              <a:ext cx="120043" cy="60200"/>
            </a:xfrm>
            <a:custGeom>
              <a:avLst/>
              <a:gdLst/>
              <a:ahLst/>
              <a:cxnLst/>
              <a:rect l="l" t="t" r="r" b="b"/>
              <a:pathLst>
                <a:path w="6072" h="3045" extrusionOk="0">
                  <a:moveTo>
                    <a:pt x="281" y="0"/>
                  </a:moveTo>
                  <a:cubicBezTo>
                    <a:pt x="201" y="0"/>
                    <a:pt x="128" y="60"/>
                    <a:pt x="101" y="143"/>
                  </a:cubicBezTo>
                  <a:cubicBezTo>
                    <a:pt x="67" y="276"/>
                    <a:pt x="134" y="376"/>
                    <a:pt x="268" y="409"/>
                  </a:cubicBezTo>
                  <a:cubicBezTo>
                    <a:pt x="434" y="443"/>
                    <a:pt x="3903" y="1243"/>
                    <a:pt x="5271" y="1544"/>
                  </a:cubicBezTo>
                  <a:cubicBezTo>
                    <a:pt x="4302" y="1937"/>
                    <a:pt x="1793" y="2634"/>
                    <a:pt x="590" y="2634"/>
                  </a:cubicBezTo>
                  <a:cubicBezTo>
                    <a:pt x="468" y="2634"/>
                    <a:pt x="360" y="2626"/>
                    <a:pt x="268" y="2611"/>
                  </a:cubicBezTo>
                  <a:cubicBezTo>
                    <a:pt x="167" y="2611"/>
                    <a:pt x="67" y="2678"/>
                    <a:pt x="34" y="2778"/>
                  </a:cubicBezTo>
                  <a:cubicBezTo>
                    <a:pt x="1" y="2911"/>
                    <a:pt x="101" y="3011"/>
                    <a:pt x="201" y="3045"/>
                  </a:cubicBezTo>
                  <a:lnTo>
                    <a:pt x="568" y="3045"/>
                  </a:lnTo>
                  <a:cubicBezTo>
                    <a:pt x="2069" y="3045"/>
                    <a:pt x="5671" y="2011"/>
                    <a:pt x="5972" y="1644"/>
                  </a:cubicBezTo>
                  <a:cubicBezTo>
                    <a:pt x="6038" y="1577"/>
                    <a:pt x="6072" y="1444"/>
                    <a:pt x="6038" y="1377"/>
                  </a:cubicBezTo>
                  <a:cubicBezTo>
                    <a:pt x="6005" y="1310"/>
                    <a:pt x="5938" y="1243"/>
                    <a:pt x="5805" y="1210"/>
                  </a:cubicBezTo>
                  <a:cubicBezTo>
                    <a:pt x="5104" y="1110"/>
                    <a:pt x="401" y="9"/>
                    <a:pt x="334" y="9"/>
                  </a:cubicBezTo>
                  <a:cubicBezTo>
                    <a:pt x="317" y="3"/>
                    <a:pt x="299" y="0"/>
                    <a:pt x="28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
            <p:cNvSpPr/>
            <p:nvPr/>
          </p:nvSpPr>
          <p:spPr>
            <a:xfrm>
              <a:off x="8372364" y="3780328"/>
              <a:ext cx="75877" cy="59112"/>
            </a:xfrm>
            <a:custGeom>
              <a:avLst/>
              <a:gdLst/>
              <a:ahLst/>
              <a:cxnLst/>
              <a:rect l="l" t="t" r="r" b="b"/>
              <a:pathLst>
                <a:path w="3838" h="2990" extrusionOk="0">
                  <a:moveTo>
                    <a:pt x="2086" y="0"/>
                  </a:moveTo>
                  <a:cubicBezTo>
                    <a:pt x="1647" y="0"/>
                    <a:pt x="1369" y="278"/>
                    <a:pt x="1369" y="278"/>
                  </a:cubicBezTo>
                  <a:cubicBezTo>
                    <a:pt x="0" y="1495"/>
                    <a:pt x="1212" y="2990"/>
                    <a:pt x="2220" y="2990"/>
                  </a:cubicBezTo>
                  <a:cubicBezTo>
                    <a:pt x="2317" y="2990"/>
                    <a:pt x="2413" y="2976"/>
                    <a:pt x="2503" y="2947"/>
                  </a:cubicBezTo>
                  <a:cubicBezTo>
                    <a:pt x="3504" y="2613"/>
                    <a:pt x="3838" y="1079"/>
                    <a:pt x="2937" y="345"/>
                  </a:cubicBezTo>
                  <a:cubicBezTo>
                    <a:pt x="2618" y="84"/>
                    <a:pt x="2327" y="0"/>
                    <a:pt x="20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5"/>
            <p:cNvSpPr/>
            <p:nvPr/>
          </p:nvSpPr>
          <p:spPr>
            <a:xfrm>
              <a:off x="8380291" y="3776591"/>
              <a:ext cx="66645" cy="67277"/>
            </a:xfrm>
            <a:custGeom>
              <a:avLst/>
              <a:gdLst/>
              <a:ahLst/>
              <a:cxnLst/>
              <a:rect l="l" t="t" r="r" b="b"/>
              <a:pathLst>
                <a:path w="3371" h="3403" extrusionOk="0">
                  <a:moveTo>
                    <a:pt x="1702" y="400"/>
                  </a:moveTo>
                  <a:cubicBezTo>
                    <a:pt x="1936" y="400"/>
                    <a:pt x="2169" y="500"/>
                    <a:pt x="2403" y="701"/>
                  </a:cubicBezTo>
                  <a:cubicBezTo>
                    <a:pt x="2770" y="1001"/>
                    <a:pt x="2936" y="1468"/>
                    <a:pt x="2836" y="1935"/>
                  </a:cubicBezTo>
                  <a:cubicBezTo>
                    <a:pt x="2736" y="2435"/>
                    <a:pt x="2436" y="2802"/>
                    <a:pt x="2036" y="2936"/>
                  </a:cubicBezTo>
                  <a:cubicBezTo>
                    <a:pt x="1962" y="2960"/>
                    <a:pt x="1885" y="2972"/>
                    <a:pt x="1807" y="2972"/>
                  </a:cubicBezTo>
                  <a:cubicBezTo>
                    <a:pt x="1349" y="2972"/>
                    <a:pt x="834" y="2581"/>
                    <a:pt x="635" y="2068"/>
                  </a:cubicBezTo>
                  <a:cubicBezTo>
                    <a:pt x="468" y="1568"/>
                    <a:pt x="601" y="1068"/>
                    <a:pt x="1102" y="634"/>
                  </a:cubicBezTo>
                  <a:cubicBezTo>
                    <a:pt x="1102" y="634"/>
                    <a:pt x="1335" y="400"/>
                    <a:pt x="1702" y="400"/>
                  </a:cubicBezTo>
                  <a:close/>
                  <a:moveTo>
                    <a:pt x="1702" y="0"/>
                  </a:moveTo>
                  <a:cubicBezTo>
                    <a:pt x="1168" y="0"/>
                    <a:pt x="835" y="334"/>
                    <a:pt x="802" y="334"/>
                  </a:cubicBezTo>
                  <a:cubicBezTo>
                    <a:pt x="201" y="867"/>
                    <a:pt x="1" y="1568"/>
                    <a:pt x="268" y="2235"/>
                  </a:cubicBezTo>
                  <a:cubicBezTo>
                    <a:pt x="501" y="2902"/>
                    <a:pt x="1168" y="3403"/>
                    <a:pt x="1802" y="3403"/>
                  </a:cubicBezTo>
                  <a:cubicBezTo>
                    <a:pt x="1936" y="3403"/>
                    <a:pt x="2036" y="3369"/>
                    <a:pt x="2169" y="3336"/>
                  </a:cubicBezTo>
                  <a:cubicBezTo>
                    <a:pt x="2703" y="3169"/>
                    <a:pt x="3137" y="2635"/>
                    <a:pt x="3237" y="2002"/>
                  </a:cubicBezTo>
                  <a:cubicBezTo>
                    <a:pt x="3370" y="1368"/>
                    <a:pt x="3137" y="767"/>
                    <a:pt x="2670" y="367"/>
                  </a:cubicBezTo>
                  <a:cubicBezTo>
                    <a:pt x="2369" y="134"/>
                    <a:pt x="2036" y="0"/>
                    <a:pt x="17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5"/>
            <p:cNvSpPr/>
            <p:nvPr/>
          </p:nvSpPr>
          <p:spPr>
            <a:xfrm>
              <a:off x="8366452" y="4102756"/>
              <a:ext cx="195229" cy="101321"/>
            </a:xfrm>
            <a:custGeom>
              <a:avLst/>
              <a:gdLst/>
              <a:ahLst/>
              <a:cxnLst/>
              <a:rect l="l" t="t" r="r" b="b"/>
              <a:pathLst>
                <a:path w="9875" h="5125" extrusionOk="0">
                  <a:moveTo>
                    <a:pt x="3631" y="1"/>
                  </a:moveTo>
                  <a:cubicBezTo>
                    <a:pt x="2549" y="1"/>
                    <a:pt x="1336" y="240"/>
                    <a:pt x="0" y="848"/>
                  </a:cubicBezTo>
                  <a:cubicBezTo>
                    <a:pt x="0" y="848"/>
                    <a:pt x="1735" y="3850"/>
                    <a:pt x="4470" y="4917"/>
                  </a:cubicBezTo>
                  <a:cubicBezTo>
                    <a:pt x="4844" y="5063"/>
                    <a:pt x="5232" y="5124"/>
                    <a:pt x="5621" y="5124"/>
                  </a:cubicBezTo>
                  <a:cubicBezTo>
                    <a:pt x="7733" y="5124"/>
                    <a:pt x="9874" y="3316"/>
                    <a:pt x="9874" y="3316"/>
                  </a:cubicBezTo>
                  <a:cubicBezTo>
                    <a:pt x="9874" y="3316"/>
                    <a:pt x="7657" y="1"/>
                    <a:pt x="3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5"/>
            <p:cNvSpPr/>
            <p:nvPr/>
          </p:nvSpPr>
          <p:spPr>
            <a:xfrm>
              <a:off x="8422500" y="4132688"/>
              <a:ext cx="143787" cy="39599"/>
            </a:xfrm>
            <a:custGeom>
              <a:avLst/>
              <a:gdLst/>
              <a:ahLst/>
              <a:cxnLst/>
              <a:rect l="l" t="t" r="r" b="b"/>
              <a:pathLst>
                <a:path w="7273" h="2003" extrusionOk="0">
                  <a:moveTo>
                    <a:pt x="201" y="1"/>
                  </a:moveTo>
                  <a:cubicBezTo>
                    <a:pt x="101" y="1"/>
                    <a:pt x="1" y="101"/>
                    <a:pt x="1" y="201"/>
                  </a:cubicBezTo>
                  <a:cubicBezTo>
                    <a:pt x="1" y="335"/>
                    <a:pt x="101" y="401"/>
                    <a:pt x="201" y="401"/>
                  </a:cubicBezTo>
                  <a:cubicBezTo>
                    <a:pt x="268" y="401"/>
                    <a:pt x="4571" y="435"/>
                    <a:pt x="6906" y="1969"/>
                  </a:cubicBezTo>
                  <a:cubicBezTo>
                    <a:pt x="6939" y="2002"/>
                    <a:pt x="7006" y="2002"/>
                    <a:pt x="7039" y="2002"/>
                  </a:cubicBezTo>
                  <a:cubicBezTo>
                    <a:pt x="7106" y="2002"/>
                    <a:pt x="7173" y="1969"/>
                    <a:pt x="7206" y="1936"/>
                  </a:cubicBezTo>
                  <a:cubicBezTo>
                    <a:pt x="7273" y="1836"/>
                    <a:pt x="7239" y="1702"/>
                    <a:pt x="7139" y="1635"/>
                  </a:cubicBezTo>
                  <a:cubicBezTo>
                    <a:pt x="4704" y="1"/>
                    <a:pt x="434" y="1"/>
                    <a:pt x="2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5"/>
            <p:cNvSpPr/>
            <p:nvPr/>
          </p:nvSpPr>
          <p:spPr>
            <a:xfrm>
              <a:off x="8440313" y="4547206"/>
              <a:ext cx="163577" cy="125737"/>
            </a:xfrm>
            <a:custGeom>
              <a:avLst/>
              <a:gdLst/>
              <a:ahLst/>
              <a:cxnLst/>
              <a:rect l="l" t="t" r="r" b="b"/>
              <a:pathLst>
                <a:path w="8274" h="6360" extrusionOk="0">
                  <a:moveTo>
                    <a:pt x="576" y="0"/>
                  </a:moveTo>
                  <a:cubicBezTo>
                    <a:pt x="389" y="0"/>
                    <a:pt x="197" y="5"/>
                    <a:pt x="0" y="16"/>
                  </a:cubicBezTo>
                  <a:cubicBezTo>
                    <a:pt x="0" y="16"/>
                    <a:pt x="534" y="3418"/>
                    <a:pt x="2669" y="5420"/>
                  </a:cubicBezTo>
                  <a:cubicBezTo>
                    <a:pt x="3436" y="6146"/>
                    <a:pt x="4519" y="6360"/>
                    <a:pt x="5529" y="6360"/>
                  </a:cubicBezTo>
                  <a:cubicBezTo>
                    <a:pt x="6976" y="6360"/>
                    <a:pt x="8273" y="5920"/>
                    <a:pt x="8273" y="5920"/>
                  </a:cubicBezTo>
                  <a:cubicBezTo>
                    <a:pt x="8273" y="5920"/>
                    <a:pt x="6982" y="0"/>
                    <a:pt x="5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5"/>
            <p:cNvSpPr/>
            <p:nvPr/>
          </p:nvSpPr>
          <p:spPr>
            <a:xfrm>
              <a:off x="8485151" y="4581270"/>
              <a:ext cx="123345" cy="86948"/>
            </a:xfrm>
            <a:custGeom>
              <a:avLst/>
              <a:gdLst/>
              <a:ahLst/>
              <a:cxnLst/>
              <a:rect l="l" t="t" r="r" b="b"/>
              <a:pathLst>
                <a:path w="6239" h="4398" extrusionOk="0">
                  <a:moveTo>
                    <a:pt x="230" y="0"/>
                  </a:moveTo>
                  <a:cubicBezTo>
                    <a:pt x="148" y="0"/>
                    <a:pt x="82" y="55"/>
                    <a:pt x="34" y="127"/>
                  </a:cubicBezTo>
                  <a:cubicBezTo>
                    <a:pt x="1" y="227"/>
                    <a:pt x="67" y="361"/>
                    <a:pt x="168" y="394"/>
                  </a:cubicBezTo>
                  <a:cubicBezTo>
                    <a:pt x="201" y="428"/>
                    <a:pt x="4204" y="1995"/>
                    <a:pt x="5838" y="4330"/>
                  </a:cubicBezTo>
                  <a:cubicBezTo>
                    <a:pt x="5872" y="4364"/>
                    <a:pt x="5938" y="4397"/>
                    <a:pt x="6005" y="4397"/>
                  </a:cubicBezTo>
                  <a:cubicBezTo>
                    <a:pt x="6038" y="4397"/>
                    <a:pt x="6072" y="4397"/>
                    <a:pt x="6105" y="4364"/>
                  </a:cubicBezTo>
                  <a:cubicBezTo>
                    <a:pt x="6205" y="4297"/>
                    <a:pt x="6239" y="4164"/>
                    <a:pt x="6172" y="4097"/>
                  </a:cubicBezTo>
                  <a:cubicBezTo>
                    <a:pt x="4471" y="1662"/>
                    <a:pt x="501" y="94"/>
                    <a:pt x="334" y="27"/>
                  </a:cubicBezTo>
                  <a:cubicBezTo>
                    <a:pt x="297" y="9"/>
                    <a:pt x="262" y="0"/>
                    <a:pt x="23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5"/>
            <p:cNvSpPr/>
            <p:nvPr/>
          </p:nvSpPr>
          <p:spPr>
            <a:xfrm>
              <a:off x="8640129" y="4326414"/>
              <a:ext cx="83785" cy="616132"/>
            </a:xfrm>
            <a:custGeom>
              <a:avLst/>
              <a:gdLst/>
              <a:ahLst/>
              <a:cxnLst/>
              <a:rect l="l" t="t" r="r" b="b"/>
              <a:pathLst>
                <a:path w="4238" h="31165" extrusionOk="0">
                  <a:moveTo>
                    <a:pt x="3986" y="0"/>
                  </a:moveTo>
                  <a:cubicBezTo>
                    <a:pt x="3904" y="0"/>
                    <a:pt x="3831" y="65"/>
                    <a:pt x="3803" y="176"/>
                  </a:cubicBezTo>
                  <a:cubicBezTo>
                    <a:pt x="1" y="12718"/>
                    <a:pt x="3270" y="30831"/>
                    <a:pt x="3303" y="30998"/>
                  </a:cubicBezTo>
                  <a:cubicBezTo>
                    <a:pt x="3303" y="31098"/>
                    <a:pt x="3403" y="31165"/>
                    <a:pt x="3503" y="31165"/>
                  </a:cubicBezTo>
                  <a:lnTo>
                    <a:pt x="3537" y="31165"/>
                  </a:lnTo>
                  <a:cubicBezTo>
                    <a:pt x="3637" y="31131"/>
                    <a:pt x="3737" y="31031"/>
                    <a:pt x="3703" y="30931"/>
                  </a:cubicBezTo>
                  <a:cubicBezTo>
                    <a:pt x="3670" y="30731"/>
                    <a:pt x="401" y="12718"/>
                    <a:pt x="4204" y="276"/>
                  </a:cubicBezTo>
                  <a:cubicBezTo>
                    <a:pt x="4237" y="176"/>
                    <a:pt x="4170" y="42"/>
                    <a:pt x="4037" y="9"/>
                  </a:cubicBezTo>
                  <a:cubicBezTo>
                    <a:pt x="4020" y="3"/>
                    <a:pt x="4003" y="0"/>
                    <a:pt x="398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5"/>
            <p:cNvSpPr/>
            <p:nvPr/>
          </p:nvSpPr>
          <p:spPr>
            <a:xfrm>
              <a:off x="8692895" y="4748049"/>
              <a:ext cx="195209" cy="100985"/>
            </a:xfrm>
            <a:custGeom>
              <a:avLst/>
              <a:gdLst/>
              <a:ahLst/>
              <a:cxnLst/>
              <a:rect l="l" t="t" r="r" b="b"/>
              <a:pathLst>
                <a:path w="9874" h="5108" extrusionOk="0">
                  <a:moveTo>
                    <a:pt x="6214" y="0"/>
                  </a:moveTo>
                  <a:cubicBezTo>
                    <a:pt x="2207" y="0"/>
                    <a:pt x="0" y="3300"/>
                    <a:pt x="0" y="3300"/>
                  </a:cubicBezTo>
                  <a:cubicBezTo>
                    <a:pt x="0" y="3300"/>
                    <a:pt x="2117" y="5107"/>
                    <a:pt x="4222" y="5107"/>
                  </a:cubicBezTo>
                  <a:cubicBezTo>
                    <a:pt x="4610" y="5107"/>
                    <a:pt x="4997" y="5046"/>
                    <a:pt x="5371" y="4901"/>
                  </a:cubicBezTo>
                  <a:cubicBezTo>
                    <a:pt x="8106" y="3833"/>
                    <a:pt x="9874" y="865"/>
                    <a:pt x="9874" y="865"/>
                  </a:cubicBezTo>
                  <a:cubicBezTo>
                    <a:pt x="8526" y="244"/>
                    <a:pt x="7304" y="0"/>
                    <a:pt x="62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5"/>
            <p:cNvSpPr/>
            <p:nvPr/>
          </p:nvSpPr>
          <p:spPr>
            <a:xfrm>
              <a:off x="8687616" y="4777665"/>
              <a:ext cx="143787" cy="39580"/>
            </a:xfrm>
            <a:custGeom>
              <a:avLst/>
              <a:gdLst/>
              <a:ahLst/>
              <a:cxnLst/>
              <a:rect l="l" t="t" r="r" b="b"/>
              <a:pathLst>
                <a:path w="7273" h="2002" extrusionOk="0">
                  <a:moveTo>
                    <a:pt x="7072" y="0"/>
                  </a:moveTo>
                  <a:cubicBezTo>
                    <a:pt x="6905" y="34"/>
                    <a:pt x="2602" y="0"/>
                    <a:pt x="134" y="1635"/>
                  </a:cubicBezTo>
                  <a:cubicBezTo>
                    <a:pt x="34" y="1702"/>
                    <a:pt x="0" y="1802"/>
                    <a:pt x="67" y="1902"/>
                  </a:cubicBezTo>
                  <a:cubicBezTo>
                    <a:pt x="134" y="1968"/>
                    <a:pt x="201" y="2002"/>
                    <a:pt x="267" y="2002"/>
                  </a:cubicBezTo>
                  <a:cubicBezTo>
                    <a:pt x="301" y="2002"/>
                    <a:pt x="334" y="2002"/>
                    <a:pt x="367" y="1968"/>
                  </a:cubicBezTo>
                  <a:cubicBezTo>
                    <a:pt x="2702" y="434"/>
                    <a:pt x="6939" y="434"/>
                    <a:pt x="7072" y="434"/>
                  </a:cubicBezTo>
                  <a:cubicBezTo>
                    <a:pt x="7206" y="434"/>
                    <a:pt x="7272" y="334"/>
                    <a:pt x="7272" y="234"/>
                  </a:cubicBezTo>
                  <a:cubicBezTo>
                    <a:pt x="7272" y="100"/>
                    <a:pt x="7206" y="0"/>
                    <a:pt x="707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
            <p:cNvSpPr/>
            <p:nvPr/>
          </p:nvSpPr>
          <p:spPr>
            <a:xfrm>
              <a:off x="8703215" y="4035618"/>
              <a:ext cx="269307" cy="287693"/>
            </a:xfrm>
            <a:custGeom>
              <a:avLst/>
              <a:gdLst/>
              <a:ahLst/>
              <a:cxnLst/>
              <a:rect l="l" t="t" r="r" b="b"/>
              <a:pathLst>
                <a:path w="13622" h="14552" extrusionOk="0">
                  <a:moveTo>
                    <a:pt x="5301" y="1"/>
                  </a:moveTo>
                  <a:cubicBezTo>
                    <a:pt x="3682" y="1"/>
                    <a:pt x="2028" y="2059"/>
                    <a:pt x="1280" y="6646"/>
                  </a:cubicBezTo>
                  <a:cubicBezTo>
                    <a:pt x="0" y="14487"/>
                    <a:pt x="1270" y="14551"/>
                    <a:pt x="1312" y="14551"/>
                  </a:cubicBezTo>
                  <a:cubicBezTo>
                    <a:pt x="1313" y="14551"/>
                    <a:pt x="1313" y="14551"/>
                    <a:pt x="1313" y="14551"/>
                  </a:cubicBezTo>
                  <a:cubicBezTo>
                    <a:pt x="4682" y="14251"/>
                    <a:pt x="13588" y="10682"/>
                    <a:pt x="13588" y="7646"/>
                  </a:cubicBezTo>
                  <a:cubicBezTo>
                    <a:pt x="13622" y="4644"/>
                    <a:pt x="9085" y="4878"/>
                    <a:pt x="8451" y="3176"/>
                  </a:cubicBezTo>
                  <a:cubicBezTo>
                    <a:pt x="7672" y="1122"/>
                    <a:pt x="6496" y="1"/>
                    <a:pt x="53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5"/>
            <p:cNvSpPr/>
            <p:nvPr/>
          </p:nvSpPr>
          <p:spPr>
            <a:xfrm>
              <a:off x="8685006" y="4254748"/>
              <a:ext cx="359399" cy="256377"/>
            </a:xfrm>
            <a:custGeom>
              <a:avLst/>
              <a:gdLst/>
              <a:ahLst/>
              <a:cxnLst/>
              <a:rect l="l" t="t" r="r" b="b"/>
              <a:pathLst>
                <a:path w="18179" h="12968" extrusionOk="0">
                  <a:moveTo>
                    <a:pt x="14871" y="1"/>
                  </a:moveTo>
                  <a:cubicBezTo>
                    <a:pt x="11424" y="1"/>
                    <a:pt x="3201" y="3034"/>
                    <a:pt x="3201" y="3034"/>
                  </a:cubicBezTo>
                  <a:cubicBezTo>
                    <a:pt x="1" y="5418"/>
                    <a:pt x="8045" y="12967"/>
                    <a:pt x="11454" y="12967"/>
                  </a:cubicBezTo>
                  <a:cubicBezTo>
                    <a:pt x="11670" y="12967"/>
                    <a:pt x="11867" y="12937"/>
                    <a:pt x="12041" y="12874"/>
                  </a:cubicBezTo>
                  <a:cubicBezTo>
                    <a:pt x="14242" y="12040"/>
                    <a:pt x="15076" y="9205"/>
                    <a:pt x="14209" y="7070"/>
                  </a:cubicBezTo>
                  <a:cubicBezTo>
                    <a:pt x="13675" y="5635"/>
                    <a:pt x="18179" y="4535"/>
                    <a:pt x="16311" y="498"/>
                  </a:cubicBezTo>
                  <a:cubicBezTo>
                    <a:pt x="16149" y="145"/>
                    <a:pt x="15624" y="1"/>
                    <a:pt x="148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5"/>
            <p:cNvSpPr/>
            <p:nvPr/>
          </p:nvSpPr>
          <p:spPr>
            <a:xfrm>
              <a:off x="8505060" y="4346382"/>
              <a:ext cx="328320" cy="277393"/>
            </a:xfrm>
            <a:custGeom>
              <a:avLst/>
              <a:gdLst/>
              <a:ahLst/>
              <a:cxnLst/>
              <a:rect l="l" t="t" r="r" b="b"/>
              <a:pathLst>
                <a:path w="16607" h="14031" extrusionOk="0">
                  <a:moveTo>
                    <a:pt x="11100" y="0"/>
                  </a:moveTo>
                  <a:cubicBezTo>
                    <a:pt x="9179" y="0"/>
                    <a:pt x="1" y="6924"/>
                    <a:pt x="2163" y="8873"/>
                  </a:cubicBezTo>
                  <a:cubicBezTo>
                    <a:pt x="4564" y="11041"/>
                    <a:pt x="5031" y="9140"/>
                    <a:pt x="7300" y="12008"/>
                  </a:cubicBezTo>
                  <a:cubicBezTo>
                    <a:pt x="8405" y="13444"/>
                    <a:pt x="9087" y="14031"/>
                    <a:pt x="9735" y="14031"/>
                  </a:cubicBezTo>
                  <a:cubicBezTo>
                    <a:pt x="10397" y="14031"/>
                    <a:pt x="11025" y="13419"/>
                    <a:pt x="12036" y="12475"/>
                  </a:cubicBezTo>
                  <a:cubicBezTo>
                    <a:pt x="14038" y="10574"/>
                    <a:pt x="16039" y="11975"/>
                    <a:pt x="16173" y="10240"/>
                  </a:cubicBezTo>
                  <a:cubicBezTo>
                    <a:pt x="16606" y="4937"/>
                    <a:pt x="11436" y="200"/>
                    <a:pt x="11436" y="200"/>
                  </a:cubicBezTo>
                  <a:cubicBezTo>
                    <a:pt x="11401" y="63"/>
                    <a:pt x="11284" y="0"/>
                    <a:pt x="111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5"/>
            <p:cNvSpPr/>
            <p:nvPr/>
          </p:nvSpPr>
          <p:spPr>
            <a:xfrm>
              <a:off x="8437012" y="4211828"/>
              <a:ext cx="305961" cy="244318"/>
            </a:xfrm>
            <a:custGeom>
              <a:avLst/>
              <a:gdLst/>
              <a:ahLst/>
              <a:cxnLst/>
              <a:rect l="l" t="t" r="r" b="b"/>
              <a:pathLst>
                <a:path w="15476" h="12358" extrusionOk="0">
                  <a:moveTo>
                    <a:pt x="4604" y="1"/>
                  </a:moveTo>
                  <a:cubicBezTo>
                    <a:pt x="1235" y="901"/>
                    <a:pt x="2402" y="3203"/>
                    <a:pt x="2302" y="4571"/>
                  </a:cubicBezTo>
                  <a:cubicBezTo>
                    <a:pt x="2236" y="5938"/>
                    <a:pt x="1" y="6572"/>
                    <a:pt x="1535" y="8474"/>
                  </a:cubicBezTo>
                  <a:cubicBezTo>
                    <a:pt x="3036" y="10342"/>
                    <a:pt x="1769" y="11743"/>
                    <a:pt x="4104" y="12310"/>
                  </a:cubicBezTo>
                  <a:cubicBezTo>
                    <a:pt x="4228" y="12342"/>
                    <a:pt x="4374" y="12358"/>
                    <a:pt x="4536" y="12358"/>
                  </a:cubicBezTo>
                  <a:cubicBezTo>
                    <a:pt x="7368" y="12358"/>
                    <a:pt x="15475" y="7620"/>
                    <a:pt x="13677" y="5538"/>
                  </a:cubicBezTo>
                  <a:cubicBezTo>
                    <a:pt x="11809" y="3337"/>
                    <a:pt x="4604" y="1"/>
                    <a:pt x="46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5"/>
            <p:cNvSpPr/>
            <p:nvPr/>
          </p:nvSpPr>
          <p:spPr>
            <a:xfrm>
              <a:off x="8491755" y="4028263"/>
              <a:ext cx="275673" cy="287634"/>
            </a:xfrm>
            <a:custGeom>
              <a:avLst/>
              <a:gdLst/>
              <a:ahLst/>
              <a:cxnLst/>
              <a:rect l="l" t="t" r="r" b="b"/>
              <a:pathLst>
                <a:path w="13944" h="14549" extrusionOk="0">
                  <a:moveTo>
                    <a:pt x="8915" y="0"/>
                  </a:moveTo>
                  <a:cubicBezTo>
                    <a:pt x="7090" y="0"/>
                    <a:pt x="6333" y="3679"/>
                    <a:pt x="5104" y="3782"/>
                  </a:cubicBezTo>
                  <a:cubicBezTo>
                    <a:pt x="3503" y="3915"/>
                    <a:pt x="0" y="3648"/>
                    <a:pt x="2769" y="7918"/>
                  </a:cubicBezTo>
                  <a:cubicBezTo>
                    <a:pt x="5073" y="11499"/>
                    <a:pt x="9294" y="14549"/>
                    <a:pt x="10954" y="14549"/>
                  </a:cubicBezTo>
                  <a:cubicBezTo>
                    <a:pt x="11289" y="14549"/>
                    <a:pt x="11519" y="14425"/>
                    <a:pt x="11609" y="14156"/>
                  </a:cubicBezTo>
                  <a:cubicBezTo>
                    <a:pt x="13944" y="7118"/>
                    <a:pt x="10908" y="1213"/>
                    <a:pt x="10908" y="1213"/>
                  </a:cubicBezTo>
                  <a:cubicBezTo>
                    <a:pt x="10117" y="337"/>
                    <a:pt x="9467" y="0"/>
                    <a:pt x="8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
            <p:cNvSpPr/>
            <p:nvPr/>
          </p:nvSpPr>
          <p:spPr>
            <a:xfrm>
              <a:off x="8734431" y="4203900"/>
              <a:ext cx="83785" cy="112155"/>
            </a:xfrm>
            <a:custGeom>
              <a:avLst/>
              <a:gdLst/>
              <a:ahLst/>
              <a:cxnLst/>
              <a:rect l="l" t="t" r="r" b="b"/>
              <a:pathLst>
                <a:path w="4238" h="5673" extrusionOk="0">
                  <a:moveTo>
                    <a:pt x="3165" y="0"/>
                  </a:moveTo>
                  <a:cubicBezTo>
                    <a:pt x="3103" y="0"/>
                    <a:pt x="3046" y="37"/>
                    <a:pt x="3003" y="102"/>
                  </a:cubicBezTo>
                  <a:cubicBezTo>
                    <a:pt x="2903" y="268"/>
                    <a:pt x="568" y="4138"/>
                    <a:pt x="134" y="5139"/>
                  </a:cubicBezTo>
                  <a:cubicBezTo>
                    <a:pt x="101" y="5239"/>
                    <a:pt x="1" y="5472"/>
                    <a:pt x="168" y="5606"/>
                  </a:cubicBezTo>
                  <a:cubicBezTo>
                    <a:pt x="234" y="5639"/>
                    <a:pt x="268" y="5672"/>
                    <a:pt x="334" y="5672"/>
                  </a:cubicBezTo>
                  <a:cubicBezTo>
                    <a:pt x="534" y="5672"/>
                    <a:pt x="868" y="5372"/>
                    <a:pt x="1735" y="4605"/>
                  </a:cubicBezTo>
                  <a:cubicBezTo>
                    <a:pt x="2436" y="3971"/>
                    <a:pt x="3336" y="3204"/>
                    <a:pt x="4137" y="2637"/>
                  </a:cubicBezTo>
                  <a:cubicBezTo>
                    <a:pt x="4204" y="2570"/>
                    <a:pt x="4237" y="2437"/>
                    <a:pt x="4170" y="2370"/>
                  </a:cubicBezTo>
                  <a:cubicBezTo>
                    <a:pt x="4127" y="2305"/>
                    <a:pt x="4056" y="2268"/>
                    <a:pt x="3994" y="2268"/>
                  </a:cubicBezTo>
                  <a:cubicBezTo>
                    <a:pt x="3959" y="2268"/>
                    <a:pt x="3927" y="2280"/>
                    <a:pt x="3904" y="2303"/>
                  </a:cubicBezTo>
                  <a:cubicBezTo>
                    <a:pt x="3070" y="2870"/>
                    <a:pt x="2169" y="3671"/>
                    <a:pt x="1468" y="4305"/>
                  </a:cubicBezTo>
                  <a:cubicBezTo>
                    <a:pt x="1202" y="4538"/>
                    <a:pt x="901" y="4772"/>
                    <a:pt x="701" y="4972"/>
                  </a:cubicBezTo>
                  <a:cubicBezTo>
                    <a:pt x="1368" y="3637"/>
                    <a:pt x="3336" y="368"/>
                    <a:pt x="3370" y="335"/>
                  </a:cubicBezTo>
                  <a:cubicBezTo>
                    <a:pt x="3403" y="235"/>
                    <a:pt x="3370" y="102"/>
                    <a:pt x="3270" y="35"/>
                  </a:cubicBezTo>
                  <a:cubicBezTo>
                    <a:pt x="3234" y="11"/>
                    <a:pt x="3199" y="0"/>
                    <a:pt x="316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
            <p:cNvSpPr/>
            <p:nvPr/>
          </p:nvSpPr>
          <p:spPr>
            <a:xfrm>
              <a:off x="8735104" y="4324240"/>
              <a:ext cx="135859" cy="84141"/>
            </a:xfrm>
            <a:custGeom>
              <a:avLst/>
              <a:gdLst/>
              <a:ahLst/>
              <a:cxnLst/>
              <a:rect l="l" t="t" r="r" b="b"/>
              <a:pathLst>
                <a:path w="6872" h="4256" extrusionOk="0">
                  <a:moveTo>
                    <a:pt x="1604" y="0"/>
                  </a:moveTo>
                  <a:cubicBezTo>
                    <a:pt x="194" y="0"/>
                    <a:pt x="107" y="139"/>
                    <a:pt x="67" y="219"/>
                  </a:cubicBezTo>
                  <a:cubicBezTo>
                    <a:pt x="0" y="319"/>
                    <a:pt x="0" y="419"/>
                    <a:pt x="67" y="486"/>
                  </a:cubicBezTo>
                  <a:cubicBezTo>
                    <a:pt x="367" y="920"/>
                    <a:pt x="3236" y="3955"/>
                    <a:pt x="4703" y="4255"/>
                  </a:cubicBezTo>
                  <a:lnTo>
                    <a:pt x="4737" y="4255"/>
                  </a:lnTo>
                  <a:cubicBezTo>
                    <a:pt x="4837" y="4255"/>
                    <a:pt x="4937" y="4189"/>
                    <a:pt x="4937" y="4088"/>
                  </a:cubicBezTo>
                  <a:cubicBezTo>
                    <a:pt x="4970" y="3988"/>
                    <a:pt x="4904" y="3888"/>
                    <a:pt x="4770" y="3855"/>
                  </a:cubicBezTo>
                  <a:cubicBezTo>
                    <a:pt x="3603" y="3621"/>
                    <a:pt x="1234" y="1220"/>
                    <a:pt x="567" y="453"/>
                  </a:cubicBezTo>
                  <a:cubicBezTo>
                    <a:pt x="758" y="429"/>
                    <a:pt x="1060" y="418"/>
                    <a:pt x="1442" y="418"/>
                  </a:cubicBezTo>
                  <a:cubicBezTo>
                    <a:pt x="2662" y="418"/>
                    <a:pt x="4708" y="526"/>
                    <a:pt x="6638" y="653"/>
                  </a:cubicBezTo>
                  <a:cubicBezTo>
                    <a:pt x="6738" y="653"/>
                    <a:pt x="6872" y="586"/>
                    <a:pt x="6872" y="453"/>
                  </a:cubicBezTo>
                  <a:cubicBezTo>
                    <a:pt x="6872" y="352"/>
                    <a:pt x="6772" y="252"/>
                    <a:pt x="6672" y="252"/>
                  </a:cubicBezTo>
                  <a:cubicBezTo>
                    <a:pt x="4115" y="64"/>
                    <a:pt x="2557" y="0"/>
                    <a:pt x="160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
            <p:cNvSpPr/>
            <p:nvPr/>
          </p:nvSpPr>
          <p:spPr>
            <a:xfrm>
              <a:off x="8588687" y="4131383"/>
              <a:ext cx="151043" cy="190603"/>
            </a:xfrm>
            <a:custGeom>
              <a:avLst/>
              <a:gdLst/>
              <a:ahLst/>
              <a:cxnLst/>
              <a:rect l="l" t="t" r="r" b="b"/>
              <a:pathLst>
                <a:path w="7640" h="9641" extrusionOk="0">
                  <a:moveTo>
                    <a:pt x="7439" y="0"/>
                  </a:moveTo>
                  <a:cubicBezTo>
                    <a:pt x="7339" y="0"/>
                    <a:pt x="7239" y="100"/>
                    <a:pt x="7206" y="200"/>
                  </a:cubicBezTo>
                  <a:cubicBezTo>
                    <a:pt x="7206" y="234"/>
                    <a:pt x="7173" y="1134"/>
                    <a:pt x="6739" y="3603"/>
                  </a:cubicBezTo>
                  <a:cubicBezTo>
                    <a:pt x="6572" y="4770"/>
                    <a:pt x="6539" y="5871"/>
                    <a:pt x="6539" y="6872"/>
                  </a:cubicBezTo>
                  <a:cubicBezTo>
                    <a:pt x="6505" y="7939"/>
                    <a:pt x="6505" y="8873"/>
                    <a:pt x="6239" y="9173"/>
                  </a:cubicBezTo>
                  <a:cubicBezTo>
                    <a:pt x="6205" y="9207"/>
                    <a:pt x="6172" y="9207"/>
                    <a:pt x="6038" y="9207"/>
                  </a:cubicBezTo>
                  <a:cubicBezTo>
                    <a:pt x="4971" y="9173"/>
                    <a:pt x="1602" y="7072"/>
                    <a:pt x="401" y="5538"/>
                  </a:cubicBezTo>
                  <a:cubicBezTo>
                    <a:pt x="360" y="5496"/>
                    <a:pt x="293" y="5468"/>
                    <a:pt x="232" y="5468"/>
                  </a:cubicBezTo>
                  <a:cubicBezTo>
                    <a:pt x="195" y="5468"/>
                    <a:pt x="160" y="5479"/>
                    <a:pt x="134" y="5504"/>
                  </a:cubicBezTo>
                  <a:cubicBezTo>
                    <a:pt x="34" y="5571"/>
                    <a:pt x="1" y="5704"/>
                    <a:pt x="101" y="5804"/>
                  </a:cubicBezTo>
                  <a:cubicBezTo>
                    <a:pt x="1268" y="7339"/>
                    <a:pt x="4738" y="9574"/>
                    <a:pt x="6038" y="9640"/>
                  </a:cubicBezTo>
                  <a:lnTo>
                    <a:pt x="6072" y="9640"/>
                  </a:lnTo>
                  <a:cubicBezTo>
                    <a:pt x="6272" y="9640"/>
                    <a:pt x="6439" y="9574"/>
                    <a:pt x="6539" y="9474"/>
                  </a:cubicBezTo>
                  <a:cubicBezTo>
                    <a:pt x="6906" y="9040"/>
                    <a:pt x="6906" y="8139"/>
                    <a:pt x="6939" y="6872"/>
                  </a:cubicBezTo>
                  <a:cubicBezTo>
                    <a:pt x="6972" y="5904"/>
                    <a:pt x="6972" y="4804"/>
                    <a:pt x="7173" y="3670"/>
                  </a:cubicBezTo>
                  <a:cubicBezTo>
                    <a:pt x="7573" y="1168"/>
                    <a:pt x="7640" y="267"/>
                    <a:pt x="7640" y="234"/>
                  </a:cubicBezTo>
                  <a:cubicBezTo>
                    <a:pt x="7640" y="134"/>
                    <a:pt x="7540" y="34"/>
                    <a:pt x="743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
            <p:cNvSpPr/>
            <p:nvPr/>
          </p:nvSpPr>
          <p:spPr>
            <a:xfrm>
              <a:off x="8580779" y="4340926"/>
              <a:ext cx="216996" cy="111641"/>
            </a:xfrm>
            <a:custGeom>
              <a:avLst/>
              <a:gdLst/>
              <a:ahLst/>
              <a:cxnLst/>
              <a:rect l="l" t="t" r="r" b="b"/>
              <a:pathLst>
                <a:path w="10976" h="5647" extrusionOk="0">
                  <a:moveTo>
                    <a:pt x="7114" y="1"/>
                  </a:moveTo>
                  <a:cubicBezTo>
                    <a:pt x="5281" y="1"/>
                    <a:pt x="589" y="4725"/>
                    <a:pt x="67" y="5279"/>
                  </a:cubicBezTo>
                  <a:cubicBezTo>
                    <a:pt x="1" y="5379"/>
                    <a:pt x="1" y="5513"/>
                    <a:pt x="67" y="5579"/>
                  </a:cubicBezTo>
                  <a:cubicBezTo>
                    <a:pt x="101" y="5613"/>
                    <a:pt x="167" y="5646"/>
                    <a:pt x="201" y="5646"/>
                  </a:cubicBezTo>
                  <a:cubicBezTo>
                    <a:pt x="267" y="5646"/>
                    <a:pt x="334" y="5613"/>
                    <a:pt x="367" y="5579"/>
                  </a:cubicBezTo>
                  <a:cubicBezTo>
                    <a:pt x="1804" y="4110"/>
                    <a:pt x="5733" y="404"/>
                    <a:pt x="7119" y="404"/>
                  </a:cubicBezTo>
                  <a:cubicBezTo>
                    <a:pt x="7149" y="404"/>
                    <a:pt x="7178" y="406"/>
                    <a:pt x="7206" y="409"/>
                  </a:cubicBezTo>
                  <a:cubicBezTo>
                    <a:pt x="7306" y="442"/>
                    <a:pt x="7372" y="476"/>
                    <a:pt x="7439" y="576"/>
                  </a:cubicBezTo>
                  <a:cubicBezTo>
                    <a:pt x="8073" y="1710"/>
                    <a:pt x="9174" y="2844"/>
                    <a:pt x="9908" y="3611"/>
                  </a:cubicBezTo>
                  <a:cubicBezTo>
                    <a:pt x="10208" y="3912"/>
                    <a:pt x="10508" y="4245"/>
                    <a:pt x="10575" y="4345"/>
                  </a:cubicBezTo>
                  <a:cubicBezTo>
                    <a:pt x="10600" y="4420"/>
                    <a:pt x="10681" y="4458"/>
                    <a:pt x="10762" y="4458"/>
                  </a:cubicBezTo>
                  <a:cubicBezTo>
                    <a:pt x="10789" y="4458"/>
                    <a:pt x="10817" y="4454"/>
                    <a:pt x="10842" y="4445"/>
                  </a:cubicBezTo>
                  <a:cubicBezTo>
                    <a:pt x="10942" y="4379"/>
                    <a:pt x="10975" y="4245"/>
                    <a:pt x="10942" y="4145"/>
                  </a:cubicBezTo>
                  <a:cubicBezTo>
                    <a:pt x="10875" y="4012"/>
                    <a:pt x="10641" y="3778"/>
                    <a:pt x="10208" y="3311"/>
                  </a:cubicBezTo>
                  <a:cubicBezTo>
                    <a:pt x="9474" y="2577"/>
                    <a:pt x="8407" y="1443"/>
                    <a:pt x="7806" y="376"/>
                  </a:cubicBezTo>
                  <a:cubicBezTo>
                    <a:pt x="7673" y="176"/>
                    <a:pt x="7506" y="42"/>
                    <a:pt x="7239" y="9"/>
                  </a:cubicBezTo>
                  <a:cubicBezTo>
                    <a:pt x="7199" y="3"/>
                    <a:pt x="7157" y="1"/>
                    <a:pt x="71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
            <p:cNvSpPr/>
            <p:nvPr/>
          </p:nvSpPr>
          <p:spPr>
            <a:xfrm>
              <a:off x="8741687" y="4268963"/>
              <a:ext cx="141810" cy="57630"/>
            </a:xfrm>
            <a:custGeom>
              <a:avLst/>
              <a:gdLst/>
              <a:ahLst/>
              <a:cxnLst/>
              <a:rect l="l" t="t" r="r" b="b"/>
              <a:pathLst>
                <a:path w="7173" h="2915" extrusionOk="0">
                  <a:moveTo>
                    <a:pt x="6933" y="0"/>
                  </a:moveTo>
                  <a:cubicBezTo>
                    <a:pt x="6904" y="0"/>
                    <a:pt x="6872" y="5"/>
                    <a:pt x="6839" y="13"/>
                  </a:cubicBezTo>
                  <a:cubicBezTo>
                    <a:pt x="6806" y="46"/>
                    <a:pt x="1135" y="2281"/>
                    <a:pt x="167" y="2515"/>
                  </a:cubicBezTo>
                  <a:cubicBezTo>
                    <a:pt x="67" y="2515"/>
                    <a:pt x="1" y="2648"/>
                    <a:pt x="1" y="2748"/>
                  </a:cubicBezTo>
                  <a:cubicBezTo>
                    <a:pt x="34" y="2848"/>
                    <a:pt x="101" y="2915"/>
                    <a:pt x="201" y="2915"/>
                  </a:cubicBezTo>
                  <a:lnTo>
                    <a:pt x="268" y="2915"/>
                  </a:lnTo>
                  <a:cubicBezTo>
                    <a:pt x="1268" y="2681"/>
                    <a:pt x="6772" y="480"/>
                    <a:pt x="7006" y="380"/>
                  </a:cubicBezTo>
                  <a:cubicBezTo>
                    <a:pt x="7106" y="346"/>
                    <a:pt x="7172" y="246"/>
                    <a:pt x="7139" y="113"/>
                  </a:cubicBezTo>
                  <a:cubicBezTo>
                    <a:pt x="7089" y="38"/>
                    <a:pt x="7020" y="0"/>
                    <a:pt x="693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
            <p:cNvSpPr/>
            <p:nvPr/>
          </p:nvSpPr>
          <p:spPr>
            <a:xfrm>
              <a:off x="8660571" y="4344385"/>
              <a:ext cx="79811" cy="116742"/>
            </a:xfrm>
            <a:custGeom>
              <a:avLst/>
              <a:gdLst/>
              <a:ahLst/>
              <a:cxnLst/>
              <a:rect l="l" t="t" r="r" b="b"/>
              <a:pathLst>
                <a:path w="4037" h="5905" extrusionOk="0">
                  <a:moveTo>
                    <a:pt x="2862" y="1"/>
                  </a:moveTo>
                  <a:cubicBezTo>
                    <a:pt x="2693" y="1"/>
                    <a:pt x="2336" y="33"/>
                    <a:pt x="67" y="4504"/>
                  </a:cubicBezTo>
                  <a:cubicBezTo>
                    <a:pt x="1" y="4604"/>
                    <a:pt x="34" y="4704"/>
                    <a:pt x="168" y="4771"/>
                  </a:cubicBezTo>
                  <a:cubicBezTo>
                    <a:pt x="195" y="4789"/>
                    <a:pt x="223" y="4798"/>
                    <a:pt x="251" y="4798"/>
                  </a:cubicBezTo>
                  <a:cubicBezTo>
                    <a:pt x="321" y="4798"/>
                    <a:pt x="386" y="4743"/>
                    <a:pt x="434" y="4671"/>
                  </a:cubicBezTo>
                  <a:cubicBezTo>
                    <a:pt x="1302" y="3003"/>
                    <a:pt x="2302" y="1168"/>
                    <a:pt x="2736" y="601"/>
                  </a:cubicBezTo>
                  <a:cubicBezTo>
                    <a:pt x="2836" y="1168"/>
                    <a:pt x="3036" y="2369"/>
                    <a:pt x="3236" y="3436"/>
                  </a:cubicBezTo>
                  <a:cubicBezTo>
                    <a:pt x="3370" y="4370"/>
                    <a:pt x="3537" y="5271"/>
                    <a:pt x="3603" y="5738"/>
                  </a:cubicBezTo>
                  <a:cubicBezTo>
                    <a:pt x="3637" y="5838"/>
                    <a:pt x="3737" y="5905"/>
                    <a:pt x="3837" y="5905"/>
                  </a:cubicBezTo>
                  <a:lnTo>
                    <a:pt x="3870" y="5905"/>
                  </a:lnTo>
                  <a:cubicBezTo>
                    <a:pt x="3970" y="5871"/>
                    <a:pt x="4037" y="5771"/>
                    <a:pt x="4037" y="5671"/>
                  </a:cubicBezTo>
                  <a:cubicBezTo>
                    <a:pt x="3937" y="5204"/>
                    <a:pt x="3803" y="4304"/>
                    <a:pt x="3637" y="3370"/>
                  </a:cubicBezTo>
                  <a:cubicBezTo>
                    <a:pt x="3403" y="1969"/>
                    <a:pt x="3170" y="534"/>
                    <a:pt x="3070" y="201"/>
                  </a:cubicBezTo>
                  <a:cubicBezTo>
                    <a:pt x="3036" y="101"/>
                    <a:pt x="2970" y="34"/>
                    <a:pt x="2869" y="1"/>
                  </a:cubicBezTo>
                  <a:cubicBezTo>
                    <a:pt x="2867" y="1"/>
                    <a:pt x="2865" y="1"/>
                    <a:pt x="286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
            <p:cNvSpPr/>
            <p:nvPr/>
          </p:nvSpPr>
          <p:spPr>
            <a:xfrm>
              <a:off x="8582104" y="4318151"/>
              <a:ext cx="122020" cy="52628"/>
            </a:xfrm>
            <a:custGeom>
              <a:avLst/>
              <a:gdLst/>
              <a:ahLst/>
              <a:cxnLst/>
              <a:rect l="l" t="t" r="r" b="b"/>
              <a:pathLst>
                <a:path w="6172" h="2662" extrusionOk="0">
                  <a:moveTo>
                    <a:pt x="3341" y="0"/>
                  </a:moveTo>
                  <a:cubicBezTo>
                    <a:pt x="2478" y="0"/>
                    <a:pt x="1604" y="33"/>
                    <a:pt x="1034" y="60"/>
                  </a:cubicBezTo>
                  <a:cubicBezTo>
                    <a:pt x="934" y="93"/>
                    <a:pt x="834" y="160"/>
                    <a:pt x="834" y="294"/>
                  </a:cubicBezTo>
                  <a:cubicBezTo>
                    <a:pt x="834" y="394"/>
                    <a:pt x="934" y="494"/>
                    <a:pt x="1068" y="494"/>
                  </a:cubicBezTo>
                  <a:cubicBezTo>
                    <a:pt x="1791" y="454"/>
                    <a:pt x="2557" y="436"/>
                    <a:pt x="3257" y="436"/>
                  </a:cubicBezTo>
                  <a:cubicBezTo>
                    <a:pt x="4332" y="436"/>
                    <a:pt x="5254" y="480"/>
                    <a:pt x="5638" y="560"/>
                  </a:cubicBezTo>
                  <a:cubicBezTo>
                    <a:pt x="5171" y="794"/>
                    <a:pt x="3736" y="1161"/>
                    <a:pt x="2769" y="1428"/>
                  </a:cubicBezTo>
                  <a:cubicBezTo>
                    <a:pt x="1301" y="1828"/>
                    <a:pt x="401" y="2061"/>
                    <a:pt x="100" y="2262"/>
                  </a:cubicBezTo>
                  <a:cubicBezTo>
                    <a:pt x="0" y="2362"/>
                    <a:pt x="0" y="2462"/>
                    <a:pt x="67" y="2562"/>
                  </a:cubicBezTo>
                  <a:cubicBezTo>
                    <a:pt x="100" y="2629"/>
                    <a:pt x="167" y="2662"/>
                    <a:pt x="234" y="2662"/>
                  </a:cubicBezTo>
                  <a:cubicBezTo>
                    <a:pt x="267" y="2662"/>
                    <a:pt x="300" y="2629"/>
                    <a:pt x="367" y="2595"/>
                  </a:cubicBezTo>
                  <a:cubicBezTo>
                    <a:pt x="601" y="2428"/>
                    <a:pt x="1802" y="2128"/>
                    <a:pt x="2869" y="1828"/>
                  </a:cubicBezTo>
                  <a:cubicBezTo>
                    <a:pt x="5371" y="1194"/>
                    <a:pt x="6105" y="927"/>
                    <a:pt x="6171" y="560"/>
                  </a:cubicBezTo>
                  <a:cubicBezTo>
                    <a:pt x="6171" y="494"/>
                    <a:pt x="6138" y="394"/>
                    <a:pt x="6071" y="327"/>
                  </a:cubicBezTo>
                  <a:cubicBezTo>
                    <a:pt x="5834" y="70"/>
                    <a:pt x="4599" y="0"/>
                    <a:pt x="334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5"/>
            <p:cNvSpPr/>
            <p:nvPr/>
          </p:nvSpPr>
          <p:spPr>
            <a:xfrm>
              <a:off x="8634198" y="4205066"/>
              <a:ext cx="85742" cy="116267"/>
            </a:xfrm>
            <a:custGeom>
              <a:avLst/>
              <a:gdLst/>
              <a:ahLst/>
              <a:cxnLst/>
              <a:rect l="l" t="t" r="r" b="b"/>
              <a:pathLst>
                <a:path w="4337" h="5881" extrusionOk="0">
                  <a:moveTo>
                    <a:pt x="2558" y="1"/>
                  </a:moveTo>
                  <a:cubicBezTo>
                    <a:pt x="2539" y="1"/>
                    <a:pt x="2520" y="3"/>
                    <a:pt x="2502" y="9"/>
                  </a:cubicBezTo>
                  <a:cubicBezTo>
                    <a:pt x="2402" y="9"/>
                    <a:pt x="2335" y="143"/>
                    <a:pt x="2369" y="243"/>
                  </a:cubicBezTo>
                  <a:cubicBezTo>
                    <a:pt x="2402" y="410"/>
                    <a:pt x="3336" y="3879"/>
                    <a:pt x="3736" y="5213"/>
                  </a:cubicBezTo>
                  <a:cubicBezTo>
                    <a:pt x="2869" y="4479"/>
                    <a:pt x="734" y="2278"/>
                    <a:pt x="434" y="1310"/>
                  </a:cubicBezTo>
                  <a:cubicBezTo>
                    <a:pt x="379" y="1228"/>
                    <a:pt x="302" y="1168"/>
                    <a:pt x="220" y="1168"/>
                  </a:cubicBezTo>
                  <a:cubicBezTo>
                    <a:pt x="203" y="1168"/>
                    <a:pt x="185" y="1171"/>
                    <a:pt x="167" y="1177"/>
                  </a:cubicBezTo>
                  <a:cubicBezTo>
                    <a:pt x="34" y="1243"/>
                    <a:pt x="0" y="1344"/>
                    <a:pt x="34" y="1444"/>
                  </a:cubicBezTo>
                  <a:cubicBezTo>
                    <a:pt x="434" y="2644"/>
                    <a:pt x="3470" y="5780"/>
                    <a:pt x="4003" y="5880"/>
                  </a:cubicBezTo>
                  <a:lnTo>
                    <a:pt x="4037" y="5880"/>
                  </a:lnTo>
                  <a:cubicBezTo>
                    <a:pt x="4103" y="5880"/>
                    <a:pt x="4203" y="5847"/>
                    <a:pt x="4237" y="5813"/>
                  </a:cubicBezTo>
                  <a:cubicBezTo>
                    <a:pt x="4270" y="5747"/>
                    <a:pt x="4337" y="5680"/>
                    <a:pt x="4270" y="5513"/>
                  </a:cubicBezTo>
                  <a:cubicBezTo>
                    <a:pt x="4037" y="4879"/>
                    <a:pt x="2769" y="176"/>
                    <a:pt x="2769" y="143"/>
                  </a:cubicBezTo>
                  <a:cubicBezTo>
                    <a:pt x="2742" y="60"/>
                    <a:pt x="2646" y="1"/>
                    <a:pt x="255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
            <p:cNvSpPr/>
            <p:nvPr/>
          </p:nvSpPr>
          <p:spPr>
            <a:xfrm>
              <a:off x="8686272" y="4307633"/>
              <a:ext cx="67317" cy="54486"/>
            </a:xfrm>
            <a:custGeom>
              <a:avLst/>
              <a:gdLst/>
              <a:ahLst/>
              <a:cxnLst/>
              <a:rect l="l" t="t" r="r" b="b"/>
              <a:pathLst>
                <a:path w="3405" h="2756" extrusionOk="0">
                  <a:moveTo>
                    <a:pt x="1817" y="1"/>
                  </a:moveTo>
                  <a:cubicBezTo>
                    <a:pt x="471" y="1"/>
                    <a:pt x="0" y="1754"/>
                    <a:pt x="669" y="2393"/>
                  </a:cubicBezTo>
                  <a:cubicBezTo>
                    <a:pt x="939" y="2641"/>
                    <a:pt x="1288" y="2755"/>
                    <a:pt x="1640" y="2755"/>
                  </a:cubicBezTo>
                  <a:cubicBezTo>
                    <a:pt x="2333" y="2755"/>
                    <a:pt x="3038" y="2311"/>
                    <a:pt x="3171" y="1559"/>
                  </a:cubicBezTo>
                  <a:cubicBezTo>
                    <a:pt x="3404" y="425"/>
                    <a:pt x="2470" y="125"/>
                    <a:pt x="2470" y="125"/>
                  </a:cubicBezTo>
                  <a:cubicBezTo>
                    <a:pt x="2234" y="39"/>
                    <a:pt x="2016" y="1"/>
                    <a:pt x="1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
            <p:cNvSpPr/>
            <p:nvPr/>
          </p:nvSpPr>
          <p:spPr>
            <a:xfrm>
              <a:off x="8686964" y="4303738"/>
              <a:ext cx="69907" cy="62434"/>
            </a:xfrm>
            <a:custGeom>
              <a:avLst/>
              <a:gdLst/>
              <a:ahLst/>
              <a:cxnLst/>
              <a:rect l="l" t="t" r="r" b="b"/>
              <a:pathLst>
                <a:path w="3536" h="3158" extrusionOk="0">
                  <a:moveTo>
                    <a:pt x="1768" y="422"/>
                  </a:moveTo>
                  <a:cubicBezTo>
                    <a:pt x="1968" y="422"/>
                    <a:pt x="2168" y="455"/>
                    <a:pt x="2368" y="522"/>
                  </a:cubicBezTo>
                  <a:cubicBezTo>
                    <a:pt x="2402" y="556"/>
                    <a:pt x="3136" y="756"/>
                    <a:pt x="2935" y="1723"/>
                  </a:cubicBezTo>
                  <a:cubicBezTo>
                    <a:pt x="2802" y="2390"/>
                    <a:pt x="2168" y="2757"/>
                    <a:pt x="1601" y="2757"/>
                  </a:cubicBezTo>
                  <a:cubicBezTo>
                    <a:pt x="1268" y="2757"/>
                    <a:pt x="1001" y="2657"/>
                    <a:pt x="767" y="2457"/>
                  </a:cubicBezTo>
                  <a:cubicBezTo>
                    <a:pt x="500" y="2190"/>
                    <a:pt x="467" y="1690"/>
                    <a:pt x="634" y="1223"/>
                  </a:cubicBezTo>
                  <a:cubicBezTo>
                    <a:pt x="834" y="722"/>
                    <a:pt x="1268" y="422"/>
                    <a:pt x="1768" y="422"/>
                  </a:cubicBezTo>
                  <a:close/>
                  <a:moveTo>
                    <a:pt x="1809" y="1"/>
                  </a:moveTo>
                  <a:cubicBezTo>
                    <a:pt x="1115" y="1"/>
                    <a:pt x="519" y="383"/>
                    <a:pt x="267" y="1089"/>
                  </a:cubicBezTo>
                  <a:cubicBezTo>
                    <a:pt x="0" y="1690"/>
                    <a:pt x="100" y="2390"/>
                    <a:pt x="500" y="2757"/>
                  </a:cubicBezTo>
                  <a:cubicBezTo>
                    <a:pt x="767" y="3024"/>
                    <a:pt x="1168" y="3157"/>
                    <a:pt x="1601" y="3157"/>
                  </a:cubicBezTo>
                  <a:cubicBezTo>
                    <a:pt x="2335" y="3157"/>
                    <a:pt x="3169" y="2690"/>
                    <a:pt x="3336" y="1790"/>
                  </a:cubicBezTo>
                  <a:cubicBezTo>
                    <a:pt x="3536" y="756"/>
                    <a:pt x="2869" y="255"/>
                    <a:pt x="2502" y="122"/>
                  </a:cubicBezTo>
                  <a:cubicBezTo>
                    <a:pt x="2266" y="41"/>
                    <a:pt x="2032" y="1"/>
                    <a:pt x="180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
            <p:cNvSpPr/>
            <p:nvPr/>
          </p:nvSpPr>
          <p:spPr>
            <a:xfrm>
              <a:off x="7925917" y="4425640"/>
              <a:ext cx="273716" cy="309835"/>
            </a:xfrm>
            <a:custGeom>
              <a:avLst/>
              <a:gdLst/>
              <a:ahLst/>
              <a:cxnLst/>
              <a:rect l="l" t="t" r="r" b="b"/>
              <a:pathLst>
                <a:path w="13845" h="15672" extrusionOk="0">
                  <a:moveTo>
                    <a:pt x="531" y="0"/>
                  </a:moveTo>
                  <a:cubicBezTo>
                    <a:pt x="448" y="0"/>
                    <a:pt x="383" y="55"/>
                    <a:pt x="334" y="127"/>
                  </a:cubicBezTo>
                  <a:cubicBezTo>
                    <a:pt x="334" y="127"/>
                    <a:pt x="201" y="461"/>
                    <a:pt x="101" y="961"/>
                  </a:cubicBezTo>
                  <a:cubicBezTo>
                    <a:pt x="101" y="1094"/>
                    <a:pt x="168" y="1194"/>
                    <a:pt x="268" y="1228"/>
                  </a:cubicBezTo>
                  <a:lnTo>
                    <a:pt x="301" y="1228"/>
                  </a:lnTo>
                  <a:cubicBezTo>
                    <a:pt x="401" y="1228"/>
                    <a:pt x="501" y="1161"/>
                    <a:pt x="501" y="1061"/>
                  </a:cubicBezTo>
                  <a:cubicBezTo>
                    <a:pt x="601" y="594"/>
                    <a:pt x="735" y="294"/>
                    <a:pt x="735" y="294"/>
                  </a:cubicBezTo>
                  <a:cubicBezTo>
                    <a:pt x="768" y="194"/>
                    <a:pt x="735" y="60"/>
                    <a:pt x="635" y="27"/>
                  </a:cubicBezTo>
                  <a:cubicBezTo>
                    <a:pt x="597" y="8"/>
                    <a:pt x="563" y="0"/>
                    <a:pt x="531" y="0"/>
                  </a:cubicBezTo>
                  <a:close/>
                  <a:moveTo>
                    <a:pt x="234" y="1628"/>
                  </a:moveTo>
                  <a:cubicBezTo>
                    <a:pt x="101" y="1628"/>
                    <a:pt x="1" y="1728"/>
                    <a:pt x="1" y="1828"/>
                  </a:cubicBezTo>
                  <a:cubicBezTo>
                    <a:pt x="1" y="1928"/>
                    <a:pt x="1" y="1995"/>
                    <a:pt x="1" y="2062"/>
                  </a:cubicBezTo>
                  <a:cubicBezTo>
                    <a:pt x="1" y="2295"/>
                    <a:pt x="1" y="2495"/>
                    <a:pt x="34" y="2696"/>
                  </a:cubicBezTo>
                  <a:cubicBezTo>
                    <a:pt x="34" y="2796"/>
                    <a:pt x="134" y="2896"/>
                    <a:pt x="234" y="2896"/>
                  </a:cubicBezTo>
                  <a:lnTo>
                    <a:pt x="268" y="2896"/>
                  </a:lnTo>
                  <a:cubicBezTo>
                    <a:pt x="368" y="2862"/>
                    <a:pt x="468" y="2762"/>
                    <a:pt x="435" y="2662"/>
                  </a:cubicBezTo>
                  <a:cubicBezTo>
                    <a:pt x="435" y="2462"/>
                    <a:pt x="435" y="2262"/>
                    <a:pt x="435" y="2062"/>
                  </a:cubicBezTo>
                  <a:cubicBezTo>
                    <a:pt x="435" y="1995"/>
                    <a:pt x="435" y="1928"/>
                    <a:pt x="435" y="1862"/>
                  </a:cubicBezTo>
                  <a:cubicBezTo>
                    <a:pt x="435" y="1728"/>
                    <a:pt x="334" y="1628"/>
                    <a:pt x="234" y="1628"/>
                  </a:cubicBezTo>
                  <a:close/>
                  <a:moveTo>
                    <a:pt x="390" y="3287"/>
                  </a:moveTo>
                  <a:cubicBezTo>
                    <a:pt x="371" y="3287"/>
                    <a:pt x="352" y="3290"/>
                    <a:pt x="334" y="3296"/>
                  </a:cubicBezTo>
                  <a:cubicBezTo>
                    <a:pt x="234" y="3329"/>
                    <a:pt x="168" y="3429"/>
                    <a:pt x="168" y="3529"/>
                  </a:cubicBezTo>
                  <a:cubicBezTo>
                    <a:pt x="234" y="3830"/>
                    <a:pt x="334" y="4097"/>
                    <a:pt x="435" y="4363"/>
                  </a:cubicBezTo>
                  <a:cubicBezTo>
                    <a:pt x="468" y="4463"/>
                    <a:pt x="568" y="4497"/>
                    <a:pt x="635" y="4497"/>
                  </a:cubicBezTo>
                  <a:lnTo>
                    <a:pt x="701" y="4497"/>
                  </a:lnTo>
                  <a:cubicBezTo>
                    <a:pt x="835" y="4430"/>
                    <a:pt x="868" y="4330"/>
                    <a:pt x="835" y="4197"/>
                  </a:cubicBezTo>
                  <a:cubicBezTo>
                    <a:pt x="735" y="3963"/>
                    <a:pt x="635" y="3696"/>
                    <a:pt x="601" y="3429"/>
                  </a:cubicBezTo>
                  <a:cubicBezTo>
                    <a:pt x="574" y="3347"/>
                    <a:pt x="479" y="3287"/>
                    <a:pt x="390" y="3287"/>
                  </a:cubicBezTo>
                  <a:close/>
                  <a:moveTo>
                    <a:pt x="1014" y="4829"/>
                  </a:moveTo>
                  <a:cubicBezTo>
                    <a:pt x="977" y="4829"/>
                    <a:pt x="937" y="4840"/>
                    <a:pt x="902" y="4864"/>
                  </a:cubicBezTo>
                  <a:cubicBezTo>
                    <a:pt x="801" y="4930"/>
                    <a:pt x="768" y="5031"/>
                    <a:pt x="801" y="5131"/>
                  </a:cubicBezTo>
                  <a:cubicBezTo>
                    <a:pt x="935" y="5397"/>
                    <a:pt x="1102" y="5631"/>
                    <a:pt x="1268" y="5864"/>
                  </a:cubicBezTo>
                  <a:cubicBezTo>
                    <a:pt x="1302" y="5931"/>
                    <a:pt x="1369" y="5965"/>
                    <a:pt x="1435" y="5965"/>
                  </a:cubicBezTo>
                  <a:cubicBezTo>
                    <a:pt x="1469" y="5965"/>
                    <a:pt x="1535" y="5931"/>
                    <a:pt x="1569" y="5931"/>
                  </a:cubicBezTo>
                  <a:cubicBezTo>
                    <a:pt x="1669" y="5864"/>
                    <a:pt x="1669" y="5731"/>
                    <a:pt x="1602" y="5631"/>
                  </a:cubicBezTo>
                  <a:cubicBezTo>
                    <a:pt x="1435" y="5397"/>
                    <a:pt x="1302" y="5164"/>
                    <a:pt x="1168" y="4930"/>
                  </a:cubicBezTo>
                  <a:cubicBezTo>
                    <a:pt x="1147" y="4866"/>
                    <a:pt x="1084" y="4829"/>
                    <a:pt x="1014" y="4829"/>
                  </a:cubicBezTo>
                  <a:close/>
                  <a:moveTo>
                    <a:pt x="6405" y="5764"/>
                  </a:moveTo>
                  <a:cubicBezTo>
                    <a:pt x="6139" y="5798"/>
                    <a:pt x="5838" y="5864"/>
                    <a:pt x="5538" y="5965"/>
                  </a:cubicBezTo>
                  <a:cubicBezTo>
                    <a:pt x="5438" y="5998"/>
                    <a:pt x="5371" y="6098"/>
                    <a:pt x="5405" y="6231"/>
                  </a:cubicBezTo>
                  <a:cubicBezTo>
                    <a:pt x="5438" y="6298"/>
                    <a:pt x="5538" y="6365"/>
                    <a:pt x="5605" y="6365"/>
                  </a:cubicBezTo>
                  <a:lnTo>
                    <a:pt x="5672" y="6365"/>
                  </a:lnTo>
                  <a:cubicBezTo>
                    <a:pt x="6005" y="6231"/>
                    <a:pt x="6272" y="6198"/>
                    <a:pt x="6439" y="6198"/>
                  </a:cubicBezTo>
                  <a:cubicBezTo>
                    <a:pt x="6572" y="6165"/>
                    <a:pt x="6639" y="6065"/>
                    <a:pt x="6639" y="5965"/>
                  </a:cubicBezTo>
                  <a:cubicBezTo>
                    <a:pt x="6639" y="5864"/>
                    <a:pt x="6539" y="5764"/>
                    <a:pt x="6405" y="5764"/>
                  </a:cubicBezTo>
                  <a:close/>
                  <a:moveTo>
                    <a:pt x="1954" y="6185"/>
                  </a:moveTo>
                  <a:cubicBezTo>
                    <a:pt x="1909" y="6185"/>
                    <a:pt x="1865" y="6201"/>
                    <a:pt x="1836" y="6231"/>
                  </a:cubicBezTo>
                  <a:cubicBezTo>
                    <a:pt x="1735" y="6331"/>
                    <a:pt x="1735" y="6465"/>
                    <a:pt x="1802" y="6532"/>
                  </a:cubicBezTo>
                  <a:cubicBezTo>
                    <a:pt x="1869" y="6598"/>
                    <a:pt x="1902" y="6665"/>
                    <a:pt x="1969" y="6732"/>
                  </a:cubicBezTo>
                  <a:cubicBezTo>
                    <a:pt x="2102" y="6865"/>
                    <a:pt x="2269" y="7032"/>
                    <a:pt x="2403" y="7132"/>
                  </a:cubicBezTo>
                  <a:cubicBezTo>
                    <a:pt x="2436" y="7165"/>
                    <a:pt x="2503" y="7199"/>
                    <a:pt x="2536" y="7199"/>
                  </a:cubicBezTo>
                  <a:cubicBezTo>
                    <a:pt x="2603" y="7199"/>
                    <a:pt x="2669" y="7165"/>
                    <a:pt x="2703" y="7132"/>
                  </a:cubicBezTo>
                  <a:cubicBezTo>
                    <a:pt x="2770" y="7032"/>
                    <a:pt x="2770" y="6899"/>
                    <a:pt x="2669" y="6832"/>
                  </a:cubicBezTo>
                  <a:cubicBezTo>
                    <a:pt x="2536" y="6698"/>
                    <a:pt x="2403" y="6565"/>
                    <a:pt x="2269" y="6432"/>
                  </a:cubicBezTo>
                  <a:cubicBezTo>
                    <a:pt x="2202" y="6365"/>
                    <a:pt x="2169" y="6331"/>
                    <a:pt x="2102" y="6265"/>
                  </a:cubicBezTo>
                  <a:cubicBezTo>
                    <a:pt x="2066" y="6210"/>
                    <a:pt x="2009" y="6185"/>
                    <a:pt x="1954" y="6185"/>
                  </a:cubicBezTo>
                  <a:close/>
                  <a:moveTo>
                    <a:pt x="4884" y="6318"/>
                  </a:moveTo>
                  <a:cubicBezTo>
                    <a:pt x="4834" y="6318"/>
                    <a:pt x="4783" y="6335"/>
                    <a:pt x="4738" y="6365"/>
                  </a:cubicBezTo>
                  <a:cubicBezTo>
                    <a:pt x="4504" y="6532"/>
                    <a:pt x="4271" y="6732"/>
                    <a:pt x="4104" y="6965"/>
                  </a:cubicBezTo>
                  <a:cubicBezTo>
                    <a:pt x="4037" y="7065"/>
                    <a:pt x="4070" y="7199"/>
                    <a:pt x="4171" y="7265"/>
                  </a:cubicBezTo>
                  <a:cubicBezTo>
                    <a:pt x="4204" y="7299"/>
                    <a:pt x="4237" y="7299"/>
                    <a:pt x="4271" y="7299"/>
                  </a:cubicBezTo>
                  <a:cubicBezTo>
                    <a:pt x="4337" y="7299"/>
                    <a:pt x="4404" y="7265"/>
                    <a:pt x="4437" y="7232"/>
                  </a:cubicBezTo>
                  <a:cubicBezTo>
                    <a:pt x="4604" y="7032"/>
                    <a:pt x="4771" y="6832"/>
                    <a:pt x="5004" y="6698"/>
                  </a:cubicBezTo>
                  <a:cubicBezTo>
                    <a:pt x="5071" y="6632"/>
                    <a:pt x="5105" y="6498"/>
                    <a:pt x="5038" y="6398"/>
                  </a:cubicBezTo>
                  <a:cubicBezTo>
                    <a:pt x="5001" y="6343"/>
                    <a:pt x="4944" y="6318"/>
                    <a:pt x="4884" y="6318"/>
                  </a:cubicBezTo>
                  <a:close/>
                  <a:moveTo>
                    <a:pt x="6817" y="6286"/>
                  </a:moveTo>
                  <a:cubicBezTo>
                    <a:pt x="6729" y="6286"/>
                    <a:pt x="6664" y="6330"/>
                    <a:pt x="6639" y="6432"/>
                  </a:cubicBezTo>
                  <a:cubicBezTo>
                    <a:pt x="6572" y="6598"/>
                    <a:pt x="6405" y="6798"/>
                    <a:pt x="6205" y="6999"/>
                  </a:cubicBezTo>
                  <a:cubicBezTo>
                    <a:pt x="6105" y="7065"/>
                    <a:pt x="6105" y="7199"/>
                    <a:pt x="6172" y="7299"/>
                  </a:cubicBezTo>
                  <a:cubicBezTo>
                    <a:pt x="6205" y="7332"/>
                    <a:pt x="6272" y="7366"/>
                    <a:pt x="6339" y="7366"/>
                  </a:cubicBezTo>
                  <a:cubicBezTo>
                    <a:pt x="6372" y="7366"/>
                    <a:pt x="6439" y="7332"/>
                    <a:pt x="6472" y="7299"/>
                  </a:cubicBezTo>
                  <a:cubicBezTo>
                    <a:pt x="6739" y="7065"/>
                    <a:pt x="6939" y="6798"/>
                    <a:pt x="7006" y="6565"/>
                  </a:cubicBezTo>
                  <a:cubicBezTo>
                    <a:pt x="7073" y="6465"/>
                    <a:pt x="7006" y="6331"/>
                    <a:pt x="6906" y="6298"/>
                  </a:cubicBezTo>
                  <a:cubicBezTo>
                    <a:pt x="6874" y="6290"/>
                    <a:pt x="6845" y="6286"/>
                    <a:pt x="6817" y="6286"/>
                  </a:cubicBezTo>
                  <a:close/>
                  <a:moveTo>
                    <a:pt x="5613" y="7387"/>
                  </a:moveTo>
                  <a:cubicBezTo>
                    <a:pt x="5587" y="7387"/>
                    <a:pt x="5562" y="7391"/>
                    <a:pt x="5538" y="7399"/>
                  </a:cubicBezTo>
                  <a:cubicBezTo>
                    <a:pt x="5305" y="7532"/>
                    <a:pt x="5071" y="7599"/>
                    <a:pt x="4804" y="7599"/>
                  </a:cubicBezTo>
                  <a:cubicBezTo>
                    <a:pt x="4704" y="7632"/>
                    <a:pt x="4604" y="7732"/>
                    <a:pt x="4638" y="7833"/>
                  </a:cubicBezTo>
                  <a:cubicBezTo>
                    <a:pt x="4638" y="7933"/>
                    <a:pt x="4738" y="8033"/>
                    <a:pt x="4838" y="8033"/>
                  </a:cubicBezTo>
                  <a:cubicBezTo>
                    <a:pt x="5138" y="7999"/>
                    <a:pt x="5438" y="7933"/>
                    <a:pt x="5705" y="7799"/>
                  </a:cubicBezTo>
                  <a:cubicBezTo>
                    <a:pt x="5838" y="7732"/>
                    <a:pt x="5872" y="7632"/>
                    <a:pt x="5838" y="7532"/>
                  </a:cubicBezTo>
                  <a:cubicBezTo>
                    <a:pt x="5787" y="7430"/>
                    <a:pt x="5698" y="7387"/>
                    <a:pt x="5613" y="7387"/>
                  </a:cubicBezTo>
                  <a:close/>
                  <a:moveTo>
                    <a:pt x="3222" y="7264"/>
                  </a:moveTo>
                  <a:cubicBezTo>
                    <a:pt x="3150" y="7264"/>
                    <a:pt x="3079" y="7301"/>
                    <a:pt x="3036" y="7366"/>
                  </a:cubicBezTo>
                  <a:cubicBezTo>
                    <a:pt x="3003" y="7466"/>
                    <a:pt x="3036" y="7599"/>
                    <a:pt x="3136" y="7632"/>
                  </a:cubicBezTo>
                  <a:cubicBezTo>
                    <a:pt x="3303" y="7732"/>
                    <a:pt x="3503" y="7833"/>
                    <a:pt x="3704" y="7899"/>
                  </a:cubicBezTo>
                  <a:cubicBezTo>
                    <a:pt x="3637" y="8133"/>
                    <a:pt x="3603" y="8400"/>
                    <a:pt x="3570" y="8666"/>
                  </a:cubicBezTo>
                  <a:cubicBezTo>
                    <a:pt x="3570" y="8767"/>
                    <a:pt x="3670" y="8867"/>
                    <a:pt x="3804" y="8867"/>
                  </a:cubicBezTo>
                  <a:cubicBezTo>
                    <a:pt x="3904" y="8867"/>
                    <a:pt x="4004" y="8800"/>
                    <a:pt x="4004" y="8666"/>
                  </a:cubicBezTo>
                  <a:cubicBezTo>
                    <a:pt x="4004" y="8400"/>
                    <a:pt x="4037" y="8166"/>
                    <a:pt x="4104" y="7933"/>
                  </a:cubicBezTo>
                  <a:cubicBezTo>
                    <a:pt x="4171" y="7933"/>
                    <a:pt x="4204" y="7866"/>
                    <a:pt x="4204" y="7799"/>
                  </a:cubicBezTo>
                  <a:cubicBezTo>
                    <a:pt x="4237" y="7699"/>
                    <a:pt x="4171" y="7599"/>
                    <a:pt x="4037" y="7566"/>
                  </a:cubicBezTo>
                  <a:cubicBezTo>
                    <a:pt x="3804" y="7499"/>
                    <a:pt x="3570" y="7399"/>
                    <a:pt x="3337" y="7299"/>
                  </a:cubicBezTo>
                  <a:cubicBezTo>
                    <a:pt x="3301" y="7275"/>
                    <a:pt x="3261" y="7264"/>
                    <a:pt x="3222" y="7264"/>
                  </a:cubicBezTo>
                  <a:close/>
                  <a:moveTo>
                    <a:pt x="3877" y="9294"/>
                  </a:moveTo>
                  <a:cubicBezTo>
                    <a:pt x="3864" y="9294"/>
                    <a:pt x="3850" y="9296"/>
                    <a:pt x="3837" y="9300"/>
                  </a:cubicBezTo>
                  <a:cubicBezTo>
                    <a:pt x="3704" y="9300"/>
                    <a:pt x="3637" y="9434"/>
                    <a:pt x="3637" y="9534"/>
                  </a:cubicBezTo>
                  <a:cubicBezTo>
                    <a:pt x="3704" y="9801"/>
                    <a:pt x="3770" y="10067"/>
                    <a:pt x="3837" y="10368"/>
                  </a:cubicBezTo>
                  <a:cubicBezTo>
                    <a:pt x="3870" y="10468"/>
                    <a:pt x="3970" y="10534"/>
                    <a:pt x="4037" y="10534"/>
                  </a:cubicBezTo>
                  <a:cubicBezTo>
                    <a:pt x="4070" y="10534"/>
                    <a:pt x="4070" y="10534"/>
                    <a:pt x="4104" y="10501"/>
                  </a:cubicBezTo>
                  <a:cubicBezTo>
                    <a:pt x="4204" y="10468"/>
                    <a:pt x="4271" y="10368"/>
                    <a:pt x="4237" y="10268"/>
                  </a:cubicBezTo>
                  <a:cubicBezTo>
                    <a:pt x="4171" y="9967"/>
                    <a:pt x="4104" y="9701"/>
                    <a:pt x="4070" y="9467"/>
                  </a:cubicBezTo>
                  <a:cubicBezTo>
                    <a:pt x="4042" y="9380"/>
                    <a:pt x="3963" y="9294"/>
                    <a:pt x="3877" y="9294"/>
                  </a:cubicBezTo>
                  <a:close/>
                  <a:moveTo>
                    <a:pt x="4312" y="10889"/>
                  </a:moveTo>
                  <a:cubicBezTo>
                    <a:pt x="4286" y="10889"/>
                    <a:pt x="4261" y="10894"/>
                    <a:pt x="4237" y="10901"/>
                  </a:cubicBezTo>
                  <a:cubicBezTo>
                    <a:pt x="4137" y="10935"/>
                    <a:pt x="4070" y="11068"/>
                    <a:pt x="4137" y="11168"/>
                  </a:cubicBezTo>
                  <a:cubicBezTo>
                    <a:pt x="4237" y="11435"/>
                    <a:pt x="4337" y="11702"/>
                    <a:pt x="4471" y="11935"/>
                  </a:cubicBezTo>
                  <a:cubicBezTo>
                    <a:pt x="4504" y="12036"/>
                    <a:pt x="4571" y="12069"/>
                    <a:pt x="4671" y="12069"/>
                  </a:cubicBezTo>
                  <a:cubicBezTo>
                    <a:pt x="4704" y="12069"/>
                    <a:pt x="4738" y="12069"/>
                    <a:pt x="4738" y="12036"/>
                  </a:cubicBezTo>
                  <a:cubicBezTo>
                    <a:pt x="4871" y="12002"/>
                    <a:pt x="4904" y="11869"/>
                    <a:pt x="4838" y="11769"/>
                  </a:cubicBezTo>
                  <a:cubicBezTo>
                    <a:pt x="4738" y="11502"/>
                    <a:pt x="4604" y="11268"/>
                    <a:pt x="4504" y="11035"/>
                  </a:cubicBezTo>
                  <a:cubicBezTo>
                    <a:pt x="4479" y="10933"/>
                    <a:pt x="4395" y="10889"/>
                    <a:pt x="4312" y="10889"/>
                  </a:cubicBezTo>
                  <a:close/>
                  <a:moveTo>
                    <a:pt x="13296" y="10988"/>
                  </a:moveTo>
                  <a:cubicBezTo>
                    <a:pt x="13266" y="10988"/>
                    <a:pt x="13237" y="10993"/>
                    <a:pt x="13210" y="11001"/>
                  </a:cubicBezTo>
                  <a:cubicBezTo>
                    <a:pt x="13110" y="11068"/>
                    <a:pt x="13077" y="11202"/>
                    <a:pt x="13144" y="11302"/>
                  </a:cubicBezTo>
                  <a:cubicBezTo>
                    <a:pt x="13277" y="11535"/>
                    <a:pt x="13377" y="11769"/>
                    <a:pt x="13410" y="12002"/>
                  </a:cubicBezTo>
                  <a:cubicBezTo>
                    <a:pt x="13444" y="12102"/>
                    <a:pt x="13511" y="12169"/>
                    <a:pt x="13611" y="12169"/>
                  </a:cubicBezTo>
                  <a:lnTo>
                    <a:pt x="13644" y="12169"/>
                  </a:lnTo>
                  <a:cubicBezTo>
                    <a:pt x="13777" y="12136"/>
                    <a:pt x="13844" y="12036"/>
                    <a:pt x="13811" y="11935"/>
                  </a:cubicBezTo>
                  <a:cubicBezTo>
                    <a:pt x="13777" y="11635"/>
                    <a:pt x="13677" y="11368"/>
                    <a:pt x="13511" y="11068"/>
                  </a:cubicBezTo>
                  <a:cubicBezTo>
                    <a:pt x="13462" y="11019"/>
                    <a:pt x="13377" y="10988"/>
                    <a:pt x="13296" y="10988"/>
                  </a:cubicBezTo>
                  <a:close/>
                  <a:moveTo>
                    <a:pt x="5017" y="12390"/>
                  </a:moveTo>
                  <a:cubicBezTo>
                    <a:pt x="4990" y="12390"/>
                    <a:pt x="4963" y="12394"/>
                    <a:pt x="4938" y="12402"/>
                  </a:cubicBezTo>
                  <a:cubicBezTo>
                    <a:pt x="4838" y="12469"/>
                    <a:pt x="4804" y="12603"/>
                    <a:pt x="4871" y="12703"/>
                  </a:cubicBezTo>
                  <a:cubicBezTo>
                    <a:pt x="5004" y="12936"/>
                    <a:pt x="5138" y="13170"/>
                    <a:pt x="5305" y="13437"/>
                  </a:cubicBezTo>
                  <a:cubicBezTo>
                    <a:pt x="5338" y="13503"/>
                    <a:pt x="5405" y="13537"/>
                    <a:pt x="5471" y="13537"/>
                  </a:cubicBezTo>
                  <a:cubicBezTo>
                    <a:pt x="5505" y="13537"/>
                    <a:pt x="5538" y="13503"/>
                    <a:pt x="5572" y="13503"/>
                  </a:cubicBezTo>
                  <a:cubicBezTo>
                    <a:pt x="5672" y="13437"/>
                    <a:pt x="5705" y="13303"/>
                    <a:pt x="5638" y="13203"/>
                  </a:cubicBezTo>
                  <a:cubicBezTo>
                    <a:pt x="5505" y="12970"/>
                    <a:pt x="5371" y="12736"/>
                    <a:pt x="5238" y="12503"/>
                  </a:cubicBezTo>
                  <a:cubicBezTo>
                    <a:pt x="5188" y="12427"/>
                    <a:pt x="5100" y="12390"/>
                    <a:pt x="5017" y="12390"/>
                  </a:cubicBezTo>
                  <a:close/>
                  <a:moveTo>
                    <a:pt x="13588" y="12594"/>
                  </a:moveTo>
                  <a:cubicBezTo>
                    <a:pt x="13500" y="12594"/>
                    <a:pt x="13405" y="12654"/>
                    <a:pt x="13377" y="12736"/>
                  </a:cubicBezTo>
                  <a:cubicBezTo>
                    <a:pt x="13344" y="12970"/>
                    <a:pt x="13244" y="13203"/>
                    <a:pt x="13077" y="13437"/>
                  </a:cubicBezTo>
                  <a:cubicBezTo>
                    <a:pt x="13010" y="13537"/>
                    <a:pt x="13044" y="13670"/>
                    <a:pt x="13144" y="13737"/>
                  </a:cubicBezTo>
                  <a:cubicBezTo>
                    <a:pt x="13177" y="13737"/>
                    <a:pt x="13210" y="13770"/>
                    <a:pt x="13244" y="13770"/>
                  </a:cubicBezTo>
                  <a:cubicBezTo>
                    <a:pt x="13310" y="13770"/>
                    <a:pt x="13377" y="13737"/>
                    <a:pt x="13444" y="13670"/>
                  </a:cubicBezTo>
                  <a:cubicBezTo>
                    <a:pt x="13611" y="13403"/>
                    <a:pt x="13711" y="13136"/>
                    <a:pt x="13811" y="12836"/>
                  </a:cubicBezTo>
                  <a:cubicBezTo>
                    <a:pt x="13811" y="12736"/>
                    <a:pt x="13744" y="12603"/>
                    <a:pt x="13644" y="12603"/>
                  </a:cubicBezTo>
                  <a:cubicBezTo>
                    <a:pt x="13626" y="12597"/>
                    <a:pt x="13607" y="12594"/>
                    <a:pt x="13588" y="12594"/>
                  </a:cubicBezTo>
                  <a:close/>
                  <a:moveTo>
                    <a:pt x="5951" y="13790"/>
                  </a:moveTo>
                  <a:cubicBezTo>
                    <a:pt x="5902" y="13790"/>
                    <a:pt x="5850" y="13807"/>
                    <a:pt x="5805" y="13837"/>
                  </a:cubicBezTo>
                  <a:cubicBezTo>
                    <a:pt x="5738" y="13904"/>
                    <a:pt x="5738" y="14037"/>
                    <a:pt x="5805" y="14137"/>
                  </a:cubicBezTo>
                  <a:cubicBezTo>
                    <a:pt x="6005" y="14337"/>
                    <a:pt x="6205" y="14571"/>
                    <a:pt x="6439" y="14737"/>
                  </a:cubicBezTo>
                  <a:cubicBezTo>
                    <a:pt x="6472" y="14771"/>
                    <a:pt x="6506" y="14771"/>
                    <a:pt x="6572" y="14771"/>
                  </a:cubicBezTo>
                  <a:cubicBezTo>
                    <a:pt x="6639" y="14771"/>
                    <a:pt x="6672" y="14737"/>
                    <a:pt x="6739" y="14704"/>
                  </a:cubicBezTo>
                  <a:cubicBezTo>
                    <a:pt x="6806" y="14604"/>
                    <a:pt x="6772" y="14471"/>
                    <a:pt x="6672" y="14404"/>
                  </a:cubicBezTo>
                  <a:cubicBezTo>
                    <a:pt x="6472" y="14237"/>
                    <a:pt x="6305" y="14070"/>
                    <a:pt x="6105" y="13870"/>
                  </a:cubicBezTo>
                  <a:cubicBezTo>
                    <a:pt x="6068" y="13815"/>
                    <a:pt x="6012" y="13790"/>
                    <a:pt x="5951" y="13790"/>
                  </a:cubicBezTo>
                  <a:close/>
                  <a:moveTo>
                    <a:pt x="12712" y="13974"/>
                  </a:moveTo>
                  <a:cubicBezTo>
                    <a:pt x="12667" y="13974"/>
                    <a:pt x="12622" y="13992"/>
                    <a:pt x="12577" y="14037"/>
                  </a:cubicBezTo>
                  <a:cubicBezTo>
                    <a:pt x="12376" y="14204"/>
                    <a:pt x="12176" y="14371"/>
                    <a:pt x="11943" y="14504"/>
                  </a:cubicBezTo>
                  <a:cubicBezTo>
                    <a:pt x="11843" y="14571"/>
                    <a:pt x="11809" y="14704"/>
                    <a:pt x="11876" y="14804"/>
                  </a:cubicBezTo>
                  <a:cubicBezTo>
                    <a:pt x="11909" y="14871"/>
                    <a:pt x="11976" y="14904"/>
                    <a:pt x="12043" y="14904"/>
                  </a:cubicBezTo>
                  <a:cubicBezTo>
                    <a:pt x="12076" y="14904"/>
                    <a:pt x="12143" y="14871"/>
                    <a:pt x="12176" y="14871"/>
                  </a:cubicBezTo>
                  <a:cubicBezTo>
                    <a:pt x="12410" y="14704"/>
                    <a:pt x="12643" y="14537"/>
                    <a:pt x="12843" y="14337"/>
                  </a:cubicBezTo>
                  <a:cubicBezTo>
                    <a:pt x="12943" y="14270"/>
                    <a:pt x="12943" y="14137"/>
                    <a:pt x="12877" y="14037"/>
                  </a:cubicBezTo>
                  <a:cubicBezTo>
                    <a:pt x="12822" y="14000"/>
                    <a:pt x="12767" y="13974"/>
                    <a:pt x="12712" y="13974"/>
                  </a:cubicBezTo>
                  <a:close/>
                  <a:moveTo>
                    <a:pt x="7244" y="14803"/>
                  </a:moveTo>
                  <a:cubicBezTo>
                    <a:pt x="7173" y="14803"/>
                    <a:pt x="7116" y="14840"/>
                    <a:pt x="7073" y="14904"/>
                  </a:cubicBezTo>
                  <a:cubicBezTo>
                    <a:pt x="7039" y="15004"/>
                    <a:pt x="7073" y="15138"/>
                    <a:pt x="7173" y="15204"/>
                  </a:cubicBezTo>
                  <a:cubicBezTo>
                    <a:pt x="7440" y="15338"/>
                    <a:pt x="7706" y="15438"/>
                    <a:pt x="7973" y="15505"/>
                  </a:cubicBezTo>
                  <a:lnTo>
                    <a:pt x="8040" y="15505"/>
                  </a:lnTo>
                  <a:cubicBezTo>
                    <a:pt x="8140" y="15505"/>
                    <a:pt x="8207" y="15438"/>
                    <a:pt x="8240" y="15371"/>
                  </a:cubicBezTo>
                  <a:cubicBezTo>
                    <a:pt x="8273" y="15238"/>
                    <a:pt x="8207" y="15138"/>
                    <a:pt x="8107" y="15104"/>
                  </a:cubicBezTo>
                  <a:cubicBezTo>
                    <a:pt x="7840" y="15038"/>
                    <a:pt x="7606" y="14938"/>
                    <a:pt x="7373" y="14838"/>
                  </a:cubicBezTo>
                  <a:cubicBezTo>
                    <a:pt x="7326" y="14814"/>
                    <a:pt x="7282" y="14803"/>
                    <a:pt x="7244" y="14803"/>
                  </a:cubicBezTo>
                  <a:close/>
                  <a:moveTo>
                    <a:pt x="11321" y="14858"/>
                  </a:moveTo>
                  <a:cubicBezTo>
                    <a:pt x="11294" y="14858"/>
                    <a:pt x="11267" y="14863"/>
                    <a:pt x="11242" y="14871"/>
                  </a:cubicBezTo>
                  <a:cubicBezTo>
                    <a:pt x="10975" y="14971"/>
                    <a:pt x="10742" y="15071"/>
                    <a:pt x="10475" y="15104"/>
                  </a:cubicBezTo>
                  <a:cubicBezTo>
                    <a:pt x="10342" y="15138"/>
                    <a:pt x="10275" y="15271"/>
                    <a:pt x="10308" y="15371"/>
                  </a:cubicBezTo>
                  <a:cubicBezTo>
                    <a:pt x="10342" y="15471"/>
                    <a:pt x="10408" y="15538"/>
                    <a:pt x="10508" y="15538"/>
                  </a:cubicBezTo>
                  <a:lnTo>
                    <a:pt x="10575" y="15538"/>
                  </a:lnTo>
                  <a:cubicBezTo>
                    <a:pt x="10842" y="15471"/>
                    <a:pt x="11142" y="15371"/>
                    <a:pt x="11376" y="15271"/>
                  </a:cubicBezTo>
                  <a:cubicBezTo>
                    <a:pt x="11509" y="15204"/>
                    <a:pt x="11542" y="15104"/>
                    <a:pt x="11509" y="14971"/>
                  </a:cubicBezTo>
                  <a:cubicBezTo>
                    <a:pt x="11484" y="14896"/>
                    <a:pt x="11403" y="14858"/>
                    <a:pt x="11321" y="14858"/>
                  </a:cubicBezTo>
                  <a:close/>
                  <a:moveTo>
                    <a:pt x="8874" y="15238"/>
                  </a:moveTo>
                  <a:cubicBezTo>
                    <a:pt x="8774" y="15238"/>
                    <a:pt x="8674" y="15305"/>
                    <a:pt x="8640" y="15438"/>
                  </a:cubicBezTo>
                  <a:cubicBezTo>
                    <a:pt x="8640" y="15538"/>
                    <a:pt x="8740" y="15638"/>
                    <a:pt x="8841" y="15671"/>
                  </a:cubicBezTo>
                  <a:lnTo>
                    <a:pt x="9708" y="15671"/>
                  </a:lnTo>
                  <a:cubicBezTo>
                    <a:pt x="9841" y="15638"/>
                    <a:pt x="9908" y="15538"/>
                    <a:pt x="9908" y="15438"/>
                  </a:cubicBezTo>
                  <a:cubicBezTo>
                    <a:pt x="9908" y="15305"/>
                    <a:pt x="9808" y="15238"/>
                    <a:pt x="9674" y="15238"/>
                  </a:cubicBezTo>
                  <a:cubicBezTo>
                    <a:pt x="9541" y="15254"/>
                    <a:pt x="9408" y="15263"/>
                    <a:pt x="9274" y="15263"/>
                  </a:cubicBezTo>
                  <a:cubicBezTo>
                    <a:pt x="9141" y="15263"/>
                    <a:pt x="9007" y="15254"/>
                    <a:pt x="8874" y="15238"/>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4" name="Google Shape;374;p5"/>
            <p:cNvGrpSpPr/>
            <p:nvPr/>
          </p:nvGrpSpPr>
          <p:grpSpPr>
            <a:xfrm>
              <a:off x="8645795" y="2658247"/>
              <a:ext cx="416020" cy="374661"/>
              <a:chOff x="9027245" y="4627235"/>
              <a:chExt cx="416020" cy="374661"/>
            </a:xfrm>
          </p:grpSpPr>
          <p:sp>
            <p:nvSpPr>
              <p:cNvPr id="375" name="Google Shape;375;p5"/>
              <p:cNvSpPr/>
              <p:nvPr/>
            </p:nvSpPr>
            <p:spPr>
              <a:xfrm>
                <a:off x="9264900" y="4627235"/>
                <a:ext cx="128465" cy="102666"/>
              </a:xfrm>
              <a:custGeom>
                <a:avLst/>
                <a:gdLst/>
                <a:ahLst/>
                <a:cxnLst/>
                <a:rect l="l" t="t" r="r" b="b"/>
                <a:pathLst>
                  <a:path w="6498" h="5193" extrusionOk="0">
                    <a:moveTo>
                      <a:pt x="3477" y="1"/>
                    </a:moveTo>
                    <a:cubicBezTo>
                      <a:pt x="3427" y="1"/>
                      <a:pt x="3376" y="2"/>
                      <a:pt x="3324" y="4"/>
                    </a:cubicBezTo>
                    <a:cubicBezTo>
                      <a:pt x="2043" y="79"/>
                      <a:pt x="2161" y="2102"/>
                      <a:pt x="2511" y="3083"/>
                    </a:cubicBezTo>
                    <a:lnTo>
                      <a:pt x="2511" y="3083"/>
                    </a:lnTo>
                    <a:cubicBezTo>
                      <a:pt x="2306" y="2980"/>
                      <a:pt x="2050" y="2903"/>
                      <a:pt x="1779" y="2903"/>
                    </a:cubicBezTo>
                    <a:cubicBezTo>
                      <a:pt x="1415" y="2903"/>
                      <a:pt x="1024" y="3041"/>
                      <a:pt x="688" y="3440"/>
                    </a:cubicBezTo>
                    <a:cubicBezTo>
                      <a:pt x="1" y="4231"/>
                      <a:pt x="1266" y="5193"/>
                      <a:pt x="2597" y="5193"/>
                    </a:cubicBezTo>
                    <a:cubicBezTo>
                      <a:pt x="3396" y="5193"/>
                      <a:pt x="4220" y="4846"/>
                      <a:pt x="4658" y="3907"/>
                    </a:cubicBezTo>
                    <a:cubicBezTo>
                      <a:pt x="4658" y="3907"/>
                      <a:pt x="6498" y="1"/>
                      <a:pt x="3477" y="1"/>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5"/>
              <p:cNvSpPr/>
              <p:nvPr/>
            </p:nvSpPr>
            <p:spPr>
              <a:xfrm>
                <a:off x="9321284" y="4700819"/>
                <a:ext cx="121981" cy="92346"/>
              </a:xfrm>
              <a:custGeom>
                <a:avLst/>
                <a:gdLst/>
                <a:ahLst/>
                <a:cxnLst/>
                <a:rect l="l" t="t" r="r" b="b"/>
                <a:pathLst>
                  <a:path w="6170" h="4671" extrusionOk="0">
                    <a:moveTo>
                      <a:pt x="4402" y="0"/>
                    </a:moveTo>
                    <a:cubicBezTo>
                      <a:pt x="3355" y="0"/>
                      <a:pt x="2206" y="518"/>
                      <a:pt x="2206" y="518"/>
                    </a:cubicBezTo>
                    <a:cubicBezTo>
                      <a:pt x="0" y="1518"/>
                      <a:pt x="984" y="4671"/>
                      <a:pt x="2140" y="4671"/>
                    </a:cubicBezTo>
                    <a:cubicBezTo>
                      <a:pt x="2295" y="4671"/>
                      <a:pt x="2453" y="4614"/>
                      <a:pt x="2606" y="4488"/>
                    </a:cubicBezTo>
                    <a:cubicBezTo>
                      <a:pt x="3299" y="3904"/>
                      <a:pt x="3215" y="3152"/>
                      <a:pt x="2985" y="2671"/>
                    </a:cubicBezTo>
                    <a:lnTo>
                      <a:pt x="2985" y="2671"/>
                    </a:lnTo>
                    <a:cubicBezTo>
                      <a:pt x="3380" y="2821"/>
                      <a:pt x="3948" y="2937"/>
                      <a:pt x="4491" y="2937"/>
                    </a:cubicBezTo>
                    <a:cubicBezTo>
                      <a:pt x="5289" y="2937"/>
                      <a:pt x="6031" y="2685"/>
                      <a:pt x="6076" y="1919"/>
                    </a:cubicBezTo>
                    <a:cubicBezTo>
                      <a:pt x="6169" y="403"/>
                      <a:pt x="5326" y="0"/>
                      <a:pt x="4402" y="0"/>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5"/>
              <p:cNvSpPr/>
              <p:nvPr/>
            </p:nvSpPr>
            <p:spPr>
              <a:xfrm>
                <a:off x="9368851" y="4676027"/>
                <a:ext cx="66625" cy="26472"/>
              </a:xfrm>
              <a:custGeom>
                <a:avLst/>
                <a:gdLst/>
                <a:ahLst/>
                <a:cxnLst/>
                <a:rect l="l" t="t" r="r" b="b"/>
                <a:pathLst>
                  <a:path w="3370" h="1339" extrusionOk="0">
                    <a:moveTo>
                      <a:pt x="1992" y="0"/>
                    </a:moveTo>
                    <a:cubicBezTo>
                      <a:pt x="1951" y="0"/>
                      <a:pt x="1910" y="2"/>
                      <a:pt x="1868" y="4"/>
                    </a:cubicBezTo>
                    <a:cubicBezTo>
                      <a:pt x="868" y="71"/>
                      <a:pt x="134" y="938"/>
                      <a:pt x="100" y="972"/>
                    </a:cubicBezTo>
                    <a:cubicBezTo>
                      <a:pt x="0" y="1072"/>
                      <a:pt x="34" y="1205"/>
                      <a:pt x="100" y="1272"/>
                    </a:cubicBezTo>
                    <a:cubicBezTo>
                      <a:pt x="167" y="1305"/>
                      <a:pt x="200" y="1339"/>
                      <a:pt x="234" y="1339"/>
                    </a:cubicBezTo>
                    <a:cubicBezTo>
                      <a:pt x="301" y="1339"/>
                      <a:pt x="367" y="1305"/>
                      <a:pt x="401" y="1239"/>
                    </a:cubicBezTo>
                    <a:cubicBezTo>
                      <a:pt x="401" y="1239"/>
                      <a:pt x="1068" y="471"/>
                      <a:pt x="1902" y="405"/>
                    </a:cubicBezTo>
                    <a:cubicBezTo>
                      <a:pt x="1933" y="402"/>
                      <a:pt x="1964" y="400"/>
                      <a:pt x="1995" y="400"/>
                    </a:cubicBezTo>
                    <a:cubicBezTo>
                      <a:pt x="2331" y="400"/>
                      <a:pt x="2667" y="563"/>
                      <a:pt x="3002" y="838"/>
                    </a:cubicBezTo>
                    <a:cubicBezTo>
                      <a:pt x="3036" y="872"/>
                      <a:pt x="3086" y="888"/>
                      <a:pt x="3136" y="888"/>
                    </a:cubicBezTo>
                    <a:cubicBezTo>
                      <a:pt x="3186" y="888"/>
                      <a:pt x="3236" y="872"/>
                      <a:pt x="3269" y="838"/>
                    </a:cubicBezTo>
                    <a:cubicBezTo>
                      <a:pt x="3369" y="738"/>
                      <a:pt x="3369" y="605"/>
                      <a:pt x="3269" y="538"/>
                    </a:cubicBezTo>
                    <a:cubicBezTo>
                      <a:pt x="2872" y="171"/>
                      <a:pt x="2446" y="0"/>
                      <a:pt x="199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
              <p:cNvSpPr/>
              <p:nvPr/>
            </p:nvSpPr>
            <p:spPr>
              <a:xfrm>
                <a:off x="9363572" y="4631901"/>
                <a:ext cx="30347" cy="64015"/>
              </a:xfrm>
              <a:custGeom>
                <a:avLst/>
                <a:gdLst/>
                <a:ahLst/>
                <a:cxnLst/>
                <a:rect l="l" t="t" r="r" b="b"/>
                <a:pathLst>
                  <a:path w="1535" h="3238" extrusionOk="0">
                    <a:moveTo>
                      <a:pt x="687" y="0"/>
                    </a:moveTo>
                    <a:cubicBezTo>
                      <a:pt x="615" y="0"/>
                      <a:pt x="544" y="37"/>
                      <a:pt x="501" y="101"/>
                    </a:cubicBezTo>
                    <a:cubicBezTo>
                      <a:pt x="434" y="202"/>
                      <a:pt x="467" y="335"/>
                      <a:pt x="568" y="402"/>
                    </a:cubicBezTo>
                    <a:cubicBezTo>
                      <a:pt x="568" y="402"/>
                      <a:pt x="1001" y="669"/>
                      <a:pt x="1068" y="1169"/>
                    </a:cubicBezTo>
                    <a:cubicBezTo>
                      <a:pt x="1101" y="1669"/>
                      <a:pt x="768" y="2270"/>
                      <a:pt x="67" y="2870"/>
                    </a:cubicBezTo>
                    <a:cubicBezTo>
                      <a:pt x="0" y="2970"/>
                      <a:pt x="0" y="3104"/>
                      <a:pt x="67" y="3170"/>
                    </a:cubicBezTo>
                    <a:cubicBezTo>
                      <a:pt x="101" y="3237"/>
                      <a:pt x="167" y="3237"/>
                      <a:pt x="234" y="3237"/>
                    </a:cubicBezTo>
                    <a:cubicBezTo>
                      <a:pt x="267" y="3237"/>
                      <a:pt x="334" y="3237"/>
                      <a:pt x="367" y="3204"/>
                    </a:cubicBezTo>
                    <a:cubicBezTo>
                      <a:pt x="1168" y="2470"/>
                      <a:pt x="1535" y="1769"/>
                      <a:pt x="1468" y="1136"/>
                    </a:cubicBezTo>
                    <a:cubicBezTo>
                      <a:pt x="1401" y="402"/>
                      <a:pt x="834" y="68"/>
                      <a:pt x="801" y="35"/>
                    </a:cubicBezTo>
                    <a:cubicBezTo>
                      <a:pt x="766" y="11"/>
                      <a:pt x="726" y="0"/>
                      <a:pt x="68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5"/>
              <p:cNvSpPr/>
              <p:nvPr/>
            </p:nvSpPr>
            <p:spPr>
              <a:xfrm>
                <a:off x="9293665" y="4670986"/>
                <a:ext cx="59369" cy="53280"/>
              </a:xfrm>
              <a:custGeom>
                <a:avLst/>
                <a:gdLst/>
                <a:ahLst/>
                <a:cxnLst/>
                <a:rect l="l" t="t" r="r" b="b"/>
                <a:pathLst>
                  <a:path w="3003" h="2695" extrusionOk="0">
                    <a:moveTo>
                      <a:pt x="2265" y="1"/>
                    </a:moveTo>
                    <a:cubicBezTo>
                      <a:pt x="2211" y="1"/>
                      <a:pt x="2152" y="9"/>
                      <a:pt x="2102" y="26"/>
                    </a:cubicBezTo>
                    <a:cubicBezTo>
                      <a:pt x="1835" y="193"/>
                      <a:pt x="1702" y="860"/>
                      <a:pt x="1635" y="1360"/>
                    </a:cubicBezTo>
                    <a:cubicBezTo>
                      <a:pt x="1427" y="1334"/>
                      <a:pt x="1183" y="1313"/>
                      <a:pt x="951" y="1313"/>
                    </a:cubicBezTo>
                    <a:cubicBezTo>
                      <a:pt x="589" y="1313"/>
                      <a:pt x="256" y="1364"/>
                      <a:pt x="134" y="1527"/>
                    </a:cubicBezTo>
                    <a:cubicBezTo>
                      <a:pt x="67" y="1594"/>
                      <a:pt x="1" y="1727"/>
                      <a:pt x="101" y="1927"/>
                    </a:cubicBezTo>
                    <a:cubicBezTo>
                      <a:pt x="368" y="2528"/>
                      <a:pt x="1368" y="2661"/>
                      <a:pt x="1468" y="2694"/>
                    </a:cubicBezTo>
                    <a:lnTo>
                      <a:pt x="1502" y="2694"/>
                    </a:lnTo>
                    <a:cubicBezTo>
                      <a:pt x="1602" y="2694"/>
                      <a:pt x="1702" y="2594"/>
                      <a:pt x="1702" y="2494"/>
                    </a:cubicBezTo>
                    <a:cubicBezTo>
                      <a:pt x="1702" y="2394"/>
                      <a:pt x="1635" y="2294"/>
                      <a:pt x="1502" y="2261"/>
                    </a:cubicBezTo>
                    <a:cubicBezTo>
                      <a:pt x="1302" y="2227"/>
                      <a:pt x="668" y="2094"/>
                      <a:pt x="501" y="1794"/>
                    </a:cubicBezTo>
                    <a:cubicBezTo>
                      <a:pt x="584" y="1760"/>
                      <a:pt x="768" y="1744"/>
                      <a:pt x="997" y="1744"/>
                    </a:cubicBezTo>
                    <a:cubicBezTo>
                      <a:pt x="1226" y="1744"/>
                      <a:pt x="1502" y="1760"/>
                      <a:pt x="1769" y="1794"/>
                    </a:cubicBezTo>
                    <a:cubicBezTo>
                      <a:pt x="1788" y="1804"/>
                      <a:pt x="1805" y="1808"/>
                      <a:pt x="1820" y="1808"/>
                    </a:cubicBezTo>
                    <a:cubicBezTo>
                      <a:pt x="1858" y="1808"/>
                      <a:pt x="1888" y="1784"/>
                      <a:pt x="1935" y="1760"/>
                    </a:cubicBezTo>
                    <a:cubicBezTo>
                      <a:pt x="1969" y="1727"/>
                      <a:pt x="2002" y="1694"/>
                      <a:pt x="2002" y="1627"/>
                    </a:cubicBezTo>
                    <a:cubicBezTo>
                      <a:pt x="2069" y="1127"/>
                      <a:pt x="2202" y="626"/>
                      <a:pt x="2302" y="459"/>
                    </a:cubicBezTo>
                    <a:cubicBezTo>
                      <a:pt x="2402" y="593"/>
                      <a:pt x="2536" y="1127"/>
                      <a:pt x="2569" y="1660"/>
                    </a:cubicBezTo>
                    <a:cubicBezTo>
                      <a:pt x="2598" y="1747"/>
                      <a:pt x="2677" y="1834"/>
                      <a:pt x="2763" y="1834"/>
                    </a:cubicBezTo>
                    <a:cubicBezTo>
                      <a:pt x="2776" y="1834"/>
                      <a:pt x="2789" y="1832"/>
                      <a:pt x="2803" y="1827"/>
                    </a:cubicBezTo>
                    <a:cubicBezTo>
                      <a:pt x="2903" y="1827"/>
                      <a:pt x="3003" y="1727"/>
                      <a:pt x="3003" y="1627"/>
                    </a:cubicBezTo>
                    <a:cubicBezTo>
                      <a:pt x="2969" y="1193"/>
                      <a:pt x="2836" y="226"/>
                      <a:pt x="2402" y="26"/>
                    </a:cubicBezTo>
                    <a:cubicBezTo>
                      <a:pt x="2369" y="9"/>
                      <a:pt x="2319" y="1"/>
                      <a:pt x="226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
              <p:cNvSpPr/>
              <p:nvPr/>
            </p:nvSpPr>
            <p:spPr>
              <a:xfrm>
                <a:off x="9340481" y="4709735"/>
                <a:ext cx="67297" cy="58045"/>
              </a:xfrm>
              <a:custGeom>
                <a:avLst/>
                <a:gdLst/>
                <a:ahLst/>
                <a:cxnLst/>
                <a:rect l="l" t="t" r="r" b="b"/>
                <a:pathLst>
                  <a:path w="3404" h="2936" extrusionOk="0">
                    <a:moveTo>
                      <a:pt x="1535" y="1"/>
                    </a:moveTo>
                    <a:cubicBezTo>
                      <a:pt x="1435" y="1"/>
                      <a:pt x="1302" y="67"/>
                      <a:pt x="1302" y="201"/>
                    </a:cubicBezTo>
                    <a:cubicBezTo>
                      <a:pt x="1302" y="301"/>
                      <a:pt x="1369" y="401"/>
                      <a:pt x="1502" y="434"/>
                    </a:cubicBezTo>
                    <a:cubicBezTo>
                      <a:pt x="2136" y="501"/>
                      <a:pt x="2770" y="668"/>
                      <a:pt x="2936" y="801"/>
                    </a:cubicBezTo>
                    <a:cubicBezTo>
                      <a:pt x="2770" y="935"/>
                      <a:pt x="2002" y="1068"/>
                      <a:pt x="1202" y="1135"/>
                    </a:cubicBezTo>
                    <a:cubicBezTo>
                      <a:pt x="1102" y="1135"/>
                      <a:pt x="1002" y="1201"/>
                      <a:pt x="1002" y="1301"/>
                    </a:cubicBezTo>
                    <a:cubicBezTo>
                      <a:pt x="968" y="1668"/>
                      <a:pt x="935" y="2102"/>
                      <a:pt x="868" y="2336"/>
                    </a:cubicBezTo>
                    <a:cubicBezTo>
                      <a:pt x="735" y="2102"/>
                      <a:pt x="568" y="1702"/>
                      <a:pt x="401" y="1301"/>
                    </a:cubicBezTo>
                    <a:cubicBezTo>
                      <a:pt x="377" y="1229"/>
                      <a:pt x="319" y="1175"/>
                      <a:pt x="238" y="1175"/>
                    </a:cubicBezTo>
                    <a:cubicBezTo>
                      <a:pt x="206" y="1175"/>
                      <a:pt x="172" y="1183"/>
                      <a:pt x="134" y="1201"/>
                    </a:cubicBezTo>
                    <a:cubicBezTo>
                      <a:pt x="34" y="1235"/>
                      <a:pt x="1" y="1335"/>
                      <a:pt x="34" y="1468"/>
                    </a:cubicBezTo>
                    <a:cubicBezTo>
                      <a:pt x="535" y="2836"/>
                      <a:pt x="735" y="2903"/>
                      <a:pt x="835" y="2903"/>
                    </a:cubicBezTo>
                    <a:cubicBezTo>
                      <a:pt x="868" y="2903"/>
                      <a:pt x="868" y="2936"/>
                      <a:pt x="902" y="2936"/>
                    </a:cubicBezTo>
                    <a:cubicBezTo>
                      <a:pt x="968" y="2936"/>
                      <a:pt x="1035" y="2903"/>
                      <a:pt x="1068" y="2869"/>
                    </a:cubicBezTo>
                    <a:cubicBezTo>
                      <a:pt x="1235" y="2736"/>
                      <a:pt x="1335" y="2302"/>
                      <a:pt x="1402" y="1535"/>
                    </a:cubicBezTo>
                    <a:cubicBezTo>
                      <a:pt x="2303" y="1468"/>
                      <a:pt x="3270" y="1301"/>
                      <a:pt x="3370" y="868"/>
                    </a:cubicBezTo>
                    <a:cubicBezTo>
                      <a:pt x="3403" y="768"/>
                      <a:pt x="3370" y="668"/>
                      <a:pt x="3303" y="568"/>
                    </a:cubicBezTo>
                    <a:cubicBezTo>
                      <a:pt x="3036" y="201"/>
                      <a:pt x="1902" y="34"/>
                      <a:pt x="1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5"/>
              <p:cNvSpPr/>
              <p:nvPr/>
            </p:nvSpPr>
            <p:spPr>
              <a:xfrm>
                <a:off x="9027245" y="4754989"/>
                <a:ext cx="276997" cy="246908"/>
              </a:xfrm>
              <a:custGeom>
                <a:avLst/>
                <a:gdLst/>
                <a:ahLst/>
                <a:cxnLst/>
                <a:rect l="l" t="t" r="r" b="b"/>
                <a:pathLst>
                  <a:path w="14011" h="12489" extrusionOk="0">
                    <a:moveTo>
                      <a:pt x="13422" y="1"/>
                    </a:moveTo>
                    <a:cubicBezTo>
                      <a:pt x="13395" y="1"/>
                      <a:pt x="13368" y="5"/>
                      <a:pt x="13343" y="13"/>
                    </a:cubicBezTo>
                    <a:cubicBezTo>
                      <a:pt x="13243" y="80"/>
                      <a:pt x="13210" y="180"/>
                      <a:pt x="13243" y="313"/>
                    </a:cubicBezTo>
                    <a:cubicBezTo>
                      <a:pt x="13243" y="313"/>
                      <a:pt x="13377" y="614"/>
                      <a:pt x="13477" y="1047"/>
                    </a:cubicBezTo>
                    <a:cubicBezTo>
                      <a:pt x="13510" y="1147"/>
                      <a:pt x="13577" y="1214"/>
                      <a:pt x="13677" y="1214"/>
                    </a:cubicBezTo>
                    <a:lnTo>
                      <a:pt x="13710" y="1214"/>
                    </a:lnTo>
                    <a:cubicBezTo>
                      <a:pt x="13844" y="1181"/>
                      <a:pt x="13910" y="1081"/>
                      <a:pt x="13877" y="947"/>
                    </a:cubicBezTo>
                    <a:cubicBezTo>
                      <a:pt x="13777" y="447"/>
                      <a:pt x="13643" y="147"/>
                      <a:pt x="13610" y="113"/>
                    </a:cubicBezTo>
                    <a:cubicBezTo>
                      <a:pt x="13585" y="38"/>
                      <a:pt x="13504" y="1"/>
                      <a:pt x="13422" y="1"/>
                    </a:cubicBezTo>
                    <a:close/>
                    <a:moveTo>
                      <a:pt x="13777" y="1614"/>
                    </a:moveTo>
                    <a:cubicBezTo>
                      <a:pt x="13677" y="1614"/>
                      <a:pt x="13577" y="1714"/>
                      <a:pt x="13577" y="1848"/>
                    </a:cubicBezTo>
                    <a:cubicBezTo>
                      <a:pt x="13577" y="1881"/>
                      <a:pt x="13577" y="1948"/>
                      <a:pt x="13577" y="2015"/>
                    </a:cubicBezTo>
                    <a:cubicBezTo>
                      <a:pt x="13577" y="2215"/>
                      <a:pt x="13577" y="2415"/>
                      <a:pt x="13543" y="2615"/>
                    </a:cubicBezTo>
                    <a:cubicBezTo>
                      <a:pt x="13510" y="2748"/>
                      <a:pt x="13577" y="2849"/>
                      <a:pt x="13710" y="2882"/>
                    </a:cubicBezTo>
                    <a:lnTo>
                      <a:pt x="13743" y="2882"/>
                    </a:lnTo>
                    <a:cubicBezTo>
                      <a:pt x="13844" y="2882"/>
                      <a:pt x="13910" y="2815"/>
                      <a:pt x="13944" y="2682"/>
                    </a:cubicBezTo>
                    <a:cubicBezTo>
                      <a:pt x="13977" y="2482"/>
                      <a:pt x="14010" y="2248"/>
                      <a:pt x="14010" y="2015"/>
                    </a:cubicBezTo>
                    <a:cubicBezTo>
                      <a:pt x="14010" y="1948"/>
                      <a:pt x="14010" y="1881"/>
                      <a:pt x="14010" y="1814"/>
                    </a:cubicBezTo>
                    <a:cubicBezTo>
                      <a:pt x="13977" y="1714"/>
                      <a:pt x="13877" y="1614"/>
                      <a:pt x="13777" y="1614"/>
                    </a:cubicBezTo>
                    <a:close/>
                    <a:moveTo>
                      <a:pt x="13488" y="3255"/>
                    </a:moveTo>
                    <a:cubicBezTo>
                      <a:pt x="13410" y="3255"/>
                      <a:pt x="13334" y="3310"/>
                      <a:pt x="13310" y="3382"/>
                    </a:cubicBezTo>
                    <a:cubicBezTo>
                      <a:pt x="13210" y="3616"/>
                      <a:pt x="13076" y="3849"/>
                      <a:pt x="12910" y="4049"/>
                    </a:cubicBezTo>
                    <a:cubicBezTo>
                      <a:pt x="12843" y="4149"/>
                      <a:pt x="12843" y="4283"/>
                      <a:pt x="12943" y="4350"/>
                    </a:cubicBezTo>
                    <a:cubicBezTo>
                      <a:pt x="12976" y="4383"/>
                      <a:pt x="13043" y="4383"/>
                      <a:pt x="13076" y="4383"/>
                    </a:cubicBezTo>
                    <a:cubicBezTo>
                      <a:pt x="13143" y="4383"/>
                      <a:pt x="13210" y="4350"/>
                      <a:pt x="13243" y="4316"/>
                    </a:cubicBezTo>
                    <a:cubicBezTo>
                      <a:pt x="13410" y="4083"/>
                      <a:pt x="13577" y="3816"/>
                      <a:pt x="13677" y="3549"/>
                    </a:cubicBezTo>
                    <a:cubicBezTo>
                      <a:pt x="13743" y="3449"/>
                      <a:pt x="13677" y="3316"/>
                      <a:pt x="13577" y="3282"/>
                    </a:cubicBezTo>
                    <a:cubicBezTo>
                      <a:pt x="13549" y="3264"/>
                      <a:pt x="13518" y="3255"/>
                      <a:pt x="13488" y="3255"/>
                    </a:cubicBezTo>
                    <a:close/>
                    <a:moveTo>
                      <a:pt x="8023" y="4537"/>
                    </a:moveTo>
                    <a:cubicBezTo>
                      <a:pt x="7887" y="4537"/>
                      <a:pt x="7747" y="4579"/>
                      <a:pt x="7606" y="4650"/>
                    </a:cubicBezTo>
                    <a:cubicBezTo>
                      <a:pt x="7539" y="4717"/>
                      <a:pt x="7472" y="4783"/>
                      <a:pt x="7406" y="4850"/>
                    </a:cubicBezTo>
                    <a:cubicBezTo>
                      <a:pt x="7306" y="4917"/>
                      <a:pt x="7306" y="5050"/>
                      <a:pt x="7372" y="5117"/>
                    </a:cubicBezTo>
                    <a:cubicBezTo>
                      <a:pt x="7439" y="5184"/>
                      <a:pt x="7472" y="5184"/>
                      <a:pt x="7539" y="5184"/>
                    </a:cubicBezTo>
                    <a:cubicBezTo>
                      <a:pt x="7572" y="5184"/>
                      <a:pt x="7639" y="5184"/>
                      <a:pt x="7672" y="5150"/>
                    </a:cubicBezTo>
                    <a:cubicBezTo>
                      <a:pt x="7739" y="5083"/>
                      <a:pt x="7773" y="5050"/>
                      <a:pt x="7839" y="5017"/>
                    </a:cubicBezTo>
                    <a:cubicBezTo>
                      <a:pt x="7922" y="4976"/>
                      <a:pt x="7991" y="4947"/>
                      <a:pt x="8056" y="4947"/>
                    </a:cubicBezTo>
                    <a:cubicBezTo>
                      <a:pt x="8096" y="4947"/>
                      <a:pt x="8135" y="4958"/>
                      <a:pt x="8173" y="4983"/>
                    </a:cubicBezTo>
                    <a:cubicBezTo>
                      <a:pt x="8208" y="5007"/>
                      <a:pt x="8248" y="5018"/>
                      <a:pt x="8287" y="5018"/>
                    </a:cubicBezTo>
                    <a:cubicBezTo>
                      <a:pt x="8359" y="5018"/>
                      <a:pt x="8430" y="4981"/>
                      <a:pt x="8473" y="4917"/>
                    </a:cubicBezTo>
                    <a:cubicBezTo>
                      <a:pt x="8506" y="4817"/>
                      <a:pt x="8473" y="4683"/>
                      <a:pt x="8373" y="4650"/>
                    </a:cubicBezTo>
                    <a:cubicBezTo>
                      <a:pt x="8263" y="4571"/>
                      <a:pt x="8145" y="4537"/>
                      <a:pt x="8023" y="4537"/>
                    </a:cubicBezTo>
                    <a:close/>
                    <a:moveTo>
                      <a:pt x="12494" y="4570"/>
                    </a:moveTo>
                    <a:cubicBezTo>
                      <a:pt x="12449" y="4570"/>
                      <a:pt x="12406" y="4586"/>
                      <a:pt x="12376" y="4616"/>
                    </a:cubicBezTo>
                    <a:cubicBezTo>
                      <a:pt x="12176" y="4783"/>
                      <a:pt x="11942" y="4917"/>
                      <a:pt x="11709" y="5050"/>
                    </a:cubicBezTo>
                    <a:cubicBezTo>
                      <a:pt x="11609" y="5117"/>
                      <a:pt x="11575" y="5250"/>
                      <a:pt x="11609" y="5350"/>
                    </a:cubicBezTo>
                    <a:cubicBezTo>
                      <a:pt x="11675" y="5417"/>
                      <a:pt x="11742" y="5450"/>
                      <a:pt x="11809" y="5450"/>
                    </a:cubicBezTo>
                    <a:cubicBezTo>
                      <a:pt x="11842" y="5450"/>
                      <a:pt x="11875" y="5450"/>
                      <a:pt x="11909" y="5417"/>
                    </a:cubicBezTo>
                    <a:cubicBezTo>
                      <a:pt x="12176" y="5284"/>
                      <a:pt x="12409" y="5117"/>
                      <a:pt x="12643" y="4917"/>
                    </a:cubicBezTo>
                    <a:cubicBezTo>
                      <a:pt x="12709" y="4850"/>
                      <a:pt x="12743" y="4717"/>
                      <a:pt x="12643" y="4650"/>
                    </a:cubicBezTo>
                    <a:cubicBezTo>
                      <a:pt x="12606" y="4595"/>
                      <a:pt x="12549" y="4570"/>
                      <a:pt x="12494" y="4570"/>
                    </a:cubicBezTo>
                    <a:close/>
                    <a:moveTo>
                      <a:pt x="11030" y="5375"/>
                    </a:moveTo>
                    <a:cubicBezTo>
                      <a:pt x="11011" y="5375"/>
                      <a:pt x="10993" y="5378"/>
                      <a:pt x="10975" y="5384"/>
                    </a:cubicBezTo>
                    <a:cubicBezTo>
                      <a:pt x="10708" y="5517"/>
                      <a:pt x="10441" y="5584"/>
                      <a:pt x="10208" y="5684"/>
                    </a:cubicBezTo>
                    <a:cubicBezTo>
                      <a:pt x="10108" y="5717"/>
                      <a:pt x="10041" y="5817"/>
                      <a:pt x="10074" y="5951"/>
                    </a:cubicBezTo>
                    <a:cubicBezTo>
                      <a:pt x="10108" y="6017"/>
                      <a:pt x="10174" y="6084"/>
                      <a:pt x="10274" y="6084"/>
                    </a:cubicBezTo>
                    <a:lnTo>
                      <a:pt x="10341" y="6084"/>
                    </a:lnTo>
                    <a:cubicBezTo>
                      <a:pt x="10575" y="5984"/>
                      <a:pt x="10841" y="5884"/>
                      <a:pt x="11142" y="5784"/>
                    </a:cubicBezTo>
                    <a:cubicBezTo>
                      <a:pt x="11242" y="5751"/>
                      <a:pt x="11275" y="5617"/>
                      <a:pt x="11242" y="5517"/>
                    </a:cubicBezTo>
                    <a:cubicBezTo>
                      <a:pt x="11214" y="5435"/>
                      <a:pt x="11119" y="5375"/>
                      <a:pt x="11030" y="5375"/>
                    </a:cubicBezTo>
                    <a:close/>
                    <a:moveTo>
                      <a:pt x="414" y="5375"/>
                    </a:moveTo>
                    <a:cubicBezTo>
                      <a:pt x="325" y="5375"/>
                      <a:pt x="234" y="5440"/>
                      <a:pt x="234" y="5550"/>
                    </a:cubicBezTo>
                    <a:cubicBezTo>
                      <a:pt x="200" y="5684"/>
                      <a:pt x="167" y="5817"/>
                      <a:pt x="134" y="5951"/>
                    </a:cubicBezTo>
                    <a:cubicBezTo>
                      <a:pt x="134" y="6051"/>
                      <a:pt x="200" y="6184"/>
                      <a:pt x="301" y="6184"/>
                    </a:cubicBezTo>
                    <a:lnTo>
                      <a:pt x="334" y="6184"/>
                    </a:lnTo>
                    <a:cubicBezTo>
                      <a:pt x="434" y="6184"/>
                      <a:pt x="534" y="6118"/>
                      <a:pt x="534" y="6017"/>
                    </a:cubicBezTo>
                    <a:cubicBezTo>
                      <a:pt x="567" y="5884"/>
                      <a:pt x="601" y="5751"/>
                      <a:pt x="634" y="5617"/>
                    </a:cubicBezTo>
                    <a:cubicBezTo>
                      <a:pt x="667" y="5517"/>
                      <a:pt x="601" y="5417"/>
                      <a:pt x="467" y="5384"/>
                    </a:cubicBezTo>
                    <a:cubicBezTo>
                      <a:pt x="450" y="5378"/>
                      <a:pt x="432" y="5375"/>
                      <a:pt x="414" y="5375"/>
                    </a:cubicBezTo>
                    <a:close/>
                    <a:moveTo>
                      <a:pt x="7224" y="5511"/>
                    </a:moveTo>
                    <a:cubicBezTo>
                      <a:pt x="7207" y="5511"/>
                      <a:pt x="7190" y="5513"/>
                      <a:pt x="7172" y="5517"/>
                    </a:cubicBezTo>
                    <a:cubicBezTo>
                      <a:pt x="7072" y="5550"/>
                      <a:pt x="7005" y="5651"/>
                      <a:pt x="7005" y="5751"/>
                    </a:cubicBezTo>
                    <a:cubicBezTo>
                      <a:pt x="7039" y="5951"/>
                      <a:pt x="7172" y="6284"/>
                      <a:pt x="7773" y="6418"/>
                    </a:cubicBezTo>
                    <a:lnTo>
                      <a:pt x="7806" y="6418"/>
                    </a:lnTo>
                    <a:cubicBezTo>
                      <a:pt x="7906" y="6418"/>
                      <a:pt x="8006" y="6351"/>
                      <a:pt x="8006" y="6284"/>
                    </a:cubicBezTo>
                    <a:cubicBezTo>
                      <a:pt x="8039" y="6151"/>
                      <a:pt x="7973" y="6051"/>
                      <a:pt x="7873" y="6017"/>
                    </a:cubicBezTo>
                    <a:cubicBezTo>
                      <a:pt x="7672" y="5984"/>
                      <a:pt x="7439" y="5884"/>
                      <a:pt x="7406" y="5684"/>
                    </a:cubicBezTo>
                    <a:cubicBezTo>
                      <a:pt x="7406" y="5597"/>
                      <a:pt x="7331" y="5511"/>
                      <a:pt x="7224" y="5511"/>
                    </a:cubicBezTo>
                    <a:close/>
                    <a:moveTo>
                      <a:pt x="8800" y="5238"/>
                    </a:moveTo>
                    <a:cubicBezTo>
                      <a:pt x="8771" y="5238"/>
                      <a:pt x="8740" y="5242"/>
                      <a:pt x="8707" y="5250"/>
                    </a:cubicBezTo>
                    <a:cubicBezTo>
                      <a:pt x="8606" y="5317"/>
                      <a:pt x="8573" y="5450"/>
                      <a:pt x="8640" y="5550"/>
                    </a:cubicBezTo>
                    <a:cubicBezTo>
                      <a:pt x="8707" y="5684"/>
                      <a:pt x="8773" y="5851"/>
                      <a:pt x="8840" y="6017"/>
                    </a:cubicBezTo>
                    <a:cubicBezTo>
                      <a:pt x="8773" y="6017"/>
                      <a:pt x="8707" y="6051"/>
                      <a:pt x="8640" y="6051"/>
                    </a:cubicBezTo>
                    <a:cubicBezTo>
                      <a:pt x="8506" y="6051"/>
                      <a:pt x="8440" y="6151"/>
                      <a:pt x="8440" y="6284"/>
                    </a:cubicBezTo>
                    <a:cubicBezTo>
                      <a:pt x="8440" y="6384"/>
                      <a:pt x="8540" y="6451"/>
                      <a:pt x="8640" y="6451"/>
                    </a:cubicBezTo>
                    <a:lnTo>
                      <a:pt x="8673" y="6451"/>
                    </a:lnTo>
                    <a:cubicBezTo>
                      <a:pt x="8773" y="6451"/>
                      <a:pt x="8907" y="6418"/>
                      <a:pt x="9040" y="6418"/>
                    </a:cubicBezTo>
                    <a:lnTo>
                      <a:pt x="9174" y="6418"/>
                    </a:lnTo>
                    <a:cubicBezTo>
                      <a:pt x="9207" y="6418"/>
                      <a:pt x="9240" y="6384"/>
                      <a:pt x="9274" y="6351"/>
                    </a:cubicBezTo>
                    <a:cubicBezTo>
                      <a:pt x="9340" y="6351"/>
                      <a:pt x="9440" y="6318"/>
                      <a:pt x="9507" y="6318"/>
                    </a:cubicBezTo>
                    <a:cubicBezTo>
                      <a:pt x="9641" y="6284"/>
                      <a:pt x="9707" y="6184"/>
                      <a:pt x="9674" y="6051"/>
                    </a:cubicBezTo>
                    <a:cubicBezTo>
                      <a:pt x="9646" y="5968"/>
                      <a:pt x="9574" y="5909"/>
                      <a:pt x="9475" y="5909"/>
                    </a:cubicBezTo>
                    <a:cubicBezTo>
                      <a:pt x="9453" y="5909"/>
                      <a:pt x="9431" y="5911"/>
                      <a:pt x="9407" y="5917"/>
                    </a:cubicBezTo>
                    <a:cubicBezTo>
                      <a:pt x="9374" y="5917"/>
                      <a:pt x="9307" y="5917"/>
                      <a:pt x="9240" y="5951"/>
                    </a:cubicBezTo>
                    <a:cubicBezTo>
                      <a:pt x="9174" y="5717"/>
                      <a:pt x="9107" y="5517"/>
                      <a:pt x="9007" y="5350"/>
                    </a:cubicBezTo>
                    <a:cubicBezTo>
                      <a:pt x="8957" y="5275"/>
                      <a:pt x="8888" y="5238"/>
                      <a:pt x="8800" y="5238"/>
                    </a:cubicBezTo>
                    <a:close/>
                    <a:moveTo>
                      <a:pt x="215" y="6611"/>
                    </a:moveTo>
                    <a:cubicBezTo>
                      <a:pt x="109" y="6611"/>
                      <a:pt x="34" y="6698"/>
                      <a:pt x="34" y="6785"/>
                    </a:cubicBezTo>
                    <a:cubicBezTo>
                      <a:pt x="34" y="6951"/>
                      <a:pt x="0" y="7118"/>
                      <a:pt x="0" y="7285"/>
                    </a:cubicBezTo>
                    <a:cubicBezTo>
                      <a:pt x="0" y="7418"/>
                      <a:pt x="0" y="7519"/>
                      <a:pt x="34" y="7652"/>
                    </a:cubicBezTo>
                    <a:cubicBezTo>
                      <a:pt x="34" y="7752"/>
                      <a:pt x="134" y="7852"/>
                      <a:pt x="234" y="7852"/>
                    </a:cubicBezTo>
                    <a:cubicBezTo>
                      <a:pt x="367" y="7852"/>
                      <a:pt x="434" y="7752"/>
                      <a:pt x="434" y="7619"/>
                    </a:cubicBezTo>
                    <a:cubicBezTo>
                      <a:pt x="434" y="7519"/>
                      <a:pt x="434" y="7385"/>
                      <a:pt x="434" y="7285"/>
                    </a:cubicBezTo>
                    <a:cubicBezTo>
                      <a:pt x="434" y="7118"/>
                      <a:pt x="434" y="6985"/>
                      <a:pt x="434" y="6818"/>
                    </a:cubicBezTo>
                    <a:cubicBezTo>
                      <a:pt x="467" y="6718"/>
                      <a:pt x="367" y="6618"/>
                      <a:pt x="267" y="6618"/>
                    </a:cubicBezTo>
                    <a:cubicBezTo>
                      <a:pt x="249" y="6613"/>
                      <a:pt x="232" y="6611"/>
                      <a:pt x="215" y="6611"/>
                    </a:cubicBezTo>
                    <a:close/>
                    <a:moveTo>
                      <a:pt x="9240" y="6818"/>
                    </a:moveTo>
                    <a:cubicBezTo>
                      <a:pt x="9140" y="6851"/>
                      <a:pt x="9040" y="6951"/>
                      <a:pt x="9040" y="7052"/>
                    </a:cubicBezTo>
                    <a:cubicBezTo>
                      <a:pt x="9073" y="7218"/>
                      <a:pt x="9073" y="7385"/>
                      <a:pt x="9073" y="7585"/>
                    </a:cubicBezTo>
                    <a:cubicBezTo>
                      <a:pt x="9073" y="7652"/>
                      <a:pt x="9073" y="7752"/>
                      <a:pt x="9073" y="7852"/>
                    </a:cubicBezTo>
                    <a:cubicBezTo>
                      <a:pt x="9073" y="7986"/>
                      <a:pt x="9140" y="8086"/>
                      <a:pt x="9274" y="8086"/>
                    </a:cubicBezTo>
                    <a:cubicBezTo>
                      <a:pt x="9374" y="8086"/>
                      <a:pt x="9474" y="7986"/>
                      <a:pt x="9474" y="7885"/>
                    </a:cubicBezTo>
                    <a:cubicBezTo>
                      <a:pt x="9507" y="7785"/>
                      <a:pt x="9507" y="7685"/>
                      <a:pt x="9507" y="7585"/>
                    </a:cubicBezTo>
                    <a:cubicBezTo>
                      <a:pt x="9507" y="7385"/>
                      <a:pt x="9474" y="7185"/>
                      <a:pt x="9474" y="7018"/>
                    </a:cubicBezTo>
                    <a:cubicBezTo>
                      <a:pt x="9474" y="6918"/>
                      <a:pt x="9340" y="6818"/>
                      <a:pt x="9240" y="6818"/>
                    </a:cubicBezTo>
                    <a:close/>
                    <a:moveTo>
                      <a:pt x="301" y="8252"/>
                    </a:moveTo>
                    <a:cubicBezTo>
                      <a:pt x="167" y="8286"/>
                      <a:pt x="100" y="8386"/>
                      <a:pt x="134" y="8519"/>
                    </a:cubicBezTo>
                    <a:cubicBezTo>
                      <a:pt x="200" y="8786"/>
                      <a:pt x="267" y="9086"/>
                      <a:pt x="367" y="9353"/>
                    </a:cubicBezTo>
                    <a:cubicBezTo>
                      <a:pt x="401" y="9420"/>
                      <a:pt x="467" y="9487"/>
                      <a:pt x="567" y="9487"/>
                    </a:cubicBezTo>
                    <a:lnTo>
                      <a:pt x="634" y="9487"/>
                    </a:lnTo>
                    <a:cubicBezTo>
                      <a:pt x="734" y="9420"/>
                      <a:pt x="801" y="9320"/>
                      <a:pt x="768" y="9220"/>
                    </a:cubicBezTo>
                    <a:cubicBezTo>
                      <a:pt x="667" y="8953"/>
                      <a:pt x="601" y="8686"/>
                      <a:pt x="534" y="8419"/>
                    </a:cubicBezTo>
                    <a:cubicBezTo>
                      <a:pt x="534" y="8319"/>
                      <a:pt x="401" y="8252"/>
                      <a:pt x="301" y="8252"/>
                    </a:cubicBezTo>
                    <a:close/>
                    <a:moveTo>
                      <a:pt x="9207" y="8486"/>
                    </a:moveTo>
                    <a:cubicBezTo>
                      <a:pt x="9107" y="8486"/>
                      <a:pt x="9007" y="8553"/>
                      <a:pt x="8973" y="8653"/>
                    </a:cubicBezTo>
                    <a:cubicBezTo>
                      <a:pt x="8907" y="8920"/>
                      <a:pt x="8840" y="9186"/>
                      <a:pt x="8740" y="9420"/>
                    </a:cubicBezTo>
                    <a:cubicBezTo>
                      <a:pt x="8673" y="9520"/>
                      <a:pt x="8740" y="9653"/>
                      <a:pt x="8840" y="9687"/>
                    </a:cubicBezTo>
                    <a:lnTo>
                      <a:pt x="8940" y="9687"/>
                    </a:lnTo>
                    <a:cubicBezTo>
                      <a:pt x="9007" y="9687"/>
                      <a:pt x="9073" y="9653"/>
                      <a:pt x="9107" y="9587"/>
                    </a:cubicBezTo>
                    <a:cubicBezTo>
                      <a:pt x="9240" y="9320"/>
                      <a:pt x="9307" y="9020"/>
                      <a:pt x="9374" y="8753"/>
                    </a:cubicBezTo>
                    <a:cubicBezTo>
                      <a:pt x="9407" y="8619"/>
                      <a:pt x="9340" y="8519"/>
                      <a:pt x="9207" y="8486"/>
                    </a:cubicBezTo>
                    <a:close/>
                    <a:moveTo>
                      <a:pt x="915" y="9819"/>
                    </a:moveTo>
                    <a:cubicBezTo>
                      <a:pt x="876" y="9819"/>
                      <a:pt x="836" y="9830"/>
                      <a:pt x="801" y="9854"/>
                    </a:cubicBezTo>
                    <a:cubicBezTo>
                      <a:pt x="701" y="9920"/>
                      <a:pt x="667" y="10020"/>
                      <a:pt x="734" y="10120"/>
                    </a:cubicBezTo>
                    <a:cubicBezTo>
                      <a:pt x="868" y="10387"/>
                      <a:pt x="1034" y="10621"/>
                      <a:pt x="1201" y="10854"/>
                    </a:cubicBezTo>
                    <a:cubicBezTo>
                      <a:pt x="1268" y="10888"/>
                      <a:pt x="1301" y="10921"/>
                      <a:pt x="1368" y="10921"/>
                    </a:cubicBezTo>
                    <a:cubicBezTo>
                      <a:pt x="1435" y="10921"/>
                      <a:pt x="1468" y="10921"/>
                      <a:pt x="1501" y="10888"/>
                    </a:cubicBezTo>
                    <a:cubicBezTo>
                      <a:pt x="1601" y="10821"/>
                      <a:pt x="1601" y="10687"/>
                      <a:pt x="1535" y="10587"/>
                    </a:cubicBezTo>
                    <a:cubicBezTo>
                      <a:pt x="1368" y="10387"/>
                      <a:pt x="1201" y="10154"/>
                      <a:pt x="1101" y="9920"/>
                    </a:cubicBezTo>
                    <a:cubicBezTo>
                      <a:pt x="1058" y="9856"/>
                      <a:pt x="987" y="9819"/>
                      <a:pt x="915" y="9819"/>
                    </a:cubicBezTo>
                    <a:close/>
                    <a:moveTo>
                      <a:pt x="8550" y="10019"/>
                    </a:moveTo>
                    <a:cubicBezTo>
                      <a:pt x="8487" y="10019"/>
                      <a:pt x="8416" y="10056"/>
                      <a:pt x="8373" y="10120"/>
                    </a:cubicBezTo>
                    <a:cubicBezTo>
                      <a:pt x="8206" y="10354"/>
                      <a:pt x="8039" y="10554"/>
                      <a:pt x="7873" y="10721"/>
                    </a:cubicBezTo>
                    <a:cubicBezTo>
                      <a:pt x="7806" y="10821"/>
                      <a:pt x="7806" y="10954"/>
                      <a:pt x="7873" y="11021"/>
                    </a:cubicBezTo>
                    <a:cubicBezTo>
                      <a:pt x="7906" y="11054"/>
                      <a:pt x="7973" y="11088"/>
                      <a:pt x="8006" y="11088"/>
                    </a:cubicBezTo>
                    <a:cubicBezTo>
                      <a:pt x="8073" y="11088"/>
                      <a:pt x="8139" y="11054"/>
                      <a:pt x="8173" y="11021"/>
                    </a:cubicBezTo>
                    <a:cubicBezTo>
                      <a:pt x="8373" y="10821"/>
                      <a:pt x="8540" y="10587"/>
                      <a:pt x="8707" y="10354"/>
                    </a:cubicBezTo>
                    <a:cubicBezTo>
                      <a:pt x="8773" y="10254"/>
                      <a:pt x="8740" y="10120"/>
                      <a:pt x="8640" y="10054"/>
                    </a:cubicBezTo>
                    <a:cubicBezTo>
                      <a:pt x="8616" y="10030"/>
                      <a:pt x="8584" y="10019"/>
                      <a:pt x="8550" y="10019"/>
                    </a:cubicBezTo>
                    <a:close/>
                    <a:moveTo>
                      <a:pt x="1956" y="11108"/>
                    </a:moveTo>
                    <a:cubicBezTo>
                      <a:pt x="1895" y="11108"/>
                      <a:pt x="1838" y="11133"/>
                      <a:pt x="1802" y="11188"/>
                    </a:cubicBezTo>
                    <a:cubicBezTo>
                      <a:pt x="1735" y="11255"/>
                      <a:pt x="1735" y="11388"/>
                      <a:pt x="1835" y="11455"/>
                    </a:cubicBezTo>
                    <a:cubicBezTo>
                      <a:pt x="2035" y="11655"/>
                      <a:pt x="2302" y="11822"/>
                      <a:pt x="2535" y="11955"/>
                    </a:cubicBezTo>
                    <a:cubicBezTo>
                      <a:pt x="2569" y="11988"/>
                      <a:pt x="2602" y="11988"/>
                      <a:pt x="2636" y="11988"/>
                    </a:cubicBezTo>
                    <a:cubicBezTo>
                      <a:pt x="2736" y="11988"/>
                      <a:pt x="2802" y="11955"/>
                      <a:pt x="2836" y="11888"/>
                    </a:cubicBezTo>
                    <a:cubicBezTo>
                      <a:pt x="2902" y="11788"/>
                      <a:pt x="2836" y="11655"/>
                      <a:pt x="2736" y="11588"/>
                    </a:cubicBezTo>
                    <a:cubicBezTo>
                      <a:pt x="2502" y="11455"/>
                      <a:pt x="2302" y="11321"/>
                      <a:pt x="2102" y="11154"/>
                    </a:cubicBezTo>
                    <a:cubicBezTo>
                      <a:pt x="2057" y="11124"/>
                      <a:pt x="2005" y="11108"/>
                      <a:pt x="1956" y="11108"/>
                    </a:cubicBezTo>
                    <a:close/>
                    <a:moveTo>
                      <a:pt x="7404" y="11208"/>
                    </a:moveTo>
                    <a:cubicBezTo>
                      <a:pt x="7362" y="11208"/>
                      <a:pt x="7317" y="11225"/>
                      <a:pt x="7272" y="11255"/>
                    </a:cubicBezTo>
                    <a:cubicBezTo>
                      <a:pt x="7172" y="11321"/>
                      <a:pt x="7072" y="11355"/>
                      <a:pt x="6972" y="11421"/>
                    </a:cubicBezTo>
                    <a:cubicBezTo>
                      <a:pt x="6839" y="11521"/>
                      <a:pt x="6705" y="11588"/>
                      <a:pt x="6572" y="11655"/>
                    </a:cubicBezTo>
                    <a:cubicBezTo>
                      <a:pt x="6472" y="11688"/>
                      <a:pt x="6438" y="11822"/>
                      <a:pt x="6472" y="11922"/>
                    </a:cubicBezTo>
                    <a:cubicBezTo>
                      <a:pt x="6505" y="11988"/>
                      <a:pt x="6572" y="12055"/>
                      <a:pt x="6672" y="12055"/>
                    </a:cubicBezTo>
                    <a:cubicBezTo>
                      <a:pt x="6705" y="12055"/>
                      <a:pt x="6705" y="12022"/>
                      <a:pt x="6738" y="12022"/>
                    </a:cubicBezTo>
                    <a:cubicBezTo>
                      <a:pt x="6905" y="11955"/>
                      <a:pt x="7039" y="11855"/>
                      <a:pt x="7205" y="11788"/>
                    </a:cubicBezTo>
                    <a:cubicBezTo>
                      <a:pt x="7306" y="11722"/>
                      <a:pt x="7406" y="11655"/>
                      <a:pt x="7506" y="11588"/>
                    </a:cubicBezTo>
                    <a:cubicBezTo>
                      <a:pt x="7606" y="11521"/>
                      <a:pt x="7606" y="11388"/>
                      <a:pt x="7539" y="11288"/>
                    </a:cubicBezTo>
                    <a:cubicBezTo>
                      <a:pt x="7502" y="11233"/>
                      <a:pt x="7455" y="11208"/>
                      <a:pt x="7404" y="11208"/>
                    </a:cubicBezTo>
                    <a:close/>
                    <a:moveTo>
                      <a:pt x="3416" y="11880"/>
                    </a:moveTo>
                    <a:cubicBezTo>
                      <a:pt x="3327" y="11880"/>
                      <a:pt x="3230" y="11945"/>
                      <a:pt x="3203" y="12055"/>
                    </a:cubicBezTo>
                    <a:cubicBezTo>
                      <a:pt x="3169" y="12155"/>
                      <a:pt x="3236" y="12255"/>
                      <a:pt x="3336" y="12289"/>
                    </a:cubicBezTo>
                    <a:cubicBezTo>
                      <a:pt x="3636" y="12389"/>
                      <a:pt x="3903" y="12455"/>
                      <a:pt x="4203" y="12489"/>
                    </a:cubicBezTo>
                    <a:lnTo>
                      <a:pt x="4237" y="12489"/>
                    </a:lnTo>
                    <a:cubicBezTo>
                      <a:pt x="4337" y="12489"/>
                      <a:pt x="4437" y="12389"/>
                      <a:pt x="4437" y="12289"/>
                    </a:cubicBezTo>
                    <a:cubicBezTo>
                      <a:pt x="4437" y="12189"/>
                      <a:pt x="4370" y="12088"/>
                      <a:pt x="4237" y="12055"/>
                    </a:cubicBezTo>
                    <a:cubicBezTo>
                      <a:pt x="4003" y="12022"/>
                      <a:pt x="3736" y="11988"/>
                      <a:pt x="3469" y="11888"/>
                    </a:cubicBezTo>
                    <a:cubicBezTo>
                      <a:pt x="3452" y="11883"/>
                      <a:pt x="3434" y="11880"/>
                      <a:pt x="3416" y="11880"/>
                    </a:cubicBezTo>
                    <a:close/>
                    <a:moveTo>
                      <a:pt x="5891" y="11913"/>
                    </a:moveTo>
                    <a:cubicBezTo>
                      <a:pt x="5873" y="11913"/>
                      <a:pt x="5856" y="11916"/>
                      <a:pt x="5838" y="11922"/>
                    </a:cubicBezTo>
                    <a:cubicBezTo>
                      <a:pt x="5571" y="11988"/>
                      <a:pt x="5304" y="12055"/>
                      <a:pt x="5037" y="12055"/>
                    </a:cubicBezTo>
                    <a:cubicBezTo>
                      <a:pt x="4937" y="12088"/>
                      <a:pt x="4837" y="12189"/>
                      <a:pt x="4870" y="12289"/>
                    </a:cubicBezTo>
                    <a:cubicBezTo>
                      <a:pt x="4870" y="12389"/>
                      <a:pt x="4971" y="12489"/>
                      <a:pt x="5071" y="12489"/>
                    </a:cubicBezTo>
                    <a:cubicBezTo>
                      <a:pt x="5371" y="12455"/>
                      <a:pt x="5638" y="12389"/>
                      <a:pt x="5938" y="12322"/>
                    </a:cubicBezTo>
                    <a:cubicBezTo>
                      <a:pt x="6038" y="12289"/>
                      <a:pt x="6105" y="12189"/>
                      <a:pt x="6071" y="12055"/>
                    </a:cubicBezTo>
                    <a:cubicBezTo>
                      <a:pt x="6044" y="11973"/>
                      <a:pt x="5971" y="11913"/>
                      <a:pt x="5891" y="11913"/>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82" name="Google Shape;382;p5"/>
          <p:cNvSpPr/>
          <p:nvPr/>
        </p:nvSpPr>
        <p:spPr>
          <a:xfrm>
            <a:off x="136500" y="446303"/>
            <a:ext cx="1424664" cy="441115"/>
          </a:xfrm>
          <a:custGeom>
            <a:avLst/>
            <a:gdLst/>
            <a:ahLst/>
            <a:cxnLst/>
            <a:rect l="l" t="t" r="r" b="b"/>
            <a:pathLst>
              <a:path w="75200" h="23284" extrusionOk="0">
                <a:moveTo>
                  <a:pt x="34682" y="0"/>
                </a:moveTo>
                <a:cubicBezTo>
                  <a:pt x="27023" y="0"/>
                  <a:pt x="20396" y="4165"/>
                  <a:pt x="16870" y="10396"/>
                </a:cubicBezTo>
                <a:cubicBezTo>
                  <a:pt x="16445" y="11034"/>
                  <a:pt x="16019" y="11764"/>
                  <a:pt x="15715" y="12554"/>
                </a:cubicBezTo>
                <a:cubicBezTo>
                  <a:pt x="14104" y="11308"/>
                  <a:pt x="12189" y="10578"/>
                  <a:pt x="10123" y="10578"/>
                </a:cubicBezTo>
                <a:cubicBezTo>
                  <a:pt x="4530" y="10578"/>
                  <a:pt x="1" y="15867"/>
                  <a:pt x="1" y="22402"/>
                </a:cubicBezTo>
                <a:cubicBezTo>
                  <a:pt x="1" y="22706"/>
                  <a:pt x="1" y="22980"/>
                  <a:pt x="62" y="23283"/>
                </a:cubicBezTo>
                <a:lnTo>
                  <a:pt x="75200" y="23283"/>
                </a:lnTo>
                <a:cubicBezTo>
                  <a:pt x="74531" y="20274"/>
                  <a:pt x="71826" y="18025"/>
                  <a:pt x="68604" y="18025"/>
                </a:cubicBezTo>
                <a:cubicBezTo>
                  <a:pt x="67570" y="18025"/>
                  <a:pt x="66598" y="18268"/>
                  <a:pt x="65686" y="18694"/>
                </a:cubicBezTo>
                <a:cubicBezTo>
                  <a:pt x="63923" y="15046"/>
                  <a:pt x="60579" y="12554"/>
                  <a:pt x="56780" y="12554"/>
                </a:cubicBezTo>
                <a:cubicBezTo>
                  <a:pt x="55716" y="12554"/>
                  <a:pt x="54683" y="12767"/>
                  <a:pt x="53740" y="13101"/>
                </a:cubicBezTo>
                <a:cubicBezTo>
                  <a:pt x="50822" y="5472"/>
                  <a:pt x="43406" y="0"/>
                  <a:pt x="34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5"/>
          <p:cNvSpPr/>
          <p:nvPr/>
        </p:nvSpPr>
        <p:spPr>
          <a:xfrm flipH="1">
            <a:off x="7952265" y="683078"/>
            <a:ext cx="1115329" cy="286554"/>
          </a:xfrm>
          <a:custGeom>
            <a:avLst/>
            <a:gdLst/>
            <a:ahLst/>
            <a:cxnLst/>
            <a:rect l="l" t="t" r="r" b="b"/>
            <a:pathLst>
              <a:path w="60337" h="15502" extrusionOk="0">
                <a:moveTo>
                  <a:pt x="25138" y="0"/>
                </a:moveTo>
                <a:cubicBezTo>
                  <a:pt x="20062" y="0"/>
                  <a:pt x="15655" y="3009"/>
                  <a:pt x="13588" y="7356"/>
                </a:cubicBezTo>
                <a:cubicBezTo>
                  <a:pt x="12250" y="6626"/>
                  <a:pt x="10791" y="6201"/>
                  <a:pt x="9180" y="6201"/>
                </a:cubicBezTo>
                <a:cubicBezTo>
                  <a:pt x="4104" y="6201"/>
                  <a:pt x="1" y="10304"/>
                  <a:pt x="1" y="15411"/>
                </a:cubicBezTo>
                <a:lnTo>
                  <a:pt x="1" y="15502"/>
                </a:lnTo>
                <a:lnTo>
                  <a:pt x="60124" y="15502"/>
                </a:lnTo>
                <a:cubicBezTo>
                  <a:pt x="60245" y="14955"/>
                  <a:pt x="60336" y="14347"/>
                  <a:pt x="60336" y="13739"/>
                </a:cubicBezTo>
                <a:cubicBezTo>
                  <a:pt x="60215" y="8754"/>
                  <a:pt x="56142" y="4681"/>
                  <a:pt x="51126" y="4681"/>
                </a:cubicBezTo>
                <a:cubicBezTo>
                  <a:pt x="49272" y="4681"/>
                  <a:pt x="47509" y="5259"/>
                  <a:pt x="46111" y="6201"/>
                </a:cubicBezTo>
                <a:cubicBezTo>
                  <a:pt x="44774" y="3465"/>
                  <a:pt x="41977" y="1581"/>
                  <a:pt x="38755" y="1581"/>
                </a:cubicBezTo>
                <a:cubicBezTo>
                  <a:pt x="36840" y="1581"/>
                  <a:pt x="35047" y="2219"/>
                  <a:pt x="33679" y="3313"/>
                </a:cubicBezTo>
                <a:cubicBezTo>
                  <a:pt x="31400" y="1277"/>
                  <a:pt x="28421" y="0"/>
                  <a:pt x="25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4" name="Google Shape;384;p5"/>
          <p:cNvGrpSpPr/>
          <p:nvPr/>
        </p:nvGrpSpPr>
        <p:grpSpPr>
          <a:xfrm>
            <a:off x="169481" y="3459325"/>
            <a:ext cx="1040148" cy="1372852"/>
            <a:chOff x="4861256" y="3672075"/>
            <a:chExt cx="1040148" cy="1372852"/>
          </a:xfrm>
        </p:grpSpPr>
        <p:sp>
          <p:nvSpPr>
            <p:cNvPr id="385" name="Google Shape;385;p5"/>
            <p:cNvSpPr/>
            <p:nvPr/>
          </p:nvSpPr>
          <p:spPr>
            <a:xfrm>
              <a:off x="5812819" y="4503401"/>
              <a:ext cx="88586" cy="89211"/>
            </a:xfrm>
            <a:custGeom>
              <a:avLst/>
              <a:gdLst/>
              <a:ahLst/>
              <a:cxnLst/>
              <a:rect l="l" t="t" r="r" b="b"/>
              <a:pathLst>
                <a:path w="4671" h="4704" extrusionOk="0">
                  <a:moveTo>
                    <a:pt x="2502" y="601"/>
                  </a:moveTo>
                  <a:cubicBezTo>
                    <a:pt x="2569" y="801"/>
                    <a:pt x="2635" y="1068"/>
                    <a:pt x="2669" y="1234"/>
                  </a:cubicBezTo>
                  <a:cubicBezTo>
                    <a:pt x="2802" y="1701"/>
                    <a:pt x="2835" y="1835"/>
                    <a:pt x="2869" y="1902"/>
                  </a:cubicBezTo>
                  <a:cubicBezTo>
                    <a:pt x="2936" y="1968"/>
                    <a:pt x="3002" y="2002"/>
                    <a:pt x="3469" y="2168"/>
                  </a:cubicBezTo>
                  <a:cubicBezTo>
                    <a:pt x="3636" y="2235"/>
                    <a:pt x="3903" y="2335"/>
                    <a:pt x="4070" y="2402"/>
                  </a:cubicBezTo>
                  <a:cubicBezTo>
                    <a:pt x="3803" y="2502"/>
                    <a:pt x="3403" y="2669"/>
                    <a:pt x="3002" y="2802"/>
                  </a:cubicBezTo>
                  <a:cubicBezTo>
                    <a:pt x="2969" y="2836"/>
                    <a:pt x="2936" y="2869"/>
                    <a:pt x="2902" y="2902"/>
                  </a:cubicBezTo>
                  <a:cubicBezTo>
                    <a:pt x="2702" y="3336"/>
                    <a:pt x="2469" y="3836"/>
                    <a:pt x="2335" y="4103"/>
                  </a:cubicBezTo>
                  <a:cubicBezTo>
                    <a:pt x="2235" y="3803"/>
                    <a:pt x="2068" y="3303"/>
                    <a:pt x="1968" y="2836"/>
                  </a:cubicBezTo>
                  <a:cubicBezTo>
                    <a:pt x="1935" y="2769"/>
                    <a:pt x="1868" y="2702"/>
                    <a:pt x="1801" y="2702"/>
                  </a:cubicBezTo>
                  <a:cubicBezTo>
                    <a:pt x="1368" y="2602"/>
                    <a:pt x="867" y="2502"/>
                    <a:pt x="601" y="2402"/>
                  </a:cubicBezTo>
                  <a:cubicBezTo>
                    <a:pt x="867" y="2268"/>
                    <a:pt x="1434" y="2002"/>
                    <a:pt x="1901" y="1801"/>
                  </a:cubicBezTo>
                  <a:cubicBezTo>
                    <a:pt x="1968" y="1801"/>
                    <a:pt x="2002" y="1735"/>
                    <a:pt x="2035" y="1701"/>
                  </a:cubicBezTo>
                  <a:cubicBezTo>
                    <a:pt x="2168" y="1301"/>
                    <a:pt x="2368" y="867"/>
                    <a:pt x="2502" y="601"/>
                  </a:cubicBezTo>
                  <a:close/>
                  <a:moveTo>
                    <a:pt x="2569" y="0"/>
                  </a:moveTo>
                  <a:cubicBezTo>
                    <a:pt x="2435" y="0"/>
                    <a:pt x="2235" y="0"/>
                    <a:pt x="1668" y="1468"/>
                  </a:cubicBezTo>
                  <a:cubicBezTo>
                    <a:pt x="100" y="2102"/>
                    <a:pt x="33" y="2302"/>
                    <a:pt x="33" y="2369"/>
                  </a:cubicBezTo>
                  <a:cubicBezTo>
                    <a:pt x="0" y="2435"/>
                    <a:pt x="33" y="2535"/>
                    <a:pt x="67" y="2602"/>
                  </a:cubicBezTo>
                  <a:cubicBezTo>
                    <a:pt x="100" y="2635"/>
                    <a:pt x="234" y="2802"/>
                    <a:pt x="1601" y="3069"/>
                  </a:cubicBezTo>
                  <a:cubicBezTo>
                    <a:pt x="2002" y="4704"/>
                    <a:pt x="2135" y="4704"/>
                    <a:pt x="2302" y="4704"/>
                  </a:cubicBezTo>
                  <a:cubicBezTo>
                    <a:pt x="2435" y="4670"/>
                    <a:pt x="2569" y="4670"/>
                    <a:pt x="3236" y="3169"/>
                  </a:cubicBezTo>
                  <a:cubicBezTo>
                    <a:pt x="3636" y="3036"/>
                    <a:pt x="4437" y="2735"/>
                    <a:pt x="4603" y="2602"/>
                  </a:cubicBezTo>
                  <a:cubicBezTo>
                    <a:pt x="4637" y="2535"/>
                    <a:pt x="4670" y="2435"/>
                    <a:pt x="4670" y="2369"/>
                  </a:cubicBezTo>
                  <a:cubicBezTo>
                    <a:pt x="4637" y="2168"/>
                    <a:pt x="4437" y="2068"/>
                    <a:pt x="3603" y="1768"/>
                  </a:cubicBezTo>
                  <a:cubicBezTo>
                    <a:pt x="3469" y="1735"/>
                    <a:pt x="3302" y="1668"/>
                    <a:pt x="3202" y="1635"/>
                  </a:cubicBezTo>
                  <a:cubicBezTo>
                    <a:pt x="3169" y="1535"/>
                    <a:pt x="3136" y="1334"/>
                    <a:pt x="3069" y="1134"/>
                  </a:cubicBezTo>
                  <a:cubicBezTo>
                    <a:pt x="2936" y="567"/>
                    <a:pt x="2835" y="234"/>
                    <a:pt x="2735" y="100"/>
                  </a:cubicBezTo>
                  <a:cubicBezTo>
                    <a:pt x="2702" y="34"/>
                    <a:pt x="2602" y="0"/>
                    <a:pt x="25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
            <p:cNvSpPr/>
            <p:nvPr/>
          </p:nvSpPr>
          <p:spPr>
            <a:xfrm>
              <a:off x="5530614" y="3758513"/>
              <a:ext cx="109106" cy="81758"/>
            </a:xfrm>
            <a:custGeom>
              <a:avLst/>
              <a:gdLst/>
              <a:ahLst/>
              <a:cxnLst/>
              <a:rect l="l" t="t" r="r" b="b"/>
              <a:pathLst>
                <a:path w="5753" h="4311" extrusionOk="0">
                  <a:moveTo>
                    <a:pt x="2080" y="0"/>
                  </a:moveTo>
                  <a:cubicBezTo>
                    <a:pt x="1289" y="0"/>
                    <a:pt x="371" y="219"/>
                    <a:pt x="171" y="1185"/>
                  </a:cubicBezTo>
                  <a:cubicBezTo>
                    <a:pt x="1" y="2003"/>
                    <a:pt x="810" y="2300"/>
                    <a:pt x="1628" y="2300"/>
                  </a:cubicBezTo>
                  <a:cubicBezTo>
                    <a:pt x="1810" y="2300"/>
                    <a:pt x="1991" y="2286"/>
                    <a:pt x="2163" y="2259"/>
                  </a:cubicBezTo>
                  <a:lnTo>
                    <a:pt x="2163" y="2259"/>
                  </a:lnTo>
                  <a:cubicBezTo>
                    <a:pt x="1841" y="2922"/>
                    <a:pt x="1691" y="3803"/>
                    <a:pt x="2272" y="4221"/>
                  </a:cubicBezTo>
                  <a:cubicBezTo>
                    <a:pt x="2361" y="4282"/>
                    <a:pt x="2461" y="4310"/>
                    <a:pt x="2567" y="4310"/>
                  </a:cubicBezTo>
                  <a:cubicBezTo>
                    <a:pt x="3742" y="4310"/>
                    <a:pt x="5752" y="885"/>
                    <a:pt x="3306" y="151"/>
                  </a:cubicBezTo>
                  <a:cubicBezTo>
                    <a:pt x="3306" y="151"/>
                    <a:pt x="2736" y="0"/>
                    <a:pt x="20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
            <p:cNvSpPr/>
            <p:nvPr/>
          </p:nvSpPr>
          <p:spPr>
            <a:xfrm>
              <a:off x="5528774" y="3754417"/>
              <a:ext cx="92379" cy="89837"/>
            </a:xfrm>
            <a:custGeom>
              <a:avLst/>
              <a:gdLst/>
              <a:ahLst/>
              <a:cxnLst/>
              <a:rect l="l" t="t" r="r" b="b"/>
              <a:pathLst>
                <a:path w="4871" h="4737" extrusionOk="0">
                  <a:moveTo>
                    <a:pt x="2969" y="1835"/>
                  </a:moveTo>
                  <a:cubicBezTo>
                    <a:pt x="3036" y="1902"/>
                    <a:pt x="3070" y="1935"/>
                    <a:pt x="3070" y="1935"/>
                  </a:cubicBezTo>
                  <a:cubicBezTo>
                    <a:pt x="3036" y="1968"/>
                    <a:pt x="2936" y="2068"/>
                    <a:pt x="2703" y="2168"/>
                  </a:cubicBezTo>
                  <a:cubicBezTo>
                    <a:pt x="2836" y="1935"/>
                    <a:pt x="2969" y="1835"/>
                    <a:pt x="2969" y="1835"/>
                  </a:cubicBezTo>
                  <a:close/>
                  <a:moveTo>
                    <a:pt x="2202" y="434"/>
                  </a:moveTo>
                  <a:cubicBezTo>
                    <a:pt x="2803" y="434"/>
                    <a:pt x="3336" y="567"/>
                    <a:pt x="3336" y="567"/>
                  </a:cubicBezTo>
                  <a:cubicBezTo>
                    <a:pt x="4304" y="868"/>
                    <a:pt x="4404" y="1601"/>
                    <a:pt x="4337" y="2168"/>
                  </a:cubicBezTo>
                  <a:cubicBezTo>
                    <a:pt x="4170" y="3236"/>
                    <a:pt x="3236" y="4303"/>
                    <a:pt x="2669" y="4303"/>
                  </a:cubicBezTo>
                  <a:cubicBezTo>
                    <a:pt x="2603" y="4303"/>
                    <a:pt x="2536" y="4303"/>
                    <a:pt x="2502" y="4270"/>
                  </a:cubicBezTo>
                  <a:cubicBezTo>
                    <a:pt x="2035" y="3936"/>
                    <a:pt x="2169" y="3236"/>
                    <a:pt x="2402" y="2669"/>
                  </a:cubicBezTo>
                  <a:cubicBezTo>
                    <a:pt x="2736" y="2602"/>
                    <a:pt x="3336" y="2435"/>
                    <a:pt x="3470" y="2035"/>
                  </a:cubicBezTo>
                  <a:cubicBezTo>
                    <a:pt x="3503" y="1935"/>
                    <a:pt x="3503" y="1735"/>
                    <a:pt x="3236" y="1501"/>
                  </a:cubicBezTo>
                  <a:cubicBezTo>
                    <a:pt x="3170" y="1468"/>
                    <a:pt x="3103" y="1435"/>
                    <a:pt x="3003" y="1435"/>
                  </a:cubicBezTo>
                  <a:cubicBezTo>
                    <a:pt x="2703" y="1435"/>
                    <a:pt x="2336" y="1868"/>
                    <a:pt x="2136" y="2269"/>
                  </a:cubicBezTo>
                  <a:cubicBezTo>
                    <a:pt x="2002" y="2302"/>
                    <a:pt x="1869" y="2302"/>
                    <a:pt x="1735" y="2302"/>
                  </a:cubicBezTo>
                  <a:cubicBezTo>
                    <a:pt x="1202" y="2302"/>
                    <a:pt x="768" y="2168"/>
                    <a:pt x="568" y="1935"/>
                  </a:cubicBezTo>
                  <a:cubicBezTo>
                    <a:pt x="468" y="1835"/>
                    <a:pt x="434" y="1668"/>
                    <a:pt x="468" y="1468"/>
                  </a:cubicBezTo>
                  <a:cubicBezTo>
                    <a:pt x="634" y="767"/>
                    <a:pt x="1202" y="434"/>
                    <a:pt x="2202" y="434"/>
                  </a:cubicBezTo>
                  <a:close/>
                  <a:moveTo>
                    <a:pt x="2202" y="0"/>
                  </a:moveTo>
                  <a:cubicBezTo>
                    <a:pt x="1001" y="0"/>
                    <a:pt x="268" y="467"/>
                    <a:pt x="67" y="1368"/>
                  </a:cubicBezTo>
                  <a:cubicBezTo>
                    <a:pt x="1" y="1701"/>
                    <a:pt x="67" y="2002"/>
                    <a:pt x="268" y="2202"/>
                  </a:cubicBezTo>
                  <a:cubicBezTo>
                    <a:pt x="601" y="2669"/>
                    <a:pt x="1335" y="2736"/>
                    <a:pt x="1735" y="2736"/>
                  </a:cubicBezTo>
                  <a:cubicBezTo>
                    <a:pt x="1802" y="2736"/>
                    <a:pt x="1869" y="2736"/>
                    <a:pt x="1935" y="2702"/>
                  </a:cubicBezTo>
                  <a:lnTo>
                    <a:pt x="1935" y="2702"/>
                  </a:lnTo>
                  <a:cubicBezTo>
                    <a:pt x="1669" y="3403"/>
                    <a:pt x="1669" y="4170"/>
                    <a:pt x="2269" y="4604"/>
                  </a:cubicBezTo>
                  <a:cubicBezTo>
                    <a:pt x="2369" y="4670"/>
                    <a:pt x="2536" y="4737"/>
                    <a:pt x="2669" y="4737"/>
                  </a:cubicBezTo>
                  <a:cubicBezTo>
                    <a:pt x="3503" y="4737"/>
                    <a:pt x="4537" y="3436"/>
                    <a:pt x="4737" y="2202"/>
                  </a:cubicBezTo>
                  <a:cubicBezTo>
                    <a:pt x="4871" y="1201"/>
                    <a:pt x="4404" y="467"/>
                    <a:pt x="3436" y="167"/>
                  </a:cubicBezTo>
                  <a:cubicBezTo>
                    <a:pt x="3403" y="167"/>
                    <a:pt x="2869" y="0"/>
                    <a:pt x="22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
            <p:cNvSpPr/>
            <p:nvPr/>
          </p:nvSpPr>
          <p:spPr>
            <a:xfrm>
              <a:off x="5599624" y="3675830"/>
              <a:ext cx="95109" cy="82043"/>
            </a:xfrm>
            <a:custGeom>
              <a:avLst/>
              <a:gdLst/>
              <a:ahLst/>
              <a:cxnLst/>
              <a:rect l="l" t="t" r="r" b="b"/>
              <a:pathLst>
                <a:path w="5015" h="4326" extrusionOk="0">
                  <a:moveTo>
                    <a:pt x="1893" y="1"/>
                  </a:moveTo>
                  <a:cubicBezTo>
                    <a:pt x="1853" y="1"/>
                    <a:pt x="1812" y="3"/>
                    <a:pt x="1769" y="8"/>
                  </a:cubicBezTo>
                  <a:cubicBezTo>
                    <a:pt x="1" y="208"/>
                    <a:pt x="468" y="3010"/>
                    <a:pt x="468" y="3010"/>
                  </a:cubicBezTo>
                  <a:cubicBezTo>
                    <a:pt x="656" y="3975"/>
                    <a:pt x="1305" y="4325"/>
                    <a:pt x="2038" y="4325"/>
                  </a:cubicBezTo>
                  <a:cubicBezTo>
                    <a:pt x="3384" y="4325"/>
                    <a:pt x="5014" y="3144"/>
                    <a:pt x="4604" y="2410"/>
                  </a:cubicBezTo>
                  <a:cubicBezTo>
                    <a:pt x="4394" y="2043"/>
                    <a:pt x="4007" y="1907"/>
                    <a:pt x="3584" y="1907"/>
                  </a:cubicBezTo>
                  <a:cubicBezTo>
                    <a:pt x="3274" y="1907"/>
                    <a:pt x="2945" y="1980"/>
                    <a:pt x="2652" y="2089"/>
                  </a:cubicBezTo>
                  <a:lnTo>
                    <a:pt x="2652" y="2089"/>
                  </a:lnTo>
                  <a:cubicBezTo>
                    <a:pt x="2878" y="1196"/>
                    <a:pt x="2795" y="1"/>
                    <a:pt x="18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
            <p:cNvSpPr/>
            <p:nvPr/>
          </p:nvSpPr>
          <p:spPr>
            <a:xfrm>
              <a:off x="5598998" y="3672075"/>
              <a:ext cx="94275" cy="89951"/>
            </a:xfrm>
            <a:custGeom>
              <a:avLst/>
              <a:gdLst/>
              <a:ahLst/>
              <a:cxnLst/>
              <a:rect l="l" t="t" r="r" b="b"/>
              <a:pathLst>
                <a:path w="4971" h="4743" extrusionOk="0">
                  <a:moveTo>
                    <a:pt x="2335" y="2708"/>
                  </a:moveTo>
                  <a:lnTo>
                    <a:pt x="2335" y="2708"/>
                  </a:lnTo>
                  <a:cubicBezTo>
                    <a:pt x="2235" y="2941"/>
                    <a:pt x="2102" y="3041"/>
                    <a:pt x="2069" y="3041"/>
                  </a:cubicBezTo>
                  <a:cubicBezTo>
                    <a:pt x="2069" y="3041"/>
                    <a:pt x="2035" y="3008"/>
                    <a:pt x="2002" y="2975"/>
                  </a:cubicBezTo>
                  <a:cubicBezTo>
                    <a:pt x="2002" y="2941"/>
                    <a:pt x="2102" y="2841"/>
                    <a:pt x="2335" y="2708"/>
                  </a:cubicBezTo>
                  <a:close/>
                  <a:moveTo>
                    <a:pt x="1935" y="406"/>
                  </a:moveTo>
                  <a:cubicBezTo>
                    <a:pt x="2135" y="406"/>
                    <a:pt x="2269" y="473"/>
                    <a:pt x="2369" y="640"/>
                  </a:cubicBezTo>
                  <a:cubicBezTo>
                    <a:pt x="2636" y="940"/>
                    <a:pt x="2636" y="1607"/>
                    <a:pt x="2502" y="2141"/>
                  </a:cubicBezTo>
                  <a:cubicBezTo>
                    <a:pt x="2102" y="2307"/>
                    <a:pt x="1702" y="2574"/>
                    <a:pt x="1602" y="2875"/>
                  </a:cubicBezTo>
                  <a:cubicBezTo>
                    <a:pt x="1568" y="2975"/>
                    <a:pt x="1568" y="3108"/>
                    <a:pt x="1635" y="3175"/>
                  </a:cubicBezTo>
                  <a:cubicBezTo>
                    <a:pt x="1802" y="3408"/>
                    <a:pt x="1968" y="3442"/>
                    <a:pt x="2069" y="3442"/>
                  </a:cubicBezTo>
                  <a:cubicBezTo>
                    <a:pt x="2502" y="3442"/>
                    <a:pt x="2769" y="2774"/>
                    <a:pt x="2869" y="2441"/>
                  </a:cubicBezTo>
                  <a:cubicBezTo>
                    <a:pt x="3136" y="2374"/>
                    <a:pt x="3403" y="2307"/>
                    <a:pt x="3636" y="2307"/>
                  </a:cubicBezTo>
                  <a:cubicBezTo>
                    <a:pt x="4037" y="2307"/>
                    <a:pt x="4303" y="2441"/>
                    <a:pt x="4437" y="2708"/>
                  </a:cubicBezTo>
                  <a:cubicBezTo>
                    <a:pt x="4504" y="2808"/>
                    <a:pt x="4504" y="2975"/>
                    <a:pt x="4370" y="3141"/>
                  </a:cubicBezTo>
                  <a:cubicBezTo>
                    <a:pt x="4070" y="3708"/>
                    <a:pt x="3003" y="4309"/>
                    <a:pt x="2069" y="4309"/>
                  </a:cubicBezTo>
                  <a:cubicBezTo>
                    <a:pt x="1301" y="4309"/>
                    <a:pt x="834" y="3942"/>
                    <a:pt x="701" y="3175"/>
                  </a:cubicBezTo>
                  <a:cubicBezTo>
                    <a:pt x="701" y="3175"/>
                    <a:pt x="434" y="1640"/>
                    <a:pt x="1034" y="873"/>
                  </a:cubicBezTo>
                  <a:cubicBezTo>
                    <a:pt x="1235" y="606"/>
                    <a:pt x="1501" y="473"/>
                    <a:pt x="1835" y="439"/>
                  </a:cubicBezTo>
                  <a:cubicBezTo>
                    <a:pt x="1868" y="439"/>
                    <a:pt x="1902" y="406"/>
                    <a:pt x="1935" y="406"/>
                  </a:cubicBezTo>
                  <a:close/>
                  <a:moveTo>
                    <a:pt x="1920" y="1"/>
                  </a:moveTo>
                  <a:cubicBezTo>
                    <a:pt x="1881" y="1"/>
                    <a:pt x="1842" y="2"/>
                    <a:pt x="1802" y="6"/>
                  </a:cubicBezTo>
                  <a:cubicBezTo>
                    <a:pt x="1335" y="73"/>
                    <a:pt x="968" y="273"/>
                    <a:pt x="701" y="606"/>
                  </a:cubicBezTo>
                  <a:cubicBezTo>
                    <a:pt x="0" y="1540"/>
                    <a:pt x="267" y="3175"/>
                    <a:pt x="267" y="3275"/>
                  </a:cubicBezTo>
                  <a:cubicBezTo>
                    <a:pt x="467" y="4209"/>
                    <a:pt x="1101" y="4743"/>
                    <a:pt x="2069" y="4743"/>
                  </a:cubicBezTo>
                  <a:cubicBezTo>
                    <a:pt x="3069" y="4743"/>
                    <a:pt x="4303" y="4075"/>
                    <a:pt x="4737" y="3342"/>
                  </a:cubicBezTo>
                  <a:cubicBezTo>
                    <a:pt x="4971" y="2975"/>
                    <a:pt x="4904" y="2674"/>
                    <a:pt x="4804" y="2508"/>
                  </a:cubicBezTo>
                  <a:cubicBezTo>
                    <a:pt x="4570" y="2107"/>
                    <a:pt x="4170" y="1907"/>
                    <a:pt x="3636" y="1907"/>
                  </a:cubicBezTo>
                  <a:cubicBezTo>
                    <a:pt x="3403" y="1907"/>
                    <a:pt x="3169" y="1941"/>
                    <a:pt x="2969" y="1974"/>
                  </a:cubicBezTo>
                  <a:cubicBezTo>
                    <a:pt x="3069" y="1407"/>
                    <a:pt x="3036" y="773"/>
                    <a:pt x="2702" y="373"/>
                  </a:cubicBezTo>
                  <a:cubicBezTo>
                    <a:pt x="2522" y="133"/>
                    <a:pt x="2262" y="1"/>
                    <a:pt x="192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
            <p:cNvSpPr/>
            <p:nvPr/>
          </p:nvSpPr>
          <p:spPr>
            <a:xfrm>
              <a:off x="5620504" y="3767654"/>
              <a:ext cx="84793" cy="71233"/>
            </a:xfrm>
            <a:custGeom>
              <a:avLst/>
              <a:gdLst/>
              <a:ahLst/>
              <a:cxnLst/>
              <a:rect l="l" t="t" r="r" b="b"/>
              <a:pathLst>
                <a:path w="4471" h="3756" extrusionOk="0">
                  <a:moveTo>
                    <a:pt x="1937" y="0"/>
                  </a:moveTo>
                  <a:cubicBezTo>
                    <a:pt x="1016" y="0"/>
                    <a:pt x="360" y="513"/>
                    <a:pt x="334" y="903"/>
                  </a:cubicBezTo>
                  <a:cubicBezTo>
                    <a:pt x="334" y="903"/>
                    <a:pt x="1" y="2505"/>
                    <a:pt x="1201" y="3205"/>
                  </a:cubicBezTo>
                  <a:cubicBezTo>
                    <a:pt x="1797" y="3546"/>
                    <a:pt x="2489" y="3756"/>
                    <a:pt x="3058" y="3756"/>
                  </a:cubicBezTo>
                  <a:cubicBezTo>
                    <a:pt x="3605" y="3756"/>
                    <a:pt x="4039" y="3562"/>
                    <a:pt x="4170" y="3105"/>
                  </a:cubicBezTo>
                  <a:cubicBezTo>
                    <a:pt x="4470" y="2138"/>
                    <a:pt x="4103" y="570"/>
                    <a:pt x="2769" y="136"/>
                  </a:cubicBezTo>
                  <a:cubicBezTo>
                    <a:pt x="2476" y="41"/>
                    <a:pt x="2196" y="0"/>
                    <a:pt x="1937" y="0"/>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
            <p:cNvSpPr/>
            <p:nvPr/>
          </p:nvSpPr>
          <p:spPr>
            <a:xfrm>
              <a:off x="5629360" y="3767692"/>
              <a:ext cx="33549" cy="44302"/>
            </a:xfrm>
            <a:custGeom>
              <a:avLst/>
              <a:gdLst/>
              <a:ahLst/>
              <a:cxnLst/>
              <a:rect l="l" t="t" r="r" b="b"/>
              <a:pathLst>
                <a:path w="1769" h="2336" extrusionOk="0">
                  <a:moveTo>
                    <a:pt x="1768" y="1"/>
                  </a:moveTo>
                  <a:lnTo>
                    <a:pt x="1" y="2336"/>
                  </a:lnTo>
                  <a:cubicBezTo>
                    <a:pt x="1" y="2336"/>
                    <a:pt x="1702" y="468"/>
                    <a:pt x="17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
            <p:cNvSpPr/>
            <p:nvPr/>
          </p:nvSpPr>
          <p:spPr>
            <a:xfrm>
              <a:off x="5624941" y="3763899"/>
              <a:ext cx="41761" cy="51888"/>
            </a:xfrm>
            <a:custGeom>
              <a:avLst/>
              <a:gdLst/>
              <a:ahLst/>
              <a:cxnLst/>
              <a:rect l="l" t="t" r="r" b="b"/>
              <a:pathLst>
                <a:path w="2202" h="2736" extrusionOk="0">
                  <a:moveTo>
                    <a:pt x="2035" y="1"/>
                  </a:moveTo>
                  <a:cubicBezTo>
                    <a:pt x="1901" y="1"/>
                    <a:pt x="1801" y="67"/>
                    <a:pt x="1801" y="201"/>
                  </a:cubicBezTo>
                  <a:cubicBezTo>
                    <a:pt x="1768" y="434"/>
                    <a:pt x="867" y="1502"/>
                    <a:pt x="67" y="2369"/>
                  </a:cubicBezTo>
                  <a:cubicBezTo>
                    <a:pt x="0" y="2469"/>
                    <a:pt x="0" y="2602"/>
                    <a:pt x="67" y="2669"/>
                  </a:cubicBezTo>
                  <a:cubicBezTo>
                    <a:pt x="100" y="2703"/>
                    <a:pt x="167" y="2736"/>
                    <a:pt x="234" y="2736"/>
                  </a:cubicBezTo>
                  <a:cubicBezTo>
                    <a:pt x="267" y="2736"/>
                    <a:pt x="334" y="2703"/>
                    <a:pt x="367" y="2669"/>
                  </a:cubicBezTo>
                  <a:cubicBezTo>
                    <a:pt x="801" y="2202"/>
                    <a:pt x="2135" y="734"/>
                    <a:pt x="2202" y="234"/>
                  </a:cubicBezTo>
                  <a:cubicBezTo>
                    <a:pt x="2202" y="134"/>
                    <a:pt x="2135" y="34"/>
                    <a:pt x="20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
            <p:cNvSpPr/>
            <p:nvPr/>
          </p:nvSpPr>
          <p:spPr>
            <a:xfrm>
              <a:off x="5645176" y="3775296"/>
              <a:ext cx="38613" cy="53159"/>
            </a:xfrm>
            <a:custGeom>
              <a:avLst/>
              <a:gdLst/>
              <a:ahLst/>
              <a:cxnLst/>
              <a:rect l="l" t="t" r="r" b="b"/>
              <a:pathLst>
                <a:path w="2036" h="2803" extrusionOk="0">
                  <a:moveTo>
                    <a:pt x="2035" y="0"/>
                  </a:moveTo>
                  <a:lnTo>
                    <a:pt x="0" y="2802"/>
                  </a:lnTo>
                  <a:cubicBezTo>
                    <a:pt x="0" y="2802"/>
                    <a:pt x="1969" y="600"/>
                    <a:pt x="2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5"/>
            <p:cNvSpPr/>
            <p:nvPr/>
          </p:nvSpPr>
          <p:spPr>
            <a:xfrm>
              <a:off x="5641383" y="3771484"/>
              <a:ext cx="46199" cy="61390"/>
            </a:xfrm>
            <a:custGeom>
              <a:avLst/>
              <a:gdLst/>
              <a:ahLst/>
              <a:cxnLst/>
              <a:rect l="l" t="t" r="r" b="b"/>
              <a:pathLst>
                <a:path w="2436" h="3237" extrusionOk="0">
                  <a:moveTo>
                    <a:pt x="2235" y="1"/>
                  </a:moveTo>
                  <a:cubicBezTo>
                    <a:pt x="2135" y="1"/>
                    <a:pt x="2035" y="68"/>
                    <a:pt x="2035" y="201"/>
                  </a:cubicBezTo>
                  <a:cubicBezTo>
                    <a:pt x="1968" y="535"/>
                    <a:pt x="834" y="1969"/>
                    <a:pt x="67" y="2870"/>
                  </a:cubicBezTo>
                  <a:cubicBezTo>
                    <a:pt x="0" y="2970"/>
                    <a:pt x="0" y="3103"/>
                    <a:pt x="67" y="3170"/>
                  </a:cubicBezTo>
                  <a:cubicBezTo>
                    <a:pt x="134" y="3203"/>
                    <a:pt x="167" y="3237"/>
                    <a:pt x="200" y="3237"/>
                  </a:cubicBezTo>
                  <a:cubicBezTo>
                    <a:pt x="267" y="3237"/>
                    <a:pt x="334" y="3203"/>
                    <a:pt x="367" y="3136"/>
                  </a:cubicBezTo>
                  <a:cubicBezTo>
                    <a:pt x="701" y="2770"/>
                    <a:pt x="2369" y="835"/>
                    <a:pt x="2435" y="234"/>
                  </a:cubicBezTo>
                  <a:cubicBezTo>
                    <a:pt x="2435" y="134"/>
                    <a:pt x="2369" y="1"/>
                    <a:pt x="22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
            <p:cNvSpPr/>
            <p:nvPr/>
          </p:nvSpPr>
          <p:spPr>
            <a:xfrm>
              <a:off x="5538901" y="3735813"/>
              <a:ext cx="52533" cy="12289"/>
            </a:xfrm>
            <a:custGeom>
              <a:avLst/>
              <a:gdLst/>
              <a:ahLst/>
              <a:cxnLst/>
              <a:rect l="l" t="t" r="r" b="b"/>
              <a:pathLst>
                <a:path w="2770" h="648" extrusionOk="0">
                  <a:moveTo>
                    <a:pt x="1130" y="0"/>
                  </a:moveTo>
                  <a:cubicBezTo>
                    <a:pt x="790" y="0"/>
                    <a:pt x="409" y="76"/>
                    <a:pt x="0" y="281"/>
                  </a:cubicBezTo>
                  <a:lnTo>
                    <a:pt x="2769" y="648"/>
                  </a:lnTo>
                  <a:cubicBezTo>
                    <a:pt x="2769" y="648"/>
                    <a:pt x="2122" y="0"/>
                    <a:pt x="1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
            <p:cNvSpPr/>
            <p:nvPr/>
          </p:nvSpPr>
          <p:spPr>
            <a:xfrm>
              <a:off x="5534463" y="3731679"/>
              <a:ext cx="61390" cy="20861"/>
            </a:xfrm>
            <a:custGeom>
              <a:avLst/>
              <a:gdLst/>
              <a:ahLst/>
              <a:cxnLst/>
              <a:rect l="l" t="t" r="r" b="b"/>
              <a:pathLst>
                <a:path w="3237" h="1100" extrusionOk="0">
                  <a:moveTo>
                    <a:pt x="1322" y="0"/>
                  </a:moveTo>
                  <a:cubicBezTo>
                    <a:pt x="960" y="0"/>
                    <a:pt x="560" y="82"/>
                    <a:pt x="134" y="299"/>
                  </a:cubicBezTo>
                  <a:cubicBezTo>
                    <a:pt x="34" y="365"/>
                    <a:pt x="1" y="499"/>
                    <a:pt x="68" y="599"/>
                  </a:cubicBezTo>
                  <a:cubicBezTo>
                    <a:pt x="89" y="663"/>
                    <a:pt x="152" y="700"/>
                    <a:pt x="222" y="700"/>
                  </a:cubicBezTo>
                  <a:cubicBezTo>
                    <a:pt x="259" y="700"/>
                    <a:pt x="299" y="689"/>
                    <a:pt x="334" y="666"/>
                  </a:cubicBezTo>
                  <a:cubicBezTo>
                    <a:pt x="696" y="489"/>
                    <a:pt x="1034" y="423"/>
                    <a:pt x="1338" y="423"/>
                  </a:cubicBezTo>
                  <a:cubicBezTo>
                    <a:pt x="2241" y="423"/>
                    <a:pt x="2845" y="1008"/>
                    <a:pt x="2870" y="1032"/>
                  </a:cubicBezTo>
                  <a:cubicBezTo>
                    <a:pt x="2903" y="1066"/>
                    <a:pt x="2970" y="1099"/>
                    <a:pt x="3003" y="1099"/>
                  </a:cubicBezTo>
                  <a:cubicBezTo>
                    <a:pt x="3070" y="1099"/>
                    <a:pt x="3103" y="1066"/>
                    <a:pt x="3170" y="1032"/>
                  </a:cubicBezTo>
                  <a:cubicBezTo>
                    <a:pt x="3237" y="932"/>
                    <a:pt x="3237" y="799"/>
                    <a:pt x="3170" y="732"/>
                  </a:cubicBezTo>
                  <a:cubicBezTo>
                    <a:pt x="3145" y="732"/>
                    <a:pt x="2407" y="0"/>
                    <a:pt x="132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
            <p:cNvSpPr/>
            <p:nvPr/>
          </p:nvSpPr>
          <p:spPr>
            <a:xfrm>
              <a:off x="5666681" y="3791738"/>
              <a:ext cx="29756" cy="41761"/>
            </a:xfrm>
            <a:custGeom>
              <a:avLst/>
              <a:gdLst/>
              <a:ahLst/>
              <a:cxnLst/>
              <a:rect l="l" t="t" r="r" b="b"/>
              <a:pathLst>
                <a:path w="1569" h="2202" extrusionOk="0">
                  <a:moveTo>
                    <a:pt x="1568" y="0"/>
                  </a:moveTo>
                  <a:lnTo>
                    <a:pt x="1" y="2202"/>
                  </a:lnTo>
                  <a:cubicBezTo>
                    <a:pt x="1" y="2202"/>
                    <a:pt x="1535" y="701"/>
                    <a:pt x="1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5"/>
            <p:cNvSpPr/>
            <p:nvPr/>
          </p:nvSpPr>
          <p:spPr>
            <a:xfrm>
              <a:off x="5662263" y="3787300"/>
              <a:ext cx="38594" cy="50011"/>
            </a:xfrm>
            <a:custGeom>
              <a:avLst/>
              <a:gdLst/>
              <a:ahLst/>
              <a:cxnLst/>
              <a:rect l="l" t="t" r="r" b="b"/>
              <a:pathLst>
                <a:path w="2035" h="2637" extrusionOk="0">
                  <a:moveTo>
                    <a:pt x="1835" y="1"/>
                  </a:moveTo>
                  <a:cubicBezTo>
                    <a:pt x="1701" y="1"/>
                    <a:pt x="1601" y="101"/>
                    <a:pt x="1601" y="201"/>
                  </a:cubicBezTo>
                  <a:cubicBezTo>
                    <a:pt x="1568" y="668"/>
                    <a:pt x="634" y="1735"/>
                    <a:pt x="67" y="2269"/>
                  </a:cubicBezTo>
                  <a:cubicBezTo>
                    <a:pt x="0" y="2369"/>
                    <a:pt x="0" y="2503"/>
                    <a:pt x="67" y="2569"/>
                  </a:cubicBezTo>
                  <a:cubicBezTo>
                    <a:pt x="100" y="2636"/>
                    <a:pt x="167" y="2636"/>
                    <a:pt x="234" y="2636"/>
                  </a:cubicBezTo>
                  <a:cubicBezTo>
                    <a:pt x="267" y="2636"/>
                    <a:pt x="334" y="2636"/>
                    <a:pt x="367" y="2569"/>
                  </a:cubicBezTo>
                  <a:cubicBezTo>
                    <a:pt x="534" y="2436"/>
                    <a:pt x="1968" y="1002"/>
                    <a:pt x="2002" y="234"/>
                  </a:cubicBezTo>
                  <a:cubicBezTo>
                    <a:pt x="2035" y="134"/>
                    <a:pt x="1935" y="34"/>
                    <a:pt x="18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
            <p:cNvSpPr/>
            <p:nvPr/>
          </p:nvSpPr>
          <p:spPr>
            <a:xfrm>
              <a:off x="5567992" y="3691779"/>
              <a:ext cx="31027" cy="51262"/>
            </a:xfrm>
            <a:custGeom>
              <a:avLst/>
              <a:gdLst/>
              <a:ahLst/>
              <a:cxnLst/>
              <a:rect l="l" t="t" r="r" b="b"/>
              <a:pathLst>
                <a:path w="1636" h="2703" extrusionOk="0">
                  <a:moveTo>
                    <a:pt x="635" y="1"/>
                  </a:moveTo>
                  <a:lnTo>
                    <a:pt x="635" y="1"/>
                  </a:lnTo>
                  <a:cubicBezTo>
                    <a:pt x="635" y="1"/>
                    <a:pt x="1" y="1435"/>
                    <a:pt x="1635" y="2703"/>
                  </a:cubicBezTo>
                  <a:lnTo>
                    <a:pt x="6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
            <p:cNvSpPr/>
            <p:nvPr/>
          </p:nvSpPr>
          <p:spPr>
            <a:xfrm>
              <a:off x="5563573" y="3687758"/>
              <a:ext cx="39864" cy="59076"/>
            </a:xfrm>
            <a:custGeom>
              <a:avLst/>
              <a:gdLst/>
              <a:ahLst/>
              <a:cxnLst/>
              <a:rect l="l" t="t" r="r" b="b"/>
              <a:pathLst>
                <a:path w="2102" h="3115" extrusionOk="0">
                  <a:moveTo>
                    <a:pt x="888" y="0"/>
                  </a:moveTo>
                  <a:cubicBezTo>
                    <a:pt x="805" y="0"/>
                    <a:pt x="718" y="38"/>
                    <a:pt x="667" y="113"/>
                  </a:cubicBezTo>
                  <a:cubicBezTo>
                    <a:pt x="667" y="146"/>
                    <a:pt x="0" y="1747"/>
                    <a:pt x="1768" y="3082"/>
                  </a:cubicBezTo>
                  <a:cubicBezTo>
                    <a:pt x="1802" y="3082"/>
                    <a:pt x="1835" y="3115"/>
                    <a:pt x="1868" y="3115"/>
                  </a:cubicBezTo>
                  <a:cubicBezTo>
                    <a:pt x="1935" y="3115"/>
                    <a:pt x="2002" y="3082"/>
                    <a:pt x="2035" y="3015"/>
                  </a:cubicBezTo>
                  <a:cubicBezTo>
                    <a:pt x="2102" y="2948"/>
                    <a:pt x="2102" y="2815"/>
                    <a:pt x="2002" y="2748"/>
                  </a:cubicBezTo>
                  <a:cubicBezTo>
                    <a:pt x="501" y="1614"/>
                    <a:pt x="1034" y="346"/>
                    <a:pt x="1068" y="280"/>
                  </a:cubicBezTo>
                  <a:cubicBezTo>
                    <a:pt x="1101" y="180"/>
                    <a:pt x="1068" y="79"/>
                    <a:pt x="968" y="13"/>
                  </a:cubicBezTo>
                  <a:cubicBezTo>
                    <a:pt x="943" y="4"/>
                    <a:pt x="916" y="0"/>
                    <a:pt x="88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5"/>
            <p:cNvSpPr/>
            <p:nvPr/>
          </p:nvSpPr>
          <p:spPr>
            <a:xfrm>
              <a:off x="4970831" y="4547568"/>
              <a:ext cx="228889" cy="205088"/>
            </a:xfrm>
            <a:custGeom>
              <a:avLst/>
              <a:gdLst/>
              <a:ahLst/>
              <a:cxnLst/>
              <a:rect l="l" t="t" r="r" b="b"/>
              <a:pathLst>
                <a:path w="12069" h="10814" extrusionOk="0">
                  <a:moveTo>
                    <a:pt x="2143" y="0"/>
                  </a:moveTo>
                  <a:cubicBezTo>
                    <a:pt x="2009" y="0"/>
                    <a:pt x="1873" y="2"/>
                    <a:pt x="1735" y="6"/>
                  </a:cubicBezTo>
                  <a:cubicBezTo>
                    <a:pt x="1735" y="6"/>
                    <a:pt x="1" y="9246"/>
                    <a:pt x="11809" y="10814"/>
                  </a:cubicBezTo>
                  <a:cubicBezTo>
                    <a:pt x="11809" y="10814"/>
                    <a:pt x="12069"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5"/>
            <p:cNvSpPr/>
            <p:nvPr/>
          </p:nvSpPr>
          <p:spPr>
            <a:xfrm>
              <a:off x="5053078" y="4603190"/>
              <a:ext cx="139829" cy="149463"/>
            </a:xfrm>
            <a:custGeom>
              <a:avLst/>
              <a:gdLst/>
              <a:ahLst/>
              <a:cxnLst/>
              <a:rect l="l" t="t" r="r" b="b"/>
              <a:pathLst>
                <a:path w="7373" h="7881" extrusionOk="0">
                  <a:moveTo>
                    <a:pt x="238" y="0"/>
                  </a:moveTo>
                  <a:cubicBezTo>
                    <a:pt x="184" y="0"/>
                    <a:pt x="134" y="25"/>
                    <a:pt x="100" y="75"/>
                  </a:cubicBezTo>
                  <a:cubicBezTo>
                    <a:pt x="33" y="142"/>
                    <a:pt x="0" y="275"/>
                    <a:pt x="100" y="342"/>
                  </a:cubicBezTo>
                  <a:cubicBezTo>
                    <a:pt x="167" y="409"/>
                    <a:pt x="6305" y="6647"/>
                    <a:pt x="6972" y="7781"/>
                  </a:cubicBezTo>
                  <a:cubicBezTo>
                    <a:pt x="7005" y="7848"/>
                    <a:pt x="7072" y="7881"/>
                    <a:pt x="7139" y="7881"/>
                  </a:cubicBezTo>
                  <a:cubicBezTo>
                    <a:pt x="7172" y="7881"/>
                    <a:pt x="7205" y="7881"/>
                    <a:pt x="7239" y="7848"/>
                  </a:cubicBezTo>
                  <a:cubicBezTo>
                    <a:pt x="7339" y="7814"/>
                    <a:pt x="7372" y="7681"/>
                    <a:pt x="7305" y="7581"/>
                  </a:cubicBezTo>
                  <a:cubicBezTo>
                    <a:pt x="6638" y="6380"/>
                    <a:pt x="634" y="309"/>
                    <a:pt x="400" y="75"/>
                  </a:cubicBezTo>
                  <a:cubicBezTo>
                    <a:pt x="350" y="25"/>
                    <a:pt x="292" y="0"/>
                    <a:pt x="23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5"/>
            <p:cNvSpPr/>
            <p:nvPr/>
          </p:nvSpPr>
          <p:spPr>
            <a:xfrm>
              <a:off x="5149852" y="4015514"/>
              <a:ext cx="127179" cy="994013"/>
            </a:xfrm>
            <a:custGeom>
              <a:avLst/>
              <a:gdLst/>
              <a:ahLst/>
              <a:cxnLst/>
              <a:rect l="l" t="t" r="r" b="b"/>
              <a:pathLst>
                <a:path w="6706" h="52413" extrusionOk="0">
                  <a:moveTo>
                    <a:pt x="6452" y="0"/>
                  </a:moveTo>
                  <a:cubicBezTo>
                    <a:pt x="6363" y="0"/>
                    <a:pt x="6272" y="65"/>
                    <a:pt x="6272" y="176"/>
                  </a:cubicBezTo>
                  <a:cubicBezTo>
                    <a:pt x="6205" y="509"/>
                    <a:pt x="1" y="35568"/>
                    <a:pt x="2869" y="52246"/>
                  </a:cubicBezTo>
                  <a:cubicBezTo>
                    <a:pt x="2869" y="52346"/>
                    <a:pt x="2970" y="52413"/>
                    <a:pt x="3070" y="52413"/>
                  </a:cubicBezTo>
                  <a:lnTo>
                    <a:pt x="3103" y="52413"/>
                  </a:lnTo>
                  <a:cubicBezTo>
                    <a:pt x="3236" y="52380"/>
                    <a:pt x="3303" y="52280"/>
                    <a:pt x="3270" y="52146"/>
                  </a:cubicBezTo>
                  <a:cubicBezTo>
                    <a:pt x="434" y="35568"/>
                    <a:pt x="6605" y="609"/>
                    <a:pt x="6672" y="242"/>
                  </a:cubicBezTo>
                  <a:cubicBezTo>
                    <a:pt x="6706" y="142"/>
                    <a:pt x="6605" y="9"/>
                    <a:pt x="6505" y="9"/>
                  </a:cubicBezTo>
                  <a:cubicBezTo>
                    <a:pt x="6488" y="3"/>
                    <a:pt x="6470" y="0"/>
                    <a:pt x="645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
            <p:cNvSpPr/>
            <p:nvPr/>
          </p:nvSpPr>
          <p:spPr>
            <a:xfrm>
              <a:off x="5320017" y="4518269"/>
              <a:ext cx="182216" cy="526658"/>
            </a:xfrm>
            <a:custGeom>
              <a:avLst/>
              <a:gdLst/>
              <a:ahLst/>
              <a:cxnLst/>
              <a:rect l="l" t="t" r="r" b="b"/>
              <a:pathLst>
                <a:path w="9608" h="27770" extrusionOk="0">
                  <a:moveTo>
                    <a:pt x="9378" y="0"/>
                  </a:moveTo>
                  <a:cubicBezTo>
                    <a:pt x="9324" y="0"/>
                    <a:pt x="9274" y="17"/>
                    <a:pt x="9241" y="50"/>
                  </a:cubicBezTo>
                  <a:cubicBezTo>
                    <a:pt x="9141" y="150"/>
                    <a:pt x="1" y="9824"/>
                    <a:pt x="701" y="27570"/>
                  </a:cubicBezTo>
                  <a:cubicBezTo>
                    <a:pt x="701" y="27670"/>
                    <a:pt x="768" y="27770"/>
                    <a:pt x="901" y="27770"/>
                  </a:cubicBezTo>
                  <a:cubicBezTo>
                    <a:pt x="1035" y="27770"/>
                    <a:pt x="1102" y="27670"/>
                    <a:pt x="1102" y="27536"/>
                  </a:cubicBezTo>
                  <a:cubicBezTo>
                    <a:pt x="434" y="10024"/>
                    <a:pt x="9441" y="450"/>
                    <a:pt x="9541" y="350"/>
                  </a:cubicBezTo>
                  <a:cubicBezTo>
                    <a:pt x="9608" y="250"/>
                    <a:pt x="9608" y="117"/>
                    <a:pt x="9541" y="50"/>
                  </a:cubicBezTo>
                  <a:cubicBezTo>
                    <a:pt x="9491" y="17"/>
                    <a:pt x="9433" y="0"/>
                    <a:pt x="937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5"/>
            <p:cNvSpPr/>
            <p:nvPr/>
          </p:nvSpPr>
          <p:spPr>
            <a:xfrm>
              <a:off x="5246209" y="3815197"/>
              <a:ext cx="248821" cy="188683"/>
            </a:xfrm>
            <a:custGeom>
              <a:avLst/>
              <a:gdLst/>
              <a:ahLst/>
              <a:cxnLst/>
              <a:rect l="l" t="t" r="r" b="b"/>
              <a:pathLst>
                <a:path w="13120" h="9949" extrusionOk="0">
                  <a:moveTo>
                    <a:pt x="11735" y="1"/>
                  </a:moveTo>
                  <a:cubicBezTo>
                    <a:pt x="9159" y="1"/>
                    <a:pt x="2344" y="4968"/>
                    <a:pt x="1057" y="7470"/>
                  </a:cubicBezTo>
                  <a:cubicBezTo>
                    <a:pt x="1" y="9524"/>
                    <a:pt x="632" y="9949"/>
                    <a:pt x="1333" y="9949"/>
                  </a:cubicBezTo>
                  <a:cubicBezTo>
                    <a:pt x="1828" y="9949"/>
                    <a:pt x="2358" y="9738"/>
                    <a:pt x="2358" y="9738"/>
                  </a:cubicBezTo>
                  <a:cubicBezTo>
                    <a:pt x="2358" y="9738"/>
                    <a:pt x="2413" y="9741"/>
                    <a:pt x="2515" y="9741"/>
                  </a:cubicBezTo>
                  <a:cubicBezTo>
                    <a:pt x="3523" y="9741"/>
                    <a:pt x="9137" y="9438"/>
                    <a:pt x="12165" y="2866"/>
                  </a:cubicBezTo>
                  <a:cubicBezTo>
                    <a:pt x="13119" y="797"/>
                    <a:pt x="12767" y="1"/>
                    <a:pt x="11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5"/>
            <p:cNvSpPr/>
            <p:nvPr/>
          </p:nvSpPr>
          <p:spPr>
            <a:xfrm>
              <a:off x="5249167" y="3811347"/>
              <a:ext cx="245483" cy="196136"/>
            </a:xfrm>
            <a:custGeom>
              <a:avLst/>
              <a:gdLst/>
              <a:ahLst/>
              <a:cxnLst/>
              <a:rect l="l" t="t" r="r" b="b"/>
              <a:pathLst>
                <a:path w="12944" h="10342" extrusionOk="0">
                  <a:moveTo>
                    <a:pt x="11609" y="401"/>
                  </a:moveTo>
                  <a:cubicBezTo>
                    <a:pt x="11909" y="401"/>
                    <a:pt x="12143" y="501"/>
                    <a:pt x="12243" y="668"/>
                  </a:cubicBezTo>
                  <a:cubicBezTo>
                    <a:pt x="12410" y="934"/>
                    <a:pt x="12476" y="1535"/>
                    <a:pt x="11843" y="2969"/>
                  </a:cubicBezTo>
                  <a:cubicBezTo>
                    <a:pt x="8874" y="9407"/>
                    <a:pt x="3403" y="9741"/>
                    <a:pt x="2369" y="9741"/>
                  </a:cubicBezTo>
                  <a:lnTo>
                    <a:pt x="2202" y="9741"/>
                  </a:lnTo>
                  <a:cubicBezTo>
                    <a:pt x="2191" y="9730"/>
                    <a:pt x="2184" y="9726"/>
                    <a:pt x="2178" y="9726"/>
                  </a:cubicBezTo>
                  <a:cubicBezTo>
                    <a:pt x="2165" y="9726"/>
                    <a:pt x="2158" y="9741"/>
                    <a:pt x="2136" y="9741"/>
                  </a:cubicBezTo>
                  <a:cubicBezTo>
                    <a:pt x="2136" y="9741"/>
                    <a:pt x="1635" y="9941"/>
                    <a:pt x="1168" y="9941"/>
                  </a:cubicBezTo>
                  <a:cubicBezTo>
                    <a:pt x="901" y="9941"/>
                    <a:pt x="701" y="9874"/>
                    <a:pt x="635" y="9707"/>
                  </a:cubicBezTo>
                  <a:cubicBezTo>
                    <a:pt x="501" y="9541"/>
                    <a:pt x="434" y="9040"/>
                    <a:pt x="1102" y="7773"/>
                  </a:cubicBezTo>
                  <a:cubicBezTo>
                    <a:pt x="2536" y="4971"/>
                    <a:pt x="9408" y="401"/>
                    <a:pt x="11609" y="401"/>
                  </a:cubicBezTo>
                  <a:close/>
                  <a:moveTo>
                    <a:pt x="11609" y="0"/>
                  </a:moveTo>
                  <a:cubicBezTo>
                    <a:pt x="9274" y="0"/>
                    <a:pt x="2269" y="4604"/>
                    <a:pt x="735" y="7572"/>
                  </a:cubicBezTo>
                  <a:cubicBezTo>
                    <a:pt x="134" y="8707"/>
                    <a:pt x="1" y="9474"/>
                    <a:pt x="268" y="9941"/>
                  </a:cubicBezTo>
                  <a:cubicBezTo>
                    <a:pt x="401" y="10141"/>
                    <a:pt x="635" y="10341"/>
                    <a:pt x="1168" y="10341"/>
                  </a:cubicBezTo>
                  <a:cubicBezTo>
                    <a:pt x="1635" y="10341"/>
                    <a:pt x="2102" y="10208"/>
                    <a:pt x="2236" y="10141"/>
                  </a:cubicBezTo>
                  <a:lnTo>
                    <a:pt x="2369" y="10141"/>
                  </a:lnTo>
                  <a:cubicBezTo>
                    <a:pt x="3470" y="10141"/>
                    <a:pt x="9141" y="9807"/>
                    <a:pt x="12210" y="3136"/>
                  </a:cubicBezTo>
                  <a:cubicBezTo>
                    <a:pt x="12810" y="1835"/>
                    <a:pt x="12943" y="968"/>
                    <a:pt x="12610" y="467"/>
                  </a:cubicBezTo>
                  <a:cubicBezTo>
                    <a:pt x="12410" y="134"/>
                    <a:pt x="12076" y="0"/>
                    <a:pt x="1160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5"/>
            <p:cNvSpPr/>
            <p:nvPr/>
          </p:nvSpPr>
          <p:spPr>
            <a:xfrm>
              <a:off x="5223926" y="3699137"/>
              <a:ext cx="154963" cy="269056"/>
            </a:xfrm>
            <a:custGeom>
              <a:avLst/>
              <a:gdLst/>
              <a:ahLst/>
              <a:cxnLst/>
              <a:rect l="l" t="t" r="r" b="b"/>
              <a:pathLst>
                <a:path w="8171" h="14187" extrusionOk="0">
                  <a:moveTo>
                    <a:pt x="6210" y="1"/>
                  </a:moveTo>
                  <a:cubicBezTo>
                    <a:pt x="4058" y="1"/>
                    <a:pt x="1" y="8949"/>
                    <a:pt x="131" y="12022"/>
                  </a:cubicBezTo>
                  <a:cubicBezTo>
                    <a:pt x="217" y="13705"/>
                    <a:pt x="644" y="14186"/>
                    <a:pt x="1104" y="14186"/>
                  </a:cubicBezTo>
                  <a:cubicBezTo>
                    <a:pt x="1722" y="14186"/>
                    <a:pt x="2399" y="13323"/>
                    <a:pt x="2399" y="13323"/>
                  </a:cubicBezTo>
                  <a:cubicBezTo>
                    <a:pt x="2399" y="13323"/>
                    <a:pt x="8170" y="10387"/>
                    <a:pt x="7436" y="2448"/>
                  </a:cubicBezTo>
                  <a:cubicBezTo>
                    <a:pt x="7268" y="707"/>
                    <a:pt x="6814" y="1"/>
                    <a:pt x="62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5"/>
            <p:cNvSpPr/>
            <p:nvPr/>
          </p:nvSpPr>
          <p:spPr>
            <a:xfrm>
              <a:off x="5220076" y="3694946"/>
              <a:ext cx="156272" cy="277117"/>
            </a:xfrm>
            <a:custGeom>
              <a:avLst/>
              <a:gdLst/>
              <a:ahLst/>
              <a:cxnLst/>
              <a:rect l="l" t="t" r="r" b="b"/>
              <a:pathLst>
                <a:path w="8240" h="14612" extrusionOk="0">
                  <a:moveTo>
                    <a:pt x="6405" y="434"/>
                  </a:moveTo>
                  <a:cubicBezTo>
                    <a:pt x="6939" y="434"/>
                    <a:pt x="7272" y="1235"/>
                    <a:pt x="7406" y="2669"/>
                  </a:cubicBezTo>
                  <a:cubicBezTo>
                    <a:pt x="8140" y="10375"/>
                    <a:pt x="2569" y="13310"/>
                    <a:pt x="2502" y="13344"/>
                  </a:cubicBezTo>
                  <a:cubicBezTo>
                    <a:pt x="2469" y="13377"/>
                    <a:pt x="2435" y="13377"/>
                    <a:pt x="2435" y="13410"/>
                  </a:cubicBezTo>
                  <a:cubicBezTo>
                    <a:pt x="2269" y="13610"/>
                    <a:pt x="1735" y="14177"/>
                    <a:pt x="1301" y="14177"/>
                  </a:cubicBezTo>
                  <a:cubicBezTo>
                    <a:pt x="868" y="14177"/>
                    <a:pt x="601" y="13477"/>
                    <a:pt x="567" y="12243"/>
                  </a:cubicBezTo>
                  <a:cubicBezTo>
                    <a:pt x="434" y="9774"/>
                    <a:pt x="3136" y="3370"/>
                    <a:pt x="5237" y="1168"/>
                  </a:cubicBezTo>
                  <a:cubicBezTo>
                    <a:pt x="5704" y="668"/>
                    <a:pt x="6105" y="434"/>
                    <a:pt x="6405" y="434"/>
                  </a:cubicBezTo>
                  <a:close/>
                  <a:moveTo>
                    <a:pt x="6405" y="1"/>
                  </a:moveTo>
                  <a:cubicBezTo>
                    <a:pt x="5971" y="1"/>
                    <a:pt x="5471" y="301"/>
                    <a:pt x="4937" y="868"/>
                  </a:cubicBezTo>
                  <a:cubicBezTo>
                    <a:pt x="2736" y="3170"/>
                    <a:pt x="0" y="9674"/>
                    <a:pt x="134" y="12243"/>
                  </a:cubicBezTo>
                  <a:cubicBezTo>
                    <a:pt x="201" y="13811"/>
                    <a:pt x="601" y="14611"/>
                    <a:pt x="1301" y="14611"/>
                  </a:cubicBezTo>
                  <a:cubicBezTo>
                    <a:pt x="1935" y="14611"/>
                    <a:pt x="2569" y="13877"/>
                    <a:pt x="2736" y="13710"/>
                  </a:cubicBezTo>
                  <a:cubicBezTo>
                    <a:pt x="2969" y="13577"/>
                    <a:pt x="4303" y="12810"/>
                    <a:pt x="5571" y="11209"/>
                  </a:cubicBezTo>
                  <a:cubicBezTo>
                    <a:pt x="6805" y="9608"/>
                    <a:pt x="8240" y="6806"/>
                    <a:pt x="7839" y="2636"/>
                  </a:cubicBezTo>
                  <a:cubicBezTo>
                    <a:pt x="7673" y="901"/>
                    <a:pt x="7206" y="1"/>
                    <a:pt x="640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5"/>
            <p:cNvSpPr/>
            <p:nvPr/>
          </p:nvSpPr>
          <p:spPr>
            <a:xfrm>
              <a:off x="5093206" y="3711160"/>
              <a:ext cx="197748" cy="272015"/>
            </a:xfrm>
            <a:custGeom>
              <a:avLst/>
              <a:gdLst/>
              <a:ahLst/>
              <a:cxnLst/>
              <a:rect l="l" t="t" r="r" b="b"/>
              <a:pathLst>
                <a:path w="10427" h="14343" extrusionOk="0">
                  <a:moveTo>
                    <a:pt x="2582" y="1"/>
                  </a:moveTo>
                  <a:cubicBezTo>
                    <a:pt x="0" y="1"/>
                    <a:pt x="3145" y="10827"/>
                    <a:pt x="5456" y="13222"/>
                  </a:cubicBezTo>
                  <a:cubicBezTo>
                    <a:pt x="6265" y="14051"/>
                    <a:pt x="6820" y="14343"/>
                    <a:pt x="7201" y="14343"/>
                  </a:cubicBezTo>
                  <a:cubicBezTo>
                    <a:pt x="8107" y="14343"/>
                    <a:pt x="8025" y="12689"/>
                    <a:pt x="8025" y="12689"/>
                  </a:cubicBezTo>
                  <a:cubicBezTo>
                    <a:pt x="8025" y="12689"/>
                    <a:pt x="10426" y="6684"/>
                    <a:pt x="4622" y="1214"/>
                  </a:cubicBezTo>
                  <a:cubicBezTo>
                    <a:pt x="3722" y="366"/>
                    <a:pt x="3056" y="1"/>
                    <a:pt x="25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5"/>
            <p:cNvSpPr/>
            <p:nvPr/>
          </p:nvSpPr>
          <p:spPr>
            <a:xfrm>
              <a:off x="5104945" y="3707595"/>
              <a:ext cx="179674" cy="279639"/>
            </a:xfrm>
            <a:custGeom>
              <a:avLst/>
              <a:gdLst/>
              <a:ahLst/>
              <a:cxnLst/>
              <a:rect l="l" t="t" r="r" b="b"/>
              <a:pathLst>
                <a:path w="9474" h="14745" extrusionOk="0">
                  <a:moveTo>
                    <a:pt x="1968" y="401"/>
                  </a:moveTo>
                  <a:cubicBezTo>
                    <a:pt x="2269" y="401"/>
                    <a:pt x="2836" y="601"/>
                    <a:pt x="3836" y="1569"/>
                  </a:cubicBezTo>
                  <a:cubicBezTo>
                    <a:pt x="9474" y="6839"/>
                    <a:pt x="7239" y="12743"/>
                    <a:pt x="7206" y="12810"/>
                  </a:cubicBezTo>
                  <a:cubicBezTo>
                    <a:pt x="7206" y="12843"/>
                    <a:pt x="7172" y="12877"/>
                    <a:pt x="7172" y="12910"/>
                  </a:cubicBezTo>
                  <a:cubicBezTo>
                    <a:pt x="7206" y="13177"/>
                    <a:pt x="7172" y="13911"/>
                    <a:pt x="6905" y="14211"/>
                  </a:cubicBezTo>
                  <a:cubicBezTo>
                    <a:pt x="6805" y="14278"/>
                    <a:pt x="6705" y="14344"/>
                    <a:pt x="6605" y="14344"/>
                  </a:cubicBezTo>
                  <a:cubicBezTo>
                    <a:pt x="6338" y="14344"/>
                    <a:pt x="5871" y="14144"/>
                    <a:pt x="5004" y="13277"/>
                  </a:cubicBezTo>
                  <a:cubicBezTo>
                    <a:pt x="3069" y="11276"/>
                    <a:pt x="467" y="3036"/>
                    <a:pt x="1401" y="835"/>
                  </a:cubicBezTo>
                  <a:cubicBezTo>
                    <a:pt x="1568" y="434"/>
                    <a:pt x="1802" y="401"/>
                    <a:pt x="1968" y="401"/>
                  </a:cubicBezTo>
                  <a:close/>
                  <a:moveTo>
                    <a:pt x="1968" y="1"/>
                  </a:moveTo>
                  <a:cubicBezTo>
                    <a:pt x="1668" y="1"/>
                    <a:pt x="1235" y="101"/>
                    <a:pt x="1001" y="701"/>
                  </a:cubicBezTo>
                  <a:cubicBezTo>
                    <a:pt x="0" y="3036"/>
                    <a:pt x="2669" y="11476"/>
                    <a:pt x="4704" y="13544"/>
                  </a:cubicBezTo>
                  <a:cubicBezTo>
                    <a:pt x="5471" y="14344"/>
                    <a:pt x="6105" y="14745"/>
                    <a:pt x="6605" y="14745"/>
                  </a:cubicBezTo>
                  <a:cubicBezTo>
                    <a:pt x="6839" y="14745"/>
                    <a:pt x="7039" y="14645"/>
                    <a:pt x="7206" y="14478"/>
                  </a:cubicBezTo>
                  <a:cubicBezTo>
                    <a:pt x="7606" y="14044"/>
                    <a:pt x="7606" y="13144"/>
                    <a:pt x="7606" y="12910"/>
                  </a:cubicBezTo>
                  <a:cubicBezTo>
                    <a:pt x="7706" y="12643"/>
                    <a:pt x="8206" y="11209"/>
                    <a:pt x="8073" y="9174"/>
                  </a:cubicBezTo>
                  <a:cubicBezTo>
                    <a:pt x="7973" y="7139"/>
                    <a:pt x="7172" y="4104"/>
                    <a:pt x="4137" y="1235"/>
                  </a:cubicBezTo>
                  <a:cubicBezTo>
                    <a:pt x="3236" y="401"/>
                    <a:pt x="2502" y="1"/>
                    <a:pt x="196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5"/>
            <p:cNvSpPr/>
            <p:nvPr/>
          </p:nvSpPr>
          <p:spPr>
            <a:xfrm>
              <a:off x="4946860" y="3807478"/>
              <a:ext cx="292990" cy="205220"/>
            </a:xfrm>
            <a:custGeom>
              <a:avLst/>
              <a:gdLst/>
              <a:ahLst/>
              <a:cxnLst/>
              <a:rect l="l" t="t" r="r" b="b"/>
              <a:pathLst>
                <a:path w="15449" h="10821" extrusionOk="0">
                  <a:moveTo>
                    <a:pt x="4323" y="0"/>
                  </a:moveTo>
                  <a:cubicBezTo>
                    <a:pt x="1" y="0"/>
                    <a:pt x="8862" y="9385"/>
                    <a:pt x="12273" y="10512"/>
                  </a:cubicBezTo>
                  <a:cubicBezTo>
                    <a:pt x="12934" y="10730"/>
                    <a:pt x="13424" y="10820"/>
                    <a:pt x="13782" y="10820"/>
                  </a:cubicBezTo>
                  <a:cubicBezTo>
                    <a:pt x="15449" y="10820"/>
                    <a:pt x="14274" y="8877"/>
                    <a:pt x="14274" y="8877"/>
                  </a:cubicBezTo>
                  <a:cubicBezTo>
                    <a:pt x="14274" y="8877"/>
                    <a:pt x="13607" y="2406"/>
                    <a:pt x="5935" y="271"/>
                  </a:cubicBezTo>
                  <a:cubicBezTo>
                    <a:pt x="5267" y="85"/>
                    <a:pt x="4735" y="0"/>
                    <a:pt x="43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5"/>
            <p:cNvSpPr/>
            <p:nvPr/>
          </p:nvSpPr>
          <p:spPr>
            <a:xfrm>
              <a:off x="4995503" y="3803761"/>
              <a:ext cx="237878" cy="212579"/>
            </a:xfrm>
            <a:custGeom>
              <a:avLst/>
              <a:gdLst/>
              <a:ahLst/>
              <a:cxnLst/>
              <a:rect l="l" t="t" r="r" b="b"/>
              <a:pathLst>
                <a:path w="12543" h="11209" extrusionOk="0">
                  <a:moveTo>
                    <a:pt x="1769" y="400"/>
                  </a:moveTo>
                  <a:cubicBezTo>
                    <a:pt x="2169" y="400"/>
                    <a:pt x="2703" y="500"/>
                    <a:pt x="3336" y="667"/>
                  </a:cubicBezTo>
                  <a:cubicBezTo>
                    <a:pt x="10775" y="2769"/>
                    <a:pt x="11509" y="9040"/>
                    <a:pt x="11509" y="9107"/>
                  </a:cubicBezTo>
                  <a:cubicBezTo>
                    <a:pt x="11509" y="9140"/>
                    <a:pt x="11542" y="9140"/>
                    <a:pt x="11542" y="9173"/>
                  </a:cubicBezTo>
                  <a:cubicBezTo>
                    <a:pt x="11676" y="9407"/>
                    <a:pt x="12043" y="10207"/>
                    <a:pt x="11842" y="10574"/>
                  </a:cubicBezTo>
                  <a:cubicBezTo>
                    <a:pt x="11742" y="10741"/>
                    <a:pt x="11542" y="10808"/>
                    <a:pt x="11209" y="10808"/>
                  </a:cubicBezTo>
                  <a:cubicBezTo>
                    <a:pt x="10842" y="10808"/>
                    <a:pt x="10375" y="10708"/>
                    <a:pt x="9774" y="10508"/>
                  </a:cubicBezTo>
                  <a:cubicBezTo>
                    <a:pt x="8473" y="10074"/>
                    <a:pt x="6205" y="8339"/>
                    <a:pt x="4104" y="6138"/>
                  </a:cubicBezTo>
                  <a:cubicBezTo>
                    <a:pt x="1969" y="3903"/>
                    <a:pt x="668" y="1835"/>
                    <a:pt x="835" y="934"/>
                  </a:cubicBezTo>
                  <a:cubicBezTo>
                    <a:pt x="835" y="801"/>
                    <a:pt x="901" y="400"/>
                    <a:pt x="1769" y="400"/>
                  </a:cubicBezTo>
                  <a:close/>
                  <a:moveTo>
                    <a:pt x="1769" y="0"/>
                  </a:moveTo>
                  <a:cubicBezTo>
                    <a:pt x="768" y="0"/>
                    <a:pt x="468" y="467"/>
                    <a:pt x="401" y="867"/>
                  </a:cubicBezTo>
                  <a:cubicBezTo>
                    <a:pt x="1" y="3336"/>
                    <a:pt x="6939" y="10007"/>
                    <a:pt x="9641" y="10908"/>
                  </a:cubicBezTo>
                  <a:cubicBezTo>
                    <a:pt x="10275" y="11108"/>
                    <a:pt x="10808" y="11208"/>
                    <a:pt x="11209" y="11208"/>
                  </a:cubicBezTo>
                  <a:cubicBezTo>
                    <a:pt x="11709" y="11208"/>
                    <a:pt x="12043" y="11075"/>
                    <a:pt x="12209" y="10775"/>
                  </a:cubicBezTo>
                  <a:cubicBezTo>
                    <a:pt x="12543" y="10174"/>
                    <a:pt x="12043" y="9240"/>
                    <a:pt x="11909" y="9007"/>
                  </a:cubicBezTo>
                  <a:cubicBezTo>
                    <a:pt x="11876" y="8706"/>
                    <a:pt x="11642" y="7205"/>
                    <a:pt x="10608" y="5471"/>
                  </a:cubicBezTo>
                  <a:cubicBezTo>
                    <a:pt x="9574" y="3736"/>
                    <a:pt x="7473" y="1401"/>
                    <a:pt x="3436" y="267"/>
                  </a:cubicBezTo>
                  <a:cubicBezTo>
                    <a:pt x="2769" y="100"/>
                    <a:pt x="2202" y="0"/>
                    <a:pt x="17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5"/>
            <p:cNvSpPr/>
            <p:nvPr/>
          </p:nvSpPr>
          <p:spPr>
            <a:xfrm>
              <a:off x="4861256" y="3915327"/>
              <a:ext cx="405036" cy="111457"/>
            </a:xfrm>
            <a:custGeom>
              <a:avLst/>
              <a:gdLst/>
              <a:ahLst/>
              <a:cxnLst/>
              <a:rect l="l" t="t" r="r" b="b"/>
              <a:pathLst>
                <a:path w="21357" h="5877" extrusionOk="0">
                  <a:moveTo>
                    <a:pt x="10739" y="1"/>
                  </a:moveTo>
                  <a:cubicBezTo>
                    <a:pt x="9512" y="1"/>
                    <a:pt x="8146" y="197"/>
                    <a:pt x="6646" y="688"/>
                  </a:cubicBezTo>
                  <a:cubicBezTo>
                    <a:pt x="0" y="2884"/>
                    <a:pt x="10519" y="5877"/>
                    <a:pt x="15763" y="5877"/>
                  </a:cubicBezTo>
                  <a:cubicBezTo>
                    <a:pt x="16494" y="5877"/>
                    <a:pt x="17122" y="5819"/>
                    <a:pt x="17587" y="5692"/>
                  </a:cubicBezTo>
                  <a:cubicBezTo>
                    <a:pt x="21356" y="4625"/>
                    <a:pt x="18354" y="3190"/>
                    <a:pt x="18354" y="3190"/>
                  </a:cubicBezTo>
                  <a:cubicBezTo>
                    <a:pt x="18354" y="3190"/>
                    <a:pt x="15679" y="1"/>
                    <a:pt x="107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5"/>
            <p:cNvSpPr/>
            <p:nvPr/>
          </p:nvSpPr>
          <p:spPr>
            <a:xfrm>
              <a:off x="4940470" y="3911287"/>
              <a:ext cx="295456" cy="119593"/>
            </a:xfrm>
            <a:custGeom>
              <a:avLst/>
              <a:gdLst/>
              <a:ahLst/>
              <a:cxnLst/>
              <a:rect l="l" t="t" r="r" b="b"/>
              <a:pathLst>
                <a:path w="15579" h="6306" extrusionOk="0">
                  <a:moveTo>
                    <a:pt x="6572" y="434"/>
                  </a:moveTo>
                  <a:cubicBezTo>
                    <a:pt x="11342" y="434"/>
                    <a:pt x="13977" y="3503"/>
                    <a:pt x="14011" y="3537"/>
                  </a:cubicBezTo>
                  <a:cubicBezTo>
                    <a:pt x="14044" y="3570"/>
                    <a:pt x="14044" y="3603"/>
                    <a:pt x="14077" y="3603"/>
                  </a:cubicBezTo>
                  <a:cubicBezTo>
                    <a:pt x="14344" y="3737"/>
                    <a:pt x="15145" y="4204"/>
                    <a:pt x="15111" y="4638"/>
                  </a:cubicBezTo>
                  <a:cubicBezTo>
                    <a:pt x="15078" y="4871"/>
                    <a:pt x="14844" y="5271"/>
                    <a:pt x="13343" y="5705"/>
                  </a:cubicBezTo>
                  <a:cubicBezTo>
                    <a:pt x="12910" y="5805"/>
                    <a:pt x="12309" y="5872"/>
                    <a:pt x="11542" y="5872"/>
                  </a:cubicBezTo>
                  <a:cubicBezTo>
                    <a:pt x="7406" y="5872"/>
                    <a:pt x="768" y="4104"/>
                    <a:pt x="534" y="2569"/>
                  </a:cubicBezTo>
                  <a:cubicBezTo>
                    <a:pt x="468" y="2069"/>
                    <a:pt x="1168" y="1535"/>
                    <a:pt x="2502" y="1102"/>
                  </a:cubicBezTo>
                  <a:cubicBezTo>
                    <a:pt x="3903" y="668"/>
                    <a:pt x="5271" y="434"/>
                    <a:pt x="6572" y="434"/>
                  </a:cubicBezTo>
                  <a:close/>
                  <a:moveTo>
                    <a:pt x="6572" y="1"/>
                  </a:moveTo>
                  <a:cubicBezTo>
                    <a:pt x="5204" y="1"/>
                    <a:pt x="3803" y="234"/>
                    <a:pt x="2402" y="701"/>
                  </a:cubicBezTo>
                  <a:cubicBezTo>
                    <a:pt x="734" y="1235"/>
                    <a:pt x="1" y="1869"/>
                    <a:pt x="134" y="2636"/>
                  </a:cubicBezTo>
                  <a:cubicBezTo>
                    <a:pt x="468" y="4704"/>
                    <a:pt x="7940" y="6305"/>
                    <a:pt x="11542" y="6305"/>
                  </a:cubicBezTo>
                  <a:cubicBezTo>
                    <a:pt x="12343" y="6305"/>
                    <a:pt x="12976" y="6239"/>
                    <a:pt x="13443" y="6105"/>
                  </a:cubicBezTo>
                  <a:cubicBezTo>
                    <a:pt x="14778" y="5738"/>
                    <a:pt x="15478" y="5271"/>
                    <a:pt x="15512" y="4671"/>
                  </a:cubicBezTo>
                  <a:cubicBezTo>
                    <a:pt x="15578" y="3937"/>
                    <a:pt x="14544" y="3370"/>
                    <a:pt x="14311" y="3236"/>
                  </a:cubicBezTo>
                  <a:cubicBezTo>
                    <a:pt x="13977" y="2870"/>
                    <a:pt x="11342" y="1"/>
                    <a:pt x="657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5"/>
            <p:cNvSpPr/>
            <p:nvPr/>
          </p:nvSpPr>
          <p:spPr>
            <a:xfrm>
              <a:off x="4999182" y="3997403"/>
              <a:ext cx="272508" cy="163782"/>
            </a:xfrm>
            <a:custGeom>
              <a:avLst/>
              <a:gdLst/>
              <a:ahLst/>
              <a:cxnLst/>
              <a:rect l="l" t="t" r="r" b="b"/>
              <a:pathLst>
                <a:path w="14369" h="8636" extrusionOk="0">
                  <a:moveTo>
                    <a:pt x="12664" y="0"/>
                  </a:moveTo>
                  <a:cubicBezTo>
                    <a:pt x="12256" y="0"/>
                    <a:pt x="11882" y="97"/>
                    <a:pt x="11882" y="97"/>
                  </a:cubicBezTo>
                  <a:cubicBezTo>
                    <a:pt x="11882" y="97"/>
                    <a:pt x="11481" y="25"/>
                    <a:pt x="10813" y="25"/>
                  </a:cubicBezTo>
                  <a:cubicBezTo>
                    <a:pt x="8821" y="25"/>
                    <a:pt x="4456" y="661"/>
                    <a:pt x="1308" y="5734"/>
                  </a:cubicBezTo>
                  <a:cubicBezTo>
                    <a:pt x="1" y="7840"/>
                    <a:pt x="413" y="8636"/>
                    <a:pt x="1669" y="8636"/>
                  </a:cubicBezTo>
                  <a:cubicBezTo>
                    <a:pt x="4452" y="8636"/>
                    <a:pt x="11376" y="4728"/>
                    <a:pt x="12916" y="2498"/>
                  </a:cubicBezTo>
                  <a:cubicBezTo>
                    <a:pt x="14369" y="363"/>
                    <a:pt x="13454" y="0"/>
                    <a:pt x="126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5"/>
            <p:cNvSpPr/>
            <p:nvPr/>
          </p:nvSpPr>
          <p:spPr>
            <a:xfrm>
              <a:off x="5001837" y="3993534"/>
              <a:ext cx="263822" cy="171463"/>
            </a:xfrm>
            <a:custGeom>
              <a:avLst/>
              <a:gdLst/>
              <a:ahLst/>
              <a:cxnLst/>
              <a:rect l="l" t="t" r="r" b="b"/>
              <a:pathLst>
                <a:path w="13911" h="9041" extrusionOk="0">
                  <a:moveTo>
                    <a:pt x="12542" y="401"/>
                  </a:moveTo>
                  <a:cubicBezTo>
                    <a:pt x="12809" y="401"/>
                    <a:pt x="13176" y="467"/>
                    <a:pt x="13276" y="701"/>
                  </a:cubicBezTo>
                  <a:cubicBezTo>
                    <a:pt x="13376" y="868"/>
                    <a:pt x="13410" y="1368"/>
                    <a:pt x="12609" y="2569"/>
                  </a:cubicBezTo>
                  <a:cubicBezTo>
                    <a:pt x="11175" y="4670"/>
                    <a:pt x="4337" y="8606"/>
                    <a:pt x="1535" y="8606"/>
                  </a:cubicBezTo>
                  <a:cubicBezTo>
                    <a:pt x="1068" y="8606"/>
                    <a:pt x="767" y="8506"/>
                    <a:pt x="667" y="8273"/>
                  </a:cubicBezTo>
                  <a:cubicBezTo>
                    <a:pt x="501" y="8006"/>
                    <a:pt x="501" y="7406"/>
                    <a:pt x="1334" y="6038"/>
                  </a:cubicBezTo>
                  <a:cubicBezTo>
                    <a:pt x="4370" y="1168"/>
                    <a:pt x="8473" y="434"/>
                    <a:pt x="10674" y="434"/>
                  </a:cubicBezTo>
                  <a:cubicBezTo>
                    <a:pt x="11308" y="434"/>
                    <a:pt x="11709" y="501"/>
                    <a:pt x="11709" y="501"/>
                  </a:cubicBezTo>
                  <a:lnTo>
                    <a:pt x="11809" y="501"/>
                  </a:lnTo>
                  <a:cubicBezTo>
                    <a:pt x="11809" y="501"/>
                    <a:pt x="12176" y="401"/>
                    <a:pt x="12542" y="401"/>
                  </a:cubicBezTo>
                  <a:close/>
                  <a:moveTo>
                    <a:pt x="12542" y="0"/>
                  </a:moveTo>
                  <a:cubicBezTo>
                    <a:pt x="12209" y="0"/>
                    <a:pt x="11875" y="67"/>
                    <a:pt x="11742" y="100"/>
                  </a:cubicBezTo>
                  <a:cubicBezTo>
                    <a:pt x="11608" y="67"/>
                    <a:pt x="11242" y="34"/>
                    <a:pt x="10674" y="34"/>
                  </a:cubicBezTo>
                  <a:cubicBezTo>
                    <a:pt x="8840" y="34"/>
                    <a:pt x="4237" y="601"/>
                    <a:pt x="1001" y="5804"/>
                  </a:cubicBezTo>
                  <a:cubicBezTo>
                    <a:pt x="234" y="7072"/>
                    <a:pt x="0" y="7939"/>
                    <a:pt x="300" y="8473"/>
                  </a:cubicBezTo>
                  <a:cubicBezTo>
                    <a:pt x="501" y="8840"/>
                    <a:pt x="901" y="9040"/>
                    <a:pt x="1535" y="9040"/>
                  </a:cubicBezTo>
                  <a:cubicBezTo>
                    <a:pt x="4470" y="9040"/>
                    <a:pt x="11442" y="5004"/>
                    <a:pt x="12943" y="2802"/>
                  </a:cubicBezTo>
                  <a:cubicBezTo>
                    <a:pt x="13677" y="1735"/>
                    <a:pt x="13910" y="968"/>
                    <a:pt x="13643" y="501"/>
                  </a:cubicBezTo>
                  <a:cubicBezTo>
                    <a:pt x="13543" y="267"/>
                    <a:pt x="13243" y="0"/>
                    <a:pt x="125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5"/>
            <p:cNvSpPr/>
            <p:nvPr/>
          </p:nvSpPr>
          <p:spPr>
            <a:xfrm>
              <a:off x="5128347" y="3989173"/>
              <a:ext cx="155437" cy="268488"/>
            </a:xfrm>
            <a:custGeom>
              <a:avLst/>
              <a:gdLst/>
              <a:ahLst/>
              <a:cxnLst/>
              <a:rect l="l" t="t" r="r" b="b"/>
              <a:pathLst>
                <a:path w="8196" h="14157" extrusionOk="0">
                  <a:moveTo>
                    <a:pt x="7093" y="0"/>
                  </a:moveTo>
                  <a:cubicBezTo>
                    <a:pt x="6483" y="0"/>
                    <a:pt x="5805" y="864"/>
                    <a:pt x="5805" y="864"/>
                  </a:cubicBezTo>
                  <a:cubicBezTo>
                    <a:pt x="5805" y="864"/>
                    <a:pt x="1" y="3800"/>
                    <a:pt x="734" y="11705"/>
                  </a:cubicBezTo>
                  <a:cubicBezTo>
                    <a:pt x="896" y="13449"/>
                    <a:pt x="1348" y="14157"/>
                    <a:pt x="1955" y="14157"/>
                  </a:cubicBezTo>
                  <a:cubicBezTo>
                    <a:pt x="4107" y="14157"/>
                    <a:pt x="8196" y="5236"/>
                    <a:pt x="8040" y="2165"/>
                  </a:cubicBezTo>
                  <a:cubicBezTo>
                    <a:pt x="7968" y="482"/>
                    <a:pt x="7550" y="0"/>
                    <a:pt x="70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5"/>
            <p:cNvSpPr/>
            <p:nvPr/>
          </p:nvSpPr>
          <p:spPr>
            <a:xfrm>
              <a:off x="5130888" y="3985304"/>
              <a:ext cx="156272" cy="276472"/>
            </a:xfrm>
            <a:custGeom>
              <a:avLst/>
              <a:gdLst/>
              <a:ahLst/>
              <a:cxnLst/>
              <a:rect l="l" t="t" r="r" b="b"/>
              <a:pathLst>
                <a:path w="8240" h="14578" extrusionOk="0">
                  <a:moveTo>
                    <a:pt x="6972" y="434"/>
                  </a:moveTo>
                  <a:cubicBezTo>
                    <a:pt x="7405" y="434"/>
                    <a:pt x="7672" y="1135"/>
                    <a:pt x="7706" y="2369"/>
                  </a:cubicBezTo>
                  <a:cubicBezTo>
                    <a:pt x="7839" y="4837"/>
                    <a:pt x="5104" y="11242"/>
                    <a:pt x="3002" y="13410"/>
                  </a:cubicBezTo>
                  <a:cubicBezTo>
                    <a:pt x="2535" y="13911"/>
                    <a:pt x="2135" y="14177"/>
                    <a:pt x="1801" y="14177"/>
                  </a:cubicBezTo>
                  <a:cubicBezTo>
                    <a:pt x="1301" y="14177"/>
                    <a:pt x="934" y="13377"/>
                    <a:pt x="801" y="11909"/>
                  </a:cubicBezTo>
                  <a:cubicBezTo>
                    <a:pt x="100" y="4204"/>
                    <a:pt x="5704" y="1268"/>
                    <a:pt x="5771" y="1268"/>
                  </a:cubicBezTo>
                  <a:cubicBezTo>
                    <a:pt x="5804" y="1235"/>
                    <a:pt x="5804" y="1235"/>
                    <a:pt x="5838" y="1202"/>
                  </a:cubicBezTo>
                  <a:cubicBezTo>
                    <a:pt x="6004" y="968"/>
                    <a:pt x="6538" y="434"/>
                    <a:pt x="6972" y="434"/>
                  </a:cubicBezTo>
                  <a:close/>
                  <a:moveTo>
                    <a:pt x="6972" y="1"/>
                  </a:moveTo>
                  <a:cubicBezTo>
                    <a:pt x="6338" y="1"/>
                    <a:pt x="5704" y="735"/>
                    <a:pt x="5537" y="901"/>
                  </a:cubicBezTo>
                  <a:cubicBezTo>
                    <a:pt x="5270" y="1035"/>
                    <a:pt x="3970" y="1802"/>
                    <a:pt x="2702" y="3403"/>
                  </a:cubicBezTo>
                  <a:cubicBezTo>
                    <a:pt x="1434" y="5004"/>
                    <a:pt x="0" y="7773"/>
                    <a:pt x="400" y="11943"/>
                  </a:cubicBezTo>
                  <a:cubicBezTo>
                    <a:pt x="567" y="13710"/>
                    <a:pt x="1034" y="14578"/>
                    <a:pt x="1801" y="14578"/>
                  </a:cubicBezTo>
                  <a:cubicBezTo>
                    <a:pt x="2235" y="14578"/>
                    <a:pt x="2735" y="14278"/>
                    <a:pt x="3302" y="13710"/>
                  </a:cubicBezTo>
                  <a:cubicBezTo>
                    <a:pt x="5504" y="11409"/>
                    <a:pt x="8239" y="4938"/>
                    <a:pt x="8139" y="2369"/>
                  </a:cubicBezTo>
                  <a:cubicBezTo>
                    <a:pt x="8072" y="801"/>
                    <a:pt x="7672" y="1"/>
                    <a:pt x="697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5"/>
            <p:cNvSpPr/>
            <p:nvPr/>
          </p:nvSpPr>
          <p:spPr>
            <a:xfrm>
              <a:off x="5213742" y="3998086"/>
              <a:ext cx="218647" cy="255345"/>
            </a:xfrm>
            <a:custGeom>
              <a:avLst/>
              <a:gdLst/>
              <a:ahLst/>
              <a:cxnLst/>
              <a:rect l="l" t="t" r="r" b="b"/>
              <a:pathLst>
                <a:path w="11529" h="13464" extrusionOk="0">
                  <a:moveTo>
                    <a:pt x="2097" y="0"/>
                  </a:moveTo>
                  <a:cubicBezTo>
                    <a:pt x="1058" y="0"/>
                    <a:pt x="1435" y="1762"/>
                    <a:pt x="1435" y="1762"/>
                  </a:cubicBezTo>
                  <a:cubicBezTo>
                    <a:pt x="1435" y="1762"/>
                    <a:pt x="1" y="8100"/>
                    <a:pt x="6606" y="12569"/>
                  </a:cubicBezTo>
                  <a:cubicBezTo>
                    <a:pt x="7514" y="13192"/>
                    <a:pt x="8179" y="13464"/>
                    <a:pt x="8642" y="13464"/>
                  </a:cubicBezTo>
                  <a:cubicBezTo>
                    <a:pt x="11528" y="13464"/>
                    <a:pt x="6572" y="2902"/>
                    <a:pt x="3870" y="861"/>
                  </a:cubicBezTo>
                  <a:cubicBezTo>
                    <a:pt x="3036" y="231"/>
                    <a:pt x="2474" y="0"/>
                    <a:pt x="20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5"/>
            <p:cNvSpPr/>
            <p:nvPr/>
          </p:nvSpPr>
          <p:spPr>
            <a:xfrm>
              <a:off x="5220076" y="3994179"/>
              <a:ext cx="191072" cy="263177"/>
            </a:xfrm>
            <a:custGeom>
              <a:avLst/>
              <a:gdLst/>
              <a:ahLst/>
              <a:cxnLst/>
              <a:rect l="l" t="t" r="r" b="b"/>
              <a:pathLst>
                <a:path w="10075" h="13877" extrusionOk="0">
                  <a:moveTo>
                    <a:pt x="1768" y="400"/>
                  </a:moveTo>
                  <a:cubicBezTo>
                    <a:pt x="2035" y="400"/>
                    <a:pt x="2502" y="567"/>
                    <a:pt x="3403" y="1234"/>
                  </a:cubicBezTo>
                  <a:cubicBezTo>
                    <a:pt x="5671" y="2902"/>
                    <a:pt x="9607" y="10841"/>
                    <a:pt x="8907" y="13009"/>
                  </a:cubicBezTo>
                  <a:cubicBezTo>
                    <a:pt x="8807" y="13309"/>
                    <a:pt x="8607" y="13476"/>
                    <a:pt x="8306" y="13476"/>
                  </a:cubicBezTo>
                  <a:cubicBezTo>
                    <a:pt x="7839" y="13476"/>
                    <a:pt x="7206" y="13176"/>
                    <a:pt x="6372" y="12609"/>
                  </a:cubicBezTo>
                  <a:cubicBezTo>
                    <a:pt x="0" y="8272"/>
                    <a:pt x="1301" y="2068"/>
                    <a:pt x="1301" y="2001"/>
                  </a:cubicBezTo>
                  <a:cubicBezTo>
                    <a:pt x="1301" y="2001"/>
                    <a:pt x="1301" y="1968"/>
                    <a:pt x="1301" y="1934"/>
                  </a:cubicBezTo>
                  <a:cubicBezTo>
                    <a:pt x="1235" y="1668"/>
                    <a:pt x="1168" y="900"/>
                    <a:pt x="1401" y="567"/>
                  </a:cubicBezTo>
                  <a:cubicBezTo>
                    <a:pt x="1501" y="467"/>
                    <a:pt x="1602" y="400"/>
                    <a:pt x="1768" y="400"/>
                  </a:cubicBezTo>
                  <a:close/>
                  <a:moveTo>
                    <a:pt x="1753" y="0"/>
                  </a:moveTo>
                  <a:cubicBezTo>
                    <a:pt x="1478" y="0"/>
                    <a:pt x="1262" y="102"/>
                    <a:pt x="1101" y="300"/>
                  </a:cubicBezTo>
                  <a:cubicBezTo>
                    <a:pt x="701" y="800"/>
                    <a:pt x="834" y="1734"/>
                    <a:pt x="901" y="1968"/>
                  </a:cubicBezTo>
                  <a:cubicBezTo>
                    <a:pt x="834" y="2235"/>
                    <a:pt x="567" y="3736"/>
                    <a:pt x="1001" y="5737"/>
                  </a:cubicBezTo>
                  <a:cubicBezTo>
                    <a:pt x="1435" y="7739"/>
                    <a:pt x="2669" y="10607"/>
                    <a:pt x="6138" y="12942"/>
                  </a:cubicBezTo>
                  <a:cubicBezTo>
                    <a:pt x="7039" y="13576"/>
                    <a:pt x="7773" y="13876"/>
                    <a:pt x="8306" y="13876"/>
                  </a:cubicBezTo>
                  <a:cubicBezTo>
                    <a:pt x="8773" y="13876"/>
                    <a:pt x="9140" y="13643"/>
                    <a:pt x="9274" y="13142"/>
                  </a:cubicBezTo>
                  <a:cubicBezTo>
                    <a:pt x="10074" y="10807"/>
                    <a:pt x="6071" y="2702"/>
                    <a:pt x="3670" y="900"/>
                  </a:cubicBezTo>
                  <a:cubicBezTo>
                    <a:pt x="2852" y="292"/>
                    <a:pt x="2218" y="0"/>
                    <a:pt x="175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5"/>
            <p:cNvSpPr/>
            <p:nvPr/>
          </p:nvSpPr>
          <p:spPr>
            <a:xfrm>
              <a:off x="5201795" y="3995962"/>
              <a:ext cx="391551" cy="154470"/>
            </a:xfrm>
            <a:custGeom>
              <a:avLst/>
              <a:gdLst/>
              <a:ahLst/>
              <a:cxnLst/>
              <a:rect l="l" t="t" r="r" b="b"/>
              <a:pathLst>
                <a:path w="20646" h="8145" extrusionOk="0">
                  <a:moveTo>
                    <a:pt x="3478" y="0"/>
                  </a:moveTo>
                  <a:cubicBezTo>
                    <a:pt x="1" y="0"/>
                    <a:pt x="2299" y="2141"/>
                    <a:pt x="2299" y="2141"/>
                  </a:cubicBezTo>
                  <a:cubicBezTo>
                    <a:pt x="2299" y="2141"/>
                    <a:pt x="4687" y="8145"/>
                    <a:pt x="12607" y="8145"/>
                  </a:cubicBezTo>
                  <a:cubicBezTo>
                    <a:pt x="12629" y="8145"/>
                    <a:pt x="12651" y="8145"/>
                    <a:pt x="12673" y="8145"/>
                  </a:cubicBezTo>
                  <a:cubicBezTo>
                    <a:pt x="20645" y="8078"/>
                    <a:pt x="7736" y="173"/>
                    <a:pt x="3800" y="6"/>
                  </a:cubicBezTo>
                  <a:cubicBezTo>
                    <a:pt x="3687" y="2"/>
                    <a:pt x="3580" y="0"/>
                    <a:pt x="3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5"/>
            <p:cNvSpPr/>
            <p:nvPr/>
          </p:nvSpPr>
          <p:spPr>
            <a:xfrm>
              <a:off x="5223243" y="3992264"/>
              <a:ext cx="272034" cy="161980"/>
            </a:xfrm>
            <a:custGeom>
              <a:avLst/>
              <a:gdLst/>
              <a:ahLst/>
              <a:cxnLst/>
              <a:rect l="l" t="t" r="r" b="b"/>
              <a:pathLst>
                <a:path w="14344" h="8541" extrusionOk="0">
                  <a:moveTo>
                    <a:pt x="2302" y="401"/>
                  </a:moveTo>
                  <a:cubicBezTo>
                    <a:pt x="2402" y="401"/>
                    <a:pt x="2535" y="401"/>
                    <a:pt x="2669" y="434"/>
                  </a:cubicBezTo>
                  <a:cubicBezTo>
                    <a:pt x="4036" y="468"/>
                    <a:pt x="6805" y="1602"/>
                    <a:pt x="9440" y="3170"/>
                  </a:cubicBezTo>
                  <a:cubicBezTo>
                    <a:pt x="12142" y="4771"/>
                    <a:pt x="13910" y="6405"/>
                    <a:pt x="13877" y="7272"/>
                  </a:cubicBezTo>
                  <a:cubicBezTo>
                    <a:pt x="13877" y="7973"/>
                    <a:pt x="12609" y="8106"/>
                    <a:pt x="11542" y="8106"/>
                  </a:cubicBezTo>
                  <a:lnTo>
                    <a:pt x="11475" y="8106"/>
                  </a:lnTo>
                  <a:cubicBezTo>
                    <a:pt x="3803" y="8106"/>
                    <a:pt x="1401" y="2336"/>
                    <a:pt x="1368" y="2269"/>
                  </a:cubicBezTo>
                  <a:cubicBezTo>
                    <a:pt x="1368" y="2236"/>
                    <a:pt x="1334" y="2202"/>
                    <a:pt x="1301" y="2202"/>
                  </a:cubicBezTo>
                  <a:cubicBezTo>
                    <a:pt x="1101" y="1969"/>
                    <a:pt x="501" y="1302"/>
                    <a:pt x="667" y="901"/>
                  </a:cubicBezTo>
                  <a:cubicBezTo>
                    <a:pt x="767" y="568"/>
                    <a:pt x="1368" y="401"/>
                    <a:pt x="2302" y="401"/>
                  </a:cubicBezTo>
                  <a:close/>
                  <a:moveTo>
                    <a:pt x="2302" y="1"/>
                  </a:moveTo>
                  <a:cubicBezTo>
                    <a:pt x="1134" y="1"/>
                    <a:pt x="467" y="234"/>
                    <a:pt x="267" y="734"/>
                  </a:cubicBezTo>
                  <a:cubicBezTo>
                    <a:pt x="0" y="1435"/>
                    <a:pt x="801" y="2269"/>
                    <a:pt x="1001" y="2469"/>
                  </a:cubicBezTo>
                  <a:cubicBezTo>
                    <a:pt x="1101" y="2736"/>
                    <a:pt x="1735" y="4104"/>
                    <a:pt x="3202" y="5471"/>
                  </a:cubicBezTo>
                  <a:cubicBezTo>
                    <a:pt x="4704" y="6872"/>
                    <a:pt x="7305" y="8540"/>
                    <a:pt x="11475" y="8540"/>
                  </a:cubicBezTo>
                  <a:lnTo>
                    <a:pt x="11542" y="8540"/>
                  </a:lnTo>
                  <a:cubicBezTo>
                    <a:pt x="13376" y="8540"/>
                    <a:pt x="14277" y="8106"/>
                    <a:pt x="14310" y="7272"/>
                  </a:cubicBezTo>
                  <a:cubicBezTo>
                    <a:pt x="14344" y="4837"/>
                    <a:pt x="5671" y="134"/>
                    <a:pt x="26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5"/>
            <p:cNvSpPr/>
            <p:nvPr/>
          </p:nvSpPr>
          <p:spPr>
            <a:xfrm>
              <a:off x="5237163" y="3948495"/>
              <a:ext cx="390907" cy="103549"/>
            </a:xfrm>
            <a:custGeom>
              <a:avLst/>
              <a:gdLst/>
              <a:ahLst/>
              <a:cxnLst/>
              <a:rect l="l" t="t" r="r" b="b"/>
              <a:pathLst>
                <a:path w="20612" h="5460" extrusionOk="0">
                  <a:moveTo>
                    <a:pt x="7664" y="1"/>
                  </a:moveTo>
                  <a:cubicBezTo>
                    <a:pt x="5982" y="1"/>
                    <a:pt x="4492" y="162"/>
                    <a:pt x="3636" y="507"/>
                  </a:cubicBezTo>
                  <a:cubicBezTo>
                    <a:pt x="0" y="2008"/>
                    <a:pt x="3169" y="3076"/>
                    <a:pt x="3169" y="3076"/>
                  </a:cubicBezTo>
                  <a:cubicBezTo>
                    <a:pt x="3169" y="3076"/>
                    <a:pt x="5677" y="5459"/>
                    <a:pt x="9836" y="5459"/>
                  </a:cubicBezTo>
                  <a:cubicBezTo>
                    <a:pt x="11372" y="5459"/>
                    <a:pt x="13134" y="5134"/>
                    <a:pt x="15077" y="4243"/>
                  </a:cubicBezTo>
                  <a:cubicBezTo>
                    <a:pt x="20611" y="1693"/>
                    <a:pt x="13123" y="1"/>
                    <a:pt x="76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5"/>
            <p:cNvSpPr/>
            <p:nvPr/>
          </p:nvSpPr>
          <p:spPr>
            <a:xfrm>
              <a:off x="5268776" y="3944816"/>
              <a:ext cx="297997" cy="111362"/>
            </a:xfrm>
            <a:custGeom>
              <a:avLst/>
              <a:gdLst/>
              <a:ahLst/>
              <a:cxnLst/>
              <a:rect l="l" t="t" r="r" b="b"/>
              <a:pathLst>
                <a:path w="15713" h="5872" extrusionOk="0">
                  <a:moveTo>
                    <a:pt x="6072" y="401"/>
                  </a:moveTo>
                  <a:cubicBezTo>
                    <a:pt x="10108" y="401"/>
                    <a:pt x="14878" y="1335"/>
                    <a:pt x="15145" y="2603"/>
                  </a:cubicBezTo>
                  <a:cubicBezTo>
                    <a:pt x="15245" y="3070"/>
                    <a:pt x="14611" y="3637"/>
                    <a:pt x="13344" y="4237"/>
                  </a:cubicBezTo>
                  <a:cubicBezTo>
                    <a:pt x="11576" y="5038"/>
                    <a:pt x="9841" y="5438"/>
                    <a:pt x="8140" y="5438"/>
                  </a:cubicBezTo>
                  <a:cubicBezTo>
                    <a:pt x="4137" y="5438"/>
                    <a:pt x="1669" y="3136"/>
                    <a:pt x="1635" y="3136"/>
                  </a:cubicBezTo>
                  <a:cubicBezTo>
                    <a:pt x="1635" y="3103"/>
                    <a:pt x="1602" y="3070"/>
                    <a:pt x="1569" y="3070"/>
                  </a:cubicBezTo>
                  <a:cubicBezTo>
                    <a:pt x="1268" y="2970"/>
                    <a:pt x="435" y="2603"/>
                    <a:pt x="435" y="2169"/>
                  </a:cubicBezTo>
                  <a:cubicBezTo>
                    <a:pt x="435" y="1936"/>
                    <a:pt x="635" y="1502"/>
                    <a:pt x="2069" y="901"/>
                  </a:cubicBezTo>
                  <a:cubicBezTo>
                    <a:pt x="2836" y="601"/>
                    <a:pt x="4271" y="401"/>
                    <a:pt x="6072" y="401"/>
                  </a:cubicBezTo>
                  <a:close/>
                  <a:moveTo>
                    <a:pt x="6072" y="1"/>
                  </a:moveTo>
                  <a:cubicBezTo>
                    <a:pt x="4204" y="1"/>
                    <a:pt x="2736" y="168"/>
                    <a:pt x="1902" y="534"/>
                  </a:cubicBezTo>
                  <a:cubicBezTo>
                    <a:pt x="601" y="1035"/>
                    <a:pt x="1" y="1569"/>
                    <a:pt x="1" y="2169"/>
                  </a:cubicBezTo>
                  <a:cubicBezTo>
                    <a:pt x="34" y="2903"/>
                    <a:pt x="1135" y="3370"/>
                    <a:pt x="1402" y="3470"/>
                  </a:cubicBezTo>
                  <a:cubicBezTo>
                    <a:pt x="1702" y="3737"/>
                    <a:pt x="4171" y="5872"/>
                    <a:pt x="8140" y="5872"/>
                  </a:cubicBezTo>
                  <a:cubicBezTo>
                    <a:pt x="9908" y="5872"/>
                    <a:pt x="11709" y="5438"/>
                    <a:pt x="13511" y="4604"/>
                  </a:cubicBezTo>
                  <a:cubicBezTo>
                    <a:pt x="15045" y="3904"/>
                    <a:pt x="15712" y="3203"/>
                    <a:pt x="15545" y="2503"/>
                  </a:cubicBezTo>
                  <a:cubicBezTo>
                    <a:pt x="15178" y="801"/>
                    <a:pt x="9674" y="1"/>
                    <a:pt x="607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5"/>
            <p:cNvSpPr/>
            <p:nvPr/>
          </p:nvSpPr>
          <p:spPr>
            <a:xfrm>
              <a:off x="5116627" y="3901047"/>
              <a:ext cx="254036" cy="175445"/>
            </a:xfrm>
            <a:custGeom>
              <a:avLst/>
              <a:gdLst/>
              <a:ahLst/>
              <a:cxnLst/>
              <a:rect l="l" t="t" r="r" b="b"/>
              <a:pathLst>
                <a:path w="13395" h="9251" extrusionOk="0">
                  <a:moveTo>
                    <a:pt x="6720" y="1"/>
                  </a:moveTo>
                  <a:cubicBezTo>
                    <a:pt x="5551" y="1"/>
                    <a:pt x="4248" y="482"/>
                    <a:pt x="3054" y="2009"/>
                  </a:cubicBezTo>
                  <a:cubicBezTo>
                    <a:pt x="1" y="5911"/>
                    <a:pt x="4046" y="9250"/>
                    <a:pt x="8043" y="9250"/>
                  </a:cubicBezTo>
                  <a:cubicBezTo>
                    <a:pt x="8282" y="9250"/>
                    <a:pt x="8521" y="9238"/>
                    <a:pt x="8758" y="9214"/>
                  </a:cubicBezTo>
                  <a:cubicBezTo>
                    <a:pt x="12961" y="8780"/>
                    <a:pt x="13394" y="3877"/>
                    <a:pt x="10326" y="1408"/>
                  </a:cubicBezTo>
                  <a:cubicBezTo>
                    <a:pt x="10326" y="1408"/>
                    <a:pt x="8719" y="1"/>
                    <a:pt x="6720" y="1"/>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5"/>
            <p:cNvSpPr/>
            <p:nvPr/>
          </p:nvSpPr>
          <p:spPr>
            <a:xfrm>
              <a:off x="5213742" y="3930687"/>
              <a:ext cx="42406" cy="19837"/>
            </a:xfrm>
            <a:custGeom>
              <a:avLst/>
              <a:gdLst/>
              <a:ahLst/>
              <a:cxnLst/>
              <a:rect l="l" t="t" r="r" b="b"/>
              <a:pathLst>
                <a:path w="2236" h="1046" extrusionOk="0">
                  <a:moveTo>
                    <a:pt x="963" y="0"/>
                  </a:moveTo>
                  <a:cubicBezTo>
                    <a:pt x="695" y="0"/>
                    <a:pt x="414" y="82"/>
                    <a:pt x="134" y="245"/>
                  </a:cubicBezTo>
                  <a:cubicBezTo>
                    <a:pt x="34" y="312"/>
                    <a:pt x="1" y="446"/>
                    <a:pt x="68" y="546"/>
                  </a:cubicBezTo>
                  <a:cubicBezTo>
                    <a:pt x="111" y="610"/>
                    <a:pt x="182" y="647"/>
                    <a:pt x="244" y="647"/>
                  </a:cubicBezTo>
                  <a:cubicBezTo>
                    <a:pt x="279" y="647"/>
                    <a:pt x="311" y="636"/>
                    <a:pt x="334" y="612"/>
                  </a:cubicBezTo>
                  <a:cubicBezTo>
                    <a:pt x="544" y="473"/>
                    <a:pt x="753" y="414"/>
                    <a:pt x="951" y="414"/>
                  </a:cubicBezTo>
                  <a:cubicBezTo>
                    <a:pt x="1037" y="414"/>
                    <a:pt x="1121" y="425"/>
                    <a:pt x="1202" y="446"/>
                  </a:cubicBezTo>
                  <a:cubicBezTo>
                    <a:pt x="1602" y="546"/>
                    <a:pt x="1835" y="913"/>
                    <a:pt x="1835" y="946"/>
                  </a:cubicBezTo>
                  <a:cubicBezTo>
                    <a:pt x="1869" y="1013"/>
                    <a:pt x="1936" y="1046"/>
                    <a:pt x="2002" y="1046"/>
                  </a:cubicBezTo>
                  <a:cubicBezTo>
                    <a:pt x="2036" y="1046"/>
                    <a:pt x="2069" y="1013"/>
                    <a:pt x="2102" y="1013"/>
                  </a:cubicBezTo>
                  <a:cubicBezTo>
                    <a:pt x="2202" y="946"/>
                    <a:pt x="2236" y="812"/>
                    <a:pt x="2169" y="712"/>
                  </a:cubicBezTo>
                  <a:cubicBezTo>
                    <a:pt x="2169" y="712"/>
                    <a:pt x="1869" y="179"/>
                    <a:pt x="1302" y="45"/>
                  </a:cubicBezTo>
                  <a:cubicBezTo>
                    <a:pt x="1192" y="15"/>
                    <a:pt x="1079" y="0"/>
                    <a:pt x="96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5"/>
            <p:cNvSpPr/>
            <p:nvPr/>
          </p:nvSpPr>
          <p:spPr>
            <a:xfrm>
              <a:off x="5239685" y="3982554"/>
              <a:ext cx="42406" cy="19856"/>
            </a:xfrm>
            <a:custGeom>
              <a:avLst/>
              <a:gdLst/>
              <a:ahLst/>
              <a:cxnLst/>
              <a:rect l="l" t="t" r="r" b="b"/>
              <a:pathLst>
                <a:path w="2236" h="1047" extrusionOk="0">
                  <a:moveTo>
                    <a:pt x="937" y="1"/>
                  </a:moveTo>
                  <a:cubicBezTo>
                    <a:pt x="678" y="1"/>
                    <a:pt x="414" y="82"/>
                    <a:pt x="134" y="246"/>
                  </a:cubicBezTo>
                  <a:cubicBezTo>
                    <a:pt x="34" y="312"/>
                    <a:pt x="0" y="446"/>
                    <a:pt x="67" y="546"/>
                  </a:cubicBezTo>
                  <a:cubicBezTo>
                    <a:pt x="89" y="611"/>
                    <a:pt x="152" y="647"/>
                    <a:pt x="221" y="647"/>
                  </a:cubicBezTo>
                  <a:cubicBezTo>
                    <a:pt x="259" y="647"/>
                    <a:pt x="299" y="636"/>
                    <a:pt x="334" y="613"/>
                  </a:cubicBezTo>
                  <a:cubicBezTo>
                    <a:pt x="557" y="489"/>
                    <a:pt x="779" y="420"/>
                    <a:pt x="975" y="420"/>
                  </a:cubicBezTo>
                  <a:cubicBezTo>
                    <a:pt x="1043" y="420"/>
                    <a:pt x="1108" y="429"/>
                    <a:pt x="1168" y="446"/>
                  </a:cubicBezTo>
                  <a:cubicBezTo>
                    <a:pt x="1568" y="546"/>
                    <a:pt x="1802" y="946"/>
                    <a:pt x="1802" y="946"/>
                  </a:cubicBezTo>
                  <a:cubicBezTo>
                    <a:pt x="1835" y="1013"/>
                    <a:pt x="1935" y="1046"/>
                    <a:pt x="2002" y="1046"/>
                  </a:cubicBezTo>
                  <a:cubicBezTo>
                    <a:pt x="2035" y="1046"/>
                    <a:pt x="2069" y="1046"/>
                    <a:pt x="2102" y="1013"/>
                  </a:cubicBezTo>
                  <a:cubicBezTo>
                    <a:pt x="2202" y="946"/>
                    <a:pt x="2235" y="813"/>
                    <a:pt x="2169" y="713"/>
                  </a:cubicBezTo>
                  <a:cubicBezTo>
                    <a:pt x="2169" y="713"/>
                    <a:pt x="1868" y="179"/>
                    <a:pt x="1268" y="46"/>
                  </a:cubicBezTo>
                  <a:cubicBezTo>
                    <a:pt x="1158" y="16"/>
                    <a:pt x="1048" y="1"/>
                    <a:pt x="93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5"/>
            <p:cNvSpPr/>
            <p:nvPr/>
          </p:nvSpPr>
          <p:spPr>
            <a:xfrm>
              <a:off x="5272588" y="3950296"/>
              <a:ext cx="42387" cy="19856"/>
            </a:xfrm>
            <a:custGeom>
              <a:avLst/>
              <a:gdLst/>
              <a:ahLst/>
              <a:cxnLst/>
              <a:rect l="l" t="t" r="r" b="b"/>
              <a:pathLst>
                <a:path w="2235" h="1047" extrusionOk="0">
                  <a:moveTo>
                    <a:pt x="963" y="0"/>
                  </a:moveTo>
                  <a:cubicBezTo>
                    <a:pt x="694" y="0"/>
                    <a:pt x="414" y="82"/>
                    <a:pt x="133" y="245"/>
                  </a:cubicBezTo>
                  <a:cubicBezTo>
                    <a:pt x="33" y="312"/>
                    <a:pt x="0" y="446"/>
                    <a:pt x="67" y="546"/>
                  </a:cubicBezTo>
                  <a:cubicBezTo>
                    <a:pt x="110" y="610"/>
                    <a:pt x="167" y="647"/>
                    <a:pt x="229" y="647"/>
                  </a:cubicBezTo>
                  <a:cubicBezTo>
                    <a:pt x="263" y="647"/>
                    <a:pt x="298" y="636"/>
                    <a:pt x="334" y="612"/>
                  </a:cubicBezTo>
                  <a:cubicBezTo>
                    <a:pt x="543" y="473"/>
                    <a:pt x="752" y="414"/>
                    <a:pt x="939" y="414"/>
                  </a:cubicBezTo>
                  <a:cubicBezTo>
                    <a:pt x="1020" y="414"/>
                    <a:pt x="1097" y="425"/>
                    <a:pt x="1168" y="446"/>
                  </a:cubicBezTo>
                  <a:cubicBezTo>
                    <a:pt x="1601" y="546"/>
                    <a:pt x="1835" y="913"/>
                    <a:pt x="1835" y="946"/>
                  </a:cubicBezTo>
                  <a:cubicBezTo>
                    <a:pt x="1868" y="1013"/>
                    <a:pt x="1935" y="1046"/>
                    <a:pt x="2001" y="1046"/>
                  </a:cubicBezTo>
                  <a:cubicBezTo>
                    <a:pt x="2035" y="1046"/>
                    <a:pt x="2068" y="1013"/>
                    <a:pt x="2102" y="1013"/>
                  </a:cubicBezTo>
                  <a:cubicBezTo>
                    <a:pt x="2202" y="946"/>
                    <a:pt x="2235" y="813"/>
                    <a:pt x="2168" y="712"/>
                  </a:cubicBezTo>
                  <a:cubicBezTo>
                    <a:pt x="2168" y="712"/>
                    <a:pt x="1868" y="179"/>
                    <a:pt x="1301" y="45"/>
                  </a:cubicBezTo>
                  <a:cubicBezTo>
                    <a:pt x="1191" y="15"/>
                    <a:pt x="1078" y="0"/>
                    <a:pt x="96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5"/>
            <p:cNvSpPr/>
            <p:nvPr/>
          </p:nvSpPr>
          <p:spPr>
            <a:xfrm>
              <a:off x="5293449" y="3991429"/>
              <a:ext cx="42406" cy="19837"/>
            </a:xfrm>
            <a:custGeom>
              <a:avLst/>
              <a:gdLst/>
              <a:ahLst/>
              <a:cxnLst/>
              <a:rect l="l" t="t" r="r" b="b"/>
              <a:pathLst>
                <a:path w="2236" h="1046" extrusionOk="0">
                  <a:moveTo>
                    <a:pt x="973" y="0"/>
                  </a:moveTo>
                  <a:cubicBezTo>
                    <a:pt x="701" y="0"/>
                    <a:pt x="418" y="89"/>
                    <a:pt x="134" y="278"/>
                  </a:cubicBezTo>
                  <a:cubicBezTo>
                    <a:pt x="34" y="311"/>
                    <a:pt x="1" y="445"/>
                    <a:pt x="68" y="545"/>
                  </a:cubicBezTo>
                  <a:cubicBezTo>
                    <a:pt x="111" y="610"/>
                    <a:pt x="182" y="646"/>
                    <a:pt x="253" y="646"/>
                  </a:cubicBezTo>
                  <a:cubicBezTo>
                    <a:pt x="293" y="646"/>
                    <a:pt x="332" y="635"/>
                    <a:pt x="368" y="612"/>
                  </a:cubicBezTo>
                  <a:cubicBezTo>
                    <a:pt x="590" y="488"/>
                    <a:pt x="795" y="419"/>
                    <a:pt x="994" y="419"/>
                  </a:cubicBezTo>
                  <a:cubicBezTo>
                    <a:pt x="1064" y="419"/>
                    <a:pt x="1133" y="428"/>
                    <a:pt x="1202" y="445"/>
                  </a:cubicBezTo>
                  <a:cubicBezTo>
                    <a:pt x="1602" y="545"/>
                    <a:pt x="1835" y="945"/>
                    <a:pt x="1835" y="945"/>
                  </a:cubicBezTo>
                  <a:cubicBezTo>
                    <a:pt x="1869" y="1012"/>
                    <a:pt x="1936" y="1045"/>
                    <a:pt x="2002" y="1045"/>
                  </a:cubicBezTo>
                  <a:cubicBezTo>
                    <a:pt x="2036" y="1045"/>
                    <a:pt x="2069" y="1045"/>
                    <a:pt x="2102" y="1012"/>
                  </a:cubicBezTo>
                  <a:cubicBezTo>
                    <a:pt x="2202" y="979"/>
                    <a:pt x="2236" y="845"/>
                    <a:pt x="2202" y="745"/>
                  </a:cubicBezTo>
                  <a:cubicBezTo>
                    <a:pt x="2169" y="712"/>
                    <a:pt x="1869" y="211"/>
                    <a:pt x="1302" y="45"/>
                  </a:cubicBezTo>
                  <a:cubicBezTo>
                    <a:pt x="1195" y="15"/>
                    <a:pt x="1085" y="0"/>
                    <a:pt x="97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5"/>
            <p:cNvSpPr/>
            <p:nvPr/>
          </p:nvSpPr>
          <p:spPr>
            <a:xfrm>
              <a:off x="5258024" y="4032543"/>
              <a:ext cx="42406" cy="19837"/>
            </a:xfrm>
            <a:custGeom>
              <a:avLst/>
              <a:gdLst/>
              <a:ahLst/>
              <a:cxnLst/>
              <a:rect l="l" t="t" r="r" b="b"/>
              <a:pathLst>
                <a:path w="2236" h="1046" extrusionOk="0">
                  <a:moveTo>
                    <a:pt x="947" y="1"/>
                  </a:moveTo>
                  <a:cubicBezTo>
                    <a:pt x="685" y="1"/>
                    <a:pt x="418" y="89"/>
                    <a:pt x="134" y="278"/>
                  </a:cubicBezTo>
                  <a:cubicBezTo>
                    <a:pt x="34" y="312"/>
                    <a:pt x="1" y="445"/>
                    <a:pt x="34" y="545"/>
                  </a:cubicBezTo>
                  <a:cubicBezTo>
                    <a:pt x="77" y="610"/>
                    <a:pt x="148" y="647"/>
                    <a:pt x="220" y="647"/>
                  </a:cubicBezTo>
                  <a:cubicBezTo>
                    <a:pt x="259" y="647"/>
                    <a:pt x="299" y="635"/>
                    <a:pt x="334" y="612"/>
                  </a:cubicBezTo>
                  <a:cubicBezTo>
                    <a:pt x="557" y="488"/>
                    <a:pt x="761" y="420"/>
                    <a:pt x="961" y="420"/>
                  </a:cubicBezTo>
                  <a:cubicBezTo>
                    <a:pt x="1030" y="420"/>
                    <a:pt x="1099" y="428"/>
                    <a:pt x="1168" y="445"/>
                  </a:cubicBezTo>
                  <a:cubicBezTo>
                    <a:pt x="1569" y="545"/>
                    <a:pt x="1802" y="945"/>
                    <a:pt x="1802" y="945"/>
                  </a:cubicBezTo>
                  <a:cubicBezTo>
                    <a:pt x="1835" y="1012"/>
                    <a:pt x="1902" y="1046"/>
                    <a:pt x="2002" y="1046"/>
                  </a:cubicBezTo>
                  <a:cubicBezTo>
                    <a:pt x="2036" y="1046"/>
                    <a:pt x="2069" y="1046"/>
                    <a:pt x="2102" y="1012"/>
                  </a:cubicBezTo>
                  <a:cubicBezTo>
                    <a:pt x="2202" y="979"/>
                    <a:pt x="2236" y="845"/>
                    <a:pt x="2169" y="745"/>
                  </a:cubicBezTo>
                  <a:cubicBezTo>
                    <a:pt x="2169" y="712"/>
                    <a:pt x="1869" y="212"/>
                    <a:pt x="1268" y="45"/>
                  </a:cubicBezTo>
                  <a:cubicBezTo>
                    <a:pt x="1161" y="16"/>
                    <a:pt x="1055" y="1"/>
                    <a:pt x="9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5"/>
            <p:cNvSpPr/>
            <p:nvPr/>
          </p:nvSpPr>
          <p:spPr>
            <a:xfrm>
              <a:off x="5194133" y="4025583"/>
              <a:ext cx="42406" cy="19837"/>
            </a:xfrm>
            <a:custGeom>
              <a:avLst/>
              <a:gdLst/>
              <a:ahLst/>
              <a:cxnLst/>
              <a:rect l="l" t="t" r="r" b="b"/>
              <a:pathLst>
                <a:path w="2236" h="1046" extrusionOk="0">
                  <a:moveTo>
                    <a:pt x="973" y="1"/>
                  </a:moveTo>
                  <a:cubicBezTo>
                    <a:pt x="701" y="1"/>
                    <a:pt x="418" y="89"/>
                    <a:pt x="134" y="278"/>
                  </a:cubicBezTo>
                  <a:cubicBezTo>
                    <a:pt x="34" y="312"/>
                    <a:pt x="1" y="445"/>
                    <a:pt x="67" y="545"/>
                  </a:cubicBezTo>
                  <a:cubicBezTo>
                    <a:pt x="111" y="610"/>
                    <a:pt x="168" y="647"/>
                    <a:pt x="229" y="647"/>
                  </a:cubicBezTo>
                  <a:cubicBezTo>
                    <a:pt x="263" y="647"/>
                    <a:pt x="299" y="636"/>
                    <a:pt x="334" y="612"/>
                  </a:cubicBezTo>
                  <a:cubicBezTo>
                    <a:pt x="557" y="488"/>
                    <a:pt x="780" y="420"/>
                    <a:pt x="975" y="420"/>
                  </a:cubicBezTo>
                  <a:cubicBezTo>
                    <a:pt x="1043" y="420"/>
                    <a:pt x="1108" y="428"/>
                    <a:pt x="1168" y="445"/>
                  </a:cubicBezTo>
                  <a:cubicBezTo>
                    <a:pt x="1602" y="545"/>
                    <a:pt x="1835" y="946"/>
                    <a:pt x="1835" y="946"/>
                  </a:cubicBezTo>
                  <a:cubicBezTo>
                    <a:pt x="1869" y="1012"/>
                    <a:pt x="1935" y="1046"/>
                    <a:pt x="2002" y="1046"/>
                  </a:cubicBezTo>
                  <a:cubicBezTo>
                    <a:pt x="2036" y="1046"/>
                    <a:pt x="2069" y="1046"/>
                    <a:pt x="2102" y="1012"/>
                  </a:cubicBezTo>
                  <a:cubicBezTo>
                    <a:pt x="2202" y="979"/>
                    <a:pt x="2236" y="845"/>
                    <a:pt x="2169" y="745"/>
                  </a:cubicBezTo>
                  <a:cubicBezTo>
                    <a:pt x="2169" y="712"/>
                    <a:pt x="1869" y="212"/>
                    <a:pt x="1302" y="45"/>
                  </a:cubicBezTo>
                  <a:cubicBezTo>
                    <a:pt x="1195" y="16"/>
                    <a:pt x="1085" y="1"/>
                    <a:pt x="97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5"/>
            <p:cNvSpPr/>
            <p:nvPr/>
          </p:nvSpPr>
          <p:spPr>
            <a:xfrm>
              <a:off x="5175169" y="3981416"/>
              <a:ext cx="42387" cy="19724"/>
            </a:xfrm>
            <a:custGeom>
              <a:avLst/>
              <a:gdLst/>
              <a:ahLst/>
              <a:cxnLst/>
              <a:rect l="l" t="t" r="r" b="b"/>
              <a:pathLst>
                <a:path w="2235" h="1040" extrusionOk="0">
                  <a:moveTo>
                    <a:pt x="1007" y="0"/>
                  </a:moveTo>
                  <a:cubicBezTo>
                    <a:pt x="725" y="0"/>
                    <a:pt x="429" y="100"/>
                    <a:pt x="133" y="272"/>
                  </a:cubicBezTo>
                  <a:cubicBezTo>
                    <a:pt x="33" y="339"/>
                    <a:pt x="0" y="439"/>
                    <a:pt x="67" y="539"/>
                  </a:cubicBezTo>
                  <a:cubicBezTo>
                    <a:pt x="110" y="604"/>
                    <a:pt x="181" y="641"/>
                    <a:pt x="253" y="641"/>
                  </a:cubicBezTo>
                  <a:cubicBezTo>
                    <a:pt x="292" y="641"/>
                    <a:pt x="332" y="630"/>
                    <a:pt x="367" y="606"/>
                  </a:cubicBezTo>
                  <a:cubicBezTo>
                    <a:pt x="590" y="482"/>
                    <a:pt x="794" y="414"/>
                    <a:pt x="994" y="414"/>
                  </a:cubicBezTo>
                  <a:cubicBezTo>
                    <a:pt x="1063" y="414"/>
                    <a:pt x="1132" y="422"/>
                    <a:pt x="1201" y="439"/>
                  </a:cubicBezTo>
                  <a:cubicBezTo>
                    <a:pt x="1601" y="573"/>
                    <a:pt x="1835" y="940"/>
                    <a:pt x="1835" y="940"/>
                  </a:cubicBezTo>
                  <a:cubicBezTo>
                    <a:pt x="1868" y="1006"/>
                    <a:pt x="1935" y="1040"/>
                    <a:pt x="2001" y="1040"/>
                  </a:cubicBezTo>
                  <a:lnTo>
                    <a:pt x="2102" y="1040"/>
                  </a:lnTo>
                  <a:cubicBezTo>
                    <a:pt x="2202" y="973"/>
                    <a:pt x="2235" y="839"/>
                    <a:pt x="2202" y="739"/>
                  </a:cubicBezTo>
                  <a:cubicBezTo>
                    <a:pt x="2168" y="706"/>
                    <a:pt x="1868" y="206"/>
                    <a:pt x="1301" y="39"/>
                  </a:cubicBezTo>
                  <a:cubicBezTo>
                    <a:pt x="1205" y="13"/>
                    <a:pt x="1107" y="0"/>
                    <a:pt x="100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5"/>
            <p:cNvSpPr/>
            <p:nvPr/>
          </p:nvSpPr>
          <p:spPr>
            <a:xfrm>
              <a:off x="5343438" y="4759643"/>
              <a:ext cx="244193" cy="156594"/>
            </a:xfrm>
            <a:custGeom>
              <a:avLst/>
              <a:gdLst/>
              <a:ahLst/>
              <a:cxnLst/>
              <a:rect l="l" t="t" r="r" b="b"/>
              <a:pathLst>
                <a:path w="12876" h="8257" extrusionOk="0">
                  <a:moveTo>
                    <a:pt x="9398" y="0"/>
                  </a:moveTo>
                  <a:cubicBezTo>
                    <a:pt x="6527" y="0"/>
                    <a:pt x="2527" y="1346"/>
                    <a:pt x="0" y="7870"/>
                  </a:cubicBezTo>
                  <a:cubicBezTo>
                    <a:pt x="0" y="7870"/>
                    <a:pt x="1429" y="8256"/>
                    <a:pt x="3349" y="8256"/>
                  </a:cubicBezTo>
                  <a:cubicBezTo>
                    <a:pt x="6691" y="8256"/>
                    <a:pt x="11520" y="7085"/>
                    <a:pt x="12876" y="665"/>
                  </a:cubicBezTo>
                  <a:cubicBezTo>
                    <a:pt x="12876" y="665"/>
                    <a:pt x="11416" y="0"/>
                    <a:pt x="9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5"/>
            <p:cNvSpPr/>
            <p:nvPr/>
          </p:nvSpPr>
          <p:spPr>
            <a:xfrm>
              <a:off x="5344064" y="4806370"/>
              <a:ext cx="177778" cy="101273"/>
            </a:xfrm>
            <a:custGeom>
              <a:avLst/>
              <a:gdLst/>
              <a:ahLst/>
              <a:cxnLst/>
              <a:rect l="l" t="t" r="r" b="b"/>
              <a:pathLst>
                <a:path w="9374" h="5340" extrusionOk="0">
                  <a:moveTo>
                    <a:pt x="9130" y="1"/>
                  </a:moveTo>
                  <a:cubicBezTo>
                    <a:pt x="9096" y="1"/>
                    <a:pt x="9064" y="12"/>
                    <a:pt x="9040" y="36"/>
                  </a:cubicBezTo>
                  <a:cubicBezTo>
                    <a:pt x="8940" y="69"/>
                    <a:pt x="1435" y="4572"/>
                    <a:pt x="167" y="4939"/>
                  </a:cubicBezTo>
                  <a:cubicBezTo>
                    <a:pt x="67" y="4973"/>
                    <a:pt x="0" y="5073"/>
                    <a:pt x="34" y="5206"/>
                  </a:cubicBezTo>
                  <a:cubicBezTo>
                    <a:pt x="67" y="5273"/>
                    <a:pt x="134" y="5339"/>
                    <a:pt x="234" y="5339"/>
                  </a:cubicBezTo>
                  <a:lnTo>
                    <a:pt x="301" y="5339"/>
                  </a:lnTo>
                  <a:cubicBezTo>
                    <a:pt x="1602" y="4939"/>
                    <a:pt x="8940" y="569"/>
                    <a:pt x="9240" y="403"/>
                  </a:cubicBezTo>
                  <a:cubicBezTo>
                    <a:pt x="9340" y="336"/>
                    <a:pt x="9374" y="202"/>
                    <a:pt x="9307" y="102"/>
                  </a:cubicBezTo>
                  <a:cubicBezTo>
                    <a:pt x="9264" y="38"/>
                    <a:pt x="9193" y="1"/>
                    <a:pt x="913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5"/>
            <p:cNvSpPr/>
            <p:nvPr/>
          </p:nvSpPr>
          <p:spPr>
            <a:xfrm>
              <a:off x="5446622" y="4364281"/>
              <a:ext cx="267539" cy="168656"/>
            </a:xfrm>
            <a:custGeom>
              <a:avLst/>
              <a:gdLst/>
              <a:ahLst/>
              <a:cxnLst/>
              <a:rect l="l" t="t" r="r" b="b"/>
              <a:pathLst>
                <a:path w="14107" h="8893" extrusionOk="0">
                  <a:moveTo>
                    <a:pt x="12502" y="1"/>
                  </a:moveTo>
                  <a:cubicBezTo>
                    <a:pt x="9761" y="1"/>
                    <a:pt x="2846" y="4110"/>
                    <a:pt x="1364" y="6402"/>
                  </a:cubicBezTo>
                  <a:cubicBezTo>
                    <a:pt x="0" y="8511"/>
                    <a:pt x="814" y="8892"/>
                    <a:pt x="1580" y="8892"/>
                  </a:cubicBezTo>
                  <a:cubicBezTo>
                    <a:pt x="2013" y="8892"/>
                    <a:pt x="2431" y="8771"/>
                    <a:pt x="2431" y="8771"/>
                  </a:cubicBezTo>
                  <a:cubicBezTo>
                    <a:pt x="2431" y="8771"/>
                    <a:pt x="2757" y="8821"/>
                    <a:pt x="3308" y="8821"/>
                  </a:cubicBezTo>
                  <a:cubicBezTo>
                    <a:pt x="5200" y="8821"/>
                    <a:pt x="9746" y="8221"/>
                    <a:pt x="12872" y="2900"/>
                  </a:cubicBezTo>
                  <a:cubicBezTo>
                    <a:pt x="14106" y="798"/>
                    <a:pt x="13709" y="1"/>
                    <a:pt x="12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5"/>
            <p:cNvSpPr/>
            <p:nvPr/>
          </p:nvSpPr>
          <p:spPr>
            <a:xfrm>
              <a:off x="5451609" y="4360431"/>
              <a:ext cx="260655" cy="176526"/>
            </a:xfrm>
            <a:custGeom>
              <a:avLst/>
              <a:gdLst/>
              <a:ahLst/>
              <a:cxnLst/>
              <a:rect l="l" t="t" r="r" b="b"/>
              <a:pathLst>
                <a:path w="13744" h="9308" extrusionOk="0">
                  <a:moveTo>
                    <a:pt x="12242" y="434"/>
                  </a:moveTo>
                  <a:cubicBezTo>
                    <a:pt x="12676" y="434"/>
                    <a:pt x="12943" y="534"/>
                    <a:pt x="13076" y="734"/>
                  </a:cubicBezTo>
                  <a:cubicBezTo>
                    <a:pt x="13210" y="1001"/>
                    <a:pt x="13243" y="1635"/>
                    <a:pt x="12442" y="3003"/>
                  </a:cubicBezTo>
                  <a:cubicBezTo>
                    <a:pt x="9340" y="8273"/>
                    <a:pt x="4837" y="8840"/>
                    <a:pt x="3036" y="8840"/>
                  </a:cubicBezTo>
                  <a:cubicBezTo>
                    <a:pt x="2502" y="8840"/>
                    <a:pt x="2202" y="8773"/>
                    <a:pt x="2202" y="8773"/>
                  </a:cubicBezTo>
                  <a:lnTo>
                    <a:pt x="2102" y="8773"/>
                  </a:lnTo>
                  <a:cubicBezTo>
                    <a:pt x="2102" y="8773"/>
                    <a:pt x="1701" y="8907"/>
                    <a:pt x="1301" y="8907"/>
                  </a:cubicBezTo>
                  <a:cubicBezTo>
                    <a:pt x="1068" y="8907"/>
                    <a:pt x="734" y="8840"/>
                    <a:pt x="634" y="8640"/>
                  </a:cubicBezTo>
                  <a:cubicBezTo>
                    <a:pt x="534" y="8440"/>
                    <a:pt x="467" y="7973"/>
                    <a:pt x="1268" y="6739"/>
                  </a:cubicBezTo>
                  <a:cubicBezTo>
                    <a:pt x="2669" y="4570"/>
                    <a:pt x="9474" y="434"/>
                    <a:pt x="12242" y="434"/>
                  </a:cubicBezTo>
                  <a:close/>
                  <a:moveTo>
                    <a:pt x="12242" y="0"/>
                  </a:moveTo>
                  <a:cubicBezTo>
                    <a:pt x="9307" y="0"/>
                    <a:pt x="2402" y="4203"/>
                    <a:pt x="934" y="6505"/>
                  </a:cubicBezTo>
                  <a:cubicBezTo>
                    <a:pt x="200" y="7606"/>
                    <a:pt x="0" y="8340"/>
                    <a:pt x="267" y="8840"/>
                  </a:cubicBezTo>
                  <a:cubicBezTo>
                    <a:pt x="367" y="9040"/>
                    <a:pt x="667" y="9307"/>
                    <a:pt x="1301" y="9307"/>
                  </a:cubicBezTo>
                  <a:cubicBezTo>
                    <a:pt x="1701" y="9307"/>
                    <a:pt x="2068" y="9240"/>
                    <a:pt x="2168" y="9207"/>
                  </a:cubicBezTo>
                  <a:cubicBezTo>
                    <a:pt x="2302" y="9207"/>
                    <a:pt x="2602" y="9240"/>
                    <a:pt x="3036" y="9240"/>
                  </a:cubicBezTo>
                  <a:cubicBezTo>
                    <a:pt x="4904" y="9240"/>
                    <a:pt x="9607" y="8673"/>
                    <a:pt x="12776" y="3236"/>
                  </a:cubicBezTo>
                  <a:cubicBezTo>
                    <a:pt x="13543" y="1969"/>
                    <a:pt x="13743" y="1068"/>
                    <a:pt x="13443" y="534"/>
                  </a:cubicBezTo>
                  <a:cubicBezTo>
                    <a:pt x="13243" y="201"/>
                    <a:pt x="12843" y="0"/>
                    <a:pt x="122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5"/>
            <p:cNvSpPr/>
            <p:nvPr/>
          </p:nvSpPr>
          <p:spPr>
            <a:xfrm>
              <a:off x="5434086" y="4236615"/>
              <a:ext cx="157485" cy="258171"/>
            </a:xfrm>
            <a:custGeom>
              <a:avLst/>
              <a:gdLst/>
              <a:ahLst/>
              <a:cxnLst/>
              <a:rect l="l" t="t" r="r" b="b"/>
              <a:pathLst>
                <a:path w="8304" h="13613" extrusionOk="0">
                  <a:moveTo>
                    <a:pt x="7241" y="1"/>
                  </a:moveTo>
                  <a:cubicBezTo>
                    <a:pt x="5060" y="1"/>
                    <a:pt x="245" y="8331"/>
                    <a:pt x="90" y="11366"/>
                  </a:cubicBezTo>
                  <a:cubicBezTo>
                    <a:pt x="1" y="13126"/>
                    <a:pt x="411" y="13612"/>
                    <a:pt x="892" y="13612"/>
                  </a:cubicBezTo>
                  <a:cubicBezTo>
                    <a:pt x="1488" y="13612"/>
                    <a:pt x="2192" y="12867"/>
                    <a:pt x="2192" y="12867"/>
                  </a:cubicBezTo>
                  <a:cubicBezTo>
                    <a:pt x="2192" y="12867"/>
                    <a:pt x="8263" y="10532"/>
                    <a:pt x="8296" y="2560"/>
                  </a:cubicBezTo>
                  <a:cubicBezTo>
                    <a:pt x="8304" y="735"/>
                    <a:pt x="7888" y="1"/>
                    <a:pt x="72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5"/>
            <p:cNvSpPr/>
            <p:nvPr/>
          </p:nvSpPr>
          <p:spPr>
            <a:xfrm>
              <a:off x="5430730" y="4232652"/>
              <a:ext cx="164502" cy="266344"/>
            </a:xfrm>
            <a:custGeom>
              <a:avLst/>
              <a:gdLst/>
              <a:ahLst/>
              <a:cxnLst/>
              <a:rect l="l" t="t" r="r" b="b"/>
              <a:pathLst>
                <a:path w="8674" h="14044" extrusionOk="0">
                  <a:moveTo>
                    <a:pt x="7406" y="401"/>
                  </a:moveTo>
                  <a:cubicBezTo>
                    <a:pt x="7539" y="401"/>
                    <a:pt x="7672" y="467"/>
                    <a:pt x="7773" y="567"/>
                  </a:cubicBezTo>
                  <a:cubicBezTo>
                    <a:pt x="8006" y="801"/>
                    <a:pt x="8273" y="1335"/>
                    <a:pt x="8240" y="2769"/>
                  </a:cubicBezTo>
                  <a:cubicBezTo>
                    <a:pt x="8206" y="10474"/>
                    <a:pt x="2369" y="12876"/>
                    <a:pt x="2302" y="12910"/>
                  </a:cubicBezTo>
                  <a:cubicBezTo>
                    <a:pt x="2269" y="12910"/>
                    <a:pt x="2235" y="12910"/>
                    <a:pt x="2235" y="12943"/>
                  </a:cubicBezTo>
                  <a:cubicBezTo>
                    <a:pt x="2035" y="13143"/>
                    <a:pt x="1501" y="13610"/>
                    <a:pt x="1068" y="13610"/>
                  </a:cubicBezTo>
                  <a:cubicBezTo>
                    <a:pt x="968" y="13610"/>
                    <a:pt x="868" y="13577"/>
                    <a:pt x="801" y="13477"/>
                  </a:cubicBezTo>
                  <a:cubicBezTo>
                    <a:pt x="601" y="13310"/>
                    <a:pt x="401" y="12809"/>
                    <a:pt x="467" y="11575"/>
                  </a:cubicBezTo>
                  <a:cubicBezTo>
                    <a:pt x="634" y="8640"/>
                    <a:pt x="5404" y="401"/>
                    <a:pt x="7406" y="401"/>
                  </a:cubicBezTo>
                  <a:close/>
                  <a:moveTo>
                    <a:pt x="7406" y="0"/>
                  </a:moveTo>
                  <a:cubicBezTo>
                    <a:pt x="4971" y="0"/>
                    <a:pt x="200" y="8606"/>
                    <a:pt x="67" y="11575"/>
                  </a:cubicBezTo>
                  <a:cubicBezTo>
                    <a:pt x="0" y="12709"/>
                    <a:pt x="134" y="13410"/>
                    <a:pt x="467" y="13777"/>
                  </a:cubicBezTo>
                  <a:cubicBezTo>
                    <a:pt x="634" y="13944"/>
                    <a:pt x="834" y="14044"/>
                    <a:pt x="1068" y="14044"/>
                  </a:cubicBezTo>
                  <a:cubicBezTo>
                    <a:pt x="1702" y="14044"/>
                    <a:pt x="2335" y="13443"/>
                    <a:pt x="2502" y="13276"/>
                  </a:cubicBezTo>
                  <a:cubicBezTo>
                    <a:pt x="2769" y="13143"/>
                    <a:pt x="4137" y="12543"/>
                    <a:pt x="5571" y="11075"/>
                  </a:cubicBezTo>
                  <a:cubicBezTo>
                    <a:pt x="6972" y="9574"/>
                    <a:pt x="8640" y="6939"/>
                    <a:pt x="8673" y="2769"/>
                  </a:cubicBezTo>
                  <a:cubicBezTo>
                    <a:pt x="8673" y="1501"/>
                    <a:pt x="8473" y="667"/>
                    <a:pt x="8073" y="267"/>
                  </a:cubicBezTo>
                  <a:cubicBezTo>
                    <a:pt x="7906" y="100"/>
                    <a:pt x="7672" y="0"/>
                    <a:pt x="740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5"/>
            <p:cNvSpPr/>
            <p:nvPr/>
          </p:nvSpPr>
          <p:spPr>
            <a:xfrm>
              <a:off x="5325119" y="4229333"/>
              <a:ext cx="183448" cy="279108"/>
            </a:xfrm>
            <a:custGeom>
              <a:avLst/>
              <a:gdLst/>
              <a:ahLst/>
              <a:cxnLst/>
              <a:rect l="l" t="t" r="r" b="b"/>
              <a:pathLst>
                <a:path w="9673" h="14717" extrusionOk="0">
                  <a:moveTo>
                    <a:pt x="2439" y="1"/>
                  </a:moveTo>
                  <a:cubicBezTo>
                    <a:pt x="0" y="1"/>
                    <a:pt x="2039" y="10854"/>
                    <a:pt x="4102" y="13418"/>
                  </a:cubicBezTo>
                  <a:cubicBezTo>
                    <a:pt x="4869" y="14385"/>
                    <a:pt x="5408" y="14716"/>
                    <a:pt x="5786" y="14716"/>
                  </a:cubicBezTo>
                  <a:cubicBezTo>
                    <a:pt x="6608" y="14716"/>
                    <a:pt x="6670" y="13151"/>
                    <a:pt x="6670" y="13151"/>
                  </a:cubicBezTo>
                  <a:cubicBezTo>
                    <a:pt x="6670" y="13151"/>
                    <a:pt x="9672" y="7414"/>
                    <a:pt x="4435" y="1410"/>
                  </a:cubicBezTo>
                  <a:cubicBezTo>
                    <a:pt x="3574" y="422"/>
                    <a:pt x="2920" y="1"/>
                    <a:pt x="24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5"/>
            <p:cNvSpPr/>
            <p:nvPr/>
          </p:nvSpPr>
          <p:spPr>
            <a:xfrm>
              <a:off x="5331415" y="4225066"/>
              <a:ext cx="170818" cy="287225"/>
            </a:xfrm>
            <a:custGeom>
              <a:avLst/>
              <a:gdLst/>
              <a:ahLst/>
              <a:cxnLst/>
              <a:rect l="l" t="t" r="r" b="b"/>
              <a:pathLst>
                <a:path w="9007" h="15145" extrusionOk="0">
                  <a:moveTo>
                    <a:pt x="2102" y="434"/>
                  </a:moveTo>
                  <a:cubicBezTo>
                    <a:pt x="2402" y="434"/>
                    <a:pt x="2969" y="667"/>
                    <a:pt x="3936" y="1768"/>
                  </a:cubicBezTo>
                  <a:cubicBezTo>
                    <a:pt x="9007" y="7572"/>
                    <a:pt x="6205" y="13243"/>
                    <a:pt x="6171" y="13276"/>
                  </a:cubicBezTo>
                  <a:cubicBezTo>
                    <a:pt x="6138" y="13310"/>
                    <a:pt x="6138" y="13343"/>
                    <a:pt x="6138" y="13376"/>
                  </a:cubicBezTo>
                  <a:cubicBezTo>
                    <a:pt x="6138" y="13743"/>
                    <a:pt x="5971" y="14744"/>
                    <a:pt x="5471" y="14744"/>
                  </a:cubicBezTo>
                  <a:cubicBezTo>
                    <a:pt x="5204" y="14744"/>
                    <a:pt x="4737" y="14544"/>
                    <a:pt x="3936" y="13510"/>
                  </a:cubicBezTo>
                  <a:cubicBezTo>
                    <a:pt x="2235" y="11408"/>
                    <a:pt x="434" y="3102"/>
                    <a:pt x="1535" y="867"/>
                  </a:cubicBezTo>
                  <a:cubicBezTo>
                    <a:pt x="1668" y="567"/>
                    <a:pt x="1868" y="434"/>
                    <a:pt x="2102" y="434"/>
                  </a:cubicBezTo>
                  <a:close/>
                  <a:moveTo>
                    <a:pt x="2102" y="0"/>
                  </a:moveTo>
                  <a:cubicBezTo>
                    <a:pt x="1802" y="0"/>
                    <a:pt x="1435" y="133"/>
                    <a:pt x="1134" y="701"/>
                  </a:cubicBezTo>
                  <a:cubicBezTo>
                    <a:pt x="0" y="3069"/>
                    <a:pt x="1802" y="11542"/>
                    <a:pt x="3603" y="13777"/>
                  </a:cubicBezTo>
                  <a:cubicBezTo>
                    <a:pt x="4337" y="14711"/>
                    <a:pt x="4937" y="15144"/>
                    <a:pt x="5471" y="15144"/>
                  </a:cubicBezTo>
                  <a:cubicBezTo>
                    <a:pt x="6405" y="15144"/>
                    <a:pt x="6538" y="13710"/>
                    <a:pt x="6538" y="13443"/>
                  </a:cubicBezTo>
                  <a:cubicBezTo>
                    <a:pt x="6672" y="13176"/>
                    <a:pt x="7305" y="11808"/>
                    <a:pt x="7406" y="9774"/>
                  </a:cubicBezTo>
                  <a:cubicBezTo>
                    <a:pt x="7472" y="7739"/>
                    <a:pt x="7005" y="4637"/>
                    <a:pt x="4237" y="1468"/>
                  </a:cubicBezTo>
                  <a:cubicBezTo>
                    <a:pt x="3369" y="500"/>
                    <a:pt x="2669" y="0"/>
                    <a:pt x="21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5"/>
            <p:cNvSpPr/>
            <p:nvPr/>
          </p:nvSpPr>
          <p:spPr>
            <a:xfrm>
              <a:off x="5175302" y="4313382"/>
              <a:ext cx="263632" cy="222289"/>
            </a:xfrm>
            <a:custGeom>
              <a:avLst/>
              <a:gdLst/>
              <a:ahLst/>
              <a:cxnLst/>
              <a:rect l="l" t="t" r="r" b="b"/>
              <a:pathLst>
                <a:path w="13901" h="11721" extrusionOk="0">
                  <a:moveTo>
                    <a:pt x="3730" y="0"/>
                  </a:moveTo>
                  <a:cubicBezTo>
                    <a:pt x="1" y="0"/>
                    <a:pt x="7643" y="9853"/>
                    <a:pt x="10834" y="11254"/>
                  </a:cubicBezTo>
                  <a:cubicBezTo>
                    <a:pt x="11586" y="11589"/>
                    <a:pt x="12118" y="11721"/>
                    <a:pt x="12490" y="11721"/>
                  </a:cubicBezTo>
                  <a:cubicBezTo>
                    <a:pt x="13900" y="11721"/>
                    <a:pt x="13002" y="9820"/>
                    <a:pt x="13002" y="9820"/>
                  </a:cubicBezTo>
                  <a:cubicBezTo>
                    <a:pt x="13002" y="9820"/>
                    <a:pt x="13002" y="3349"/>
                    <a:pt x="5564" y="447"/>
                  </a:cubicBezTo>
                  <a:cubicBezTo>
                    <a:pt x="4775" y="139"/>
                    <a:pt x="4173" y="0"/>
                    <a:pt x="37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5"/>
            <p:cNvSpPr/>
            <p:nvPr/>
          </p:nvSpPr>
          <p:spPr>
            <a:xfrm>
              <a:off x="5217535" y="4309816"/>
              <a:ext cx="217642" cy="229666"/>
            </a:xfrm>
            <a:custGeom>
              <a:avLst/>
              <a:gdLst/>
              <a:ahLst/>
              <a:cxnLst/>
              <a:rect l="l" t="t" r="r" b="b"/>
              <a:pathLst>
                <a:path w="11476" h="12110" extrusionOk="0">
                  <a:moveTo>
                    <a:pt x="1502" y="401"/>
                  </a:moveTo>
                  <a:cubicBezTo>
                    <a:pt x="1936" y="401"/>
                    <a:pt x="2536" y="535"/>
                    <a:pt x="3270" y="835"/>
                  </a:cubicBezTo>
                  <a:cubicBezTo>
                    <a:pt x="10475" y="3637"/>
                    <a:pt x="10575" y="9975"/>
                    <a:pt x="10575" y="10008"/>
                  </a:cubicBezTo>
                  <a:cubicBezTo>
                    <a:pt x="10575" y="10041"/>
                    <a:pt x="10575" y="10075"/>
                    <a:pt x="10609" y="10108"/>
                  </a:cubicBezTo>
                  <a:cubicBezTo>
                    <a:pt x="10709" y="10342"/>
                    <a:pt x="11009" y="11142"/>
                    <a:pt x="10775" y="11509"/>
                  </a:cubicBezTo>
                  <a:cubicBezTo>
                    <a:pt x="10675" y="11643"/>
                    <a:pt x="10542" y="11709"/>
                    <a:pt x="10275" y="11709"/>
                  </a:cubicBezTo>
                  <a:cubicBezTo>
                    <a:pt x="9908" y="11709"/>
                    <a:pt x="9374" y="11542"/>
                    <a:pt x="8707" y="11276"/>
                  </a:cubicBezTo>
                  <a:cubicBezTo>
                    <a:pt x="6072" y="10108"/>
                    <a:pt x="301" y="2970"/>
                    <a:pt x="735" y="902"/>
                  </a:cubicBezTo>
                  <a:cubicBezTo>
                    <a:pt x="768" y="668"/>
                    <a:pt x="902" y="401"/>
                    <a:pt x="1502" y="401"/>
                  </a:cubicBezTo>
                  <a:close/>
                  <a:moveTo>
                    <a:pt x="1502" y="1"/>
                  </a:moveTo>
                  <a:cubicBezTo>
                    <a:pt x="668" y="1"/>
                    <a:pt x="401" y="435"/>
                    <a:pt x="335" y="801"/>
                  </a:cubicBezTo>
                  <a:cubicBezTo>
                    <a:pt x="1" y="2403"/>
                    <a:pt x="2469" y="5705"/>
                    <a:pt x="3203" y="6672"/>
                  </a:cubicBezTo>
                  <a:cubicBezTo>
                    <a:pt x="4771" y="8674"/>
                    <a:pt x="7039" y="10975"/>
                    <a:pt x="8540" y="11643"/>
                  </a:cubicBezTo>
                  <a:cubicBezTo>
                    <a:pt x="9274" y="11976"/>
                    <a:pt x="9841" y="12110"/>
                    <a:pt x="10275" y="12110"/>
                  </a:cubicBezTo>
                  <a:cubicBezTo>
                    <a:pt x="10675" y="12110"/>
                    <a:pt x="10975" y="11976"/>
                    <a:pt x="11142" y="11743"/>
                  </a:cubicBezTo>
                  <a:cubicBezTo>
                    <a:pt x="11476" y="11176"/>
                    <a:pt x="11109" y="10208"/>
                    <a:pt x="11009" y="9975"/>
                  </a:cubicBezTo>
                  <a:cubicBezTo>
                    <a:pt x="10975" y="9674"/>
                    <a:pt x="10909" y="8173"/>
                    <a:pt x="10041" y="6339"/>
                  </a:cubicBezTo>
                  <a:cubicBezTo>
                    <a:pt x="9174" y="4471"/>
                    <a:pt x="7306" y="1969"/>
                    <a:pt x="3403" y="435"/>
                  </a:cubicBezTo>
                  <a:cubicBezTo>
                    <a:pt x="2636" y="134"/>
                    <a:pt x="2002" y="1"/>
                    <a:pt x="150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5"/>
            <p:cNvSpPr/>
            <p:nvPr/>
          </p:nvSpPr>
          <p:spPr>
            <a:xfrm>
              <a:off x="5059450" y="4423506"/>
              <a:ext cx="408639" cy="122305"/>
            </a:xfrm>
            <a:custGeom>
              <a:avLst/>
              <a:gdLst/>
              <a:ahLst/>
              <a:cxnLst/>
              <a:rect l="l" t="t" r="r" b="b"/>
              <a:pathLst>
                <a:path w="21547" h="6449" extrusionOk="0">
                  <a:moveTo>
                    <a:pt x="10258" y="1"/>
                  </a:moveTo>
                  <a:cubicBezTo>
                    <a:pt x="9340" y="1"/>
                    <a:pt x="8344" y="104"/>
                    <a:pt x="7270" y="344"/>
                  </a:cubicBezTo>
                  <a:cubicBezTo>
                    <a:pt x="0" y="1966"/>
                    <a:pt x="12048" y="6448"/>
                    <a:pt x="16804" y="6448"/>
                  </a:cubicBezTo>
                  <a:cubicBezTo>
                    <a:pt x="17133" y="6448"/>
                    <a:pt x="17427" y="6427"/>
                    <a:pt x="17677" y="6381"/>
                  </a:cubicBezTo>
                  <a:cubicBezTo>
                    <a:pt x="21546" y="5714"/>
                    <a:pt x="18678" y="4013"/>
                    <a:pt x="18678" y="4013"/>
                  </a:cubicBezTo>
                  <a:cubicBezTo>
                    <a:pt x="18678" y="4013"/>
                    <a:pt x="15978" y="1"/>
                    <a:pt x="10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5"/>
            <p:cNvSpPr/>
            <p:nvPr/>
          </p:nvSpPr>
          <p:spPr>
            <a:xfrm>
              <a:off x="5148601" y="4419903"/>
              <a:ext cx="290373" cy="129702"/>
            </a:xfrm>
            <a:custGeom>
              <a:avLst/>
              <a:gdLst/>
              <a:ahLst/>
              <a:cxnLst/>
              <a:rect l="l" t="t" r="r" b="b"/>
              <a:pathLst>
                <a:path w="15311" h="6839" extrusionOk="0">
                  <a:moveTo>
                    <a:pt x="5537" y="400"/>
                  </a:moveTo>
                  <a:cubicBezTo>
                    <a:pt x="11075" y="400"/>
                    <a:pt x="13777" y="4270"/>
                    <a:pt x="13810" y="4303"/>
                  </a:cubicBezTo>
                  <a:cubicBezTo>
                    <a:pt x="13810" y="4336"/>
                    <a:pt x="13843" y="4336"/>
                    <a:pt x="13877" y="4370"/>
                  </a:cubicBezTo>
                  <a:cubicBezTo>
                    <a:pt x="14143" y="4537"/>
                    <a:pt x="14844" y="5070"/>
                    <a:pt x="14777" y="5504"/>
                  </a:cubicBezTo>
                  <a:cubicBezTo>
                    <a:pt x="14744" y="5704"/>
                    <a:pt x="14444" y="6104"/>
                    <a:pt x="12943" y="6371"/>
                  </a:cubicBezTo>
                  <a:cubicBezTo>
                    <a:pt x="12709" y="6405"/>
                    <a:pt x="12442" y="6438"/>
                    <a:pt x="12109" y="6438"/>
                  </a:cubicBezTo>
                  <a:cubicBezTo>
                    <a:pt x="8373" y="6438"/>
                    <a:pt x="667" y="3736"/>
                    <a:pt x="500" y="2001"/>
                  </a:cubicBezTo>
                  <a:cubicBezTo>
                    <a:pt x="434" y="1501"/>
                    <a:pt x="1201" y="1067"/>
                    <a:pt x="2602" y="734"/>
                  </a:cubicBezTo>
                  <a:cubicBezTo>
                    <a:pt x="3603" y="500"/>
                    <a:pt x="4603" y="400"/>
                    <a:pt x="5537" y="400"/>
                  </a:cubicBezTo>
                  <a:close/>
                  <a:moveTo>
                    <a:pt x="5537" y="0"/>
                  </a:moveTo>
                  <a:cubicBezTo>
                    <a:pt x="4570" y="0"/>
                    <a:pt x="3536" y="100"/>
                    <a:pt x="2502" y="334"/>
                  </a:cubicBezTo>
                  <a:cubicBezTo>
                    <a:pt x="801" y="701"/>
                    <a:pt x="0" y="1301"/>
                    <a:pt x="67" y="2068"/>
                  </a:cubicBezTo>
                  <a:cubicBezTo>
                    <a:pt x="300" y="4170"/>
                    <a:pt x="8406" y="6838"/>
                    <a:pt x="12109" y="6838"/>
                  </a:cubicBezTo>
                  <a:cubicBezTo>
                    <a:pt x="12442" y="6838"/>
                    <a:pt x="12742" y="6838"/>
                    <a:pt x="13009" y="6772"/>
                  </a:cubicBezTo>
                  <a:cubicBezTo>
                    <a:pt x="14377" y="6538"/>
                    <a:pt x="15077" y="6138"/>
                    <a:pt x="15178" y="5571"/>
                  </a:cubicBezTo>
                  <a:cubicBezTo>
                    <a:pt x="15311" y="4837"/>
                    <a:pt x="14344" y="4170"/>
                    <a:pt x="14110" y="4036"/>
                  </a:cubicBezTo>
                  <a:cubicBezTo>
                    <a:pt x="13810" y="3603"/>
                    <a:pt x="11008" y="0"/>
                    <a:pt x="553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5"/>
            <p:cNvSpPr/>
            <p:nvPr/>
          </p:nvSpPr>
          <p:spPr>
            <a:xfrm>
              <a:off x="5185163" y="4519331"/>
              <a:ext cx="292402" cy="146637"/>
            </a:xfrm>
            <a:custGeom>
              <a:avLst/>
              <a:gdLst/>
              <a:ahLst/>
              <a:cxnLst/>
              <a:rect l="l" t="t" r="r" b="b"/>
              <a:pathLst>
                <a:path w="15418" h="7732" extrusionOk="0">
                  <a:moveTo>
                    <a:pt x="10699" y="1"/>
                  </a:moveTo>
                  <a:cubicBezTo>
                    <a:pt x="8457" y="1"/>
                    <a:pt x="4767" y="729"/>
                    <a:pt x="1641" y="4798"/>
                  </a:cubicBezTo>
                  <a:cubicBezTo>
                    <a:pt x="1" y="6936"/>
                    <a:pt x="548" y="7731"/>
                    <a:pt x="2086" y="7731"/>
                  </a:cubicBezTo>
                  <a:cubicBezTo>
                    <a:pt x="5083" y="7731"/>
                    <a:pt x="11841" y="4713"/>
                    <a:pt x="13516" y="2729"/>
                  </a:cubicBezTo>
                  <a:cubicBezTo>
                    <a:pt x="15418" y="478"/>
                    <a:pt x="14036" y="196"/>
                    <a:pt x="13226" y="196"/>
                  </a:cubicBezTo>
                  <a:cubicBezTo>
                    <a:pt x="12956" y="196"/>
                    <a:pt x="12749" y="228"/>
                    <a:pt x="12749" y="228"/>
                  </a:cubicBezTo>
                  <a:cubicBezTo>
                    <a:pt x="12749" y="228"/>
                    <a:pt x="11949" y="1"/>
                    <a:pt x="106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5"/>
            <p:cNvSpPr/>
            <p:nvPr/>
          </p:nvSpPr>
          <p:spPr>
            <a:xfrm>
              <a:off x="5190341" y="4515405"/>
              <a:ext cx="276472" cy="154394"/>
            </a:xfrm>
            <a:custGeom>
              <a:avLst/>
              <a:gdLst/>
              <a:ahLst/>
              <a:cxnLst/>
              <a:rect l="l" t="t" r="r" b="b"/>
              <a:pathLst>
                <a:path w="14578" h="8141" extrusionOk="0">
                  <a:moveTo>
                    <a:pt x="10408" y="435"/>
                  </a:moveTo>
                  <a:cubicBezTo>
                    <a:pt x="11609" y="435"/>
                    <a:pt x="12409" y="635"/>
                    <a:pt x="12409" y="668"/>
                  </a:cubicBezTo>
                  <a:lnTo>
                    <a:pt x="12510" y="668"/>
                  </a:lnTo>
                  <a:cubicBezTo>
                    <a:pt x="12510" y="668"/>
                    <a:pt x="12710" y="635"/>
                    <a:pt x="12977" y="635"/>
                  </a:cubicBezTo>
                  <a:cubicBezTo>
                    <a:pt x="13277" y="635"/>
                    <a:pt x="13810" y="668"/>
                    <a:pt x="13944" y="968"/>
                  </a:cubicBezTo>
                  <a:cubicBezTo>
                    <a:pt x="14044" y="1168"/>
                    <a:pt x="14044" y="1669"/>
                    <a:pt x="13077" y="2803"/>
                  </a:cubicBezTo>
                  <a:cubicBezTo>
                    <a:pt x="11409" y="4771"/>
                    <a:pt x="4671" y="7740"/>
                    <a:pt x="1835" y="7740"/>
                  </a:cubicBezTo>
                  <a:cubicBezTo>
                    <a:pt x="1368" y="7740"/>
                    <a:pt x="835" y="7673"/>
                    <a:pt x="634" y="7306"/>
                  </a:cubicBezTo>
                  <a:cubicBezTo>
                    <a:pt x="468" y="6906"/>
                    <a:pt x="768" y="6139"/>
                    <a:pt x="1535" y="5138"/>
                  </a:cubicBezTo>
                  <a:cubicBezTo>
                    <a:pt x="4537" y="1235"/>
                    <a:pt x="8006" y="435"/>
                    <a:pt x="10408" y="435"/>
                  </a:cubicBezTo>
                  <a:close/>
                  <a:moveTo>
                    <a:pt x="10408" y="1"/>
                  </a:moveTo>
                  <a:cubicBezTo>
                    <a:pt x="7906" y="1"/>
                    <a:pt x="4304" y="868"/>
                    <a:pt x="1235" y="4871"/>
                  </a:cubicBezTo>
                  <a:cubicBezTo>
                    <a:pt x="301" y="6072"/>
                    <a:pt x="1" y="6939"/>
                    <a:pt x="267" y="7506"/>
                  </a:cubicBezTo>
                  <a:cubicBezTo>
                    <a:pt x="501" y="7940"/>
                    <a:pt x="1001" y="8140"/>
                    <a:pt x="1835" y="8140"/>
                  </a:cubicBezTo>
                  <a:cubicBezTo>
                    <a:pt x="4837" y="8140"/>
                    <a:pt x="11642" y="5171"/>
                    <a:pt x="13410" y="3070"/>
                  </a:cubicBezTo>
                  <a:cubicBezTo>
                    <a:pt x="14244" y="2036"/>
                    <a:pt x="14578" y="1302"/>
                    <a:pt x="14311" y="802"/>
                  </a:cubicBezTo>
                  <a:cubicBezTo>
                    <a:pt x="14144" y="401"/>
                    <a:pt x="13677" y="201"/>
                    <a:pt x="12977" y="201"/>
                  </a:cubicBezTo>
                  <a:cubicBezTo>
                    <a:pt x="12743" y="201"/>
                    <a:pt x="12576" y="234"/>
                    <a:pt x="12476" y="234"/>
                  </a:cubicBezTo>
                  <a:cubicBezTo>
                    <a:pt x="12309" y="201"/>
                    <a:pt x="11509" y="1"/>
                    <a:pt x="1040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5"/>
            <p:cNvSpPr/>
            <p:nvPr/>
          </p:nvSpPr>
          <p:spPr>
            <a:xfrm>
              <a:off x="5323526" y="4517738"/>
              <a:ext cx="158263" cy="257621"/>
            </a:xfrm>
            <a:custGeom>
              <a:avLst/>
              <a:gdLst/>
              <a:ahLst/>
              <a:cxnLst/>
              <a:rect l="l" t="t" r="r" b="b"/>
              <a:pathLst>
                <a:path w="8345" h="13584" extrusionOk="0">
                  <a:moveTo>
                    <a:pt x="7439" y="1"/>
                  </a:moveTo>
                  <a:cubicBezTo>
                    <a:pt x="6834" y="1"/>
                    <a:pt x="6120" y="745"/>
                    <a:pt x="6120" y="745"/>
                  </a:cubicBezTo>
                  <a:cubicBezTo>
                    <a:pt x="6120" y="745"/>
                    <a:pt x="83" y="3080"/>
                    <a:pt x="16" y="11019"/>
                  </a:cubicBezTo>
                  <a:cubicBezTo>
                    <a:pt x="1" y="12848"/>
                    <a:pt x="413" y="13583"/>
                    <a:pt x="1062" y="13583"/>
                  </a:cubicBezTo>
                  <a:cubicBezTo>
                    <a:pt x="3240" y="13583"/>
                    <a:pt x="8075" y="5280"/>
                    <a:pt x="8255" y="2246"/>
                  </a:cubicBezTo>
                  <a:cubicBezTo>
                    <a:pt x="8345" y="487"/>
                    <a:pt x="7928" y="1"/>
                    <a:pt x="74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5"/>
            <p:cNvSpPr/>
            <p:nvPr/>
          </p:nvSpPr>
          <p:spPr>
            <a:xfrm>
              <a:off x="5319391" y="4513509"/>
              <a:ext cx="165773" cy="265719"/>
            </a:xfrm>
            <a:custGeom>
              <a:avLst/>
              <a:gdLst/>
              <a:ahLst/>
              <a:cxnLst/>
              <a:rect l="l" t="t" r="r" b="b"/>
              <a:pathLst>
                <a:path w="8741" h="14011" extrusionOk="0">
                  <a:moveTo>
                    <a:pt x="7639" y="435"/>
                  </a:moveTo>
                  <a:cubicBezTo>
                    <a:pt x="7773" y="435"/>
                    <a:pt x="7873" y="468"/>
                    <a:pt x="7939" y="568"/>
                  </a:cubicBezTo>
                  <a:cubicBezTo>
                    <a:pt x="8106" y="735"/>
                    <a:pt x="8306" y="1235"/>
                    <a:pt x="8240" y="2469"/>
                  </a:cubicBezTo>
                  <a:cubicBezTo>
                    <a:pt x="8106" y="5405"/>
                    <a:pt x="3303" y="13611"/>
                    <a:pt x="1268" y="13611"/>
                  </a:cubicBezTo>
                  <a:cubicBezTo>
                    <a:pt x="1135" y="13611"/>
                    <a:pt x="1001" y="13544"/>
                    <a:pt x="901" y="13444"/>
                  </a:cubicBezTo>
                  <a:cubicBezTo>
                    <a:pt x="701" y="13244"/>
                    <a:pt x="434" y="12677"/>
                    <a:pt x="434" y="11242"/>
                  </a:cubicBezTo>
                  <a:cubicBezTo>
                    <a:pt x="501" y="3537"/>
                    <a:pt x="6372" y="1168"/>
                    <a:pt x="6438" y="1135"/>
                  </a:cubicBezTo>
                  <a:cubicBezTo>
                    <a:pt x="6472" y="1135"/>
                    <a:pt x="6472" y="1102"/>
                    <a:pt x="6505" y="1102"/>
                  </a:cubicBezTo>
                  <a:cubicBezTo>
                    <a:pt x="6672" y="902"/>
                    <a:pt x="7239" y="435"/>
                    <a:pt x="7639" y="435"/>
                  </a:cubicBezTo>
                  <a:close/>
                  <a:moveTo>
                    <a:pt x="7639" y="1"/>
                  </a:moveTo>
                  <a:cubicBezTo>
                    <a:pt x="7039" y="1"/>
                    <a:pt x="6405" y="601"/>
                    <a:pt x="6238" y="768"/>
                  </a:cubicBezTo>
                  <a:cubicBezTo>
                    <a:pt x="5971" y="868"/>
                    <a:pt x="4570" y="1502"/>
                    <a:pt x="3169" y="2970"/>
                  </a:cubicBezTo>
                  <a:cubicBezTo>
                    <a:pt x="1768" y="4437"/>
                    <a:pt x="67" y="7073"/>
                    <a:pt x="34" y="11242"/>
                  </a:cubicBezTo>
                  <a:cubicBezTo>
                    <a:pt x="0" y="12510"/>
                    <a:pt x="201" y="13344"/>
                    <a:pt x="601" y="13744"/>
                  </a:cubicBezTo>
                  <a:cubicBezTo>
                    <a:pt x="801" y="13911"/>
                    <a:pt x="1001" y="14011"/>
                    <a:pt x="1268" y="14011"/>
                  </a:cubicBezTo>
                  <a:cubicBezTo>
                    <a:pt x="3703" y="14011"/>
                    <a:pt x="8507" y="5438"/>
                    <a:pt x="8673" y="2469"/>
                  </a:cubicBezTo>
                  <a:cubicBezTo>
                    <a:pt x="8740" y="1369"/>
                    <a:pt x="8607" y="635"/>
                    <a:pt x="8240" y="268"/>
                  </a:cubicBezTo>
                  <a:cubicBezTo>
                    <a:pt x="8106" y="101"/>
                    <a:pt x="7873" y="1"/>
                    <a:pt x="763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5"/>
            <p:cNvSpPr/>
            <p:nvPr/>
          </p:nvSpPr>
          <p:spPr>
            <a:xfrm>
              <a:off x="5400994" y="4525532"/>
              <a:ext cx="205524" cy="266307"/>
            </a:xfrm>
            <a:custGeom>
              <a:avLst/>
              <a:gdLst/>
              <a:ahLst/>
              <a:cxnLst/>
              <a:rect l="l" t="t" r="r" b="b"/>
              <a:pathLst>
                <a:path w="10837" h="14042" extrusionOk="0">
                  <a:moveTo>
                    <a:pt x="2799" y="0"/>
                  </a:moveTo>
                  <a:cubicBezTo>
                    <a:pt x="1848" y="0"/>
                    <a:pt x="2035" y="1702"/>
                    <a:pt x="2035" y="1702"/>
                  </a:cubicBezTo>
                  <a:cubicBezTo>
                    <a:pt x="2035" y="1702"/>
                    <a:pt x="1" y="7840"/>
                    <a:pt x="6105" y="12943"/>
                  </a:cubicBezTo>
                  <a:cubicBezTo>
                    <a:pt x="7016" y="13710"/>
                    <a:pt x="7686" y="14041"/>
                    <a:pt x="8156" y="14041"/>
                  </a:cubicBezTo>
                  <a:cubicBezTo>
                    <a:pt x="10836" y="14041"/>
                    <a:pt x="7039" y="3277"/>
                    <a:pt x="4570" y="1035"/>
                  </a:cubicBezTo>
                  <a:cubicBezTo>
                    <a:pt x="3741" y="272"/>
                    <a:pt x="3179" y="0"/>
                    <a:pt x="27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5"/>
            <p:cNvSpPr/>
            <p:nvPr/>
          </p:nvSpPr>
          <p:spPr>
            <a:xfrm>
              <a:off x="5407328" y="4521739"/>
              <a:ext cx="184112" cy="273949"/>
            </a:xfrm>
            <a:custGeom>
              <a:avLst/>
              <a:gdLst/>
              <a:ahLst/>
              <a:cxnLst/>
              <a:rect l="l" t="t" r="r" b="b"/>
              <a:pathLst>
                <a:path w="9708" h="14445" extrusionOk="0">
                  <a:moveTo>
                    <a:pt x="2469" y="401"/>
                  </a:moveTo>
                  <a:cubicBezTo>
                    <a:pt x="2702" y="401"/>
                    <a:pt x="3202" y="568"/>
                    <a:pt x="4070" y="1368"/>
                  </a:cubicBezTo>
                  <a:cubicBezTo>
                    <a:pt x="6505" y="3603"/>
                    <a:pt x="9140" y="11709"/>
                    <a:pt x="8406" y="13610"/>
                  </a:cubicBezTo>
                  <a:cubicBezTo>
                    <a:pt x="8239" y="14011"/>
                    <a:pt x="8006" y="14044"/>
                    <a:pt x="7839" y="14044"/>
                  </a:cubicBezTo>
                  <a:cubicBezTo>
                    <a:pt x="7505" y="14044"/>
                    <a:pt x="6938" y="13844"/>
                    <a:pt x="5904" y="13010"/>
                  </a:cubicBezTo>
                  <a:cubicBezTo>
                    <a:pt x="0" y="8040"/>
                    <a:pt x="1901" y="2002"/>
                    <a:pt x="1901" y="1969"/>
                  </a:cubicBezTo>
                  <a:cubicBezTo>
                    <a:pt x="1901" y="1935"/>
                    <a:pt x="1935" y="1902"/>
                    <a:pt x="1901" y="1869"/>
                  </a:cubicBezTo>
                  <a:cubicBezTo>
                    <a:pt x="1901" y="1602"/>
                    <a:pt x="1868" y="868"/>
                    <a:pt x="2135" y="534"/>
                  </a:cubicBezTo>
                  <a:cubicBezTo>
                    <a:pt x="2235" y="434"/>
                    <a:pt x="2335" y="401"/>
                    <a:pt x="2469" y="401"/>
                  </a:cubicBezTo>
                  <a:close/>
                  <a:moveTo>
                    <a:pt x="2469" y="1"/>
                  </a:moveTo>
                  <a:cubicBezTo>
                    <a:pt x="2202" y="1"/>
                    <a:pt x="2002" y="67"/>
                    <a:pt x="1835" y="267"/>
                  </a:cubicBezTo>
                  <a:cubicBezTo>
                    <a:pt x="1434" y="734"/>
                    <a:pt x="1468" y="1635"/>
                    <a:pt x="1501" y="1869"/>
                  </a:cubicBezTo>
                  <a:cubicBezTo>
                    <a:pt x="1401" y="2135"/>
                    <a:pt x="1001" y="3603"/>
                    <a:pt x="1234" y="5638"/>
                  </a:cubicBezTo>
                  <a:cubicBezTo>
                    <a:pt x="1468" y="7673"/>
                    <a:pt x="2435" y="10642"/>
                    <a:pt x="5637" y="13310"/>
                  </a:cubicBezTo>
                  <a:cubicBezTo>
                    <a:pt x="6571" y="14077"/>
                    <a:pt x="7272" y="14444"/>
                    <a:pt x="7839" y="14444"/>
                  </a:cubicBezTo>
                  <a:cubicBezTo>
                    <a:pt x="8139" y="14444"/>
                    <a:pt x="8573" y="14344"/>
                    <a:pt x="8773" y="13744"/>
                  </a:cubicBezTo>
                  <a:cubicBezTo>
                    <a:pt x="9707" y="11375"/>
                    <a:pt x="6571" y="3069"/>
                    <a:pt x="4370" y="1068"/>
                  </a:cubicBezTo>
                  <a:cubicBezTo>
                    <a:pt x="3569" y="334"/>
                    <a:pt x="2936" y="1"/>
                    <a:pt x="24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5"/>
            <p:cNvSpPr/>
            <p:nvPr/>
          </p:nvSpPr>
          <p:spPr>
            <a:xfrm>
              <a:off x="5409926" y="4524129"/>
              <a:ext cx="351327" cy="172392"/>
            </a:xfrm>
            <a:custGeom>
              <a:avLst/>
              <a:gdLst/>
              <a:ahLst/>
              <a:cxnLst/>
              <a:rect l="l" t="t" r="r" b="b"/>
              <a:pathLst>
                <a:path w="18525" h="9090" extrusionOk="0">
                  <a:moveTo>
                    <a:pt x="2509" y="0"/>
                  </a:moveTo>
                  <a:cubicBezTo>
                    <a:pt x="0" y="0"/>
                    <a:pt x="1798" y="2043"/>
                    <a:pt x="1798" y="2043"/>
                  </a:cubicBezTo>
                  <a:cubicBezTo>
                    <a:pt x="1798" y="2043"/>
                    <a:pt x="3599" y="8281"/>
                    <a:pt x="11538" y="9048"/>
                  </a:cubicBezTo>
                  <a:cubicBezTo>
                    <a:pt x="11843" y="9076"/>
                    <a:pt x="12118" y="9090"/>
                    <a:pt x="12365" y="9090"/>
                  </a:cubicBezTo>
                  <a:cubicBezTo>
                    <a:pt x="18525" y="9090"/>
                    <a:pt x="7218" y="620"/>
                    <a:pt x="3466" y="75"/>
                  </a:cubicBezTo>
                  <a:cubicBezTo>
                    <a:pt x="3093" y="23"/>
                    <a:pt x="2776" y="0"/>
                    <a:pt x="2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5"/>
            <p:cNvSpPr/>
            <p:nvPr/>
          </p:nvSpPr>
          <p:spPr>
            <a:xfrm>
              <a:off x="5423770" y="4520203"/>
              <a:ext cx="261926" cy="179959"/>
            </a:xfrm>
            <a:custGeom>
              <a:avLst/>
              <a:gdLst/>
              <a:ahLst/>
              <a:cxnLst/>
              <a:rect l="l" t="t" r="r" b="b"/>
              <a:pathLst>
                <a:path w="13811" h="9489" extrusionOk="0">
                  <a:moveTo>
                    <a:pt x="1768" y="415"/>
                  </a:moveTo>
                  <a:cubicBezTo>
                    <a:pt x="2035" y="415"/>
                    <a:pt x="2369" y="448"/>
                    <a:pt x="2702" y="482"/>
                  </a:cubicBezTo>
                  <a:cubicBezTo>
                    <a:pt x="5604" y="915"/>
                    <a:pt x="13377" y="6386"/>
                    <a:pt x="13210" y="8388"/>
                  </a:cubicBezTo>
                  <a:cubicBezTo>
                    <a:pt x="13177" y="8855"/>
                    <a:pt x="12643" y="9088"/>
                    <a:pt x="11642" y="9088"/>
                  </a:cubicBezTo>
                  <a:cubicBezTo>
                    <a:pt x="11375" y="9088"/>
                    <a:pt x="11108" y="9055"/>
                    <a:pt x="10808" y="9021"/>
                  </a:cubicBezTo>
                  <a:cubicBezTo>
                    <a:pt x="3136" y="8321"/>
                    <a:pt x="1268" y="2250"/>
                    <a:pt x="1268" y="2216"/>
                  </a:cubicBezTo>
                  <a:cubicBezTo>
                    <a:pt x="1235" y="2183"/>
                    <a:pt x="1235" y="2150"/>
                    <a:pt x="1201" y="2116"/>
                  </a:cubicBezTo>
                  <a:cubicBezTo>
                    <a:pt x="1001" y="1916"/>
                    <a:pt x="501" y="1182"/>
                    <a:pt x="668" y="782"/>
                  </a:cubicBezTo>
                  <a:cubicBezTo>
                    <a:pt x="801" y="482"/>
                    <a:pt x="1335" y="415"/>
                    <a:pt x="1768" y="415"/>
                  </a:cubicBezTo>
                  <a:close/>
                  <a:moveTo>
                    <a:pt x="1761" y="0"/>
                  </a:moveTo>
                  <a:cubicBezTo>
                    <a:pt x="962" y="0"/>
                    <a:pt x="471" y="201"/>
                    <a:pt x="301" y="615"/>
                  </a:cubicBezTo>
                  <a:cubicBezTo>
                    <a:pt x="0" y="1282"/>
                    <a:pt x="701" y="2150"/>
                    <a:pt x="868" y="2350"/>
                  </a:cubicBezTo>
                  <a:cubicBezTo>
                    <a:pt x="968" y="2650"/>
                    <a:pt x="1468" y="4084"/>
                    <a:pt x="2802" y="5619"/>
                  </a:cubicBezTo>
                  <a:cubicBezTo>
                    <a:pt x="4137" y="7153"/>
                    <a:pt x="6605" y="9055"/>
                    <a:pt x="10775" y="9455"/>
                  </a:cubicBezTo>
                  <a:cubicBezTo>
                    <a:pt x="11075" y="9488"/>
                    <a:pt x="11375" y="9488"/>
                    <a:pt x="11642" y="9488"/>
                  </a:cubicBezTo>
                  <a:cubicBezTo>
                    <a:pt x="12910" y="9488"/>
                    <a:pt x="13577" y="9121"/>
                    <a:pt x="13644" y="8421"/>
                  </a:cubicBezTo>
                  <a:cubicBezTo>
                    <a:pt x="13810" y="6019"/>
                    <a:pt x="5671" y="482"/>
                    <a:pt x="2769" y="82"/>
                  </a:cubicBezTo>
                  <a:cubicBezTo>
                    <a:pt x="2392" y="28"/>
                    <a:pt x="2055" y="0"/>
                    <a:pt x="176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5"/>
            <p:cNvSpPr/>
            <p:nvPr/>
          </p:nvSpPr>
          <p:spPr>
            <a:xfrm>
              <a:off x="5440212" y="4487054"/>
              <a:ext cx="404163" cy="109864"/>
            </a:xfrm>
            <a:custGeom>
              <a:avLst/>
              <a:gdLst/>
              <a:ahLst/>
              <a:cxnLst/>
              <a:rect l="l" t="t" r="r" b="b"/>
              <a:pathLst>
                <a:path w="21311" h="5793" extrusionOk="0">
                  <a:moveTo>
                    <a:pt x="5873" y="1"/>
                  </a:moveTo>
                  <a:cubicBezTo>
                    <a:pt x="5020" y="1"/>
                    <a:pt x="4290" y="72"/>
                    <a:pt x="3770" y="228"/>
                  </a:cubicBezTo>
                  <a:cubicBezTo>
                    <a:pt x="1" y="1329"/>
                    <a:pt x="3070" y="2730"/>
                    <a:pt x="3070" y="2730"/>
                  </a:cubicBezTo>
                  <a:cubicBezTo>
                    <a:pt x="3070" y="2730"/>
                    <a:pt x="5695" y="5793"/>
                    <a:pt x="10517" y="5793"/>
                  </a:cubicBezTo>
                  <a:cubicBezTo>
                    <a:pt x="11797" y="5793"/>
                    <a:pt x="13231" y="5577"/>
                    <a:pt x="14811" y="5032"/>
                  </a:cubicBezTo>
                  <a:cubicBezTo>
                    <a:pt x="21310" y="2789"/>
                    <a:pt x="11200" y="1"/>
                    <a:pt x="5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
            <p:cNvSpPr/>
            <p:nvPr/>
          </p:nvSpPr>
          <p:spPr>
            <a:xfrm>
              <a:off x="5471218" y="4483148"/>
              <a:ext cx="296082" cy="117697"/>
            </a:xfrm>
            <a:custGeom>
              <a:avLst/>
              <a:gdLst/>
              <a:ahLst/>
              <a:cxnLst/>
              <a:rect l="l" t="t" r="r" b="b"/>
              <a:pathLst>
                <a:path w="15612" h="6206" extrusionOk="0">
                  <a:moveTo>
                    <a:pt x="4237" y="401"/>
                  </a:moveTo>
                  <a:cubicBezTo>
                    <a:pt x="8373" y="401"/>
                    <a:pt x="14811" y="2069"/>
                    <a:pt x="15078" y="3570"/>
                  </a:cubicBezTo>
                  <a:cubicBezTo>
                    <a:pt x="15144" y="4070"/>
                    <a:pt x="14444" y="4571"/>
                    <a:pt x="13110" y="5038"/>
                  </a:cubicBezTo>
                  <a:cubicBezTo>
                    <a:pt x="11675" y="5538"/>
                    <a:pt x="10241" y="5805"/>
                    <a:pt x="8907" y="5805"/>
                  </a:cubicBezTo>
                  <a:cubicBezTo>
                    <a:pt x="4237" y="5805"/>
                    <a:pt x="1601" y="2803"/>
                    <a:pt x="1568" y="2803"/>
                  </a:cubicBezTo>
                  <a:cubicBezTo>
                    <a:pt x="1568" y="2769"/>
                    <a:pt x="1535" y="2736"/>
                    <a:pt x="1501" y="2736"/>
                  </a:cubicBezTo>
                  <a:cubicBezTo>
                    <a:pt x="1234" y="2603"/>
                    <a:pt x="434" y="2136"/>
                    <a:pt x="467" y="1702"/>
                  </a:cubicBezTo>
                  <a:cubicBezTo>
                    <a:pt x="501" y="1502"/>
                    <a:pt x="734" y="1068"/>
                    <a:pt x="2202" y="635"/>
                  </a:cubicBezTo>
                  <a:cubicBezTo>
                    <a:pt x="2702" y="501"/>
                    <a:pt x="3369" y="401"/>
                    <a:pt x="4237" y="401"/>
                  </a:cubicBezTo>
                  <a:close/>
                  <a:moveTo>
                    <a:pt x="4237" y="1"/>
                  </a:moveTo>
                  <a:cubicBezTo>
                    <a:pt x="3336" y="1"/>
                    <a:pt x="2602" y="67"/>
                    <a:pt x="2102" y="234"/>
                  </a:cubicBezTo>
                  <a:cubicBezTo>
                    <a:pt x="767" y="635"/>
                    <a:pt x="100" y="1102"/>
                    <a:pt x="67" y="1669"/>
                  </a:cubicBezTo>
                  <a:cubicBezTo>
                    <a:pt x="0" y="2436"/>
                    <a:pt x="1034" y="2970"/>
                    <a:pt x="1301" y="3103"/>
                  </a:cubicBezTo>
                  <a:cubicBezTo>
                    <a:pt x="1601" y="3470"/>
                    <a:pt x="4237" y="6205"/>
                    <a:pt x="8907" y="6205"/>
                  </a:cubicBezTo>
                  <a:cubicBezTo>
                    <a:pt x="10308" y="6205"/>
                    <a:pt x="11775" y="5938"/>
                    <a:pt x="13243" y="5438"/>
                  </a:cubicBezTo>
                  <a:cubicBezTo>
                    <a:pt x="14878" y="4871"/>
                    <a:pt x="15611" y="4237"/>
                    <a:pt x="15478" y="3503"/>
                  </a:cubicBezTo>
                  <a:cubicBezTo>
                    <a:pt x="15144" y="1468"/>
                    <a:pt x="7873" y="1"/>
                    <a:pt x="423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5"/>
            <p:cNvSpPr/>
            <p:nvPr/>
          </p:nvSpPr>
          <p:spPr>
            <a:xfrm>
              <a:off x="5314612" y="4427716"/>
              <a:ext cx="260370" cy="178195"/>
            </a:xfrm>
            <a:custGeom>
              <a:avLst/>
              <a:gdLst/>
              <a:ahLst/>
              <a:cxnLst/>
              <a:rect l="l" t="t" r="r" b="b"/>
              <a:pathLst>
                <a:path w="13729" h="9396" extrusionOk="0">
                  <a:moveTo>
                    <a:pt x="7034" y="0"/>
                  </a:moveTo>
                  <a:cubicBezTo>
                    <a:pt x="5975" y="0"/>
                    <a:pt x="4795" y="418"/>
                    <a:pt x="3622" y="1656"/>
                  </a:cubicBezTo>
                  <a:cubicBezTo>
                    <a:pt x="1" y="5443"/>
                    <a:pt x="4286" y="9395"/>
                    <a:pt x="8505" y="9395"/>
                  </a:cubicBezTo>
                  <a:cubicBezTo>
                    <a:pt x="8523" y="9395"/>
                    <a:pt x="8541" y="9395"/>
                    <a:pt x="8558" y="9395"/>
                  </a:cubicBezTo>
                  <a:cubicBezTo>
                    <a:pt x="12795" y="9362"/>
                    <a:pt x="13729" y="4558"/>
                    <a:pt x="10893" y="1790"/>
                  </a:cubicBezTo>
                  <a:cubicBezTo>
                    <a:pt x="10893" y="1790"/>
                    <a:pt x="9225" y="0"/>
                    <a:pt x="7034" y="0"/>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5"/>
            <p:cNvSpPr/>
            <p:nvPr/>
          </p:nvSpPr>
          <p:spPr>
            <a:xfrm>
              <a:off x="5421873" y="4456332"/>
              <a:ext cx="41761" cy="21772"/>
            </a:xfrm>
            <a:custGeom>
              <a:avLst/>
              <a:gdLst/>
              <a:ahLst/>
              <a:cxnLst/>
              <a:rect l="l" t="t" r="r" b="b"/>
              <a:pathLst>
                <a:path w="2202" h="1148" extrusionOk="0">
                  <a:moveTo>
                    <a:pt x="878" y="0"/>
                  </a:moveTo>
                  <a:cubicBezTo>
                    <a:pt x="642" y="0"/>
                    <a:pt x="394" y="60"/>
                    <a:pt x="134" y="181"/>
                  </a:cubicBezTo>
                  <a:cubicBezTo>
                    <a:pt x="34" y="214"/>
                    <a:pt x="0" y="347"/>
                    <a:pt x="34" y="447"/>
                  </a:cubicBezTo>
                  <a:cubicBezTo>
                    <a:pt x="84" y="522"/>
                    <a:pt x="171" y="560"/>
                    <a:pt x="254" y="560"/>
                  </a:cubicBezTo>
                  <a:cubicBezTo>
                    <a:pt x="282" y="560"/>
                    <a:pt x="309" y="556"/>
                    <a:pt x="334" y="547"/>
                  </a:cubicBezTo>
                  <a:cubicBezTo>
                    <a:pt x="518" y="445"/>
                    <a:pt x="702" y="406"/>
                    <a:pt x="870" y="406"/>
                  </a:cubicBezTo>
                  <a:cubicBezTo>
                    <a:pt x="977" y="406"/>
                    <a:pt x="1077" y="422"/>
                    <a:pt x="1168" y="447"/>
                  </a:cubicBezTo>
                  <a:cubicBezTo>
                    <a:pt x="1568" y="614"/>
                    <a:pt x="1768" y="1014"/>
                    <a:pt x="1768" y="1014"/>
                  </a:cubicBezTo>
                  <a:cubicBezTo>
                    <a:pt x="1802" y="1081"/>
                    <a:pt x="1868" y="1148"/>
                    <a:pt x="1968" y="1148"/>
                  </a:cubicBezTo>
                  <a:cubicBezTo>
                    <a:pt x="1968" y="1148"/>
                    <a:pt x="2002" y="1148"/>
                    <a:pt x="2035" y="1115"/>
                  </a:cubicBezTo>
                  <a:cubicBezTo>
                    <a:pt x="2135" y="1081"/>
                    <a:pt x="2202" y="948"/>
                    <a:pt x="2135" y="848"/>
                  </a:cubicBezTo>
                  <a:cubicBezTo>
                    <a:pt x="2135" y="814"/>
                    <a:pt x="1902" y="281"/>
                    <a:pt x="1335" y="80"/>
                  </a:cubicBezTo>
                  <a:cubicBezTo>
                    <a:pt x="1188" y="27"/>
                    <a:pt x="1036" y="0"/>
                    <a:pt x="87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5"/>
            <p:cNvSpPr/>
            <p:nvPr/>
          </p:nvSpPr>
          <p:spPr>
            <a:xfrm>
              <a:off x="5442108" y="4510095"/>
              <a:ext cx="41780" cy="21791"/>
            </a:xfrm>
            <a:custGeom>
              <a:avLst/>
              <a:gdLst/>
              <a:ahLst/>
              <a:cxnLst/>
              <a:rect l="l" t="t" r="r" b="b"/>
              <a:pathLst>
                <a:path w="2203" h="1149" extrusionOk="0">
                  <a:moveTo>
                    <a:pt x="881" y="1"/>
                  </a:moveTo>
                  <a:cubicBezTo>
                    <a:pt x="648" y="1"/>
                    <a:pt x="408" y="61"/>
                    <a:pt x="168" y="181"/>
                  </a:cubicBezTo>
                  <a:cubicBezTo>
                    <a:pt x="67" y="248"/>
                    <a:pt x="1" y="381"/>
                    <a:pt x="67" y="481"/>
                  </a:cubicBezTo>
                  <a:cubicBezTo>
                    <a:pt x="93" y="556"/>
                    <a:pt x="174" y="594"/>
                    <a:pt x="255" y="594"/>
                  </a:cubicBezTo>
                  <a:cubicBezTo>
                    <a:pt x="282" y="594"/>
                    <a:pt x="309" y="590"/>
                    <a:pt x="334" y="581"/>
                  </a:cubicBezTo>
                  <a:cubicBezTo>
                    <a:pt x="543" y="477"/>
                    <a:pt x="725" y="425"/>
                    <a:pt x="898" y="425"/>
                  </a:cubicBezTo>
                  <a:cubicBezTo>
                    <a:pt x="1001" y="425"/>
                    <a:pt x="1102" y="444"/>
                    <a:pt x="1202" y="481"/>
                  </a:cubicBezTo>
                  <a:cubicBezTo>
                    <a:pt x="1569" y="615"/>
                    <a:pt x="1769" y="1048"/>
                    <a:pt x="1769" y="1048"/>
                  </a:cubicBezTo>
                  <a:cubicBezTo>
                    <a:pt x="1802" y="1115"/>
                    <a:pt x="1902" y="1148"/>
                    <a:pt x="1969" y="1148"/>
                  </a:cubicBezTo>
                  <a:lnTo>
                    <a:pt x="2036" y="1148"/>
                  </a:lnTo>
                  <a:cubicBezTo>
                    <a:pt x="2169" y="1082"/>
                    <a:pt x="2202" y="981"/>
                    <a:pt x="2169" y="881"/>
                  </a:cubicBezTo>
                  <a:cubicBezTo>
                    <a:pt x="2136" y="848"/>
                    <a:pt x="1902" y="314"/>
                    <a:pt x="1335" y="81"/>
                  </a:cubicBezTo>
                  <a:cubicBezTo>
                    <a:pt x="1188" y="27"/>
                    <a:pt x="1036" y="1"/>
                    <a:pt x="88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5"/>
            <p:cNvSpPr/>
            <p:nvPr/>
          </p:nvSpPr>
          <p:spPr>
            <a:xfrm>
              <a:off x="5478178" y="4481630"/>
              <a:ext cx="41761" cy="21791"/>
            </a:xfrm>
            <a:custGeom>
              <a:avLst/>
              <a:gdLst/>
              <a:ahLst/>
              <a:cxnLst/>
              <a:rect l="l" t="t" r="r" b="b"/>
              <a:pathLst>
                <a:path w="2202" h="1149" extrusionOk="0">
                  <a:moveTo>
                    <a:pt x="890" y="1"/>
                  </a:moveTo>
                  <a:cubicBezTo>
                    <a:pt x="663" y="1"/>
                    <a:pt x="427" y="61"/>
                    <a:pt x="167" y="181"/>
                  </a:cubicBezTo>
                  <a:cubicBezTo>
                    <a:pt x="67" y="214"/>
                    <a:pt x="0" y="348"/>
                    <a:pt x="67" y="448"/>
                  </a:cubicBezTo>
                  <a:cubicBezTo>
                    <a:pt x="92" y="523"/>
                    <a:pt x="173" y="560"/>
                    <a:pt x="254" y="560"/>
                  </a:cubicBezTo>
                  <a:cubicBezTo>
                    <a:pt x="282" y="560"/>
                    <a:pt x="309" y="556"/>
                    <a:pt x="334" y="548"/>
                  </a:cubicBezTo>
                  <a:cubicBezTo>
                    <a:pt x="538" y="446"/>
                    <a:pt x="717" y="406"/>
                    <a:pt x="887" y="406"/>
                  </a:cubicBezTo>
                  <a:cubicBezTo>
                    <a:pt x="994" y="406"/>
                    <a:pt x="1098" y="422"/>
                    <a:pt x="1201" y="448"/>
                  </a:cubicBezTo>
                  <a:cubicBezTo>
                    <a:pt x="1601" y="614"/>
                    <a:pt x="1768" y="1015"/>
                    <a:pt x="1768" y="1015"/>
                  </a:cubicBezTo>
                  <a:cubicBezTo>
                    <a:pt x="1801" y="1081"/>
                    <a:pt x="1901" y="1148"/>
                    <a:pt x="1968" y="1148"/>
                  </a:cubicBezTo>
                  <a:cubicBezTo>
                    <a:pt x="2002" y="1148"/>
                    <a:pt x="2035" y="1148"/>
                    <a:pt x="2068" y="1115"/>
                  </a:cubicBezTo>
                  <a:cubicBezTo>
                    <a:pt x="2168" y="1081"/>
                    <a:pt x="2202" y="948"/>
                    <a:pt x="2168" y="848"/>
                  </a:cubicBezTo>
                  <a:cubicBezTo>
                    <a:pt x="2135" y="815"/>
                    <a:pt x="1901" y="281"/>
                    <a:pt x="1334" y="81"/>
                  </a:cubicBezTo>
                  <a:cubicBezTo>
                    <a:pt x="1188" y="27"/>
                    <a:pt x="1041" y="1"/>
                    <a:pt x="8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5"/>
            <p:cNvSpPr/>
            <p:nvPr/>
          </p:nvSpPr>
          <p:spPr>
            <a:xfrm>
              <a:off x="5495246" y="4524660"/>
              <a:ext cx="41780" cy="21772"/>
            </a:xfrm>
            <a:custGeom>
              <a:avLst/>
              <a:gdLst/>
              <a:ahLst/>
              <a:cxnLst/>
              <a:rect l="l" t="t" r="r" b="b"/>
              <a:pathLst>
                <a:path w="2203" h="1148" extrusionOk="0">
                  <a:moveTo>
                    <a:pt x="881" y="0"/>
                  </a:moveTo>
                  <a:cubicBezTo>
                    <a:pt x="648" y="0"/>
                    <a:pt x="408" y="60"/>
                    <a:pt x="168" y="180"/>
                  </a:cubicBezTo>
                  <a:cubicBezTo>
                    <a:pt x="34" y="247"/>
                    <a:pt x="1" y="347"/>
                    <a:pt x="67" y="480"/>
                  </a:cubicBezTo>
                  <a:cubicBezTo>
                    <a:pt x="89" y="545"/>
                    <a:pt x="152" y="582"/>
                    <a:pt x="221" y="582"/>
                  </a:cubicBezTo>
                  <a:cubicBezTo>
                    <a:pt x="259" y="582"/>
                    <a:pt x="299" y="571"/>
                    <a:pt x="334" y="547"/>
                  </a:cubicBezTo>
                  <a:cubicBezTo>
                    <a:pt x="516" y="466"/>
                    <a:pt x="698" y="422"/>
                    <a:pt x="865" y="422"/>
                  </a:cubicBezTo>
                  <a:cubicBezTo>
                    <a:pt x="974" y="422"/>
                    <a:pt x="1076" y="441"/>
                    <a:pt x="1168" y="480"/>
                  </a:cubicBezTo>
                  <a:cubicBezTo>
                    <a:pt x="1569" y="614"/>
                    <a:pt x="1769" y="1014"/>
                    <a:pt x="1769" y="1047"/>
                  </a:cubicBezTo>
                  <a:cubicBezTo>
                    <a:pt x="1802" y="1114"/>
                    <a:pt x="1869" y="1147"/>
                    <a:pt x="1969" y="1147"/>
                  </a:cubicBezTo>
                  <a:lnTo>
                    <a:pt x="2036" y="1147"/>
                  </a:lnTo>
                  <a:cubicBezTo>
                    <a:pt x="2136" y="1081"/>
                    <a:pt x="2202" y="981"/>
                    <a:pt x="2136" y="847"/>
                  </a:cubicBezTo>
                  <a:cubicBezTo>
                    <a:pt x="2136" y="847"/>
                    <a:pt x="1902" y="280"/>
                    <a:pt x="1335" y="80"/>
                  </a:cubicBezTo>
                  <a:cubicBezTo>
                    <a:pt x="1188" y="27"/>
                    <a:pt x="1036" y="0"/>
                    <a:pt x="88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5"/>
            <p:cNvSpPr/>
            <p:nvPr/>
          </p:nvSpPr>
          <p:spPr>
            <a:xfrm>
              <a:off x="5455402" y="4561981"/>
              <a:ext cx="41761" cy="21772"/>
            </a:xfrm>
            <a:custGeom>
              <a:avLst/>
              <a:gdLst/>
              <a:ahLst/>
              <a:cxnLst/>
              <a:rect l="l" t="t" r="r" b="b"/>
              <a:pathLst>
                <a:path w="2202" h="1148" extrusionOk="0">
                  <a:moveTo>
                    <a:pt x="880" y="0"/>
                  </a:moveTo>
                  <a:cubicBezTo>
                    <a:pt x="647" y="0"/>
                    <a:pt x="407" y="60"/>
                    <a:pt x="167" y="180"/>
                  </a:cubicBezTo>
                  <a:cubicBezTo>
                    <a:pt x="67" y="247"/>
                    <a:pt x="0" y="347"/>
                    <a:pt x="67" y="480"/>
                  </a:cubicBezTo>
                  <a:cubicBezTo>
                    <a:pt x="89" y="545"/>
                    <a:pt x="152" y="582"/>
                    <a:pt x="221" y="582"/>
                  </a:cubicBezTo>
                  <a:cubicBezTo>
                    <a:pt x="259" y="582"/>
                    <a:pt x="298" y="571"/>
                    <a:pt x="334" y="547"/>
                  </a:cubicBezTo>
                  <a:cubicBezTo>
                    <a:pt x="536" y="466"/>
                    <a:pt x="713" y="422"/>
                    <a:pt x="881" y="422"/>
                  </a:cubicBezTo>
                  <a:cubicBezTo>
                    <a:pt x="991" y="422"/>
                    <a:pt x="1096" y="441"/>
                    <a:pt x="1201" y="480"/>
                  </a:cubicBezTo>
                  <a:cubicBezTo>
                    <a:pt x="1568" y="614"/>
                    <a:pt x="1768" y="1014"/>
                    <a:pt x="1768" y="1047"/>
                  </a:cubicBezTo>
                  <a:cubicBezTo>
                    <a:pt x="1802" y="1114"/>
                    <a:pt x="1868" y="1148"/>
                    <a:pt x="1968" y="1148"/>
                  </a:cubicBezTo>
                  <a:lnTo>
                    <a:pt x="2035" y="1148"/>
                  </a:lnTo>
                  <a:cubicBezTo>
                    <a:pt x="2168" y="1081"/>
                    <a:pt x="2202" y="981"/>
                    <a:pt x="2168" y="847"/>
                  </a:cubicBezTo>
                  <a:cubicBezTo>
                    <a:pt x="2135" y="847"/>
                    <a:pt x="1902" y="280"/>
                    <a:pt x="1335" y="80"/>
                  </a:cubicBezTo>
                  <a:cubicBezTo>
                    <a:pt x="1188" y="27"/>
                    <a:pt x="1036" y="0"/>
                    <a:pt x="88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5"/>
            <p:cNvSpPr/>
            <p:nvPr/>
          </p:nvSpPr>
          <p:spPr>
            <a:xfrm>
              <a:off x="5392764" y="4548687"/>
              <a:ext cx="41780" cy="21791"/>
            </a:xfrm>
            <a:custGeom>
              <a:avLst/>
              <a:gdLst/>
              <a:ahLst/>
              <a:cxnLst/>
              <a:rect l="l" t="t" r="r" b="b"/>
              <a:pathLst>
                <a:path w="2203" h="1149" extrusionOk="0">
                  <a:moveTo>
                    <a:pt x="881" y="1"/>
                  </a:moveTo>
                  <a:cubicBezTo>
                    <a:pt x="648" y="1"/>
                    <a:pt x="408" y="61"/>
                    <a:pt x="168" y="181"/>
                  </a:cubicBezTo>
                  <a:cubicBezTo>
                    <a:pt x="68" y="247"/>
                    <a:pt x="1" y="347"/>
                    <a:pt x="68" y="481"/>
                  </a:cubicBezTo>
                  <a:cubicBezTo>
                    <a:pt x="93" y="556"/>
                    <a:pt x="174" y="594"/>
                    <a:pt x="255" y="594"/>
                  </a:cubicBezTo>
                  <a:cubicBezTo>
                    <a:pt x="282" y="594"/>
                    <a:pt x="309" y="589"/>
                    <a:pt x="334" y="581"/>
                  </a:cubicBezTo>
                  <a:cubicBezTo>
                    <a:pt x="543" y="477"/>
                    <a:pt x="725" y="425"/>
                    <a:pt x="898" y="425"/>
                  </a:cubicBezTo>
                  <a:cubicBezTo>
                    <a:pt x="1002" y="425"/>
                    <a:pt x="1102" y="443"/>
                    <a:pt x="1202" y="481"/>
                  </a:cubicBezTo>
                  <a:cubicBezTo>
                    <a:pt x="1569" y="614"/>
                    <a:pt x="1769" y="1015"/>
                    <a:pt x="1769" y="1048"/>
                  </a:cubicBezTo>
                  <a:cubicBezTo>
                    <a:pt x="1802" y="1115"/>
                    <a:pt x="1869" y="1148"/>
                    <a:pt x="1969" y="1148"/>
                  </a:cubicBezTo>
                  <a:lnTo>
                    <a:pt x="2036" y="1148"/>
                  </a:lnTo>
                  <a:cubicBezTo>
                    <a:pt x="2169" y="1081"/>
                    <a:pt x="2202" y="981"/>
                    <a:pt x="2169" y="848"/>
                  </a:cubicBezTo>
                  <a:cubicBezTo>
                    <a:pt x="2136" y="848"/>
                    <a:pt x="1902" y="281"/>
                    <a:pt x="1335" y="81"/>
                  </a:cubicBezTo>
                  <a:cubicBezTo>
                    <a:pt x="1188" y="27"/>
                    <a:pt x="1036" y="1"/>
                    <a:pt x="88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5"/>
            <p:cNvSpPr/>
            <p:nvPr/>
          </p:nvSpPr>
          <p:spPr>
            <a:xfrm>
              <a:off x="5378218" y="4503136"/>
              <a:ext cx="41780" cy="21791"/>
            </a:xfrm>
            <a:custGeom>
              <a:avLst/>
              <a:gdLst/>
              <a:ahLst/>
              <a:cxnLst/>
              <a:rect l="l" t="t" r="r" b="b"/>
              <a:pathLst>
                <a:path w="2203" h="1149" extrusionOk="0">
                  <a:moveTo>
                    <a:pt x="890" y="1"/>
                  </a:moveTo>
                  <a:cubicBezTo>
                    <a:pt x="664" y="1"/>
                    <a:pt x="428" y="61"/>
                    <a:pt x="167" y="181"/>
                  </a:cubicBezTo>
                  <a:cubicBezTo>
                    <a:pt x="67" y="214"/>
                    <a:pt x="1" y="348"/>
                    <a:pt x="67" y="448"/>
                  </a:cubicBezTo>
                  <a:cubicBezTo>
                    <a:pt x="91" y="520"/>
                    <a:pt x="167" y="575"/>
                    <a:pt x="246" y="575"/>
                  </a:cubicBezTo>
                  <a:cubicBezTo>
                    <a:pt x="276" y="575"/>
                    <a:pt x="306" y="567"/>
                    <a:pt x="334" y="548"/>
                  </a:cubicBezTo>
                  <a:cubicBezTo>
                    <a:pt x="536" y="467"/>
                    <a:pt x="714" y="423"/>
                    <a:pt x="882" y="423"/>
                  </a:cubicBezTo>
                  <a:cubicBezTo>
                    <a:pt x="991" y="423"/>
                    <a:pt x="1096" y="442"/>
                    <a:pt x="1202" y="481"/>
                  </a:cubicBezTo>
                  <a:cubicBezTo>
                    <a:pt x="1568" y="615"/>
                    <a:pt x="1769" y="1015"/>
                    <a:pt x="1769" y="1015"/>
                  </a:cubicBezTo>
                  <a:cubicBezTo>
                    <a:pt x="1802" y="1115"/>
                    <a:pt x="1902" y="1148"/>
                    <a:pt x="1969" y="1148"/>
                  </a:cubicBezTo>
                  <a:cubicBezTo>
                    <a:pt x="2002" y="1148"/>
                    <a:pt x="2035" y="1148"/>
                    <a:pt x="2069" y="1115"/>
                  </a:cubicBezTo>
                  <a:cubicBezTo>
                    <a:pt x="2169" y="1082"/>
                    <a:pt x="2202" y="948"/>
                    <a:pt x="2169" y="848"/>
                  </a:cubicBezTo>
                  <a:cubicBezTo>
                    <a:pt x="2136" y="815"/>
                    <a:pt x="1902" y="281"/>
                    <a:pt x="1335" y="81"/>
                  </a:cubicBezTo>
                  <a:cubicBezTo>
                    <a:pt x="1188" y="28"/>
                    <a:pt x="1041" y="1"/>
                    <a:pt x="8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5"/>
            <p:cNvSpPr/>
            <p:nvPr/>
          </p:nvSpPr>
          <p:spPr>
            <a:xfrm>
              <a:off x="5669222" y="3843870"/>
              <a:ext cx="187905" cy="536216"/>
            </a:xfrm>
            <a:custGeom>
              <a:avLst/>
              <a:gdLst/>
              <a:ahLst/>
              <a:cxnLst/>
              <a:rect l="l" t="t" r="r" b="b"/>
              <a:pathLst>
                <a:path w="9908" h="28274" extrusionOk="0">
                  <a:moveTo>
                    <a:pt x="1683" y="0"/>
                  </a:moveTo>
                  <a:cubicBezTo>
                    <a:pt x="1612" y="0"/>
                    <a:pt x="1543" y="23"/>
                    <a:pt x="1501" y="87"/>
                  </a:cubicBezTo>
                  <a:cubicBezTo>
                    <a:pt x="1434" y="187"/>
                    <a:pt x="1468" y="320"/>
                    <a:pt x="1568" y="387"/>
                  </a:cubicBezTo>
                  <a:cubicBezTo>
                    <a:pt x="1568" y="387"/>
                    <a:pt x="1835" y="554"/>
                    <a:pt x="2202" y="887"/>
                  </a:cubicBezTo>
                  <a:cubicBezTo>
                    <a:pt x="2235" y="921"/>
                    <a:pt x="2302" y="921"/>
                    <a:pt x="2335" y="921"/>
                  </a:cubicBezTo>
                  <a:cubicBezTo>
                    <a:pt x="2402" y="921"/>
                    <a:pt x="2468" y="921"/>
                    <a:pt x="2502" y="854"/>
                  </a:cubicBezTo>
                  <a:cubicBezTo>
                    <a:pt x="2569" y="787"/>
                    <a:pt x="2569" y="654"/>
                    <a:pt x="2468" y="587"/>
                  </a:cubicBezTo>
                  <a:cubicBezTo>
                    <a:pt x="2102" y="220"/>
                    <a:pt x="1801" y="53"/>
                    <a:pt x="1801" y="20"/>
                  </a:cubicBezTo>
                  <a:cubicBezTo>
                    <a:pt x="1765" y="8"/>
                    <a:pt x="1724" y="0"/>
                    <a:pt x="1683" y="0"/>
                  </a:cubicBezTo>
                  <a:close/>
                  <a:moveTo>
                    <a:pt x="2923" y="1108"/>
                  </a:moveTo>
                  <a:cubicBezTo>
                    <a:pt x="2875" y="1108"/>
                    <a:pt x="2832" y="1124"/>
                    <a:pt x="2802" y="1154"/>
                  </a:cubicBezTo>
                  <a:cubicBezTo>
                    <a:pt x="2702" y="1254"/>
                    <a:pt x="2702" y="1388"/>
                    <a:pt x="2769" y="1454"/>
                  </a:cubicBezTo>
                  <a:cubicBezTo>
                    <a:pt x="2969" y="1654"/>
                    <a:pt x="3136" y="1888"/>
                    <a:pt x="3269" y="2088"/>
                  </a:cubicBezTo>
                  <a:cubicBezTo>
                    <a:pt x="3302" y="2155"/>
                    <a:pt x="3369" y="2188"/>
                    <a:pt x="3436" y="2188"/>
                  </a:cubicBezTo>
                  <a:cubicBezTo>
                    <a:pt x="3503" y="2188"/>
                    <a:pt x="3536" y="2155"/>
                    <a:pt x="3569" y="2155"/>
                  </a:cubicBezTo>
                  <a:cubicBezTo>
                    <a:pt x="3669" y="2088"/>
                    <a:pt x="3669" y="1955"/>
                    <a:pt x="3603" y="1855"/>
                  </a:cubicBezTo>
                  <a:cubicBezTo>
                    <a:pt x="3469" y="1621"/>
                    <a:pt x="3269" y="1388"/>
                    <a:pt x="3102" y="1187"/>
                  </a:cubicBezTo>
                  <a:cubicBezTo>
                    <a:pt x="3047" y="1132"/>
                    <a:pt x="2982" y="1108"/>
                    <a:pt x="2923" y="1108"/>
                  </a:cubicBezTo>
                  <a:close/>
                  <a:moveTo>
                    <a:pt x="3863" y="2476"/>
                  </a:moveTo>
                  <a:cubicBezTo>
                    <a:pt x="3834" y="2476"/>
                    <a:pt x="3803" y="2480"/>
                    <a:pt x="3769" y="2488"/>
                  </a:cubicBezTo>
                  <a:cubicBezTo>
                    <a:pt x="3669" y="2555"/>
                    <a:pt x="3636" y="2689"/>
                    <a:pt x="3703" y="2789"/>
                  </a:cubicBezTo>
                  <a:cubicBezTo>
                    <a:pt x="3836" y="3022"/>
                    <a:pt x="3936" y="3256"/>
                    <a:pt x="4036" y="3522"/>
                  </a:cubicBezTo>
                  <a:cubicBezTo>
                    <a:pt x="4070" y="3589"/>
                    <a:pt x="4136" y="3656"/>
                    <a:pt x="4236" y="3656"/>
                  </a:cubicBezTo>
                  <a:cubicBezTo>
                    <a:pt x="4236" y="3656"/>
                    <a:pt x="4270" y="3656"/>
                    <a:pt x="4303" y="3623"/>
                  </a:cubicBezTo>
                  <a:cubicBezTo>
                    <a:pt x="4403" y="3589"/>
                    <a:pt x="4470" y="3489"/>
                    <a:pt x="4437" y="3356"/>
                  </a:cubicBezTo>
                  <a:cubicBezTo>
                    <a:pt x="4336" y="3089"/>
                    <a:pt x="4203" y="2855"/>
                    <a:pt x="4070" y="2588"/>
                  </a:cubicBezTo>
                  <a:cubicBezTo>
                    <a:pt x="4020" y="2513"/>
                    <a:pt x="3951" y="2476"/>
                    <a:pt x="3863" y="2476"/>
                  </a:cubicBezTo>
                  <a:close/>
                  <a:moveTo>
                    <a:pt x="4403" y="4023"/>
                  </a:moveTo>
                  <a:cubicBezTo>
                    <a:pt x="4303" y="4056"/>
                    <a:pt x="4236" y="4190"/>
                    <a:pt x="4270" y="4290"/>
                  </a:cubicBezTo>
                  <a:cubicBezTo>
                    <a:pt x="4336" y="4557"/>
                    <a:pt x="4370" y="4823"/>
                    <a:pt x="4403" y="5090"/>
                  </a:cubicBezTo>
                  <a:cubicBezTo>
                    <a:pt x="4403" y="5190"/>
                    <a:pt x="4503" y="5257"/>
                    <a:pt x="4603" y="5257"/>
                  </a:cubicBezTo>
                  <a:cubicBezTo>
                    <a:pt x="4737" y="5257"/>
                    <a:pt x="4803" y="5157"/>
                    <a:pt x="4803" y="5057"/>
                  </a:cubicBezTo>
                  <a:cubicBezTo>
                    <a:pt x="4770" y="4757"/>
                    <a:pt x="4737" y="4456"/>
                    <a:pt x="4670" y="4190"/>
                  </a:cubicBezTo>
                  <a:cubicBezTo>
                    <a:pt x="4637" y="4090"/>
                    <a:pt x="4537" y="4023"/>
                    <a:pt x="4403" y="4023"/>
                  </a:cubicBezTo>
                  <a:close/>
                  <a:moveTo>
                    <a:pt x="4637" y="5691"/>
                  </a:moveTo>
                  <a:cubicBezTo>
                    <a:pt x="4503" y="5691"/>
                    <a:pt x="4403" y="5791"/>
                    <a:pt x="4403" y="5891"/>
                  </a:cubicBezTo>
                  <a:cubicBezTo>
                    <a:pt x="4403" y="6158"/>
                    <a:pt x="4370" y="6425"/>
                    <a:pt x="4336" y="6691"/>
                  </a:cubicBezTo>
                  <a:cubicBezTo>
                    <a:pt x="4336" y="6825"/>
                    <a:pt x="4403" y="6925"/>
                    <a:pt x="4503" y="6925"/>
                  </a:cubicBezTo>
                  <a:lnTo>
                    <a:pt x="4537" y="6925"/>
                  </a:lnTo>
                  <a:cubicBezTo>
                    <a:pt x="4637" y="6925"/>
                    <a:pt x="4737" y="6858"/>
                    <a:pt x="4737" y="6758"/>
                  </a:cubicBezTo>
                  <a:cubicBezTo>
                    <a:pt x="4803" y="6458"/>
                    <a:pt x="4837" y="6191"/>
                    <a:pt x="4837" y="5891"/>
                  </a:cubicBezTo>
                  <a:cubicBezTo>
                    <a:pt x="4837" y="5791"/>
                    <a:pt x="4737" y="5691"/>
                    <a:pt x="4637" y="5691"/>
                  </a:cubicBezTo>
                  <a:close/>
                  <a:moveTo>
                    <a:pt x="4437" y="7325"/>
                  </a:moveTo>
                  <a:cubicBezTo>
                    <a:pt x="4303" y="7325"/>
                    <a:pt x="4203" y="7392"/>
                    <a:pt x="4170" y="7492"/>
                  </a:cubicBezTo>
                  <a:cubicBezTo>
                    <a:pt x="4103" y="7759"/>
                    <a:pt x="4036" y="8026"/>
                    <a:pt x="3936" y="8259"/>
                  </a:cubicBezTo>
                  <a:cubicBezTo>
                    <a:pt x="3903" y="8359"/>
                    <a:pt x="3936" y="8493"/>
                    <a:pt x="4070" y="8526"/>
                  </a:cubicBezTo>
                  <a:cubicBezTo>
                    <a:pt x="4070" y="8526"/>
                    <a:pt x="4103" y="8559"/>
                    <a:pt x="4136" y="8559"/>
                  </a:cubicBezTo>
                  <a:cubicBezTo>
                    <a:pt x="4203" y="8559"/>
                    <a:pt x="4303" y="8493"/>
                    <a:pt x="4336" y="8426"/>
                  </a:cubicBezTo>
                  <a:cubicBezTo>
                    <a:pt x="4403" y="8159"/>
                    <a:pt x="4503" y="7892"/>
                    <a:pt x="4570" y="7592"/>
                  </a:cubicBezTo>
                  <a:cubicBezTo>
                    <a:pt x="4603" y="7492"/>
                    <a:pt x="4537" y="7359"/>
                    <a:pt x="4437" y="7325"/>
                  </a:cubicBezTo>
                  <a:close/>
                  <a:moveTo>
                    <a:pt x="1701" y="9160"/>
                  </a:moveTo>
                  <a:cubicBezTo>
                    <a:pt x="1601" y="9160"/>
                    <a:pt x="1501" y="9260"/>
                    <a:pt x="1534" y="9393"/>
                  </a:cubicBezTo>
                  <a:cubicBezTo>
                    <a:pt x="1534" y="9493"/>
                    <a:pt x="1635" y="9594"/>
                    <a:pt x="1735" y="9594"/>
                  </a:cubicBezTo>
                  <a:cubicBezTo>
                    <a:pt x="1845" y="9580"/>
                    <a:pt x="1956" y="9572"/>
                    <a:pt x="2066" y="9572"/>
                  </a:cubicBezTo>
                  <a:cubicBezTo>
                    <a:pt x="2223" y="9572"/>
                    <a:pt x="2379" y="9588"/>
                    <a:pt x="2535" y="9627"/>
                  </a:cubicBezTo>
                  <a:lnTo>
                    <a:pt x="2569" y="9627"/>
                  </a:lnTo>
                  <a:cubicBezTo>
                    <a:pt x="2669" y="9627"/>
                    <a:pt x="2735" y="9527"/>
                    <a:pt x="2769" y="9427"/>
                  </a:cubicBezTo>
                  <a:cubicBezTo>
                    <a:pt x="2769" y="9327"/>
                    <a:pt x="2702" y="9227"/>
                    <a:pt x="2602" y="9193"/>
                  </a:cubicBezTo>
                  <a:cubicBezTo>
                    <a:pt x="2302" y="9160"/>
                    <a:pt x="2001" y="9160"/>
                    <a:pt x="1701" y="9160"/>
                  </a:cubicBezTo>
                  <a:close/>
                  <a:moveTo>
                    <a:pt x="902" y="9318"/>
                  </a:moveTo>
                  <a:cubicBezTo>
                    <a:pt x="880" y="9318"/>
                    <a:pt x="858" y="9321"/>
                    <a:pt x="834" y="9327"/>
                  </a:cubicBezTo>
                  <a:cubicBezTo>
                    <a:pt x="467" y="9460"/>
                    <a:pt x="200" y="9627"/>
                    <a:pt x="67" y="9860"/>
                  </a:cubicBezTo>
                  <a:cubicBezTo>
                    <a:pt x="0" y="9960"/>
                    <a:pt x="33" y="10094"/>
                    <a:pt x="133" y="10161"/>
                  </a:cubicBezTo>
                  <a:cubicBezTo>
                    <a:pt x="167" y="10161"/>
                    <a:pt x="200" y="10194"/>
                    <a:pt x="234" y="10194"/>
                  </a:cubicBezTo>
                  <a:cubicBezTo>
                    <a:pt x="300" y="10194"/>
                    <a:pt x="367" y="10161"/>
                    <a:pt x="400" y="10094"/>
                  </a:cubicBezTo>
                  <a:cubicBezTo>
                    <a:pt x="500" y="9960"/>
                    <a:pt x="701" y="9827"/>
                    <a:pt x="967" y="9727"/>
                  </a:cubicBezTo>
                  <a:cubicBezTo>
                    <a:pt x="1101" y="9694"/>
                    <a:pt x="1134" y="9560"/>
                    <a:pt x="1101" y="9460"/>
                  </a:cubicBezTo>
                  <a:cubicBezTo>
                    <a:pt x="1073" y="9378"/>
                    <a:pt x="1001" y="9318"/>
                    <a:pt x="902" y="9318"/>
                  </a:cubicBezTo>
                  <a:close/>
                  <a:moveTo>
                    <a:pt x="3765" y="8892"/>
                  </a:moveTo>
                  <a:cubicBezTo>
                    <a:pt x="3703" y="8892"/>
                    <a:pt x="3646" y="8928"/>
                    <a:pt x="3603" y="8993"/>
                  </a:cubicBezTo>
                  <a:cubicBezTo>
                    <a:pt x="3536" y="9127"/>
                    <a:pt x="3436" y="9293"/>
                    <a:pt x="3369" y="9393"/>
                  </a:cubicBezTo>
                  <a:cubicBezTo>
                    <a:pt x="3269" y="9427"/>
                    <a:pt x="3202" y="9460"/>
                    <a:pt x="3169" y="9560"/>
                  </a:cubicBezTo>
                  <a:cubicBezTo>
                    <a:pt x="3169" y="9594"/>
                    <a:pt x="3169" y="9627"/>
                    <a:pt x="3169" y="9660"/>
                  </a:cubicBezTo>
                  <a:cubicBezTo>
                    <a:pt x="3102" y="9760"/>
                    <a:pt x="3102" y="9894"/>
                    <a:pt x="3202" y="9960"/>
                  </a:cubicBezTo>
                  <a:cubicBezTo>
                    <a:pt x="3247" y="9990"/>
                    <a:pt x="3299" y="10007"/>
                    <a:pt x="3348" y="10007"/>
                  </a:cubicBezTo>
                  <a:cubicBezTo>
                    <a:pt x="3409" y="10007"/>
                    <a:pt x="3466" y="9982"/>
                    <a:pt x="3503" y="9927"/>
                  </a:cubicBezTo>
                  <a:cubicBezTo>
                    <a:pt x="3503" y="9927"/>
                    <a:pt x="3503" y="9894"/>
                    <a:pt x="3503" y="9894"/>
                  </a:cubicBezTo>
                  <a:cubicBezTo>
                    <a:pt x="3669" y="9960"/>
                    <a:pt x="3836" y="10061"/>
                    <a:pt x="4003" y="10161"/>
                  </a:cubicBezTo>
                  <a:cubicBezTo>
                    <a:pt x="4036" y="10161"/>
                    <a:pt x="4070" y="10194"/>
                    <a:pt x="4103" y="10194"/>
                  </a:cubicBezTo>
                  <a:cubicBezTo>
                    <a:pt x="4203" y="10194"/>
                    <a:pt x="4270" y="10161"/>
                    <a:pt x="4303" y="10094"/>
                  </a:cubicBezTo>
                  <a:cubicBezTo>
                    <a:pt x="4370" y="9994"/>
                    <a:pt x="4336" y="9860"/>
                    <a:pt x="4236" y="9794"/>
                  </a:cubicBezTo>
                  <a:cubicBezTo>
                    <a:pt x="4070" y="9694"/>
                    <a:pt x="3903" y="9627"/>
                    <a:pt x="3769" y="9560"/>
                  </a:cubicBezTo>
                  <a:cubicBezTo>
                    <a:pt x="3836" y="9427"/>
                    <a:pt x="3903" y="9327"/>
                    <a:pt x="3970" y="9193"/>
                  </a:cubicBezTo>
                  <a:cubicBezTo>
                    <a:pt x="4036" y="9093"/>
                    <a:pt x="4003" y="8960"/>
                    <a:pt x="3869" y="8926"/>
                  </a:cubicBezTo>
                  <a:cubicBezTo>
                    <a:pt x="3834" y="8903"/>
                    <a:pt x="3799" y="8892"/>
                    <a:pt x="3765" y="8892"/>
                  </a:cubicBezTo>
                  <a:close/>
                  <a:moveTo>
                    <a:pt x="2748" y="10181"/>
                  </a:moveTo>
                  <a:cubicBezTo>
                    <a:pt x="2699" y="10181"/>
                    <a:pt x="2647" y="10197"/>
                    <a:pt x="2602" y="10227"/>
                  </a:cubicBezTo>
                  <a:cubicBezTo>
                    <a:pt x="2402" y="10394"/>
                    <a:pt x="2168" y="10528"/>
                    <a:pt x="1935" y="10594"/>
                  </a:cubicBezTo>
                  <a:cubicBezTo>
                    <a:pt x="1835" y="10628"/>
                    <a:pt x="1801" y="10761"/>
                    <a:pt x="1835" y="10861"/>
                  </a:cubicBezTo>
                  <a:cubicBezTo>
                    <a:pt x="1868" y="10961"/>
                    <a:pt x="1935" y="10995"/>
                    <a:pt x="2035" y="10995"/>
                  </a:cubicBezTo>
                  <a:lnTo>
                    <a:pt x="2102" y="10995"/>
                  </a:lnTo>
                  <a:cubicBezTo>
                    <a:pt x="2368" y="10894"/>
                    <a:pt x="2635" y="10728"/>
                    <a:pt x="2869" y="10561"/>
                  </a:cubicBezTo>
                  <a:cubicBezTo>
                    <a:pt x="2969" y="10461"/>
                    <a:pt x="2969" y="10361"/>
                    <a:pt x="2902" y="10261"/>
                  </a:cubicBezTo>
                  <a:cubicBezTo>
                    <a:pt x="2865" y="10206"/>
                    <a:pt x="2808" y="10181"/>
                    <a:pt x="2748" y="10181"/>
                  </a:cubicBezTo>
                  <a:close/>
                  <a:moveTo>
                    <a:pt x="444" y="10493"/>
                  </a:moveTo>
                  <a:cubicBezTo>
                    <a:pt x="381" y="10493"/>
                    <a:pt x="310" y="10530"/>
                    <a:pt x="267" y="10594"/>
                  </a:cubicBezTo>
                  <a:cubicBezTo>
                    <a:pt x="200" y="10661"/>
                    <a:pt x="200" y="10794"/>
                    <a:pt x="300" y="10861"/>
                  </a:cubicBezTo>
                  <a:cubicBezTo>
                    <a:pt x="534" y="11061"/>
                    <a:pt x="834" y="11161"/>
                    <a:pt x="1201" y="11161"/>
                  </a:cubicBezTo>
                  <a:cubicBezTo>
                    <a:pt x="1334" y="11161"/>
                    <a:pt x="1401" y="11061"/>
                    <a:pt x="1401" y="10961"/>
                  </a:cubicBezTo>
                  <a:cubicBezTo>
                    <a:pt x="1434" y="10828"/>
                    <a:pt x="1334" y="10728"/>
                    <a:pt x="1201" y="10728"/>
                  </a:cubicBezTo>
                  <a:cubicBezTo>
                    <a:pt x="934" y="10728"/>
                    <a:pt x="701" y="10661"/>
                    <a:pt x="534" y="10528"/>
                  </a:cubicBezTo>
                  <a:cubicBezTo>
                    <a:pt x="510" y="10504"/>
                    <a:pt x="478" y="10493"/>
                    <a:pt x="444" y="10493"/>
                  </a:cubicBezTo>
                  <a:close/>
                  <a:moveTo>
                    <a:pt x="4790" y="10264"/>
                  </a:moveTo>
                  <a:cubicBezTo>
                    <a:pt x="4730" y="10264"/>
                    <a:pt x="4673" y="10291"/>
                    <a:pt x="4637" y="10327"/>
                  </a:cubicBezTo>
                  <a:cubicBezTo>
                    <a:pt x="4570" y="10427"/>
                    <a:pt x="4570" y="10561"/>
                    <a:pt x="4637" y="10628"/>
                  </a:cubicBezTo>
                  <a:cubicBezTo>
                    <a:pt x="4837" y="10794"/>
                    <a:pt x="5037" y="10995"/>
                    <a:pt x="5204" y="11195"/>
                  </a:cubicBezTo>
                  <a:cubicBezTo>
                    <a:pt x="5237" y="11261"/>
                    <a:pt x="5304" y="11295"/>
                    <a:pt x="5371" y="11295"/>
                  </a:cubicBezTo>
                  <a:cubicBezTo>
                    <a:pt x="5404" y="11295"/>
                    <a:pt x="5437" y="11261"/>
                    <a:pt x="5471" y="11228"/>
                  </a:cubicBezTo>
                  <a:cubicBezTo>
                    <a:pt x="5571" y="11161"/>
                    <a:pt x="5604" y="11028"/>
                    <a:pt x="5504" y="10961"/>
                  </a:cubicBezTo>
                  <a:cubicBezTo>
                    <a:pt x="5337" y="10728"/>
                    <a:pt x="5137" y="10494"/>
                    <a:pt x="4937" y="10327"/>
                  </a:cubicBezTo>
                  <a:cubicBezTo>
                    <a:pt x="4892" y="10282"/>
                    <a:pt x="4840" y="10264"/>
                    <a:pt x="4790" y="10264"/>
                  </a:cubicBezTo>
                  <a:close/>
                  <a:moveTo>
                    <a:pt x="5819" y="11560"/>
                  </a:moveTo>
                  <a:cubicBezTo>
                    <a:pt x="5779" y="11560"/>
                    <a:pt x="5740" y="11571"/>
                    <a:pt x="5704" y="11595"/>
                  </a:cubicBezTo>
                  <a:cubicBezTo>
                    <a:pt x="5604" y="11628"/>
                    <a:pt x="5571" y="11762"/>
                    <a:pt x="5637" y="11862"/>
                  </a:cubicBezTo>
                  <a:cubicBezTo>
                    <a:pt x="5771" y="12095"/>
                    <a:pt x="5904" y="12329"/>
                    <a:pt x="6004" y="12596"/>
                  </a:cubicBezTo>
                  <a:cubicBezTo>
                    <a:pt x="6038" y="12662"/>
                    <a:pt x="6104" y="12729"/>
                    <a:pt x="6171" y="12729"/>
                  </a:cubicBezTo>
                  <a:cubicBezTo>
                    <a:pt x="6204" y="12729"/>
                    <a:pt x="6238" y="12729"/>
                    <a:pt x="6271" y="12696"/>
                  </a:cubicBezTo>
                  <a:cubicBezTo>
                    <a:pt x="6371" y="12662"/>
                    <a:pt x="6438" y="12529"/>
                    <a:pt x="6371" y="12429"/>
                  </a:cubicBezTo>
                  <a:cubicBezTo>
                    <a:pt x="6271" y="12162"/>
                    <a:pt x="6138" y="11895"/>
                    <a:pt x="6004" y="11662"/>
                  </a:cubicBezTo>
                  <a:cubicBezTo>
                    <a:pt x="5961" y="11597"/>
                    <a:pt x="5890" y="11560"/>
                    <a:pt x="5819" y="11560"/>
                  </a:cubicBezTo>
                  <a:close/>
                  <a:moveTo>
                    <a:pt x="6460" y="13087"/>
                  </a:moveTo>
                  <a:cubicBezTo>
                    <a:pt x="6441" y="13087"/>
                    <a:pt x="6422" y="13090"/>
                    <a:pt x="6405" y="13096"/>
                  </a:cubicBezTo>
                  <a:cubicBezTo>
                    <a:pt x="6305" y="13129"/>
                    <a:pt x="6238" y="13263"/>
                    <a:pt x="6271" y="13363"/>
                  </a:cubicBezTo>
                  <a:cubicBezTo>
                    <a:pt x="6338" y="13630"/>
                    <a:pt x="6405" y="13897"/>
                    <a:pt x="6438" y="14130"/>
                  </a:cubicBezTo>
                  <a:cubicBezTo>
                    <a:pt x="6438" y="14264"/>
                    <a:pt x="6538" y="14330"/>
                    <a:pt x="6638" y="14330"/>
                  </a:cubicBezTo>
                  <a:lnTo>
                    <a:pt x="6671" y="14330"/>
                  </a:lnTo>
                  <a:cubicBezTo>
                    <a:pt x="6772" y="14297"/>
                    <a:pt x="6872" y="14197"/>
                    <a:pt x="6838" y="14097"/>
                  </a:cubicBezTo>
                  <a:cubicBezTo>
                    <a:pt x="6805" y="13797"/>
                    <a:pt x="6738" y="13530"/>
                    <a:pt x="6671" y="13229"/>
                  </a:cubicBezTo>
                  <a:cubicBezTo>
                    <a:pt x="6644" y="13147"/>
                    <a:pt x="6549" y="13087"/>
                    <a:pt x="6460" y="13087"/>
                  </a:cubicBezTo>
                  <a:close/>
                  <a:moveTo>
                    <a:pt x="6705" y="14731"/>
                  </a:moveTo>
                  <a:cubicBezTo>
                    <a:pt x="6571" y="14731"/>
                    <a:pt x="6471" y="14831"/>
                    <a:pt x="6471" y="14931"/>
                  </a:cubicBezTo>
                  <a:cubicBezTo>
                    <a:pt x="6471" y="15198"/>
                    <a:pt x="6471" y="15464"/>
                    <a:pt x="6405" y="15731"/>
                  </a:cubicBezTo>
                  <a:cubicBezTo>
                    <a:pt x="6371" y="15865"/>
                    <a:pt x="6471" y="15965"/>
                    <a:pt x="6571" y="15965"/>
                  </a:cubicBezTo>
                  <a:cubicBezTo>
                    <a:pt x="6571" y="15998"/>
                    <a:pt x="6605" y="15998"/>
                    <a:pt x="6605" y="15998"/>
                  </a:cubicBezTo>
                  <a:cubicBezTo>
                    <a:pt x="6705" y="15998"/>
                    <a:pt x="6805" y="15898"/>
                    <a:pt x="6805" y="15831"/>
                  </a:cubicBezTo>
                  <a:cubicBezTo>
                    <a:pt x="6872" y="15531"/>
                    <a:pt x="6905" y="15231"/>
                    <a:pt x="6905" y="14964"/>
                  </a:cubicBezTo>
                  <a:cubicBezTo>
                    <a:pt x="6905" y="14831"/>
                    <a:pt x="6805" y="14731"/>
                    <a:pt x="6705" y="14731"/>
                  </a:cubicBezTo>
                  <a:close/>
                  <a:moveTo>
                    <a:pt x="6385" y="16356"/>
                  </a:moveTo>
                  <a:cubicBezTo>
                    <a:pt x="6303" y="16356"/>
                    <a:pt x="6226" y="16416"/>
                    <a:pt x="6171" y="16498"/>
                  </a:cubicBezTo>
                  <a:cubicBezTo>
                    <a:pt x="6071" y="16732"/>
                    <a:pt x="5971" y="16965"/>
                    <a:pt x="5804" y="17199"/>
                  </a:cubicBezTo>
                  <a:cubicBezTo>
                    <a:pt x="5737" y="17299"/>
                    <a:pt x="5771" y="17432"/>
                    <a:pt x="5871" y="17499"/>
                  </a:cubicBezTo>
                  <a:cubicBezTo>
                    <a:pt x="5904" y="17499"/>
                    <a:pt x="5938" y="17533"/>
                    <a:pt x="5971" y="17533"/>
                  </a:cubicBezTo>
                  <a:cubicBezTo>
                    <a:pt x="6038" y="17533"/>
                    <a:pt x="6104" y="17499"/>
                    <a:pt x="6171" y="17432"/>
                  </a:cubicBezTo>
                  <a:cubicBezTo>
                    <a:pt x="6305" y="17166"/>
                    <a:pt x="6471" y="16932"/>
                    <a:pt x="6571" y="16665"/>
                  </a:cubicBezTo>
                  <a:cubicBezTo>
                    <a:pt x="6605" y="16532"/>
                    <a:pt x="6571" y="16432"/>
                    <a:pt x="6438" y="16365"/>
                  </a:cubicBezTo>
                  <a:cubicBezTo>
                    <a:pt x="6420" y="16359"/>
                    <a:pt x="6402" y="16356"/>
                    <a:pt x="6385" y="16356"/>
                  </a:cubicBezTo>
                  <a:close/>
                  <a:moveTo>
                    <a:pt x="5054" y="17241"/>
                  </a:moveTo>
                  <a:cubicBezTo>
                    <a:pt x="4904" y="17241"/>
                    <a:pt x="4753" y="17249"/>
                    <a:pt x="4603" y="17266"/>
                  </a:cubicBezTo>
                  <a:cubicBezTo>
                    <a:pt x="4503" y="17299"/>
                    <a:pt x="4403" y="17399"/>
                    <a:pt x="4437" y="17533"/>
                  </a:cubicBezTo>
                  <a:cubicBezTo>
                    <a:pt x="4437" y="17633"/>
                    <a:pt x="4537" y="17699"/>
                    <a:pt x="4637" y="17699"/>
                  </a:cubicBezTo>
                  <a:lnTo>
                    <a:pt x="4670" y="17699"/>
                  </a:lnTo>
                  <a:cubicBezTo>
                    <a:pt x="4904" y="17666"/>
                    <a:pt x="5170" y="17666"/>
                    <a:pt x="5437" y="17666"/>
                  </a:cubicBezTo>
                  <a:cubicBezTo>
                    <a:pt x="5455" y="17670"/>
                    <a:pt x="5472" y="17672"/>
                    <a:pt x="5489" y="17672"/>
                  </a:cubicBezTo>
                  <a:cubicBezTo>
                    <a:pt x="5596" y="17672"/>
                    <a:pt x="5671" y="17586"/>
                    <a:pt x="5671" y="17499"/>
                  </a:cubicBezTo>
                  <a:cubicBezTo>
                    <a:pt x="5704" y="17366"/>
                    <a:pt x="5604" y="17266"/>
                    <a:pt x="5504" y="17266"/>
                  </a:cubicBezTo>
                  <a:cubicBezTo>
                    <a:pt x="5354" y="17249"/>
                    <a:pt x="5204" y="17241"/>
                    <a:pt x="5054" y="17241"/>
                  </a:cubicBezTo>
                  <a:close/>
                  <a:moveTo>
                    <a:pt x="6259" y="17440"/>
                  </a:moveTo>
                  <a:cubicBezTo>
                    <a:pt x="6189" y="17440"/>
                    <a:pt x="6129" y="17502"/>
                    <a:pt x="6104" y="17599"/>
                  </a:cubicBezTo>
                  <a:cubicBezTo>
                    <a:pt x="6038" y="17699"/>
                    <a:pt x="6104" y="17799"/>
                    <a:pt x="6238" y="17833"/>
                  </a:cubicBezTo>
                  <a:cubicBezTo>
                    <a:pt x="6471" y="17933"/>
                    <a:pt x="6705" y="18033"/>
                    <a:pt x="6938" y="18166"/>
                  </a:cubicBezTo>
                  <a:cubicBezTo>
                    <a:pt x="6972" y="18200"/>
                    <a:pt x="7005" y="18200"/>
                    <a:pt x="7038" y="18200"/>
                  </a:cubicBezTo>
                  <a:cubicBezTo>
                    <a:pt x="7105" y="18200"/>
                    <a:pt x="7205" y="18166"/>
                    <a:pt x="7239" y="18100"/>
                  </a:cubicBezTo>
                  <a:cubicBezTo>
                    <a:pt x="7272" y="18000"/>
                    <a:pt x="7239" y="17866"/>
                    <a:pt x="7138" y="17799"/>
                  </a:cubicBezTo>
                  <a:cubicBezTo>
                    <a:pt x="6905" y="17666"/>
                    <a:pt x="6638" y="17533"/>
                    <a:pt x="6338" y="17466"/>
                  </a:cubicBezTo>
                  <a:cubicBezTo>
                    <a:pt x="6311" y="17448"/>
                    <a:pt x="6284" y="17440"/>
                    <a:pt x="6259" y="17440"/>
                  </a:cubicBezTo>
                  <a:close/>
                  <a:moveTo>
                    <a:pt x="3852" y="17506"/>
                  </a:moveTo>
                  <a:cubicBezTo>
                    <a:pt x="3825" y="17506"/>
                    <a:pt x="3797" y="17514"/>
                    <a:pt x="3769" y="17533"/>
                  </a:cubicBezTo>
                  <a:cubicBezTo>
                    <a:pt x="3436" y="17699"/>
                    <a:pt x="3202" y="17899"/>
                    <a:pt x="3036" y="18133"/>
                  </a:cubicBezTo>
                  <a:cubicBezTo>
                    <a:pt x="2969" y="18233"/>
                    <a:pt x="3002" y="18366"/>
                    <a:pt x="3102" y="18433"/>
                  </a:cubicBezTo>
                  <a:cubicBezTo>
                    <a:pt x="3136" y="18433"/>
                    <a:pt x="3169" y="18467"/>
                    <a:pt x="3202" y="18467"/>
                  </a:cubicBezTo>
                  <a:cubicBezTo>
                    <a:pt x="3269" y="18467"/>
                    <a:pt x="3336" y="18433"/>
                    <a:pt x="3369" y="18366"/>
                  </a:cubicBezTo>
                  <a:cubicBezTo>
                    <a:pt x="3503" y="18166"/>
                    <a:pt x="3669" y="18033"/>
                    <a:pt x="3936" y="17899"/>
                  </a:cubicBezTo>
                  <a:cubicBezTo>
                    <a:pt x="4036" y="17866"/>
                    <a:pt x="4070" y="17733"/>
                    <a:pt x="4036" y="17633"/>
                  </a:cubicBezTo>
                  <a:cubicBezTo>
                    <a:pt x="3988" y="17560"/>
                    <a:pt x="3923" y="17506"/>
                    <a:pt x="3852" y="17506"/>
                  </a:cubicBezTo>
                  <a:close/>
                  <a:moveTo>
                    <a:pt x="5466" y="17749"/>
                  </a:moveTo>
                  <a:cubicBezTo>
                    <a:pt x="5412" y="17749"/>
                    <a:pt x="5354" y="17766"/>
                    <a:pt x="5304" y="17799"/>
                  </a:cubicBezTo>
                  <a:cubicBezTo>
                    <a:pt x="5137" y="18000"/>
                    <a:pt x="4937" y="18166"/>
                    <a:pt x="4703" y="18333"/>
                  </a:cubicBezTo>
                  <a:cubicBezTo>
                    <a:pt x="4603" y="18400"/>
                    <a:pt x="4570" y="18500"/>
                    <a:pt x="4637" y="18600"/>
                  </a:cubicBezTo>
                  <a:cubicBezTo>
                    <a:pt x="4703" y="18667"/>
                    <a:pt x="4770" y="18700"/>
                    <a:pt x="4837" y="18700"/>
                  </a:cubicBezTo>
                  <a:cubicBezTo>
                    <a:pt x="4870" y="18700"/>
                    <a:pt x="4904" y="18700"/>
                    <a:pt x="4937" y="18667"/>
                  </a:cubicBezTo>
                  <a:cubicBezTo>
                    <a:pt x="5170" y="18500"/>
                    <a:pt x="5404" y="18300"/>
                    <a:pt x="5604" y="18100"/>
                  </a:cubicBezTo>
                  <a:cubicBezTo>
                    <a:pt x="5704" y="18033"/>
                    <a:pt x="5704" y="17899"/>
                    <a:pt x="5604" y="17799"/>
                  </a:cubicBezTo>
                  <a:cubicBezTo>
                    <a:pt x="5571" y="17766"/>
                    <a:pt x="5521" y="17749"/>
                    <a:pt x="5466" y="17749"/>
                  </a:cubicBezTo>
                  <a:close/>
                  <a:moveTo>
                    <a:pt x="4070" y="18658"/>
                  </a:moveTo>
                  <a:cubicBezTo>
                    <a:pt x="4049" y="18658"/>
                    <a:pt x="4026" y="18661"/>
                    <a:pt x="4003" y="18667"/>
                  </a:cubicBezTo>
                  <a:cubicBezTo>
                    <a:pt x="3803" y="18742"/>
                    <a:pt x="3603" y="18779"/>
                    <a:pt x="3459" y="18779"/>
                  </a:cubicBezTo>
                  <a:cubicBezTo>
                    <a:pt x="3411" y="18779"/>
                    <a:pt x="3369" y="18775"/>
                    <a:pt x="3336" y="18767"/>
                  </a:cubicBezTo>
                  <a:cubicBezTo>
                    <a:pt x="3311" y="18758"/>
                    <a:pt x="3284" y="18754"/>
                    <a:pt x="3256" y="18754"/>
                  </a:cubicBezTo>
                  <a:cubicBezTo>
                    <a:pt x="3175" y="18754"/>
                    <a:pt x="3094" y="18792"/>
                    <a:pt x="3069" y="18867"/>
                  </a:cubicBezTo>
                  <a:cubicBezTo>
                    <a:pt x="3036" y="19000"/>
                    <a:pt x="3102" y="19100"/>
                    <a:pt x="3202" y="19167"/>
                  </a:cubicBezTo>
                  <a:cubicBezTo>
                    <a:pt x="3269" y="19200"/>
                    <a:pt x="3402" y="19200"/>
                    <a:pt x="3503" y="19200"/>
                  </a:cubicBezTo>
                  <a:cubicBezTo>
                    <a:pt x="3703" y="19200"/>
                    <a:pt x="3936" y="19167"/>
                    <a:pt x="4170" y="19067"/>
                  </a:cubicBezTo>
                  <a:cubicBezTo>
                    <a:pt x="4270" y="19034"/>
                    <a:pt x="4336" y="18900"/>
                    <a:pt x="4270" y="18800"/>
                  </a:cubicBezTo>
                  <a:cubicBezTo>
                    <a:pt x="4242" y="18718"/>
                    <a:pt x="4170" y="18658"/>
                    <a:pt x="4070" y="18658"/>
                  </a:cubicBezTo>
                  <a:close/>
                  <a:moveTo>
                    <a:pt x="7726" y="18253"/>
                  </a:moveTo>
                  <a:cubicBezTo>
                    <a:pt x="7666" y="18253"/>
                    <a:pt x="7609" y="18278"/>
                    <a:pt x="7572" y="18333"/>
                  </a:cubicBezTo>
                  <a:cubicBezTo>
                    <a:pt x="7505" y="18400"/>
                    <a:pt x="7505" y="18533"/>
                    <a:pt x="7605" y="18633"/>
                  </a:cubicBezTo>
                  <a:cubicBezTo>
                    <a:pt x="7806" y="18800"/>
                    <a:pt x="7972" y="18967"/>
                    <a:pt x="8173" y="19167"/>
                  </a:cubicBezTo>
                  <a:cubicBezTo>
                    <a:pt x="8206" y="19234"/>
                    <a:pt x="8273" y="19267"/>
                    <a:pt x="8339" y="19267"/>
                  </a:cubicBezTo>
                  <a:cubicBezTo>
                    <a:pt x="8373" y="19267"/>
                    <a:pt x="8406" y="19234"/>
                    <a:pt x="8473" y="19200"/>
                  </a:cubicBezTo>
                  <a:cubicBezTo>
                    <a:pt x="8539" y="19134"/>
                    <a:pt x="8573" y="19000"/>
                    <a:pt x="8473" y="18900"/>
                  </a:cubicBezTo>
                  <a:cubicBezTo>
                    <a:pt x="8306" y="18700"/>
                    <a:pt x="8072" y="18467"/>
                    <a:pt x="7872" y="18300"/>
                  </a:cubicBezTo>
                  <a:cubicBezTo>
                    <a:pt x="7827" y="18270"/>
                    <a:pt x="7776" y="18253"/>
                    <a:pt x="7726" y="18253"/>
                  </a:cubicBezTo>
                  <a:close/>
                  <a:moveTo>
                    <a:pt x="8821" y="19499"/>
                  </a:moveTo>
                  <a:cubicBezTo>
                    <a:pt x="8781" y="19499"/>
                    <a:pt x="8742" y="19510"/>
                    <a:pt x="8706" y="19534"/>
                  </a:cubicBezTo>
                  <a:cubicBezTo>
                    <a:pt x="8606" y="19601"/>
                    <a:pt x="8573" y="19734"/>
                    <a:pt x="8640" y="19834"/>
                  </a:cubicBezTo>
                  <a:cubicBezTo>
                    <a:pt x="8773" y="20034"/>
                    <a:pt x="8906" y="20234"/>
                    <a:pt x="9006" y="20468"/>
                  </a:cubicBezTo>
                  <a:lnTo>
                    <a:pt x="9040" y="20535"/>
                  </a:lnTo>
                  <a:cubicBezTo>
                    <a:pt x="9073" y="20601"/>
                    <a:pt x="9140" y="20635"/>
                    <a:pt x="9240" y="20635"/>
                  </a:cubicBezTo>
                  <a:lnTo>
                    <a:pt x="9307" y="20635"/>
                  </a:lnTo>
                  <a:cubicBezTo>
                    <a:pt x="9407" y="20568"/>
                    <a:pt x="9473" y="20468"/>
                    <a:pt x="9407" y="20335"/>
                  </a:cubicBezTo>
                  <a:lnTo>
                    <a:pt x="9373" y="20268"/>
                  </a:lnTo>
                  <a:cubicBezTo>
                    <a:pt x="9273" y="20034"/>
                    <a:pt x="9140" y="19801"/>
                    <a:pt x="9006" y="19601"/>
                  </a:cubicBezTo>
                  <a:cubicBezTo>
                    <a:pt x="8963" y="19536"/>
                    <a:pt x="8892" y="19499"/>
                    <a:pt x="8821" y="19499"/>
                  </a:cubicBezTo>
                  <a:close/>
                  <a:moveTo>
                    <a:pt x="9526" y="21026"/>
                  </a:moveTo>
                  <a:cubicBezTo>
                    <a:pt x="9509" y="21026"/>
                    <a:pt x="9491" y="21029"/>
                    <a:pt x="9473" y="21035"/>
                  </a:cubicBezTo>
                  <a:cubicBezTo>
                    <a:pt x="9340" y="21035"/>
                    <a:pt x="9273" y="21168"/>
                    <a:pt x="9307" y="21269"/>
                  </a:cubicBezTo>
                  <a:cubicBezTo>
                    <a:pt x="9373" y="21535"/>
                    <a:pt x="9440" y="21802"/>
                    <a:pt x="9473" y="22069"/>
                  </a:cubicBezTo>
                  <a:cubicBezTo>
                    <a:pt x="9473" y="22169"/>
                    <a:pt x="9574" y="22236"/>
                    <a:pt x="9674" y="22236"/>
                  </a:cubicBezTo>
                  <a:lnTo>
                    <a:pt x="9707" y="22236"/>
                  </a:lnTo>
                  <a:cubicBezTo>
                    <a:pt x="9807" y="22236"/>
                    <a:pt x="9907" y="22136"/>
                    <a:pt x="9874" y="22002"/>
                  </a:cubicBezTo>
                  <a:cubicBezTo>
                    <a:pt x="9840" y="21736"/>
                    <a:pt x="9807" y="21435"/>
                    <a:pt x="9707" y="21168"/>
                  </a:cubicBezTo>
                  <a:cubicBezTo>
                    <a:pt x="9679" y="21086"/>
                    <a:pt x="9607" y="21026"/>
                    <a:pt x="9526" y="21026"/>
                  </a:cubicBezTo>
                  <a:close/>
                  <a:moveTo>
                    <a:pt x="9658" y="22663"/>
                  </a:moveTo>
                  <a:cubicBezTo>
                    <a:pt x="9557" y="22663"/>
                    <a:pt x="9502" y="22754"/>
                    <a:pt x="9473" y="22870"/>
                  </a:cubicBezTo>
                  <a:cubicBezTo>
                    <a:pt x="9473" y="23137"/>
                    <a:pt x="9440" y="23403"/>
                    <a:pt x="9373" y="23670"/>
                  </a:cubicBezTo>
                  <a:cubicBezTo>
                    <a:pt x="9373" y="23770"/>
                    <a:pt x="9440" y="23870"/>
                    <a:pt x="9540" y="23904"/>
                  </a:cubicBezTo>
                  <a:lnTo>
                    <a:pt x="9607" y="23904"/>
                  </a:lnTo>
                  <a:cubicBezTo>
                    <a:pt x="9707" y="23904"/>
                    <a:pt x="9774" y="23837"/>
                    <a:pt x="9807" y="23737"/>
                  </a:cubicBezTo>
                  <a:cubicBezTo>
                    <a:pt x="9840" y="23470"/>
                    <a:pt x="9874" y="23170"/>
                    <a:pt x="9907" y="22870"/>
                  </a:cubicBezTo>
                  <a:cubicBezTo>
                    <a:pt x="9907" y="22770"/>
                    <a:pt x="9807" y="22670"/>
                    <a:pt x="9707" y="22670"/>
                  </a:cubicBezTo>
                  <a:cubicBezTo>
                    <a:pt x="9689" y="22665"/>
                    <a:pt x="9673" y="22663"/>
                    <a:pt x="9658" y="22663"/>
                  </a:cubicBezTo>
                  <a:close/>
                  <a:moveTo>
                    <a:pt x="9385" y="24295"/>
                  </a:moveTo>
                  <a:cubicBezTo>
                    <a:pt x="9296" y="24295"/>
                    <a:pt x="9201" y="24355"/>
                    <a:pt x="9173" y="24437"/>
                  </a:cubicBezTo>
                  <a:cubicBezTo>
                    <a:pt x="9107" y="24704"/>
                    <a:pt x="9006" y="24938"/>
                    <a:pt x="8873" y="25171"/>
                  </a:cubicBezTo>
                  <a:cubicBezTo>
                    <a:pt x="8840" y="25305"/>
                    <a:pt x="8873" y="25405"/>
                    <a:pt x="8973" y="25472"/>
                  </a:cubicBezTo>
                  <a:lnTo>
                    <a:pt x="9073" y="25472"/>
                  </a:lnTo>
                  <a:cubicBezTo>
                    <a:pt x="9140" y="25472"/>
                    <a:pt x="9207" y="25438"/>
                    <a:pt x="9273" y="25371"/>
                  </a:cubicBezTo>
                  <a:cubicBezTo>
                    <a:pt x="9373" y="25105"/>
                    <a:pt x="9473" y="24838"/>
                    <a:pt x="9574" y="24571"/>
                  </a:cubicBezTo>
                  <a:cubicBezTo>
                    <a:pt x="9607" y="24471"/>
                    <a:pt x="9574" y="24337"/>
                    <a:pt x="9440" y="24304"/>
                  </a:cubicBezTo>
                  <a:cubicBezTo>
                    <a:pt x="9422" y="24298"/>
                    <a:pt x="9404" y="24295"/>
                    <a:pt x="9385" y="24295"/>
                  </a:cubicBezTo>
                  <a:close/>
                  <a:moveTo>
                    <a:pt x="8658" y="25804"/>
                  </a:moveTo>
                  <a:cubicBezTo>
                    <a:pt x="8587" y="25804"/>
                    <a:pt x="8516" y="25841"/>
                    <a:pt x="8473" y="25905"/>
                  </a:cubicBezTo>
                  <a:cubicBezTo>
                    <a:pt x="8339" y="26105"/>
                    <a:pt x="8173" y="26339"/>
                    <a:pt x="8006" y="26539"/>
                  </a:cubicBezTo>
                  <a:cubicBezTo>
                    <a:pt x="7939" y="26606"/>
                    <a:pt x="7939" y="26739"/>
                    <a:pt x="8006" y="26839"/>
                  </a:cubicBezTo>
                  <a:cubicBezTo>
                    <a:pt x="8072" y="26873"/>
                    <a:pt x="8106" y="26873"/>
                    <a:pt x="8173" y="26873"/>
                  </a:cubicBezTo>
                  <a:cubicBezTo>
                    <a:pt x="8206" y="26873"/>
                    <a:pt x="8273" y="26839"/>
                    <a:pt x="8306" y="26806"/>
                  </a:cubicBezTo>
                  <a:cubicBezTo>
                    <a:pt x="8506" y="26606"/>
                    <a:pt x="8673" y="26372"/>
                    <a:pt x="8840" y="26105"/>
                  </a:cubicBezTo>
                  <a:cubicBezTo>
                    <a:pt x="8906" y="26005"/>
                    <a:pt x="8873" y="25905"/>
                    <a:pt x="8773" y="25838"/>
                  </a:cubicBezTo>
                  <a:cubicBezTo>
                    <a:pt x="8737" y="25815"/>
                    <a:pt x="8698" y="25804"/>
                    <a:pt x="8658" y="25804"/>
                  </a:cubicBezTo>
                  <a:close/>
                  <a:moveTo>
                    <a:pt x="7537" y="27036"/>
                  </a:moveTo>
                  <a:cubicBezTo>
                    <a:pt x="7499" y="27036"/>
                    <a:pt x="7464" y="27047"/>
                    <a:pt x="7439" y="27073"/>
                  </a:cubicBezTo>
                  <a:cubicBezTo>
                    <a:pt x="7205" y="27273"/>
                    <a:pt x="7005" y="27406"/>
                    <a:pt x="6772" y="27540"/>
                  </a:cubicBezTo>
                  <a:cubicBezTo>
                    <a:pt x="6671" y="27573"/>
                    <a:pt x="6638" y="27706"/>
                    <a:pt x="6671" y="27807"/>
                  </a:cubicBezTo>
                  <a:cubicBezTo>
                    <a:pt x="6705" y="27873"/>
                    <a:pt x="6805" y="27907"/>
                    <a:pt x="6872" y="27907"/>
                  </a:cubicBezTo>
                  <a:lnTo>
                    <a:pt x="6972" y="27907"/>
                  </a:lnTo>
                  <a:cubicBezTo>
                    <a:pt x="7205" y="27773"/>
                    <a:pt x="7472" y="27606"/>
                    <a:pt x="7706" y="27406"/>
                  </a:cubicBezTo>
                  <a:cubicBezTo>
                    <a:pt x="7772" y="27340"/>
                    <a:pt x="7806" y="27206"/>
                    <a:pt x="7706" y="27106"/>
                  </a:cubicBezTo>
                  <a:cubicBezTo>
                    <a:pt x="7664" y="27065"/>
                    <a:pt x="7598" y="27036"/>
                    <a:pt x="7537" y="27036"/>
                  </a:cubicBezTo>
                  <a:close/>
                  <a:moveTo>
                    <a:pt x="4189" y="27372"/>
                  </a:moveTo>
                  <a:cubicBezTo>
                    <a:pt x="4117" y="27372"/>
                    <a:pt x="4046" y="27408"/>
                    <a:pt x="4003" y="27473"/>
                  </a:cubicBezTo>
                  <a:cubicBezTo>
                    <a:pt x="3936" y="27573"/>
                    <a:pt x="3970" y="27706"/>
                    <a:pt x="4070" y="27773"/>
                  </a:cubicBezTo>
                  <a:cubicBezTo>
                    <a:pt x="4170" y="27840"/>
                    <a:pt x="4270" y="27907"/>
                    <a:pt x="4370" y="27940"/>
                  </a:cubicBezTo>
                  <a:cubicBezTo>
                    <a:pt x="4403" y="27973"/>
                    <a:pt x="4437" y="27973"/>
                    <a:pt x="4470" y="27973"/>
                  </a:cubicBezTo>
                  <a:cubicBezTo>
                    <a:pt x="4537" y="27973"/>
                    <a:pt x="4603" y="27940"/>
                    <a:pt x="4670" y="27873"/>
                  </a:cubicBezTo>
                  <a:cubicBezTo>
                    <a:pt x="4703" y="27773"/>
                    <a:pt x="4670" y="27640"/>
                    <a:pt x="4570" y="27573"/>
                  </a:cubicBezTo>
                  <a:cubicBezTo>
                    <a:pt x="4470" y="27540"/>
                    <a:pt x="4403" y="27473"/>
                    <a:pt x="4303" y="27406"/>
                  </a:cubicBezTo>
                  <a:cubicBezTo>
                    <a:pt x="4268" y="27383"/>
                    <a:pt x="4228" y="27372"/>
                    <a:pt x="4189" y="27372"/>
                  </a:cubicBezTo>
                  <a:close/>
                  <a:moveTo>
                    <a:pt x="6105" y="27798"/>
                  </a:moveTo>
                  <a:cubicBezTo>
                    <a:pt x="6084" y="27798"/>
                    <a:pt x="6061" y="27801"/>
                    <a:pt x="6038" y="27807"/>
                  </a:cubicBezTo>
                  <a:cubicBezTo>
                    <a:pt x="5873" y="27830"/>
                    <a:pt x="5691" y="27854"/>
                    <a:pt x="5516" y="27854"/>
                  </a:cubicBezTo>
                  <a:cubicBezTo>
                    <a:pt x="5443" y="27854"/>
                    <a:pt x="5372" y="27850"/>
                    <a:pt x="5304" y="27840"/>
                  </a:cubicBezTo>
                  <a:cubicBezTo>
                    <a:pt x="5281" y="27834"/>
                    <a:pt x="5259" y="27831"/>
                    <a:pt x="5238" y="27831"/>
                  </a:cubicBezTo>
                  <a:cubicBezTo>
                    <a:pt x="5138" y="27831"/>
                    <a:pt x="5065" y="27896"/>
                    <a:pt x="5037" y="28007"/>
                  </a:cubicBezTo>
                  <a:cubicBezTo>
                    <a:pt x="5037" y="28107"/>
                    <a:pt x="5104" y="28207"/>
                    <a:pt x="5237" y="28240"/>
                  </a:cubicBezTo>
                  <a:cubicBezTo>
                    <a:pt x="5337" y="28240"/>
                    <a:pt x="5471" y="28274"/>
                    <a:pt x="5571" y="28274"/>
                  </a:cubicBezTo>
                  <a:cubicBezTo>
                    <a:pt x="5771" y="28274"/>
                    <a:pt x="5938" y="28240"/>
                    <a:pt x="6138" y="28207"/>
                  </a:cubicBezTo>
                  <a:cubicBezTo>
                    <a:pt x="6238" y="28173"/>
                    <a:pt x="6305" y="28073"/>
                    <a:pt x="6305" y="27940"/>
                  </a:cubicBezTo>
                  <a:cubicBezTo>
                    <a:pt x="6277" y="27858"/>
                    <a:pt x="6204" y="27798"/>
                    <a:pt x="6105" y="27798"/>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5B151-B407-3E7E-D2A3-A4F2A766096B}"/>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6DB915A-779D-3005-16A3-D4342B837149}"/>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38E8ED3-28CB-4B1C-C13E-B3879AB2C28A}"/>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51AB5A5-8C68-7BFA-0A84-9EEF0C400642}"/>
              </a:ext>
            </a:extLst>
          </p:cNvPr>
          <p:cNvSpPr>
            <a:spLocks noGrp="1"/>
          </p:cNvSpPr>
          <p:nvPr>
            <p:ph type="dt" sz="half" idx="10"/>
          </p:nvPr>
        </p:nvSpPr>
        <p:spPr>
          <a:xfrm>
            <a:off x="628650" y="4767263"/>
            <a:ext cx="2057400" cy="273844"/>
          </a:xfrm>
          <a:prstGeom prst="rect">
            <a:avLst/>
          </a:prstGeom>
        </p:spPr>
        <p:txBody>
          <a:bodyPr/>
          <a:lstStyle/>
          <a:p>
            <a:fld id="{AD605752-5A48-48D5-B16E-A29910234259}" type="datetimeFigureOut">
              <a:rPr lang="en-US" smtClean="0"/>
              <a:t>3/17/2025</a:t>
            </a:fld>
            <a:endParaRPr lang="en-US"/>
          </a:p>
        </p:txBody>
      </p:sp>
      <p:sp>
        <p:nvSpPr>
          <p:cNvPr id="6" name="Footer Placeholder 5">
            <a:extLst>
              <a:ext uri="{FF2B5EF4-FFF2-40B4-BE49-F238E27FC236}">
                <a16:creationId xmlns:a16="http://schemas.microsoft.com/office/drawing/2014/main" id="{803B8A0B-425A-FB0C-559D-53A77F82C670}"/>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A0167D1-1079-FD43-BBDE-2F0FA8A48BFB}"/>
              </a:ext>
            </a:extLst>
          </p:cNvPr>
          <p:cNvSpPr>
            <a:spLocks noGrp="1"/>
          </p:cNvSpPr>
          <p:nvPr>
            <p:ph type="sldNum" sz="quarter" idx="12"/>
          </p:nvPr>
        </p:nvSpPr>
        <p:spPr>
          <a:xfrm>
            <a:off x="6457950" y="4767263"/>
            <a:ext cx="2057400" cy="273844"/>
          </a:xfrm>
          <a:prstGeom prst="rect">
            <a:avLst/>
          </a:prstGeom>
        </p:spPr>
        <p:txBody>
          <a:bodyPr/>
          <a:lstStyle/>
          <a:p>
            <a:fld id="{3F2AB8E1-DA42-432C-9C04-2A8895E16389}" type="slidenum">
              <a:rPr lang="en-US" smtClean="0"/>
              <a:t>‹#›</a:t>
            </a:fld>
            <a:endParaRPr lang="en-US"/>
          </a:p>
        </p:txBody>
      </p:sp>
    </p:spTree>
    <p:extLst>
      <p:ext uri="{BB962C8B-B14F-4D97-AF65-F5344CB8AC3E}">
        <p14:creationId xmlns:p14="http://schemas.microsoft.com/office/powerpoint/2010/main" val="38899018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AF504-D5F6-3E58-BF3F-ED776A840FE9}"/>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7C5498-E988-C13C-0C83-36F54710E6CC}"/>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C0B8B7-8714-7BF5-06A9-42FFE4C5F820}"/>
              </a:ext>
            </a:extLst>
          </p:cNvPr>
          <p:cNvSpPr>
            <a:spLocks noGrp="1"/>
          </p:cNvSpPr>
          <p:nvPr>
            <p:ph type="dt" sz="half" idx="10"/>
          </p:nvPr>
        </p:nvSpPr>
        <p:spPr>
          <a:xfrm>
            <a:off x="628650" y="4767263"/>
            <a:ext cx="2057400" cy="273844"/>
          </a:xfrm>
          <a:prstGeom prst="rect">
            <a:avLst/>
          </a:prstGeom>
        </p:spPr>
        <p:txBody>
          <a:bodyPr/>
          <a:lstStyle/>
          <a:p>
            <a:fld id="{AD605752-5A48-48D5-B16E-A29910234259}" type="datetimeFigureOut">
              <a:rPr lang="en-US" smtClean="0"/>
              <a:t>3/17/2025</a:t>
            </a:fld>
            <a:endParaRPr lang="en-US"/>
          </a:p>
        </p:txBody>
      </p:sp>
      <p:sp>
        <p:nvSpPr>
          <p:cNvPr id="5" name="Footer Placeholder 4">
            <a:extLst>
              <a:ext uri="{FF2B5EF4-FFF2-40B4-BE49-F238E27FC236}">
                <a16:creationId xmlns:a16="http://schemas.microsoft.com/office/drawing/2014/main" id="{FE951730-5331-0359-5814-E1C4BDED865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4A13AE9-DEA3-0B0E-0626-40FF0142DE3C}"/>
              </a:ext>
            </a:extLst>
          </p:cNvPr>
          <p:cNvSpPr>
            <a:spLocks noGrp="1"/>
          </p:cNvSpPr>
          <p:nvPr>
            <p:ph type="sldNum" sz="quarter" idx="12"/>
          </p:nvPr>
        </p:nvSpPr>
        <p:spPr>
          <a:xfrm>
            <a:off x="6457950" y="4767263"/>
            <a:ext cx="2057400" cy="273844"/>
          </a:xfrm>
          <a:prstGeom prst="rect">
            <a:avLst/>
          </a:prstGeom>
        </p:spPr>
        <p:txBody>
          <a:bodyPr/>
          <a:lstStyle/>
          <a:p>
            <a:fld id="{3F2AB8E1-DA42-432C-9C04-2A8895E16389}" type="slidenum">
              <a:rPr lang="en-US" smtClean="0"/>
              <a:t>‹#›</a:t>
            </a:fld>
            <a:endParaRPr lang="en-US"/>
          </a:p>
        </p:txBody>
      </p:sp>
    </p:spTree>
    <p:extLst>
      <p:ext uri="{BB962C8B-B14F-4D97-AF65-F5344CB8AC3E}">
        <p14:creationId xmlns:p14="http://schemas.microsoft.com/office/powerpoint/2010/main" val="28795228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168C27-295B-5880-A24D-7BD074C177AF}"/>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6FB24D-BBED-DB60-9E33-943B495B6681}"/>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B47B9D-BDEB-7EE9-7BCB-BC8D0BACF153}"/>
              </a:ext>
            </a:extLst>
          </p:cNvPr>
          <p:cNvSpPr>
            <a:spLocks noGrp="1"/>
          </p:cNvSpPr>
          <p:nvPr>
            <p:ph type="dt" sz="half" idx="10"/>
          </p:nvPr>
        </p:nvSpPr>
        <p:spPr>
          <a:xfrm>
            <a:off x="628650" y="4767263"/>
            <a:ext cx="2057400" cy="273844"/>
          </a:xfrm>
          <a:prstGeom prst="rect">
            <a:avLst/>
          </a:prstGeom>
        </p:spPr>
        <p:txBody>
          <a:bodyPr/>
          <a:lstStyle/>
          <a:p>
            <a:fld id="{AD605752-5A48-48D5-B16E-A29910234259}" type="datetimeFigureOut">
              <a:rPr lang="en-US" smtClean="0"/>
              <a:t>3/17/2025</a:t>
            </a:fld>
            <a:endParaRPr lang="en-US"/>
          </a:p>
        </p:txBody>
      </p:sp>
      <p:sp>
        <p:nvSpPr>
          <p:cNvPr id="5" name="Footer Placeholder 4">
            <a:extLst>
              <a:ext uri="{FF2B5EF4-FFF2-40B4-BE49-F238E27FC236}">
                <a16:creationId xmlns:a16="http://schemas.microsoft.com/office/drawing/2014/main" id="{F51EDE35-87C6-9EA2-1298-C14A61C54E2F}"/>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3676D3E-4E14-00A6-709E-83C9A0F77544}"/>
              </a:ext>
            </a:extLst>
          </p:cNvPr>
          <p:cNvSpPr>
            <a:spLocks noGrp="1"/>
          </p:cNvSpPr>
          <p:nvPr>
            <p:ph type="sldNum" sz="quarter" idx="12"/>
          </p:nvPr>
        </p:nvSpPr>
        <p:spPr>
          <a:xfrm>
            <a:off x="6457950" y="4767263"/>
            <a:ext cx="2057400" cy="273844"/>
          </a:xfrm>
          <a:prstGeom prst="rect">
            <a:avLst/>
          </a:prstGeom>
        </p:spPr>
        <p:txBody>
          <a:bodyPr/>
          <a:lstStyle/>
          <a:p>
            <a:fld id="{3F2AB8E1-DA42-432C-9C04-2A8895E16389}" type="slidenum">
              <a:rPr lang="en-US" smtClean="0"/>
              <a:t>‹#›</a:t>
            </a:fld>
            <a:endParaRPr lang="en-US"/>
          </a:p>
        </p:txBody>
      </p:sp>
    </p:spTree>
    <p:extLst>
      <p:ext uri="{BB962C8B-B14F-4D97-AF65-F5344CB8AC3E}">
        <p14:creationId xmlns:p14="http://schemas.microsoft.com/office/powerpoint/2010/main" val="31065929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07387-9784-D1FB-09C6-190040AEEE4A}"/>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BBDD7A8-0BD2-532F-AB6C-1CE4E52963D9}"/>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1784ECF-CC5F-3973-7C08-1A2CD9A16164}"/>
              </a:ext>
            </a:extLst>
          </p:cNvPr>
          <p:cNvSpPr>
            <a:spLocks noGrp="1"/>
          </p:cNvSpPr>
          <p:nvPr>
            <p:ph type="dt" sz="half" idx="10"/>
          </p:nvPr>
        </p:nvSpPr>
        <p:spPr>
          <a:xfrm>
            <a:off x="628650" y="4767263"/>
            <a:ext cx="2057400" cy="273844"/>
          </a:xfrm>
          <a:prstGeom prst="rect">
            <a:avLst/>
          </a:prstGeom>
        </p:spPr>
        <p:txBody>
          <a:bodyPr/>
          <a:lstStyle/>
          <a:p>
            <a:fld id="{C5CBB71E-DD0D-449F-9555-68C53AE47418}" type="datetimeFigureOut">
              <a:rPr lang="en-US" smtClean="0"/>
              <a:t>3/17/2025</a:t>
            </a:fld>
            <a:endParaRPr lang="en-US"/>
          </a:p>
        </p:txBody>
      </p:sp>
      <p:sp>
        <p:nvSpPr>
          <p:cNvPr id="5" name="Footer Placeholder 4">
            <a:extLst>
              <a:ext uri="{FF2B5EF4-FFF2-40B4-BE49-F238E27FC236}">
                <a16:creationId xmlns:a16="http://schemas.microsoft.com/office/drawing/2014/main" id="{8B071DC9-CA5F-BA90-84F0-3EF3C137E95C}"/>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5FF1E9-1932-E1BB-4D75-D303D41F6988}"/>
              </a:ext>
            </a:extLst>
          </p:cNvPr>
          <p:cNvSpPr>
            <a:spLocks noGrp="1"/>
          </p:cNvSpPr>
          <p:nvPr>
            <p:ph type="sldNum" sz="quarter" idx="12"/>
          </p:nvPr>
        </p:nvSpPr>
        <p:spPr>
          <a:xfrm>
            <a:off x="6457950" y="4767263"/>
            <a:ext cx="2057400" cy="273844"/>
          </a:xfrm>
          <a:prstGeom prst="rect">
            <a:avLst/>
          </a:prstGeom>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24441477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D7E34-637B-AA72-B69D-4710F9D82704}"/>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D81A083-7CCC-769E-B533-A537FBB22674}"/>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125F3B-CBF4-5AEB-9EF9-D0B9441BD92E}"/>
              </a:ext>
            </a:extLst>
          </p:cNvPr>
          <p:cNvSpPr>
            <a:spLocks noGrp="1"/>
          </p:cNvSpPr>
          <p:nvPr>
            <p:ph type="dt" sz="half" idx="10"/>
          </p:nvPr>
        </p:nvSpPr>
        <p:spPr>
          <a:xfrm>
            <a:off x="628650" y="4767263"/>
            <a:ext cx="2057400" cy="273844"/>
          </a:xfrm>
          <a:prstGeom prst="rect">
            <a:avLst/>
          </a:prstGeom>
        </p:spPr>
        <p:txBody>
          <a:bodyPr/>
          <a:lstStyle/>
          <a:p>
            <a:fld id="{C5CBB71E-DD0D-449F-9555-68C53AE47418}" type="datetimeFigureOut">
              <a:rPr lang="en-US" smtClean="0"/>
              <a:t>3/17/2025</a:t>
            </a:fld>
            <a:endParaRPr lang="en-US"/>
          </a:p>
        </p:txBody>
      </p:sp>
      <p:sp>
        <p:nvSpPr>
          <p:cNvPr id="5" name="Footer Placeholder 4">
            <a:extLst>
              <a:ext uri="{FF2B5EF4-FFF2-40B4-BE49-F238E27FC236}">
                <a16:creationId xmlns:a16="http://schemas.microsoft.com/office/drawing/2014/main" id="{39BF5D56-2B68-38B3-87C0-212B7A185CDD}"/>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1BA30B9-13CF-C8D0-D3C5-974BCE98C3C5}"/>
              </a:ext>
            </a:extLst>
          </p:cNvPr>
          <p:cNvSpPr>
            <a:spLocks noGrp="1"/>
          </p:cNvSpPr>
          <p:nvPr>
            <p:ph type="sldNum" sz="quarter" idx="12"/>
          </p:nvPr>
        </p:nvSpPr>
        <p:spPr>
          <a:xfrm>
            <a:off x="6457950" y="4767263"/>
            <a:ext cx="2057400" cy="273844"/>
          </a:xfrm>
          <a:prstGeom prst="rect">
            <a:avLst/>
          </a:prstGeom>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978602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0600A-7577-A1DC-49BA-4905B0648A40}"/>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1460A17-8E86-F17E-9ABE-AB7159602898}"/>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7E5951-F625-EBD9-F796-D378DB3DCA4D}"/>
              </a:ext>
            </a:extLst>
          </p:cNvPr>
          <p:cNvSpPr>
            <a:spLocks noGrp="1"/>
          </p:cNvSpPr>
          <p:nvPr>
            <p:ph type="dt" sz="half" idx="10"/>
          </p:nvPr>
        </p:nvSpPr>
        <p:spPr>
          <a:xfrm>
            <a:off x="628650" y="4767263"/>
            <a:ext cx="2057400" cy="273844"/>
          </a:xfrm>
          <a:prstGeom prst="rect">
            <a:avLst/>
          </a:prstGeom>
        </p:spPr>
        <p:txBody>
          <a:bodyPr/>
          <a:lstStyle/>
          <a:p>
            <a:fld id="{C5CBB71E-DD0D-449F-9555-68C53AE47418}" type="datetimeFigureOut">
              <a:rPr lang="en-US" smtClean="0"/>
              <a:t>3/17/2025</a:t>
            </a:fld>
            <a:endParaRPr lang="en-US"/>
          </a:p>
        </p:txBody>
      </p:sp>
      <p:sp>
        <p:nvSpPr>
          <p:cNvPr id="5" name="Footer Placeholder 4">
            <a:extLst>
              <a:ext uri="{FF2B5EF4-FFF2-40B4-BE49-F238E27FC236}">
                <a16:creationId xmlns:a16="http://schemas.microsoft.com/office/drawing/2014/main" id="{52D55684-2384-05F1-DF28-03596C7B227C}"/>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CFC92CC-7193-EF47-7E0C-EA6717F65FBF}"/>
              </a:ext>
            </a:extLst>
          </p:cNvPr>
          <p:cNvSpPr>
            <a:spLocks noGrp="1"/>
          </p:cNvSpPr>
          <p:nvPr>
            <p:ph type="sldNum" sz="quarter" idx="12"/>
          </p:nvPr>
        </p:nvSpPr>
        <p:spPr>
          <a:xfrm>
            <a:off x="6457950" y="4767263"/>
            <a:ext cx="2057400" cy="273844"/>
          </a:xfrm>
          <a:prstGeom prst="rect">
            <a:avLst/>
          </a:prstGeom>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4909650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F00B3-2A25-0F40-9D0A-74C173FAA477}"/>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7F3DA05-2F01-D990-72E0-2179D2150F41}"/>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A7B720-2A9C-FDCF-979B-0280B148A2BE}"/>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739D76-83E7-F4AB-A689-BCEA5552B93D}"/>
              </a:ext>
            </a:extLst>
          </p:cNvPr>
          <p:cNvSpPr>
            <a:spLocks noGrp="1"/>
          </p:cNvSpPr>
          <p:nvPr>
            <p:ph type="dt" sz="half" idx="10"/>
          </p:nvPr>
        </p:nvSpPr>
        <p:spPr>
          <a:xfrm>
            <a:off x="628650" y="4767263"/>
            <a:ext cx="2057400" cy="273844"/>
          </a:xfrm>
          <a:prstGeom prst="rect">
            <a:avLst/>
          </a:prstGeom>
        </p:spPr>
        <p:txBody>
          <a:bodyPr/>
          <a:lstStyle/>
          <a:p>
            <a:fld id="{C5CBB71E-DD0D-449F-9555-68C53AE47418}" type="datetimeFigureOut">
              <a:rPr lang="en-US" smtClean="0"/>
              <a:t>3/17/2025</a:t>
            </a:fld>
            <a:endParaRPr lang="en-US"/>
          </a:p>
        </p:txBody>
      </p:sp>
      <p:sp>
        <p:nvSpPr>
          <p:cNvPr id="6" name="Footer Placeholder 5">
            <a:extLst>
              <a:ext uri="{FF2B5EF4-FFF2-40B4-BE49-F238E27FC236}">
                <a16:creationId xmlns:a16="http://schemas.microsoft.com/office/drawing/2014/main" id="{F83CC457-A4AF-D58A-0D31-2D4DAD084065}"/>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AFA92E8-65D3-DEA7-1809-1F19BBFE73DD}"/>
              </a:ext>
            </a:extLst>
          </p:cNvPr>
          <p:cNvSpPr>
            <a:spLocks noGrp="1"/>
          </p:cNvSpPr>
          <p:nvPr>
            <p:ph type="sldNum" sz="quarter" idx="12"/>
          </p:nvPr>
        </p:nvSpPr>
        <p:spPr>
          <a:xfrm>
            <a:off x="6457950" y="4767263"/>
            <a:ext cx="2057400" cy="273844"/>
          </a:xfrm>
          <a:prstGeom prst="rect">
            <a:avLst/>
          </a:prstGeom>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26383129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FD5F8-0A65-B5A9-4510-B27B7252C709}"/>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B1E6941-D46C-B981-92AF-23C60247C53A}"/>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78542CC-E831-BD9D-570E-B1678D9D80C2}"/>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5089B-33D0-DFFE-64D0-3A9AFD347088}"/>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05F3449-7DC9-DE67-1C7F-89E6BA30BB00}"/>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785444-0E56-7987-4FC2-B8A1D15A0504}"/>
              </a:ext>
            </a:extLst>
          </p:cNvPr>
          <p:cNvSpPr>
            <a:spLocks noGrp="1"/>
          </p:cNvSpPr>
          <p:nvPr>
            <p:ph type="dt" sz="half" idx="10"/>
          </p:nvPr>
        </p:nvSpPr>
        <p:spPr>
          <a:xfrm>
            <a:off x="628650" y="4767263"/>
            <a:ext cx="2057400" cy="273844"/>
          </a:xfrm>
          <a:prstGeom prst="rect">
            <a:avLst/>
          </a:prstGeom>
        </p:spPr>
        <p:txBody>
          <a:bodyPr/>
          <a:lstStyle/>
          <a:p>
            <a:fld id="{C5CBB71E-DD0D-449F-9555-68C53AE47418}" type="datetimeFigureOut">
              <a:rPr lang="en-US" smtClean="0"/>
              <a:t>3/17/2025</a:t>
            </a:fld>
            <a:endParaRPr lang="en-US"/>
          </a:p>
        </p:txBody>
      </p:sp>
      <p:sp>
        <p:nvSpPr>
          <p:cNvPr id="8" name="Footer Placeholder 7">
            <a:extLst>
              <a:ext uri="{FF2B5EF4-FFF2-40B4-BE49-F238E27FC236}">
                <a16:creationId xmlns:a16="http://schemas.microsoft.com/office/drawing/2014/main" id="{897D1308-604B-4B6E-B5C9-EAD25F45AD96}"/>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FBA8AA0-4A5D-2C40-C7B5-B1F117056538}"/>
              </a:ext>
            </a:extLst>
          </p:cNvPr>
          <p:cNvSpPr>
            <a:spLocks noGrp="1"/>
          </p:cNvSpPr>
          <p:nvPr>
            <p:ph type="sldNum" sz="quarter" idx="12"/>
          </p:nvPr>
        </p:nvSpPr>
        <p:spPr>
          <a:xfrm>
            <a:off x="6457950" y="4767263"/>
            <a:ext cx="2057400" cy="273844"/>
          </a:xfrm>
          <a:prstGeom prst="rect">
            <a:avLst/>
          </a:prstGeom>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1799571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F6E7-CDF8-AD70-2A25-DE5921C460F1}"/>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EC68869-F5BE-454C-3B70-912E153D50B9}"/>
              </a:ext>
            </a:extLst>
          </p:cNvPr>
          <p:cNvSpPr>
            <a:spLocks noGrp="1"/>
          </p:cNvSpPr>
          <p:nvPr>
            <p:ph type="dt" sz="half" idx="10"/>
          </p:nvPr>
        </p:nvSpPr>
        <p:spPr>
          <a:xfrm>
            <a:off x="628650" y="4767263"/>
            <a:ext cx="2057400" cy="273844"/>
          </a:xfrm>
          <a:prstGeom prst="rect">
            <a:avLst/>
          </a:prstGeom>
        </p:spPr>
        <p:txBody>
          <a:bodyPr/>
          <a:lstStyle/>
          <a:p>
            <a:fld id="{C5CBB71E-DD0D-449F-9555-68C53AE47418}" type="datetimeFigureOut">
              <a:rPr lang="en-US" smtClean="0"/>
              <a:t>3/17/2025</a:t>
            </a:fld>
            <a:endParaRPr lang="en-US"/>
          </a:p>
        </p:txBody>
      </p:sp>
      <p:sp>
        <p:nvSpPr>
          <p:cNvPr id="4" name="Footer Placeholder 3">
            <a:extLst>
              <a:ext uri="{FF2B5EF4-FFF2-40B4-BE49-F238E27FC236}">
                <a16:creationId xmlns:a16="http://schemas.microsoft.com/office/drawing/2014/main" id="{925EF5A4-81DE-5F82-2E9C-6F8D0A10EF8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26C4E2F-A6E3-E995-E38D-4A430C9F171C}"/>
              </a:ext>
            </a:extLst>
          </p:cNvPr>
          <p:cNvSpPr>
            <a:spLocks noGrp="1"/>
          </p:cNvSpPr>
          <p:nvPr>
            <p:ph type="sldNum" sz="quarter" idx="12"/>
          </p:nvPr>
        </p:nvSpPr>
        <p:spPr>
          <a:xfrm>
            <a:off x="6457950" y="4767263"/>
            <a:ext cx="2057400" cy="273844"/>
          </a:xfrm>
          <a:prstGeom prst="rect">
            <a:avLst/>
          </a:prstGeom>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12217047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64F6C6-40FF-B6FD-31F4-47A2339AF177}"/>
              </a:ext>
            </a:extLst>
          </p:cNvPr>
          <p:cNvSpPr>
            <a:spLocks noGrp="1"/>
          </p:cNvSpPr>
          <p:nvPr>
            <p:ph type="dt" sz="half" idx="10"/>
          </p:nvPr>
        </p:nvSpPr>
        <p:spPr>
          <a:xfrm>
            <a:off x="628650" y="4767263"/>
            <a:ext cx="2057400" cy="273844"/>
          </a:xfrm>
          <a:prstGeom prst="rect">
            <a:avLst/>
          </a:prstGeom>
        </p:spPr>
        <p:txBody>
          <a:bodyPr/>
          <a:lstStyle/>
          <a:p>
            <a:fld id="{C5CBB71E-DD0D-449F-9555-68C53AE47418}" type="datetimeFigureOut">
              <a:rPr lang="en-US" smtClean="0"/>
              <a:t>3/17/2025</a:t>
            </a:fld>
            <a:endParaRPr lang="en-US"/>
          </a:p>
        </p:txBody>
      </p:sp>
      <p:sp>
        <p:nvSpPr>
          <p:cNvPr id="3" name="Footer Placeholder 2">
            <a:extLst>
              <a:ext uri="{FF2B5EF4-FFF2-40B4-BE49-F238E27FC236}">
                <a16:creationId xmlns:a16="http://schemas.microsoft.com/office/drawing/2014/main" id="{31DEBFE6-9F17-1A8E-FD08-544C0EAD3A88}"/>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4539ECA-02E6-A8BD-F43B-04A10D378A40}"/>
              </a:ext>
            </a:extLst>
          </p:cNvPr>
          <p:cNvSpPr>
            <a:spLocks noGrp="1"/>
          </p:cNvSpPr>
          <p:nvPr>
            <p:ph type="sldNum" sz="quarter" idx="12"/>
          </p:nvPr>
        </p:nvSpPr>
        <p:spPr>
          <a:xfrm>
            <a:off x="6457950" y="4767263"/>
            <a:ext cx="2057400" cy="273844"/>
          </a:xfrm>
          <a:prstGeom prst="rect">
            <a:avLst/>
          </a:prstGeom>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794098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4"/>
        <p:cNvGrpSpPr/>
        <p:nvPr/>
      </p:nvGrpSpPr>
      <p:grpSpPr>
        <a:xfrm>
          <a:off x="0" y="0"/>
          <a:ext cx="0" cy="0"/>
          <a:chOff x="0" y="0"/>
          <a:chExt cx="0" cy="0"/>
        </a:xfrm>
      </p:grpSpPr>
      <p:sp>
        <p:nvSpPr>
          <p:cNvPr id="465" name="Google Shape;465;p6"/>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466" name="Google Shape;466;p6"/>
          <p:cNvGrpSpPr/>
          <p:nvPr/>
        </p:nvGrpSpPr>
        <p:grpSpPr>
          <a:xfrm>
            <a:off x="-71775" y="4518465"/>
            <a:ext cx="9215171" cy="625424"/>
            <a:chOff x="125" y="2928825"/>
            <a:chExt cx="9142942" cy="2214675"/>
          </a:xfrm>
        </p:grpSpPr>
        <p:sp>
          <p:nvSpPr>
            <p:cNvPr id="467" name="Google Shape;467;p6"/>
            <p:cNvSpPr/>
            <p:nvPr/>
          </p:nvSpPr>
          <p:spPr>
            <a:xfrm>
              <a:off x="125" y="2928825"/>
              <a:ext cx="9142942" cy="2200846"/>
            </a:xfrm>
            <a:custGeom>
              <a:avLst/>
              <a:gdLst/>
              <a:ahLst/>
              <a:cxnLst/>
              <a:rect l="l" t="t" r="r" b="b"/>
              <a:pathLst>
                <a:path w="284960" h="75365" extrusionOk="0">
                  <a:moveTo>
                    <a:pt x="13869" y="1"/>
                  </a:moveTo>
                  <a:cubicBezTo>
                    <a:pt x="9243" y="1"/>
                    <a:pt x="4619" y="96"/>
                    <a:pt x="0" y="287"/>
                  </a:cubicBezTo>
                  <a:lnTo>
                    <a:pt x="0" y="75364"/>
                  </a:lnTo>
                  <a:lnTo>
                    <a:pt x="284960" y="75364"/>
                  </a:lnTo>
                  <a:lnTo>
                    <a:pt x="284960" y="41200"/>
                  </a:lnTo>
                  <a:cubicBezTo>
                    <a:pt x="276395" y="42313"/>
                    <a:pt x="267772" y="42815"/>
                    <a:pt x="259127" y="42815"/>
                  </a:cubicBezTo>
                  <a:cubicBezTo>
                    <a:pt x="232611" y="42815"/>
                    <a:pt x="205890" y="38096"/>
                    <a:pt x="180034" y="31838"/>
                  </a:cubicBezTo>
                  <a:cubicBezTo>
                    <a:pt x="141310" y="22446"/>
                    <a:pt x="103315" y="9649"/>
                    <a:pt x="63861" y="3722"/>
                  </a:cubicBezTo>
                  <a:cubicBezTo>
                    <a:pt x="47316" y="1246"/>
                    <a:pt x="30583" y="1"/>
                    <a:pt x="138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6"/>
            <p:cNvSpPr/>
            <p:nvPr/>
          </p:nvSpPr>
          <p:spPr>
            <a:xfrm>
              <a:off x="125" y="3337975"/>
              <a:ext cx="9142942" cy="1805525"/>
            </a:xfrm>
            <a:custGeom>
              <a:avLst/>
              <a:gdLst/>
              <a:ahLst/>
              <a:cxnLst/>
              <a:rect l="l" t="t" r="r" b="b"/>
              <a:pathLst>
                <a:path w="284960" h="72221" extrusionOk="0">
                  <a:moveTo>
                    <a:pt x="284960" y="0"/>
                  </a:moveTo>
                  <a:cubicBezTo>
                    <a:pt x="274017" y="1186"/>
                    <a:pt x="260157" y="4347"/>
                    <a:pt x="248303" y="7569"/>
                  </a:cubicBezTo>
                  <a:cubicBezTo>
                    <a:pt x="219335" y="15411"/>
                    <a:pt x="190976" y="26110"/>
                    <a:pt x="161888" y="33344"/>
                  </a:cubicBezTo>
                  <a:cubicBezTo>
                    <a:pt x="132130" y="40754"/>
                    <a:pt x="101723" y="44469"/>
                    <a:pt x="71304" y="44469"/>
                  </a:cubicBezTo>
                  <a:cubicBezTo>
                    <a:pt x="47441" y="44469"/>
                    <a:pt x="23571" y="42183"/>
                    <a:pt x="0" y="37600"/>
                  </a:cubicBezTo>
                  <a:lnTo>
                    <a:pt x="0" y="72220"/>
                  </a:lnTo>
                  <a:lnTo>
                    <a:pt x="284960" y="72220"/>
                  </a:lnTo>
                  <a:lnTo>
                    <a:pt x="284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 name="Google Shape;469;p6"/>
          <p:cNvGrpSpPr/>
          <p:nvPr/>
        </p:nvGrpSpPr>
        <p:grpSpPr>
          <a:xfrm>
            <a:off x="147048" y="3850179"/>
            <a:ext cx="1362154" cy="1228776"/>
            <a:chOff x="2485333" y="3736351"/>
            <a:chExt cx="1383319" cy="1247869"/>
          </a:xfrm>
        </p:grpSpPr>
        <p:sp>
          <p:nvSpPr>
            <p:cNvPr id="470" name="Google Shape;470;p6"/>
            <p:cNvSpPr/>
            <p:nvPr/>
          </p:nvSpPr>
          <p:spPr>
            <a:xfrm>
              <a:off x="3143197" y="3806603"/>
              <a:ext cx="114274" cy="55573"/>
            </a:xfrm>
            <a:custGeom>
              <a:avLst/>
              <a:gdLst/>
              <a:ahLst/>
              <a:cxnLst/>
              <a:rect l="l" t="t" r="r" b="b"/>
              <a:pathLst>
                <a:path w="7598" h="3695" extrusionOk="0">
                  <a:moveTo>
                    <a:pt x="4687" y="0"/>
                  </a:moveTo>
                  <a:cubicBezTo>
                    <a:pt x="4616" y="0"/>
                    <a:pt x="4544" y="3"/>
                    <a:pt x="4470" y="9"/>
                  </a:cubicBezTo>
                  <a:cubicBezTo>
                    <a:pt x="4470" y="9"/>
                    <a:pt x="0" y="343"/>
                    <a:pt x="1735" y="3078"/>
                  </a:cubicBezTo>
                  <a:cubicBezTo>
                    <a:pt x="1947" y="3412"/>
                    <a:pt x="2251" y="3544"/>
                    <a:pt x="2590" y="3544"/>
                  </a:cubicBezTo>
                  <a:cubicBezTo>
                    <a:pt x="3373" y="3544"/>
                    <a:pt x="4344" y="2840"/>
                    <a:pt x="4814" y="2292"/>
                  </a:cubicBezTo>
                  <a:lnTo>
                    <a:pt x="4814" y="2292"/>
                  </a:lnTo>
                  <a:cubicBezTo>
                    <a:pt x="4848" y="2821"/>
                    <a:pt x="5144" y="3514"/>
                    <a:pt x="6038" y="3679"/>
                  </a:cubicBezTo>
                  <a:cubicBezTo>
                    <a:pt x="6094" y="3689"/>
                    <a:pt x="6148" y="3694"/>
                    <a:pt x="6200" y="3694"/>
                  </a:cubicBezTo>
                  <a:cubicBezTo>
                    <a:pt x="7597" y="3694"/>
                    <a:pt x="7139" y="0"/>
                    <a:pt x="4687" y="0"/>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6"/>
            <p:cNvSpPr/>
            <p:nvPr/>
          </p:nvSpPr>
          <p:spPr>
            <a:xfrm>
              <a:off x="3157245" y="3736351"/>
              <a:ext cx="122456" cy="69349"/>
            </a:xfrm>
            <a:custGeom>
              <a:avLst/>
              <a:gdLst/>
              <a:ahLst/>
              <a:cxnLst/>
              <a:rect l="l" t="t" r="r" b="b"/>
              <a:pathLst>
                <a:path w="8142" h="4611" extrusionOk="0">
                  <a:moveTo>
                    <a:pt x="3340" y="1"/>
                  </a:moveTo>
                  <a:cubicBezTo>
                    <a:pt x="3199" y="1"/>
                    <a:pt x="3053" y="35"/>
                    <a:pt x="2902" y="110"/>
                  </a:cubicBezTo>
                  <a:cubicBezTo>
                    <a:pt x="0" y="1545"/>
                    <a:pt x="3603" y="4180"/>
                    <a:pt x="3603" y="4180"/>
                  </a:cubicBezTo>
                  <a:cubicBezTo>
                    <a:pt x="4028" y="4485"/>
                    <a:pt x="4467" y="4611"/>
                    <a:pt x="4887" y="4611"/>
                  </a:cubicBezTo>
                  <a:cubicBezTo>
                    <a:pt x="6677" y="4611"/>
                    <a:pt x="8141" y="2331"/>
                    <a:pt x="6872" y="1845"/>
                  </a:cubicBezTo>
                  <a:cubicBezTo>
                    <a:pt x="6663" y="1765"/>
                    <a:pt x="6469" y="1731"/>
                    <a:pt x="6291" y="1731"/>
                  </a:cubicBezTo>
                  <a:cubicBezTo>
                    <a:pt x="5727" y="1731"/>
                    <a:pt x="5319" y="2075"/>
                    <a:pt x="5091" y="2412"/>
                  </a:cubicBezTo>
                  <a:lnTo>
                    <a:pt x="5091" y="2412"/>
                  </a:lnTo>
                  <a:cubicBezTo>
                    <a:pt x="4953" y="1516"/>
                    <a:pt x="4275" y="1"/>
                    <a:pt x="3340" y="1"/>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6"/>
            <p:cNvSpPr/>
            <p:nvPr/>
          </p:nvSpPr>
          <p:spPr>
            <a:xfrm>
              <a:off x="3167773" y="3760460"/>
              <a:ext cx="35133" cy="40773"/>
            </a:xfrm>
            <a:custGeom>
              <a:avLst/>
              <a:gdLst/>
              <a:ahLst/>
              <a:cxnLst/>
              <a:rect l="l" t="t" r="r" b="b"/>
              <a:pathLst>
                <a:path w="2336" h="2711" extrusionOk="0">
                  <a:moveTo>
                    <a:pt x="314" y="0"/>
                  </a:moveTo>
                  <a:cubicBezTo>
                    <a:pt x="225" y="0"/>
                    <a:pt x="128" y="65"/>
                    <a:pt x="101" y="175"/>
                  </a:cubicBezTo>
                  <a:cubicBezTo>
                    <a:pt x="1" y="742"/>
                    <a:pt x="67" y="1243"/>
                    <a:pt x="334" y="1643"/>
                  </a:cubicBezTo>
                  <a:cubicBezTo>
                    <a:pt x="901" y="2477"/>
                    <a:pt x="2035" y="2677"/>
                    <a:pt x="2102" y="2710"/>
                  </a:cubicBezTo>
                  <a:lnTo>
                    <a:pt x="2136" y="2710"/>
                  </a:lnTo>
                  <a:cubicBezTo>
                    <a:pt x="2236" y="2710"/>
                    <a:pt x="2302" y="2644"/>
                    <a:pt x="2336" y="2544"/>
                  </a:cubicBezTo>
                  <a:cubicBezTo>
                    <a:pt x="2336" y="2410"/>
                    <a:pt x="2269" y="2310"/>
                    <a:pt x="2169" y="2277"/>
                  </a:cubicBezTo>
                  <a:cubicBezTo>
                    <a:pt x="2136" y="2277"/>
                    <a:pt x="1135" y="2110"/>
                    <a:pt x="701" y="1410"/>
                  </a:cubicBezTo>
                  <a:cubicBezTo>
                    <a:pt x="468" y="1109"/>
                    <a:pt x="434" y="709"/>
                    <a:pt x="534" y="242"/>
                  </a:cubicBezTo>
                  <a:cubicBezTo>
                    <a:pt x="534" y="142"/>
                    <a:pt x="468" y="42"/>
                    <a:pt x="368" y="9"/>
                  </a:cubicBezTo>
                  <a:cubicBezTo>
                    <a:pt x="350" y="3"/>
                    <a:pt x="332" y="0"/>
                    <a:pt x="31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6"/>
            <p:cNvSpPr/>
            <p:nvPr/>
          </p:nvSpPr>
          <p:spPr>
            <a:xfrm>
              <a:off x="3154237" y="3797519"/>
              <a:ext cx="47165" cy="24786"/>
            </a:xfrm>
            <a:custGeom>
              <a:avLst/>
              <a:gdLst/>
              <a:ahLst/>
              <a:cxnLst/>
              <a:rect l="l" t="t" r="r" b="b"/>
              <a:pathLst>
                <a:path w="3136" h="1648" extrusionOk="0">
                  <a:moveTo>
                    <a:pt x="1641" y="0"/>
                  </a:moveTo>
                  <a:cubicBezTo>
                    <a:pt x="1241" y="0"/>
                    <a:pt x="907" y="92"/>
                    <a:pt x="634" y="280"/>
                  </a:cubicBezTo>
                  <a:cubicBezTo>
                    <a:pt x="33" y="713"/>
                    <a:pt x="0" y="1414"/>
                    <a:pt x="0" y="1447"/>
                  </a:cubicBezTo>
                  <a:cubicBezTo>
                    <a:pt x="0" y="1547"/>
                    <a:pt x="100" y="1647"/>
                    <a:pt x="234" y="1647"/>
                  </a:cubicBezTo>
                  <a:cubicBezTo>
                    <a:pt x="334" y="1647"/>
                    <a:pt x="434" y="1547"/>
                    <a:pt x="434" y="1447"/>
                  </a:cubicBezTo>
                  <a:cubicBezTo>
                    <a:pt x="434" y="1447"/>
                    <a:pt x="467" y="914"/>
                    <a:pt x="867" y="647"/>
                  </a:cubicBezTo>
                  <a:cubicBezTo>
                    <a:pt x="1067" y="497"/>
                    <a:pt x="1343" y="422"/>
                    <a:pt x="1676" y="422"/>
                  </a:cubicBezTo>
                  <a:cubicBezTo>
                    <a:pt x="2010" y="422"/>
                    <a:pt x="2402" y="497"/>
                    <a:pt x="2835" y="647"/>
                  </a:cubicBezTo>
                  <a:cubicBezTo>
                    <a:pt x="2853" y="653"/>
                    <a:pt x="2872" y="655"/>
                    <a:pt x="2891" y="655"/>
                  </a:cubicBezTo>
                  <a:cubicBezTo>
                    <a:pt x="2980" y="655"/>
                    <a:pt x="3075" y="596"/>
                    <a:pt x="3102" y="513"/>
                  </a:cubicBezTo>
                  <a:cubicBezTo>
                    <a:pt x="3136" y="380"/>
                    <a:pt x="3069" y="280"/>
                    <a:pt x="2969" y="246"/>
                  </a:cubicBezTo>
                  <a:cubicBezTo>
                    <a:pt x="2464" y="84"/>
                    <a:pt x="2023" y="0"/>
                    <a:pt x="164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6"/>
            <p:cNvSpPr/>
            <p:nvPr/>
          </p:nvSpPr>
          <p:spPr>
            <a:xfrm>
              <a:off x="3193867" y="3809220"/>
              <a:ext cx="48669" cy="38668"/>
            </a:xfrm>
            <a:custGeom>
              <a:avLst/>
              <a:gdLst/>
              <a:ahLst/>
              <a:cxnLst/>
              <a:rect l="l" t="t" r="r" b="b"/>
              <a:pathLst>
                <a:path w="3236" h="2571" extrusionOk="0">
                  <a:moveTo>
                    <a:pt x="1249" y="1"/>
                  </a:moveTo>
                  <a:cubicBezTo>
                    <a:pt x="1209" y="1"/>
                    <a:pt x="1170" y="12"/>
                    <a:pt x="1134" y="36"/>
                  </a:cubicBezTo>
                  <a:cubicBezTo>
                    <a:pt x="801" y="269"/>
                    <a:pt x="0" y="869"/>
                    <a:pt x="34" y="1336"/>
                  </a:cubicBezTo>
                  <a:cubicBezTo>
                    <a:pt x="34" y="1437"/>
                    <a:pt x="100" y="1537"/>
                    <a:pt x="200" y="1603"/>
                  </a:cubicBezTo>
                  <a:cubicBezTo>
                    <a:pt x="265" y="1644"/>
                    <a:pt x="353" y="1661"/>
                    <a:pt x="457" y="1661"/>
                  </a:cubicBezTo>
                  <a:cubicBezTo>
                    <a:pt x="779" y="1661"/>
                    <a:pt x="1248" y="1496"/>
                    <a:pt x="1601" y="1370"/>
                  </a:cubicBezTo>
                  <a:cubicBezTo>
                    <a:pt x="1802" y="1870"/>
                    <a:pt x="2135" y="2537"/>
                    <a:pt x="2502" y="2571"/>
                  </a:cubicBezTo>
                  <a:lnTo>
                    <a:pt x="2535" y="2571"/>
                  </a:lnTo>
                  <a:cubicBezTo>
                    <a:pt x="2635" y="2571"/>
                    <a:pt x="2736" y="2537"/>
                    <a:pt x="2836" y="2404"/>
                  </a:cubicBezTo>
                  <a:cubicBezTo>
                    <a:pt x="3236" y="1870"/>
                    <a:pt x="2869" y="936"/>
                    <a:pt x="2802" y="836"/>
                  </a:cubicBezTo>
                  <a:cubicBezTo>
                    <a:pt x="2778" y="764"/>
                    <a:pt x="2702" y="709"/>
                    <a:pt x="2624" y="709"/>
                  </a:cubicBezTo>
                  <a:cubicBezTo>
                    <a:pt x="2594" y="709"/>
                    <a:pt x="2563" y="717"/>
                    <a:pt x="2535" y="736"/>
                  </a:cubicBezTo>
                  <a:cubicBezTo>
                    <a:pt x="2435" y="769"/>
                    <a:pt x="2369" y="903"/>
                    <a:pt x="2435" y="1003"/>
                  </a:cubicBezTo>
                  <a:cubicBezTo>
                    <a:pt x="2502" y="1203"/>
                    <a:pt x="2702" y="1837"/>
                    <a:pt x="2502" y="2137"/>
                  </a:cubicBezTo>
                  <a:cubicBezTo>
                    <a:pt x="2369" y="2037"/>
                    <a:pt x="2102" y="1537"/>
                    <a:pt x="1902" y="1003"/>
                  </a:cubicBezTo>
                  <a:cubicBezTo>
                    <a:pt x="1902" y="970"/>
                    <a:pt x="1835" y="936"/>
                    <a:pt x="1802" y="903"/>
                  </a:cubicBezTo>
                  <a:cubicBezTo>
                    <a:pt x="1768" y="886"/>
                    <a:pt x="1735" y="878"/>
                    <a:pt x="1706" y="878"/>
                  </a:cubicBezTo>
                  <a:cubicBezTo>
                    <a:pt x="1676" y="878"/>
                    <a:pt x="1651" y="886"/>
                    <a:pt x="1635" y="903"/>
                  </a:cubicBezTo>
                  <a:cubicBezTo>
                    <a:pt x="1168" y="1103"/>
                    <a:pt x="667" y="1236"/>
                    <a:pt x="467" y="1236"/>
                  </a:cubicBezTo>
                  <a:cubicBezTo>
                    <a:pt x="534" y="1070"/>
                    <a:pt x="934" y="669"/>
                    <a:pt x="1368" y="402"/>
                  </a:cubicBezTo>
                  <a:cubicBezTo>
                    <a:pt x="1468" y="336"/>
                    <a:pt x="1468" y="202"/>
                    <a:pt x="1435" y="102"/>
                  </a:cubicBezTo>
                  <a:cubicBezTo>
                    <a:pt x="1392" y="38"/>
                    <a:pt x="1321" y="1"/>
                    <a:pt x="124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6"/>
            <p:cNvSpPr/>
            <p:nvPr/>
          </p:nvSpPr>
          <p:spPr>
            <a:xfrm>
              <a:off x="3199883" y="3764867"/>
              <a:ext cx="53196" cy="40382"/>
            </a:xfrm>
            <a:custGeom>
              <a:avLst/>
              <a:gdLst/>
              <a:ahLst/>
              <a:cxnLst/>
              <a:rect l="l" t="t" r="r" b="b"/>
              <a:pathLst>
                <a:path w="3537" h="2685" extrusionOk="0">
                  <a:moveTo>
                    <a:pt x="505" y="1"/>
                  </a:moveTo>
                  <a:cubicBezTo>
                    <a:pt x="469" y="1"/>
                    <a:pt x="434" y="5"/>
                    <a:pt x="401" y="16"/>
                  </a:cubicBezTo>
                  <a:cubicBezTo>
                    <a:pt x="301" y="49"/>
                    <a:pt x="234" y="116"/>
                    <a:pt x="201" y="216"/>
                  </a:cubicBezTo>
                  <a:cubicBezTo>
                    <a:pt x="1" y="616"/>
                    <a:pt x="434" y="1717"/>
                    <a:pt x="568" y="2051"/>
                  </a:cubicBezTo>
                  <a:cubicBezTo>
                    <a:pt x="618" y="2126"/>
                    <a:pt x="686" y="2163"/>
                    <a:pt x="774" y="2163"/>
                  </a:cubicBezTo>
                  <a:cubicBezTo>
                    <a:pt x="803" y="2163"/>
                    <a:pt x="834" y="2159"/>
                    <a:pt x="868" y="2151"/>
                  </a:cubicBezTo>
                  <a:cubicBezTo>
                    <a:pt x="968" y="2084"/>
                    <a:pt x="1001" y="1984"/>
                    <a:pt x="968" y="1884"/>
                  </a:cubicBezTo>
                  <a:cubicBezTo>
                    <a:pt x="701" y="1250"/>
                    <a:pt x="534" y="616"/>
                    <a:pt x="568" y="416"/>
                  </a:cubicBezTo>
                  <a:lnTo>
                    <a:pt x="568" y="416"/>
                  </a:lnTo>
                  <a:cubicBezTo>
                    <a:pt x="768" y="516"/>
                    <a:pt x="1268" y="1117"/>
                    <a:pt x="1702" y="1750"/>
                  </a:cubicBezTo>
                  <a:cubicBezTo>
                    <a:pt x="1752" y="1825"/>
                    <a:pt x="1821" y="1863"/>
                    <a:pt x="1894" y="1863"/>
                  </a:cubicBezTo>
                  <a:cubicBezTo>
                    <a:pt x="1919" y="1863"/>
                    <a:pt x="1944" y="1859"/>
                    <a:pt x="1969" y="1850"/>
                  </a:cubicBezTo>
                  <a:cubicBezTo>
                    <a:pt x="2302" y="1684"/>
                    <a:pt x="2702" y="1517"/>
                    <a:pt x="2936" y="1450"/>
                  </a:cubicBezTo>
                  <a:lnTo>
                    <a:pt x="2936" y="1450"/>
                  </a:lnTo>
                  <a:cubicBezTo>
                    <a:pt x="2803" y="1684"/>
                    <a:pt x="2536" y="2051"/>
                    <a:pt x="2269" y="2351"/>
                  </a:cubicBezTo>
                  <a:cubicBezTo>
                    <a:pt x="2202" y="2451"/>
                    <a:pt x="2202" y="2584"/>
                    <a:pt x="2302" y="2651"/>
                  </a:cubicBezTo>
                  <a:cubicBezTo>
                    <a:pt x="2336" y="2684"/>
                    <a:pt x="2369" y="2684"/>
                    <a:pt x="2436" y="2684"/>
                  </a:cubicBezTo>
                  <a:cubicBezTo>
                    <a:pt x="2502" y="2684"/>
                    <a:pt x="2536" y="2684"/>
                    <a:pt x="2602" y="2618"/>
                  </a:cubicBezTo>
                  <a:cubicBezTo>
                    <a:pt x="3536" y="1517"/>
                    <a:pt x="3470" y="1283"/>
                    <a:pt x="3436" y="1183"/>
                  </a:cubicBezTo>
                  <a:cubicBezTo>
                    <a:pt x="3436" y="1117"/>
                    <a:pt x="3370" y="1050"/>
                    <a:pt x="3303" y="1016"/>
                  </a:cubicBezTo>
                  <a:cubicBezTo>
                    <a:pt x="3269" y="1005"/>
                    <a:pt x="3229" y="1000"/>
                    <a:pt x="3181" y="1000"/>
                  </a:cubicBezTo>
                  <a:cubicBezTo>
                    <a:pt x="2948" y="1000"/>
                    <a:pt x="2551" y="1134"/>
                    <a:pt x="1969" y="1383"/>
                  </a:cubicBezTo>
                  <a:cubicBezTo>
                    <a:pt x="1507" y="706"/>
                    <a:pt x="931" y="1"/>
                    <a:pt x="50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6"/>
            <p:cNvSpPr/>
            <p:nvPr/>
          </p:nvSpPr>
          <p:spPr>
            <a:xfrm>
              <a:off x="2485333" y="4460031"/>
              <a:ext cx="91714" cy="80915"/>
            </a:xfrm>
            <a:custGeom>
              <a:avLst/>
              <a:gdLst/>
              <a:ahLst/>
              <a:cxnLst/>
              <a:rect l="l" t="t" r="r" b="b"/>
              <a:pathLst>
                <a:path w="6098" h="5380" extrusionOk="0">
                  <a:moveTo>
                    <a:pt x="1838" y="0"/>
                  </a:moveTo>
                  <a:cubicBezTo>
                    <a:pt x="1236" y="0"/>
                    <a:pt x="684" y="343"/>
                    <a:pt x="377" y="1362"/>
                  </a:cubicBezTo>
                  <a:cubicBezTo>
                    <a:pt x="1" y="2591"/>
                    <a:pt x="1943" y="3160"/>
                    <a:pt x="2987" y="3168"/>
                  </a:cubicBezTo>
                  <a:lnTo>
                    <a:pt x="2987" y="3168"/>
                  </a:lnTo>
                  <a:cubicBezTo>
                    <a:pt x="2599" y="3536"/>
                    <a:pt x="2255" y="4212"/>
                    <a:pt x="2712" y="4998"/>
                  </a:cubicBezTo>
                  <a:cubicBezTo>
                    <a:pt x="2863" y="5264"/>
                    <a:pt x="3082" y="5380"/>
                    <a:pt x="3328" y="5380"/>
                  </a:cubicBezTo>
                  <a:cubicBezTo>
                    <a:pt x="4439" y="5380"/>
                    <a:pt x="6097" y="3013"/>
                    <a:pt x="4513" y="1429"/>
                  </a:cubicBezTo>
                  <a:cubicBezTo>
                    <a:pt x="4513" y="1429"/>
                    <a:pt x="3070" y="0"/>
                    <a:pt x="1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6"/>
            <p:cNvSpPr/>
            <p:nvPr/>
          </p:nvSpPr>
          <p:spPr>
            <a:xfrm>
              <a:off x="2555374" y="4425935"/>
              <a:ext cx="66447" cy="83322"/>
            </a:xfrm>
            <a:custGeom>
              <a:avLst/>
              <a:gdLst/>
              <a:ahLst/>
              <a:cxnLst/>
              <a:rect l="l" t="t" r="r" b="b"/>
              <a:pathLst>
                <a:path w="4418" h="5540" extrusionOk="0">
                  <a:moveTo>
                    <a:pt x="1931" y="0"/>
                  </a:moveTo>
                  <a:cubicBezTo>
                    <a:pt x="1" y="0"/>
                    <a:pt x="256" y="3429"/>
                    <a:pt x="256" y="3429"/>
                  </a:cubicBezTo>
                  <a:cubicBezTo>
                    <a:pt x="384" y="4921"/>
                    <a:pt x="1701" y="5539"/>
                    <a:pt x="2781" y="5539"/>
                  </a:cubicBezTo>
                  <a:cubicBezTo>
                    <a:pt x="3682" y="5539"/>
                    <a:pt x="4417" y="5109"/>
                    <a:pt x="4159" y="4396"/>
                  </a:cubicBezTo>
                  <a:cubicBezTo>
                    <a:pt x="3881" y="3610"/>
                    <a:pt x="3257" y="3387"/>
                    <a:pt x="2749" y="3387"/>
                  </a:cubicBezTo>
                  <a:cubicBezTo>
                    <a:pt x="2690" y="3387"/>
                    <a:pt x="2632" y="3390"/>
                    <a:pt x="2577" y="3396"/>
                  </a:cubicBezTo>
                  <a:lnTo>
                    <a:pt x="2577" y="3396"/>
                  </a:lnTo>
                  <a:cubicBezTo>
                    <a:pt x="3243" y="2617"/>
                    <a:pt x="4076" y="756"/>
                    <a:pt x="2892" y="227"/>
                  </a:cubicBezTo>
                  <a:cubicBezTo>
                    <a:pt x="2523" y="69"/>
                    <a:pt x="2205" y="0"/>
                    <a:pt x="19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6"/>
            <p:cNvSpPr/>
            <p:nvPr/>
          </p:nvSpPr>
          <p:spPr>
            <a:xfrm>
              <a:off x="2540665" y="4421619"/>
              <a:ext cx="24094" cy="49376"/>
            </a:xfrm>
            <a:custGeom>
              <a:avLst/>
              <a:gdLst/>
              <a:ahLst/>
              <a:cxnLst/>
              <a:rect l="l" t="t" r="r" b="b"/>
              <a:pathLst>
                <a:path w="1602" h="3283" extrusionOk="0">
                  <a:moveTo>
                    <a:pt x="1342" y="1"/>
                  </a:moveTo>
                  <a:cubicBezTo>
                    <a:pt x="1318" y="1"/>
                    <a:pt x="1293" y="5"/>
                    <a:pt x="1268" y="13"/>
                  </a:cubicBezTo>
                  <a:cubicBezTo>
                    <a:pt x="734" y="280"/>
                    <a:pt x="401" y="680"/>
                    <a:pt x="267" y="1147"/>
                  </a:cubicBezTo>
                  <a:cubicBezTo>
                    <a:pt x="0" y="2115"/>
                    <a:pt x="601" y="3116"/>
                    <a:pt x="601" y="3149"/>
                  </a:cubicBezTo>
                  <a:cubicBezTo>
                    <a:pt x="667" y="3216"/>
                    <a:pt x="734" y="3282"/>
                    <a:pt x="801" y="3282"/>
                  </a:cubicBezTo>
                  <a:cubicBezTo>
                    <a:pt x="834" y="3282"/>
                    <a:pt x="868" y="3249"/>
                    <a:pt x="901" y="3249"/>
                  </a:cubicBezTo>
                  <a:cubicBezTo>
                    <a:pt x="1001" y="3182"/>
                    <a:pt x="1034" y="3049"/>
                    <a:pt x="968" y="2949"/>
                  </a:cubicBezTo>
                  <a:cubicBezTo>
                    <a:pt x="968" y="2949"/>
                    <a:pt x="467" y="2048"/>
                    <a:pt x="667" y="1281"/>
                  </a:cubicBezTo>
                  <a:cubicBezTo>
                    <a:pt x="767" y="914"/>
                    <a:pt x="1034" y="614"/>
                    <a:pt x="1435" y="380"/>
                  </a:cubicBezTo>
                  <a:cubicBezTo>
                    <a:pt x="1568" y="347"/>
                    <a:pt x="1601" y="213"/>
                    <a:pt x="1535" y="113"/>
                  </a:cubicBezTo>
                  <a:cubicBezTo>
                    <a:pt x="1485" y="38"/>
                    <a:pt x="1416" y="1"/>
                    <a:pt x="134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6"/>
            <p:cNvSpPr/>
            <p:nvPr/>
          </p:nvSpPr>
          <p:spPr>
            <a:xfrm>
              <a:off x="2505546" y="4442314"/>
              <a:ext cx="44669" cy="31193"/>
            </a:xfrm>
            <a:custGeom>
              <a:avLst/>
              <a:gdLst/>
              <a:ahLst/>
              <a:cxnLst/>
              <a:rect l="l" t="t" r="r" b="b"/>
              <a:pathLst>
                <a:path w="2970" h="2074" extrusionOk="0">
                  <a:moveTo>
                    <a:pt x="1043" y="0"/>
                  </a:moveTo>
                  <a:cubicBezTo>
                    <a:pt x="508" y="0"/>
                    <a:pt x="128" y="305"/>
                    <a:pt x="100" y="305"/>
                  </a:cubicBezTo>
                  <a:cubicBezTo>
                    <a:pt x="0" y="372"/>
                    <a:pt x="0" y="505"/>
                    <a:pt x="67" y="605"/>
                  </a:cubicBezTo>
                  <a:cubicBezTo>
                    <a:pt x="104" y="661"/>
                    <a:pt x="161" y="685"/>
                    <a:pt x="221" y="685"/>
                  </a:cubicBezTo>
                  <a:cubicBezTo>
                    <a:pt x="270" y="685"/>
                    <a:pt x="322" y="669"/>
                    <a:pt x="367" y="639"/>
                  </a:cubicBezTo>
                  <a:cubicBezTo>
                    <a:pt x="367" y="639"/>
                    <a:pt x="645" y="407"/>
                    <a:pt x="1027" y="407"/>
                  </a:cubicBezTo>
                  <a:cubicBezTo>
                    <a:pt x="1104" y="407"/>
                    <a:pt x="1184" y="416"/>
                    <a:pt x="1268" y="439"/>
                  </a:cubicBezTo>
                  <a:cubicBezTo>
                    <a:pt x="1735" y="572"/>
                    <a:pt x="2202" y="1072"/>
                    <a:pt x="2535" y="1940"/>
                  </a:cubicBezTo>
                  <a:cubicBezTo>
                    <a:pt x="2569" y="2006"/>
                    <a:pt x="2669" y="2073"/>
                    <a:pt x="2736" y="2073"/>
                  </a:cubicBezTo>
                  <a:cubicBezTo>
                    <a:pt x="2769" y="2073"/>
                    <a:pt x="2802" y="2073"/>
                    <a:pt x="2802" y="2040"/>
                  </a:cubicBezTo>
                  <a:cubicBezTo>
                    <a:pt x="2936" y="2006"/>
                    <a:pt x="2969" y="1873"/>
                    <a:pt x="2936" y="1773"/>
                  </a:cubicBezTo>
                  <a:cubicBezTo>
                    <a:pt x="2535" y="772"/>
                    <a:pt x="2002" y="205"/>
                    <a:pt x="1368" y="38"/>
                  </a:cubicBezTo>
                  <a:cubicBezTo>
                    <a:pt x="1255" y="11"/>
                    <a:pt x="1146" y="0"/>
                    <a:pt x="104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6"/>
            <p:cNvSpPr/>
            <p:nvPr/>
          </p:nvSpPr>
          <p:spPr>
            <a:xfrm>
              <a:off x="2523609" y="4481283"/>
              <a:ext cx="35133" cy="45391"/>
            </a:xfrm>
            <a:custGeom>
              <a:avLst/>
              <a:gdLst/>
              <a:ahLst/>
              <a:cxnLst/>
              <a:rect l="l" t="t" r="r" b="b"/>
              <a:pathLst>
                <a:path w="2336" h="3018" extrusionOk="0">
                  <a:moveTo>
                    <a:pt x="737" y="0"/>
                  </a:moveTo>
                  <a:cubicBezTo>
                    <a:pt x="474" y="0"/>
                    <a:pt x="235" y="48"/>
                    <a:pt x="100" y="183"/>
                  </a:cubicBezTo>
                  <a:cubicBezTo>
                    <a:pt x="33" y="249"/>
                    <a:pt x="0" y="349"/>
                    <a:pt x="33" y="483"/>
                  </a:cubicBezTo>
                  <a:cubicBezTo>
                    <a:pt x="67" y="783"/>
                    <a:pt x="667" y="1150"/>
                    <a:pt x="1101" y="1383"/>
                  </a:cubicBezTo>
                  <a:cubicBezTo>
                    <a:pt x="867" y="1850"/>
                    <a:pt x="567" y="2551"/>
                    <a:pt x="767" y="2851"/>
                  </a:cubicBezTo>
                  <a:cubicBezTo>
                    <a:pt x="801" y="2918"/>
                    <a:pt x="901" y="3018"/>
                    <a:pt x="1068" y="3018"/>
                  </a:cubicBezTo>
                  <a:lnTo>
                    <a:pt x="1134" y="3018"/>
                  </a:lnTo>
                  <a:cubicBezTo>
                    <a:pt x="1801" y="2951"/>
                    <a:pt x="2235" y="2051"/>
                    <a:pt x="2302" y="1951"/>
                  </a:cubicBezTo>
                  <a:cubicBezTo>
                    <a:pt x="2335" y="1850"/>
                    <a:pt x="2302" y="1750"/>
                    <a:pt x="2202" y="1684"/>
                  </a:cubicBezTo>
                  <a:cubicBezTo>
                    <a:pt x="2177" y="1675"/>
                    <a:pt x="2150" y="1671"/>
                    <a:pt x="2122" y="1671"/>
                  </a:cubicBezTo>
                  <a:cubicBezTo>
                    <a:pt x="2041" y="1671"/>
                    <a:pt x="1960" y="1709"/>
                    <a:pt x="1935" y="1784"/>
                  </a:cubicBezTo>
                  <a:cubicBezTo>
                    <a:pt x="1835" y="1984"/>
                    <a:pt x="1468" y="2518"/>
                    <a:pt x="1101" y="2584"/>
                  </a:cubicBezTo>
                  <a:cubicBezTo>
                    <a:pt x="1101" y="2418"/>
                    <a:pt x="1301" y="1884"/>
                    <a:pt x="1568" y="1383"/>
                  </a:cubicBezTo>
                  <a:cubicBezTo>
                    <a:pt x="1601" y="1350"/>
                    <a:pt x="1601" y="1283"/>
                    <a:pt x="1601" y="1217"/>
                  </a:cubicBezTo>
                  <a:cubicBezTo>
                    <a:pt x="1568" y="1183"/>
                    <a:pt x="1535" y="1117"/>
                    <a:pt x="1468" y="1117"/>
                  </a:cubicBezTo>
                  <a:cubicBezTo>
                    <a:pt x="1034" y="883"/>
                    <a:pt x="601" y="583"/>
                    <a:pt x="467" y="449"/>
                  </a:cubicBezTo>
                  <a:cubicBezTo>
                    <a:pt x="521" y="432"/>
                    <a:pt x="598" y="423"/>
                    <a:pt x="693" y="423"/>
                  </a:cubicBezTo>
                  <a:cubicBezTo>
                    <a:pt x="951" y="423"/>
                    <a:pt x="1335" y="485"/>
                    <a:pt x="1701" y="583"/>
                  </a:cubicBezTo>
                  <a:cubicBezTo>
                    <a:pt x="1718" y="589"/>
                    <a:pt x="1737" y="591"/>
                    <a:pt x="1755" y="591"/>
                  </a:cubicBezTo>
                  <a:cubicBezTo>
                    <a:pt x="1843" y="591"/>
                    <a:pt x="1935" y="527"/>
                    <a:pt x="1935" y="416"/>
                  </a:cubicBezTo>
                  <a:cubicBezTo>
                    <a:pt x="1968" y="316"/>
                    <a:pt x="1901" y="216"/>
                    <a:pt x="1801" y="183"/>
                  </a:cubicBezTo>
                  <a:cubicBezTo>
                    <a:pt x="1563" y="103"/>
                    <a:pt x="1124" y="0"/>
                    <a:pt x="73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6"/>
            <p:cNvSpPr/>
            <p:nvPr/>
          </p:nvSpPr>
          <p:spPr>
            <a:xfrm>
              <a:off x="2559720" y="4450075"/>
              <a:ext cx="39149" cy="51527"/>
            </a:xfrm>
            <a:custGeom>
              <a:avLst/>
              <a:gdLst/>
              <a:ahLst/>
              <a:cxnLst/>
              <a:rect l="l" t="t" r="r" b="b"/>
              <a:pathLst>
                <a:path w="2603" h="3426" extrusionOk="0">
                  <a:moveTo>
                    <a:pt x="1293" y="1"/>
                  </a:moveTo>
                  <a:cubicBezTo>
                    <a:pt x="1251" y="1"/>
                    <a:pt x="1210" y="9"/>
                    <a:pt x="1168" y="23"/>
                  </a:cubicBezTo>
                  <a:cubicBezTo>
                    <a:pt x="735" y="156"/>
                    <a:pt x="201" y="1190"/>
                    <a:pt x="34" y="1490"/>
                  </a:cubicBezTo>
                  <a:cubicBezTo>
                    <a:pt x="1" y="1624"/>
                    <a:pt x="34" y="1724"/>
                    <a:pt x="134" y="1791"/>
                  </a:cubicBezTo>
                  <a:cubicBezTo>
                    <a:pt x="159" y="1799"/>
                    <a:pt x="186" y="1803"/>
                    <a:pt x="213" y="1803"/>
                  </a:cubicBezTo>
                  <a:cubicBezTo>
                    <a:pt x="295" y="1803"/>
                    <a:pt x="376" y="1766"/>
                    <a:pt x="401" y="1691"/>
                  </a:cubicBezTo>
                  <a:cubicBezTo>
                    <a:pt x="701" y="1090"/>
                    <a:pt x="1068" y="556"/>
                    <a:pt x="1235" y="423"/>
                  </a:cubicBezTo>
                  <a:lnTo>
                    <a:pt x="1235" y="423"/>
                  </a:lnTo>
                  <a:cubicBezTo>
                    <a:pt x="1302" y="656"/>
                    <a:pt x="1202" y="1424"/>
                    <a:pt x="968" y="2191"/>
                  </a:cubicBezTo>
                  <a:cubicBezTo>
                    <a:pt x="935" y="2291"/>
                    <a:pt x="1002" y="2391"/>
                    <a:pt x="1102" y="2458"/>
                  </a:cubicBezTo>
                  <a:cubicBezTo>
                    <a:pt x="1435" y="2591"/>
                    <a:pt x="1802" y="2791"/>
                    <a:pt x="2036" y="2925"/>
                  </a:cubicBezTo>
                  <a:cubicBezTo>
                    <a:pt x="1769" y="2958"/>
                    <a:pt x="1302" y="2991"/>
                    <a:pt x="901" y="2991"/>
                  </a:cubicBezTo>
                  <a:cubicBezTo>
                    <a:pt x="768" y="2991"/>
                    <a:pt x="668" y="3092"/>
                    <a:pt x="701" y="3225"/>
                  </a:cubicBezTo>
                  <a:cubicBezTo>
                    <a:pt x="701" y="3325"/>
                    <a:pt x="768" y="3425"/>
                    <a:pt x="901" y="3425"/>
                  </a:cubicBezTo>
                  <a:cubicBezTo>
                    <a:pt x="2336" y="3392"/>
                    <a:pt x="2503" y="3225"/>
                    <a:pt x="2536" y="3125"/>
                  </a:cubicBezTo>
                  <a:cubicBezTo>
                    <a:pt x="2603" y="3058"/>
                    <a:pt x="2603" y="2991"/>
                    <a:pt x="2569" y="2925"/>
                  </a:cubicBezTo>
                  <a:cubicBezTo>
                    <a:pt x="2503" y="2725"/>
                    <a:pt x="2136" y="2458"/>
                    <a:pt x="1435" y="2124"/>
                  </a:cubicBezTo>
                  <a:cubicBezTo>
                    <a:pt x="1669" y="1290"/>
                    <a:pt x="1835" y="290"/>
                    <a:pt x="1469" y="56"/>
                  </a:cubicBezTo>
                  <a:cubicBezTo>
                    <a:pt x="1410" y="17"/>
                    <a:pt x="1351" y="1"/>
                    <a:pt x="129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6"/>
            <p:cNvSpPr/>
            <p:nvPr/>
          </p:nvSpPr>
          <p:spPr>
            <a:xfrm>
              <a:off x="3600925" y="4699197"/>
              <a:ext cx="97730" cy="78103"/>
            </a:xfrm>
            <a:custGeom>
              <a:avLst/>
              <a:gdLst/>
              <a:ahLst/>
              <a:cxnLst/>
              <a:rect l="l" t="t" r="r" b="b"/>
              <a:pathLst>
                <a:path w="6498" h="5193" extrusionOk="0">
                  <a:moveTo>
                    <a:pt x="3477" y="1"/>
                  </a:moveTo>
                  <a:cubicBezTo>
                    <a:pt x="3427" y="1"/>
                    <a:pt x="3376" y="2"/>
                    <a:pt x="3324" y="4"/>
                  </a:cubicBezTo>
                  <a:cubicBezTo>
                    <a:pt x="2043" y="79"/>
                    <a:pt x="2161" y="2102"/>
                    <a:pt x="2511" y="3083"/>
                  </a:cubicBezTo>
                  <a:lnTo>
                    <a:pt x="2511" y="3083"/>
                  </a:lnTo>
                  <a:cubicBezTo>
                    <a:pt x="2306" y="2980"/>
                    <a:pt x="2050" y="2903"/>
                    <a:pt x="1779" y="2903"/>
                  </a:cubicBezTo>
                  <a:cubicBezTo>
                    <a:pt x="1415" y="2903"/>
                    <a:pt x="1024" y="3041"/>
                    <a:pt x="688" y="3440"/>
                  </a:cubicBezTo>
                  <a:cubicBezTo>
                    <a:pt x="1" y="4231"/>
                    <a:pt x="1266" y="5193"/>
                    <a:pt x="2597" y="5193"/>
                  </a:cubicBezTo>
                  <a:cubicBezTo>
                    <a:pt x="3396" y="5193"/>
                    <a:pt x="4220" y="4846"/>
                    <a:pt x="4658" y="3907"/>
                  </a:cubicBezTo>
                  <a:cubicBezTo>
                    <a:pt x="4658" y="3907"/>
                    <a:pt x="6498" y="1"/>
                    <a:pt x="3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6"/>
            <p:cNvSpPr/>
            <p:nvPr/>
          </p:nvSpPr>
          <p:spPr>
            <a:xfrm>
              <a:off x="3643819" y="4755176"/>
              <a:ext cx="92797" cy="70252"/>
            </a:xfrm>
            <a:custGeom>
              <a:avLst/>
              <a:gdLst/>
              <a:ahLst/>
              <a:cxnLst/>
              <a:rect l="l" t="t" r="r" b="b"/>
              <a:pathLst>
                <a:path w="6170" h="4671" extrusionOk="0">
                  <a:moveTo>
                    <a:pt x="4402" y="0"/>
                  </a:moveTo>
                  <a:cubicBezTo>
                    <a:pt x="3355" y="0"/>
                    <a:pt x="2206" y="518"/>
                    <a:pt x="2206" y="518"/>
                  </a:cubicBezTo>
                  <a:cubicBezTo>
                    <a:pt x="0" y="1518"/>
                    <a:pt x="984" y="4671"/>
                    <a:pt x="2140" y="4671"/>
                  </a:cubicBezTo>
                  <a:cubicBezTo>
                    <a:pt x="2295" y="4671"/>
                    <a:pt x="2453" y="4614"/>
                    <a:pt x="2606" y="4488"/>
                  </a:cubicBezTo>
                  <a:cubicBezTo>
                    <a:pt x="3299" y="3904"/>
                    <a:pt x="3215" y="3152"/>
                    <a:pt x="2985" y="2671"/>
                  </a:cubicBezTo>
                  <a:lnTo>
                    <a:pt x="2985" y="2671"/>
                  </a:lnTo>
                  <a:cubicBezTo>
                    <a:pt x="3380" y="2821"/>
                    <a:pt x="3948" y="2937"/>
                    <a:pt x="4491" y="2937"/>
                  </a:cubicBezTo>
                  <a:cubicBezTo>
                    <a:pt x="5289" y="2937"/>
                    <a:pt x="6031" y="2685"/>
                    <a:pt x="6076" y="1919"/>
                  </a:cubicBezTo>
                  <a:cubicBezTo>
                    <a:pt x="6169" y="403"/>
                    <a:pt x="5326" y="0"/>
                    <a:pt x="44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6"/>
            <p:cNvSpPr/>
            <p:nvPr/>
          </p:nvSpPr>
          <p:spPr>
            <a:xfrm>
              <a:off x="3680005" y="4736316"/>
              <a:ext cx="50685" cy="20139"/>
            </a:xfrm>
            <a:custGeom>
              <a:avLst/>
              <a:gdLst/>
              <a:ahLst/>
              <a:cxnLst/>
              <a:rect l="l" t="t" r="r" b="b"/>
              <a:pathLst>
                <a:path w="3370" h="1339" extrusionOk="0">
                  <a:moveTo>
                    <a:pt x="1992" y="0"/>
                  </a:moveTo>
                  <a:cubicBezTo>
                    <a:pt x="1951" y="0"/>
                    <a:pt x="1910" y="2"/>
                    <a:pt x="1868" y="4"/>
                  </a:cubicBezTo>
                  <a:cubicBezTo>
                    <a:pt x="868" y="71"/>
                    <a:pt x="134" y="938"/>
                    <a:pt x="100" y="972"/>
                  </a:cubicBezTo>
                  <a:cubicBezTo>
                    <a:pt x="0" y="1072"/>
                    <a:pt x="34" y="1205"/>
                    <a:pt x="100" y="1272"/>
                  </a:cubicBezTo>
                  <a:cubicBezTo>
                    <a:pt x="167" y="1305"/>
                    <a:pt x="200" y="1339"/>
                    <a:pt x="234" y="1339"/>
                  </a:cubicBezTo>
                  <a:cubicBezTo>
                    <a:pt x="301" y="1339"/>
                    <a:pt x="367" y="1305"/>
                    <a:pt x="401" y="1239"/>
                  </a:cubicBezTo>
                  <a:cubicBezTo>
                    <a:pt x="401" y="1239"/>
                    <a:pt x="1068" y="471"/>
                    <a:pt x="1902" y="405"/>
                  </a:cubicBezTo>
                  <a:cubicBezTo>
                    <a:pt x="1933" y="402"/>
                    <a:pt x="1964" y="400"/>
                    <a:pt x="1995" y="400"/>
                  </a:cubicBezTo>
                  <a:cubicBezTo>
                    <a:pt x="2331" y="400"/>
                    <a:pt x="2667" y="563"/>
                    <a:pt x="3002" y="838"/>
                  </a:cubicBezTo>
                  <a:cubicBezTo>
                    <a:pt x="3036" y="872"/>
                    <a:pt x="3086" y="888"/>
                    <a:pt x="3136" y="888"/>
                  </a:cubicBezTo>
                  <a:cubicBezTo>
                    <a:pt x="3186" y="888"/>
                    <a:pt x="3236" y="872"/>
                    <a:pt x="3269" y="838"/>
                  </a:cubicBezTo>
                  <a:cubicBezTo>
                    <a:pt x="3369" y="738"/>
                    <a:pt x="3369" y="605"/>
                    <a:pt x="3269" y="538"/>
                  </a:cubicBezTo>
                  <a:cubicBezTo>
                    <a:pt x="2872" y="171"/>
                    <a:pt x="2446" y="0"/>
                    <a:pt x="199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6"/>
            <p:cNvSpPr/>
            <p:nvPr/>
          </p:nvSpPr>
          <p:spPr>
            <a:xfrm>
              <a:off x="3675989" y="4702747"/>
              <a:ext cx="23086" cy="48700"/>
            </a:xfrm>
            <a:custGeom>
              <a:avLst/>
              <a:gdLst/>
              <a:ahLst/>
              <a:cxnLst/>
              <a:rect l="l" t="t" r="r" b="b"/>
              <a:pathLst>
                <a:path w="1535" h="3238" extrusionOk="0">
                  <a:moveTo>
                    <a:pt x="687" y="0"/>
                  </a:moveTo>
                  <a:cubicBezTo>
                    <a:pt x="615" y="0"/>
                    <a:pt x="544" y="37"/>
                    <a:pt x="501" y="101"/>
                  </a:cubicBezTo>
                  <a:cubicBezTo>
                    <a:pt x="434" y="202"/>
                    <a:pt x="467" y="335"/>
                    <a:pt x="568" y="402"/>
                  </a:cubicBezTo>
                  <a:cubicBezTo>
                    <a:pt x="568" y="402"/>
                    <a:pt x="1001" y="669"/>
                    <a:pt x="1068" y="1169"/>
                  </a:cubicBezTo>
                  <a:cubicBezTo>
                    <a:pt x="1101" y="1669"/>
                    <a:pt x="768" y="2270"/>
                    <a:pt x="67" y="2870"/>
                  </a:cubicBezTo>
                  <a:cubicBezTo>
                    <a:pt x="0" y="2970"/>
                    <a:pt x="0" y="3104"/>
                    <a:pt x="67" y="3170"/>
                  </a:cubicBezTo>
                  <a:cubicBezTo>
                    <a:pt x="101" y="3237"/>
                    <a:pt x="167" y="3237"/>
                    <a:pt x="234" y="3237"/>
                  </a:cubicBezTo>
                  <a:cubicBezTo>
                    <a:pt x="267" y="3237"/>
                    <a:pt x="334" y="3237"/>
                    <a:pt x="367" y="3204"/>
                  </a:cubicBezTo>
                  <a:cubicBezTo>
                    <a:pt x="1168" y="2470"/>
                    <a:pt x="1535" y="1769"/>
                    <a:pt x="1468" y="1136"/>
                  </a:cubicBezTo>
                  <a:cubicBezTo>
                    <a:pt x="1401" y="402"/>
                    <a:pt x="834" y="68"/>
                    <a:pt x="801" y="35"/>
                  </a:cubicBezTo>
                  <a:cubicBezTo>
                    <a:pt x="766" y="11"/>
                    <a:pt x="726" y="0"/>
                    <a:pt x="68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6"/>
            <p:cNvSpPr/>
            <p:nvPr/>
          </p:nvSpPr>
          <p:spPr>
            <a:xfrm>
              <a:off x="3622808" y="4732481"/>
              <a:ext cx="45165" cy="40533"/>
            </a:xfrm>
            <a:custGeom>
              <a:avLst/>
              <a:gdLst/>
              <a:ahLst/>
              <a:cxnLst/>
              <a:rect l="l" t="t" r="r" b="b"/>
              <a:pathLst>
                <a:path w="3003" h="2695" extrusionOk="0">
                  <a:moveTo>
                    <a:pt x="2265" y="1"/>
                  </a:moveTo>
                  <a:cubicBezTo>
                    <a:pt x="2211" y="1"/>
                    <a:pt x="2152" y="9"/>
                    <a:pt x="2102" y="26"/>
                  </a:cubicBezTo>
                  <a:cubicBezTo>
                    <a:pt x="1835" y="193"/>
                    <a:pt x="1702" y="860"/>
                    <a:pt x="1635" y="1360"/>
                  </a:cubicBezTo>
                  <a:cubicBezTo>
                    <a:pt x="1427" y="1334"/>
                    <a:pt x="1183" y="1313"/>
                    <a:pt x="951" y="1313"/>
                  </a:cubicBezTo>
                  <a:cubicBezTo>
                    <a:pt x="589" y="1313"/>
                    <a:pt x="256" y="1364"/>
                    <a:pt x="134" y="1527"/>
                  </a:cubicBezTo>
                  <a:cubicBezTo>
                    <a:pt x="67" y="1594"/>
                    <a:pt x="1" y="1727"/>
                    <a:pt x="101" y="1927"/>
                  </a:cubicBezTo>
                  <a:cubicBezTo>
                    <a:pt x="368" y="2528"/>
                    <a:pt x="1368" y="2661"/>
                    <a:pt x="1468" y="2694"/>
                  </a:cubicBezTo>
                  <a:lnTo>
                    <a:pt x="1502" y="2694"/>
                  </a:lnTo>
                  <a:cubicBezTo>
                    <a:pt x="1602" y="2694"/>
                    <a:pt x="1702" y="2594"/>
                    <a:pt x="1702" y="2494"/>
                  </a:cubicBezTo>
                  <a:cubicBezTo>
                    <a:pt x="1702" y="2394"/>
                    <a:pt x="1635" y="2294"/>
                    <a:pt x="1502" y="2261"/>
                  </a:cubicBezTo>
                  <a:cubicBezTo>
                    <a:pt x="1302" y="2227"/>
                    <a:pt x="668" y="2094"/>
                    <a:pt x="501" y="1794"/>
                  </a:cubicBezTo>
                  <a:cubicBezTo>
                    <a:pt x="584" y="1760"/>
                    <a:pt x="768" y="1744"/>
                    <a:pt x="997" y="1744"/>
                  </a:cubicBezTo>
                  <a:cubicBezTo>
                    <a:pt x="1226" y="1744"/>
                    <a:pt x="1502" y="1760"/>
                    <a:pt x="1769" y="1794"/>
                  </a:cubicBezTo>
                  <a:cubicBezTo>
                    <a:pt x="1788" y="1804"/>
                    <a:pt x="1805" y="1808"/>
                    <a:pt x="1820" y="1808"/>
                  </a:cubicBezTo>
                  <a:cubicBezTo>
                    <a:pt x="1858" y="1808"/>
                    <a:pt x="1888" y="1784"/>
                    <a:pt x="1935" y="1760"/>
                  </a:cubicBezTo>
                  <a:cubicBezTo>
                    <a:pt x="1969" y="1727"/>
                    <a:pt x="2002" y="1694"/>
                    <a:pt x="2002" y="1627"/>
                  </a:cubicBezTo>
                  <a:cubicBezTo>
                    <a:pt x="2069" y="1127"/>
                    <a:pt x="2202" y="626"/>
                    <a:pt x="2302" y="459"/>
                  </a:cubicBezTo>
                  <a:cubicBezTo>
                    <a:pt x="2402" y="593"/>
                    <a:pt x="2536" y="1127"/>
                    <a:pt x="2569" y="1660"/>
                  </a:cubicBezTo>
                  <a:cubicBezTo>
                    <a:pt x="2598" y="1747"/>
                    <a:pt x="2677" y="1834"/>
                    <a:pt x="2763" y="1834"/>
                  </a:cubicBezTo>
                  <a:cubicBezTo>
                    <a:pt x="2776" y="1834"/>
                    <a:pt x="2789" y="1832"/>
                    <a:pt x="2803" y="1827"/>
                  </a:cubicBezTo>
                  <a:cubicBezTo>
                    <a:pt x="2903" y="1827"/>
                    <a:pt x="3003" y="1727"/>
                    <a:pt x="3003" y="1627"/>
                  </a:cubicBezTo>
                  <a:cubicBezTo>
                    <a:pt x="2969" y="1193"/>
                    <a:pt x="2836" y="226"/>
                    <a:pt x="2402" y="26"/>
                  </a:cubicBezTo>
                  <a:cubicBezTo>
                    <a:pt x="2369" y="9"/>
                    <a:pt x="2319" y="1"/>
                    <a:pt x="226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6"/>
            <p:cNvSpPr/>
            <p:nvPr/>
          </p:nvSpPr>
          <p:spPr>
            <a:xfrm>
              <a:off x="3658422" y="4761959"/>
              <a:ext cx="51196" cy="44157"/>
            </a:xfrm>
            <a:custGeom>
              <a:avLst/>
              <a:gdLst/>
              <a:ahLst/>
              <a:cxnLst/>
              <a:rect l="l" t="t" r="r" b="b"/>
              <a:pathLst>
                <a:path w="3404" h="2936" extrusionOk="0">
                  <a:moveTo>
                    <a:pt x="1535" y="1"/>
                  </a:moveTo>
                  <a:cubicBezTo>
                    <a:pt x="1435" y="1"/>
                    <a:pt x="1302" y="67"/>
                    <a:pt x="1302" y="201"/>
                  </a:cubicBezTo>
                  <a:cubicBezTo>
                    <a:pt x="1302" y="301"/>
                    <a:pt x="1369" y="401"/>
                    <a:pt x="1502" y="434"/>
                  </a:cubicBezTo>
                  <a:cubicBezTo>
                    <a:pt x="2136" y="501"/>
                    <a:pt x="2770" y="668"/>
                    <a:pt x="2936" y="801"/>
                  </a:cubicBezTo>
                  <a:cubicBezTo>
                    <a:pt x="2770" y="935"/>
                    <a:pt x="2002" y="1068"/>
                    <a:pt x="1202" y="1135"/>
                  </a:cubicBezTo>
                  <a:cubicBezTo>
                    <a:pt x="1102" y="1135"/>
                    <a:pt x="1002" y="1201"/>
                    <a:pt x="1002" y="1301"/>
                  </a:cubicBezTo>
                  <a:cubicBezTo>
                    <a:pt x="968" y="1668"/>
                    <a:pt x="935" y="2102"/>
                    <a:pt x="868" y="2336"/>
                  </a:cubicBezTo>
                  <a:cubicBezTo>
                    <a:pt x="735" y="2102"/>
                    <a:pt x="568" y="1702"/>
                    <a:pt x="401" y="1301"/>
                  </a:cubicBezTo>
                  <a:cubicBezTo>
                    <a:pt x="377" y="1229"/>
                    <a:pt x="319" y="1175"/>
                    <a:pt x="238" y="1175"/>
                  </a:cubicBezTo>
                  <a:cubicBezTo>
                    <a:pt x="206" y="1175"/>
                    <a:pt x="172" y="1183"/>
                    <a:pt x="134" y="1201"/>
                  </a:cubicBezTo>
                  <a:cubicBezTo>
                    <a:pt x="34" y="1235"/>
                    <a:pt x="1" y="1335"/>
                    <a:pt x="34" y="1468"/>
                  </a:cubicBezTo>
                  <a:cubicBezTo>
                    <a:pt x="535" y="2836"/>
                    <a:pt x="735" y="2903"/>
                    <a:pt x="835" y="2903"/>
                  </a:cubicBezTo>
                  <a:cubicBezTo>
                    <a:pt x="868" y="2903"/>
                    <a:pt x="868" y="2936"/>
                    <a:pt x="902" y="2936"/>
                  </a:cubicBezTo>
                  <a:cubicBezTo>
                    <a:pt x="968" y="2936"/>
                    <a:pt x="1035" y="2903"/>
                    <a:pt x="1068" y="2869"/>
                  </a:cubicBezTo>
                  <a:cubicBezTo>
                    <a:pt x="1235" y="2736"/>
                    <a:pt x="1335" y="2302"/>
                    <a:pt x="1402" y="1535"/>
                  </a:cubicBezTo>
                  <a:cubicBezTo>
                    <a:pt x="2303" y="1468"/>
                    <a:pt x="3270" y="1301"/>
                    <a:pt x="3370" y="868"/>
                  </a:cubicBezTo>
                  <a:cubicBezTo>
                    <a:pt x="3403" y="768"/>
                    <a:pt x="3370" y="668"/>
                    <a:pt x="3303" y="568"/>
                  </a:cubicBezTo>
                  <a:cubicBezTo>
                    <a:pt x="3036" y="201"/>
                    <a:pt x="1902" y="34"/>
                    <a:pt x="1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6"/>
            <p:cNvSpPr/>
            <p:nvPr/>
          </p:nvSpPr>
          <p:spPr>
            <a:xfrm>
              <a:off x="2521098" y="4309436"/>
              <a:ext cx="43165" cy="43165"/>
            </a:xfrm>
            <a:custGeom>
              <a:avLst/>
              <a:gdLst/>
              <a:ahLst/>
              <a:cxnLst/>
              <a:rect l="l" t="t" r="r" b="b"/>
              <a:pathLst>
                <a:path w="2870" h="2870" extrusionOk="0">
                  <a:moveTo>
                    <a:pt x="1435" y="434"/>
                  </a:moveTo>
                  <a:cubicBezTo>
                    <a:pt x="1702" y="434"/>
                    <a:pt x="1968" y="534"/>
                    <a:pt x="2169" y="734"/>
                  </a:cubicBezTo>
                  <a:cubicBezTo>
                    <a:pt x="2335" y="901"/>
                    <a:pt x="2469" y="1168"/>
                    <a:pt x="2469" y="1435"/>
                  </a:cubicBezTo>
                  <a:cubicBezTo>
                    <a:pt x="2469" y="2002"/>
                    <a:pt x="2002" y="2469"/>
                    <a:pt x="1435" y="2469"/>
                  </a:cubicBezTo>
                  <a:cubicBezTo>
                    <a:pt x="868" y="2469"/>
                    <a:pt x="401" y="2002"/>
                    <a:pt x="401" y="1435"/>
                  </a:cubicBezTo>
                  <a:cubicBezTo>
                    <a:pt x="401" y="868"/>
                    <a:pt x="868" y="434"/>
                    <a:pt x="1435" y="434"/>
                  </a:cubicBezTo>
                  <a:close/>
                  <a:moveTo>
                    <a:pt x="1435" y="0"/>
                  </a:moveTo>
                  <a:cubicBezTo>
                    <a:pt x="634" y="0"/>
                    <a:pt x="0" y="634"/>
                    <a:pt x="0" y="1435"/>
                  </a:cubicBezTo>
                  <a:cubicBezTo>
                    <a:pt x="0" y="2235"/>
                    <a:pt x="634" y="2869"/>
                    <a:pt x="1435" y="2869"/>
                  </a:cubicBezTo>
                  <a:cubicBezTo>
                    <a:pt x="2235" y="2869"/>
                    <a:pt x="2869" y="2235"/>
                    <a:pt x="2869" y="1435"/>
                  </a:cubicBezTo>
                  <a:cubicBezTo>
                    <a:pt x="2869" y="1068"/>
                    <a:pt x="2736" y="701"/>
                    <a:pt x="2469" y="434"/>
                  </a:cubicBezTo>
                  <a:cubicBezTo>
                    <a:pt x="2169" y="167"/>
                    <a:pt x="1835" y="0"/>
                    <a:pt x="14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6"/>
            <p:cNvSpPr/>
            <p:nvPr/>
          </p:nvSpPr>
          <p:spPr>
            <a:xfrm>
              <a:off x="3825487" y="4167458"/>
              <a:ext cx="43165" cy="43150"/>
            </a:xfrm>
            <a:custGeom>
              <a:avLst/>
              <a:gdLst/>
              <a:ahLst/>
              <a:cxnLst/>
              <a:rect l="l" t="t" r="r" b="b"/>
              <a:pathLst>
                <a:path w="2870" h="2869" extrusionOk="0">
                  <a:moveTo>
                    <a:pt x="1435" y="401"/>
                  </a:moveTo>
                  <a:cubicBezTo>
                    <a:pt x="1702" y="401"/>
                    <a:pt x="1969" y="501"/>
                    <a:pt x="2169" y="701"/>
                  </a:cubicBezTo>
                  <a:cubicBezTo>
                    <a:pt x="2336" y="901"/>
                    <a:pt x="2469" y="1168"/>
                    <a:pt x="2469" y="1435"/>
                  </a:cubicBezTo>
                  <a:cubicBezTo>
                    <a:pt x="2469" y="2002"/>
                    <a:pt x="2002" y="2469"/>
                    <a:pt x="1435" y="2469"/>
                  </a:cubicBezTo>
                  <a:cubicBezTo>
                    <a:pt x="868" y="2469"/>
                    <a:pt x="401" y="2002"/>
                    <a:pt x="401" y="1435"/>
                  </a:cubicBezTo>
                  <a:cubicBezTo>
                    <a:pt x="401" y="868"/>
                    <a:pt x="868" y="401"/>
                    <a:pt x="1435" y="401"/>
                  </a:cubicBezTo>
                  <a:close/>
                  <a:moveTo>
                    <a:pt x="1435" y="0"/>
                  </a:moveTo>
                  <a:cubicBezTo>
                    <a:pt x="635" y="0"/>
                    <a:pt x="1" y="634"/>
                    <a:pt x="1" y="1435"/>
                  </a:cubicBezTo>
                  <a:cubicBezTo>
                    <a:pt x="1" y="2235"/>
                    <a:pt x="635" y="2869"/>
                    <a:pt x="1435" y="2869"/>
                  </a:cubicBezTo>
                  <a:cubicBezTo>
                    <a:pt x="2236" y="2869"/>
                    <a:pt x="2870" y="2235"/>
                    <a:pt x="2870" y="1435"/>
                  </a:cubicBezTo>
                  <a:cubicBezTo>
                    <a:pt x="2870" y="1068"/>
                    <a:pt x="2736" y="701"/>
                    <a:pt x="2469" y="401"/>
                  </a:cubicBezTo>
                  <a:cubicBezTo>
                    <a:pt x="2169" y="134"/>
                    <a:pt x="1836" y="0"/>
                    <a:pt x="14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6"/>
            <p:cNvSpPr/>
            <p:nvPr/>
          </p:nvSpPr>
          <p:spPr>
            <a:xfrm>
              <a:off x="2791006" y="4439171"/>
              <a:ext cx="207717" cy="465277"/>
            </a:xfrm>
            <a:custGeom>
              <a:avLst/>
              <a:gdLst/>
              <a:ahLst/>
              <a:cxnLst/>
              <a:rect l="l" t="t" r="r" b="b"/>
              <a:pathLst>
                <a:path w="13811" h="30936" extrusionOk="0">
                  <a:moveTo>
                    <a:pt x="247" y="1"/>
                  </a:moveTo>
                  <a:cubicBezTo>
                    <a:pt x="197" y="1"/>
                    <a:pt x="145" y="17"/>
                    <a:pt x="101" y="47"/>
                  </a:cubicBezTo>
                  <a:cubicBezTo>
                    <a:pt x="34" y="114"/>
                    <a:pt x="0" y="247"/>
                    <a:pt x="101" y="347"/>
                  </a:cubicBezTo>
                  <a:cubicBezTo>
                    <a:pt x="13243" y="15058"/>
                    <a:pt x="13377" y="30569"/>
                    <a:pt x="13377" y="30736"/>
                  </a:cubicBezTo>
                  <a:cubicBezTo>
                    <a:pt x="13377" y="30836"/>
                    <a:pt x="13477" y="30936"/>
                    <a:pt x="13610" y="30936"/>
                  </a:cubicBezTo>
                  <a:cubicBezTo>
                    <a:pt x="13710" y="30936"/>
                    <a:pt x="13810" y="30836"/>
                    <a:pt x="13810" y="30736"/>
                  </a:cubicBezTo>
                  <a:cubicBezTo>
                    <a:pt x="13810" y="30702"/>
                    <a:pt x="13777" y="26733"/>
                    <a:pt x="12142" y="20996"/>
                  </a:cubicBezTo>
                  <a:cubicBezTo>
                    <a:pt x="10608" y="15725"/>
                    <a:pt x="7339" y="7819"/>
                    <a:pt x="401" y="81"/>
                  </a:cubicBezTo>
                  <a:cubicBezTo>
                    <a:pt x="364" y="25"/>
                    <a:pt x="307"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6"/>
            <p:cNvSpPr/>
            <p:nvPr/>
          </p:nvSpPr>
          <p:spPr>
            <a:xfrm>
              <a:off x="2795066" y="4267293"/>
              <a:ext cx="142955" cy="234158"/>
            </a:xfrm>
            <a:custGeom>
              <a:avLst/>
              <a:gdLst/>
              <a:ahLst/>
              <a:cxnLst/>
              <a:rect l="l" t="t" r="r" b="b"/>
              <a:pathLst>
                <a:path w="9505" h="15569" extrusionOk="0">
                  <a:moveTo>
                    <a:pt x="5531" y="0"/>
                  </a:moveTo>
                  <a:cubicBezTo>
                    <a:pt x="4955" y="0"/>
                    <a:pt x="4226" y="281"/>
                    <a:pt x="3100" y="734"/>
                  </a:cubicBezTo>
                  <a:cubicBezTo>
                    <a:pt x="564" y="1768"/>
                    <a:pt x="364" y="1935"/>
                    <a:pt x="331" y="3703"/>
                  </a:cubicBezTo>
                  <a:cubicBezTo>
                    <a:pt x="264" y="5471"/>
                    <a:pt x="64" y="8273"/>
                    <a:pt x="64" y="8273"/>
                  </a:cubicBezTo>
                  <a:cubicBezTo>
                    <a:pt x="446" y="10680"/>
                    <a:pt x="0" y="15568"/>
                    <a:pt x="1935" y="15568"/>
                  </a:cubicBezTo>
                  <a:cubicBezTo>
                    <a:pt x="2199" y="15568"/>
                    <a:pt x="2506" y="15478"/>
                    <a:pt x="2866" y="15278"/>
                  </a:cubicBezTo>
                  <a:cubicBezTo>
                    <a:pt x="9504" y="11575"/>
                    <a:pt x="8837" y="3636"/>
                    <a:pt x="7503" y="1601"/>
                  </a:cubicBezTo>
                  <a:cubicBezTo>
                    <a:pt x="6754" y="459"/>
                    <a:pt x="6267" y="0"/>
                    <a:pt x="55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6"/>
            <p:cNvSpPr/>
            <p:nvPr/>
          </p:nvSpPr>
          <p:spPr>
            <a:xfrm>
              <a:off x="2675619" y="4328296"/>
              <a:ext cx="179111" cy="172719"/>
            </a:xfrm>
            <a:custGeom>
              <a:avLst/>
              <a:gdLst/>
              <a:ahLst/>
              <a:cxnLst/>
              <a:rect l="l" t="t" r="r" b="b"/>
              <a:pathLst>
                <a:path w="11909" h="11484" extrusionOk="0">
                  <a:moveTo>
                    <a:pt x="7675" y="0"/>
                  </a:moveTo>
                  <a:cubicBezTo>
                    <a:pt x="7544" y="0"/>
                    <a:pt x="7410" y="16"/>
                    <a:pt x="7272" y="47"/>
                  </a:cubicBezTo>
                  <a:cubicBezTo>
                    <a:pt x="5104" y="514"/>
                    <a:pt x="5104" y="848"/>
                    <a:pt x="3970" y="3583"/>
                  </a:cubicBezTo>
                  <a:cubicBezTo>
                    <a:pt x="2869" y="6285"/>
                    <a:pt x="0" y="5451"/>
                    <a:pt x="134" y="7819"/>
                  </a:cubicBezTo>
                  <a:cubicBezTo>
                    <a:pt x="204" y="9497"/>
                    <a:pt x="4114" y="11484"/>
                    <a:pt x="7409" y="11484"/>
                  </a:cubicBezTo>
                  <a:cubicBezTo>
                    <a:pt x="8832" y="11484"/>
                    <a:pt x="10140" y="11113"/>
                    <a:pt x="10975" y="10188"/>
                  </a:cubicBezTo>
                  <a:cubicBezTo>
                    <a:pt x="10975" y="10188"/>
                    <a:pt x="11909" y="6852"/>
                    <a:pt x="11408" y="5017"/>
                  </a:cubicBezTo>
                  <a:cubicBezTo>
                    <a:pt x="10909" y="3299"/>
                    <a:pt x="9619" y="0"/>
                    <a:pt x="7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6"/>
            <p:cNvSpPr/>
            <p:nvPr/>
          </p:nvSpPr>
          <p:spPr>
            <a:xfrm>
              <a:off x="2662068" y="4470318"/>
              <a:ext cx="180119" cy="102663"/>
            </a:xfrm>
            <a:custGeom>
              <a:avLst/>
              <a:gdLst/>
              <a:ahLst/>
              <a:cxnLst/>
              <a:rect l="l" t="t" r="r" b="b"/>
              <a:pathLst>
                <a:path w="11976" h="6826" extrusionOk="0">
                  <a:moveTo>
                    <a:pt x="5674" y="0"/>
                  </a:moveTo>
                  <a:cubicBezTo>
                    <a:pt x="5016" y="0"/>
                    <a:pt x="4451" y="128"/>
                    <a:pt x="4137" y="478"/>
                  </a:cubicBezTo>
                  <a:cubicBezTo>
                    <a:pt x="2969" y="1812"/>
                    <a:pt x="1" y="2613"/>
                    <a:pt x="601" y="5181"/>
                  </a:cubicBezTo>
                  <a:cubicBezTo>
                    <a:pt x="852" y="6253"/>
                    <a:pt x="2014" y="6825"/>
                    <a:pt x="3519" y="6825"/>
                  </a:cubicBezTo>
                  <a:cubicBezTo>
                    <a:pt x="5620" y="6825"/>
                    <a:pt x="8389" y="5710"/>
                    <a:pt x="10275" y="3280"/>
                  </a:cubicBezTo>
                  <a:cubicBezTo>
                    <a:pt x="11976" y="1045"/>
                    <a:pt x="9941" y="945"/>
                    <a:pt x="9941" y="945"/>
                  </a:cubicBezTo>
                  <a:cubicBezTo>
                    <a:pt x="9941" y="945"/>
                    <a:pt x="7463" y="0"/>
                    <a:pt x="5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6"/>
            <p:cNvSpPr/>
            <p:nvPr/>
          </p:nvSpPr>
          <p:spPr>
            <a:xfrm>
              <a:off x="2710737" y="4327453"/>
              <a:ext cx="138473" cy="177652"/>
            </a:xfrm>
            <a:custGeom>
              <a:avLst/>
              <a:gdLst/>
              <a:ahLst/>
              <a:cxnLst/>
              <a:rect l="l" t="t" r="r" b="b"/>
              <a:pathLst>
                <a:path w="9207" h="11812" extrusionOk="0">
                  <a:moveTo>
                    <a:pt x="6495" y="0"/>
                  </a:moveTo>
                  <a:cubicBezTo>
                    <a:pt x="6453" y="0"/>
                    <a:pt x="6410" y="11"/>
                    <a:pt x="6372" y="37"/>
                  </a:cubicBezTo>
                  <a:cubicBezTo>
                    <a:pt x="6271" y="103"/>
                    <a:pt x="6271" y="237"/>
                    <a:pt x="6338" y="337"/>
                  </a:cubicBezTo>
                  <a:cubicBezTo>
                    <a:pt x="8740" y="3472"/>
                    <a:pt x="8807" y="9677"/>
                    <a:pt x="8173" y="10778"/>
                  </a:cubicBezTo>
                  <a:cubicBezTo>
                    <a:pt x="7934" y="11234"/>
                    <a:pt x="7836" y="11393"/>
                    <a:pt x="7474" y="11393"/>
                  </a:cubicBezTo>
                  <a:cubicBezTo>
                    <a:pt x="7281" y="11393"/>
                    <a:pt x="7012" y="11348"/>
                    <a:pt x="6605" y="11278"/>
                  </a:cubicBezTo>
                  <a:cubicBezTo>
                    <a:pt x="6138" y="11178"/>
                    <a:pt x="5471" y="11078"/>
                    <a:pt x="4537" y="10978"/>
                  </a:cubicBezTo>
                  <a:cubicBezTo>
                    <a:pt x="1501" y="10644"/>
                    <a:pt x="401" y="9477"/>
                    <a:pt x="401" y="9477"/>
                  </a:cubicBezTo>
                  <a:cubicBezTo>
                    <a:pt x="346" y="9440"/>
                    <a:pt x="281" y="9413"/>
                    <a:pt x="222" y="9413"/>
                  </a:cubicBezTo>
                  <a:cubicBezTo>
                    <a:pt x="174" y="9413"/>
                    <a:pt x="130" y="9431"/>
                    <a:pt x="100" y="9477"/>
                  </a:cubicBezTo>
                  <a:cubicBezTo>
                    <a:pt x="0" y="9543"/>
                    <a:pt x="0" y="9677"/>
                    <a:pt x="67" y="9743"/>
                  </a:cubicBezTo>
                  <a:cubicBezTo>
                    <a:pt x="134" y="9810"/>
                    <a:pt x="1268" y="11044"/>
                    <a:pt x="4470" y="11378"/>
                  </a:cubicBezTo>
                  <a:cubicBezTo>
                    <a:pt x="5404" y="11478"/>
                    <a:pt x="6071" y="11578"/>
                    <a:pt x="6538" y="11678"/>
                  </a:cubicBezTo>
                  <a:cubicBezTo>
                    <a:pt x="6939" y="11745"/>
                    <a:pt x="7239" y="11812"/>
                    <a:pt x="7472" y="11812"/>
                  </a:cubicBezTo>
                  <a:cubicBezTo>
                    <a:pt x="7939" y="11812"/>
                    <a:pt x="8206" y="11611"/>
                    <a:pt x="8540" y="10978"/>
                  </a:cubicBezTo>
                  <a:cubicBezTo>
                    <a:pt x="9207" y="9777"/>
                    <a:pt x="9207" y="3406"/>
                    <a:pt x="6672" y="70"/>
                  </a:cubicBezTo>
                  <a:cubicBezTo>
                    <a:pt x="6630" y="29"/>
                    <a:pt x="6564" y="0"/>
                    <a:pt x="649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6"/>
            <p:cNvSpPr/>
            <p:nvPr/>
          </p:nvSpPr>
          <p:spPr>
            <a:xfrm>
              <a:off x="2837163" y="4387192"/>
              <a:ext cx="37645" cy="97339"/>
            </a:xfrm>
            <a:custGeom>
              <a:avLst/>
              <a:gdLst/>
              <a:ahLst/>
              <a:cxnLst/>
              <a:rect l="l" t="t" r="r" b="b"/>
              <a:pathLst>
                <a:path w="2503" h="6472" extrusionOk="0">
                  <a:moveTo>
                    <a:pt x="2302" y="1"/>
                  </a:moveTo>
                  <a:cubicBezTo>
                    <a:pt x="2169" y="1"/>
                    <a:pt x="2068" y="101"/>
                    <a:pt x="2068" y="201"/>
                  </a:cubicBezTo>
                  <a:cubicBezTo>
                    <a:pt x="2068" y="234"/>
                    <a:pt x="1735" y="4204"/>
                    <a:pt x="67" y="6138"/>
                  </a:cubicBezTo>
                  <a:cubicBezTo>
                    <a:pt x="0" y="6238"/>
                    <a:pt x="0" y="6372"/>
                    <a:pt x="100" y="6439"/>
                  </a:cubicBezTo>
                  <a:cubicBezTo>
                    <a:pt x="134" y="6472"/>
                    <a:pt x="167" y="6472"/>
                    <a:pt x="234" y="6472"/>
                  </a:cubicBezTo>
                  <a:cubicBezTo>
                    <a:pt x="301" y="6472"/>
                    <a:pt x="334" y="6472"/>
                    <a:pt x="401" y="6405"/>
                  </a:cubicBezTo>
                  <a:cubicBezTo>
                    <a:pt x="2135" y="4370"/>
                    <a:pt x="2469" y="401"/>
                    <a:pt x="2469" y="234"/>
                  </a:cubicBezTo>
                  <a:cubicBezTo>
                    <a:pt x="2502" y="134"/>
                    <a:pt x="2402" y="34"/>
                    <a:pt x="230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6"/>
            <p:cNvSpPr/>
            <p:nvPr/>
          </p:nvSpPr>
          <p:spPr>
            <a:xfrm>
              <a:off x="2718257" y="4495510"/>
              <a:ext cx="117417" cy="41706"/>
            </a:xfrm>
            <a:custGeom>
              <a:avLst/>
              <a:gdLst/>
              <a:ahLst/>
              <a:cxnLst/>
              <a:rect l="l" t="t" r="r" b="b"/>
              <a:pathLst>
                <a:path w="7807" h="2773" extrusionOk="0">
                  <a:moveTo>
                    <a:pt x="7563" y="1"/>
                  </a:moveTo>
                  <a:cubicBezTo>
                    <a:pt x="7521" y="1"/>
                    <a:pt x="7478" y="12"/>
                    <a:pt x="7439" y="37"/>
                  </a:cubicBezTo>
                  <a:cubicBezTo>
                    <a:pt x="7439" y="71"/>
                    <a:pt x="6172" y="1071"/>
                    <a:pt x="4304" y="2005"/>
                  </a:cubicBezTo>
                  <a:cubicBezTo>
                    <a:pt x="3832" y="2241"/>
                    <a:pt x="3336" y="2328"/>
                    <a:pt x="2862" y="2328"/>
                  </a:cubicBezTo>
                  <a:cubicBezTo>
                    <a:pt x="1528" y="2328"/>
                    <a:pt x="359" y="1638"/>
                    <a:pt x="334" y="1638"/>
                  </a:cubicBezTo>
                  <a:cubicBezTo>
                    <a:pt x="299" y="1615"/>
                    <a:pt x="259" y="1604"/>
                    <a:pt x="221" y="1604"/>
                  </a:cubicBezTo>
                  <a:cubicBezTo>
                    <a:pt x="152" y="1604"/>
                    <a:pt x="89" y="1640"/>
                    <a:pt x="67" y="1705"/>
                  </a:cubicBezTo>
                  <a:cubicBezTo>
                    <a:pt x="1" y="1805"/>
                    <a:pt x="34" y="1939"/>
                    <a:pt x="134" y="2005"/>
                  </a:cubicBezTo>
                  <a:cubicBezTo>
                    <a:pt x="201" y="2039"/>
                    <a:pt x="1402" y="2772"/>
                    <a:pt x="2836" y="2772"/>
                  </a:cubicBezTo>
                  <a:cubicBezTo>
                    <a:pt x="3370" y="2772"/>
                    <a:pt x="3937" y="2639"/>
                    <a:pt x="4504" y="2372"/>
                  </a:cubicBezTo>
                  <a:cubicBezTo>
                    <a:pt x="6405" y="1405"/>
                    <a:pt x="7639" y="404"/>
                    <a:pt x="7706" y="371"/>
                  </a:cubicBezTo>
                  <a:cubicBezTo>
                    <a:pt x="7806" y="304"/>
                    <a:pt x="7806" y="171"/>
                    <a:pt x="7740" y="71"/>
                  </a:cubicBezTo>
                  <a:cubicBezTo>
                    <a:pt x="7698" y="29"/>
                    <a:pt x="7632" y="1"/>
                    <a:pt x="75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6"/>
            <p:cNvSpPr/>
            <p:nvPr/>
          </p:nvSpPr>
          <p:spPr>
            <a:xfrm>
              <a:off x="2784478" y="4420551"/>
              <a:ext cx="61228" cy="81547"/>
            </a:xfrm>
            <a:custGeom>
              <a:avLst/>
              <a:gdLst/>
              <a:ahLst/>
              <a:cxnLst/>
              <a:rect l="l" t="t" r="r" b="b"/>
              <a:pathLst>
                <a:path w="4071" h="5422" extrusionOk="0">
                  <a:moveTo>
                    <a:pt x="263" y="1"/>
                  </a:moveTo>
                  <a:cubicBezTo>
                    <a:pt x="209" y="1"/>
                    <a:pt x="151" y="18"/>
                    <a:pt x="101" y="51"/>
                  </a:cubicBezTo>
                  <a:cubicBezTo>
                    <a:pt x="34" y="118"/>
                    <a:pt x="1" y="251"/>
                    <a:pt x="101" y="351"/>
                  </a:cubicBezTo>
                  <a:cubicBezTo>
                    <a:pt x="1435" y="1786"/>
                    <a:pt x="3403" y="4354"/>
                    <a:pt x="3003" y="5088"/>
                  </a:cubicBezTo>
                  <a:cubicBezTo>
                    <a:pt x="2936" y="5188"/>
                    <a:pt x="2970" y="5321"/>
                    <a:pt x="3070" y="5388"/>
                  </a:cubicBezTo>
                  <a:cubicBezTo>
                    <a:pt x="3103" y="5388"/>
                    <a:pt x="3136" y="5421"/>
                    <a:pt x="3170" y="5421"/>
                  </a:cubicBezTo>
                  <a:cubicBezTo>
                    <a:pt x="3236" y="5421"/>
                    <a:pt x="3303" y="5355"/>
                    <a:pt x="3337" y="5288"/>
                  </a:cubicBezTo>
                  <a:cubicBezTo>
                    <a:pt x="4070" y="4054"/>
                    <a:pt x="1002" y="718"/>
                    <a:pt x="401" y="51"/>
                  </a:cubicBezTo>
                  <a:cubicBezTo>
                    <a:pt x="368" y="18"/>
                    <a:pt x="318" y="1"/>
                    <a:pt x="2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6"/>
            <p:cNvSpPr/>
            <p:nvPr/>
          </p:nvSpPr>
          <p:spPr>
            <a:xfrm>
              <a:off x="2901384" y="4479508"/>
              <a:ext cx="107867" cy="119959"/>
            </a:xfrm>
            <a:custGeom>
              <a:avLst/>
              <a:gdLst/>
              <a:ahLst/>
              <a:cxnLst/>
              <a:rect l="l" t="t" r="r" b="b"/>
              <a:pathLst>
                <a:path w="7172" h="7976" extrusionOk="0">
                  <a:moveTo>
                    <a:pt x="6705" y="0"/>
                  </a:moveTo>
                  <a:lnTo>
                    <a:pt x="6705" y="0"/>
                  </a:lnTo>
                  <a:cubicBezTo>
                    <a:pt x="0" y="1568"/>
                    <a:pt x="434" y="7973"/>
                    <a:pt x="434" y="7973"/>
                  </a:cubicBezTo>
                  <a:cubicBezTo>
                    <a:pt x="434" y="7973"/>
                    <a:pt x="501" y="7976"/>
                    <a:pt x="622" y="7976"/>
                  </a:cubicBezTo>
                  <a:cubicBezTo>
                    <a:pt x="1416" y="7976"/>
                    <a:pt x="4512" y="7850"/>
                    <a:pt x="5671" y="5938"/>
                  </a:cubicBezTo>
                  <a:cubicBezTo>
                    <a:pt x="7172" y="3403"/>
                    <a:pt x="6705" y="1"/>
                    <a:pt x="67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6"/>
            <p:cNvSpPr/>
            <p:nvPr/>
          </p:nvSpPr>
          <p:spPr>
            <a:xfrm>
              <a:off x="2904392" y="4514431"/>
              <a:ext cx="73260" cy="87999"/>
            </a:xfrm>
            <a:custGeom>
              <a:avLst/>
              <a:gdLst/>
              <a:ahLst/>
              <a:cxnLst/>
              <a:rect l="l" t="t" r="r" b="b"/>
              <a:pathLst>
                <a:path w="4871" h="5851" extrusionOk="0">
                  <a:moveTo>
                    <a:pt x="4649" y="0"/>
                  </a:moveTo>
                  <a:cubicBezTo>
                    <a:pt x="4600" y="0"/>
                    <a:pt x="4548" y="17"/>
                    <a:pt x="4503" y="47"/>
                  </a:cubicBezTo>
                  <a:cubicBezTo>
                    <a:pt x="4370" y="147"/>
                    <a:pt x="1001" y="2782"/>
                    <a:pt x="34" y="5584"/>
                  </a:cubicBezTo>
                  <a:cubicBezTo>
                    <a:pt x="0" y="5684"/>
                    <a:pt x="67" y="5818"/>
                    <a:pt x="167" y="5851"/>
                  </a:cubicBezTo>
                  <a:lnTo>
                    <a:pt x="234" y="5851"/>
                  </a:lnTo>
                  <a:cubicBezTo>
                    <a:pt x="300" y="5851"/>
                    <a:pt x="400" y="5818"/>
                    <a:pt x="434" y="5718"/>
                  </a:cubicBezTo>
                  <a:cubicBezTo>
                    <a:pt x="1334" y="3049"/>
                    <a:pt x="4737" y="414"/>
                    <a:pt x="4770" y="380"/>
                  </a:cubicBezTo>
                  <a:cubicBezTo>
                    <a:pt x="4870" y="314"/>
                    <a:pt x="4870" y="180"/>
                    <a:pt x="4804" y="80"/>
                  </a:cubicBezTo>
                  <a:cubicBezTo>
                    <a:pt x="4767" y="25"/>
                    <a:pt x="4710" y="0"/>
                    <a:pt x="464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6"/>
            <p:cNvSpPr/>
            <p:nvPr/>
          </p:nvSpPr>
          <p:spPr>
            <a:xfrm>
              <a:off x="2824124" y="4711395"/>
              <a:ext cx="148009" cy="77471"/>
            </a:xfrm>
            <a:custGeom>
              <a:avLst/>
              <a:gdLst/>
              <a:ahLst/>
              <a:cxnLst/>
              <a:rect l="l" t="t" r="r" b="b"/>
              <a:pathLst>
                <a:path w="9841" h="5151" extrusionOk="0">
                  <a:moveTo>
                    <a:pt x="3581" y="1"/>
                  </a:moveTo>
                  <a:cubicBezTo>
                    <a:pt x="2513" y="1"/>
                    <a:pt x="1317" y="235"/>
                    <a:pt x="0" y="827"/>
                  </a:cubicBezTo>
                  <a:cubicBezTo>
                    <a:pt x="0" y="827"/>
                    <a:pt x="1701" y="3796"/>
                    <a:pt x="4437" y="4930"/>
                  </a:cubicBezTo>
                  <a:cubicBezTo>
                    <a:pt x="4821" y="5085"/>
                    <a:pt x="5222" y="5150"/>
                    <a:pt x="5622" y="5150"/>
                  </a:cubicBezTo>
                  <a:cubicBezTo>
                    <a:pt x="7723" y="5150"/>
                    <a:pt x="9840" y="3363"/>
                    <a:pt x="9840" y="3363"/>
                  </a:cubicBezTo>
                  <a:cubicBezTo>
                    <a:pt x="9840" y="3363"/>
                    <a:pt x="7627" y="1"/>
                    <a:pt x="3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6"/>
            <p:cNvSpPr/>
            <p:nvPr/>
          </p:nvSpPr>
          <p:spPr>
            <a:xfrm>
              <a:off x="2866762" y="4733864"/>
              <a:ext cx="108875" cy="31629"/>
            </a:xfrm>
            <a:custGeom>
              <a:avLst/>
              <a:gdLst/>
              <a:ahLst/>
              <a:cxnLst/>
              <a:rect l="l" t="t" r="r" b="b"/>
              <a:pathLst>
                <a:path w="7239" h="2103" extrusionOk="0">
                  <a:moveTo>
                    <a:pt x="201" y="1"/>
                  </a:moveTo>
                  <a:cubicBezTo>
                    <a:pt x="67" y="1"/>
                    <a:pt x="0" y="101"/>
                    <a:pt x="0" y="201"/>
                  </a:cubicBezTo>
                  <a:cubicBezTo>
                    <a:pt x="0" y="334"/>
                    <a:pt x="67" y="434"/>
                    <a:pt x="201" y="434"/>
                  </a:cubicBezTo>
                  <a:cubicBezTo>
                    <a:pt x="234" y="434"/>
                    <a:pt x="4537" y="468"/>
                    <a:pt x="6872" y="2035"/>
                  </a:cubicBezTo>
                  <a:cubicBezTo>
                    <a:pt x="6905" y="2069"/>
                    <a:pt x="6972" y="2102"/>
                    <a:pt x="7005" y="2102"/>
                  </a:cubicBezTo>
                  <a:cubicBezTo>
                    <a:pt x="7072" y="2102"/>
                    <a:pt x="7139" y="2069"/>
                    <a:pt x="7172" y="2002"/>
                  </a:cubicBezTo>
                  <a:cubicBezTo>
                    <a:pt x="7239" y="1902"/>
                    <a:pt x="7206" y="1768"/>
                    <a:pt x="7105" y="1702"/>
                  </a:cubicBezTo>
                  <a:cubicBezTo>
                    <a:pt x="4670" y="67"/>
                    <a:pt x="367" y="1"/>
                    <a:pt x="2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6"/>
            <p:cNvSpPr/>
            <p:nvPr/>
          </p:nvSpPr>
          <p:spPr>
            <a:xfrm>
              <a:off x="3312262" y="4419258"/>
              <a:ext cx="227284" cy="521316"/>
            </a:xfrm>
            <a:custGeom>
              <a:avLst/>
              <a:gdLst/>
              <a:ahLst/>
              <a:cxnLst/>
              <a:rect l="l" t="t" r="r" b="b"/>
              <a:pathLst>
                <a:path w="15112" h="34662" extrusionOk="0">
                  <a:moveTo>
                    <a:pt x="14888" y="1"/>
                  </a:moveTo>
                  <a:cubicBezTo>
                    <a:pt x="14819" y="1"/>
                    <a:pt x="14752" y="29"/>
                    <a:pt x="14711" y="70"/>
                  </a:cubicBezTo>
                  <a:cubicBezTo>
                    <a:pt x="14544" y="270"/>
                    <a:pt x="1" y="19317"/>
                    <a:pt x="3937" y="34495"/>
                  </a:cubicBezTo>
                  <a:cubicBezTo>
                    <a:pt x="3970" y="34595"/>
                    <a:pt x="4070" y="34662"/>
                    <a:pt x="4170" y="34662"/>
                  </a:cubicBezTo>
                  <a:lnTo>
                    <a:pt x="4204" y="34662"/>
                  </a:lnTo>
                  <a:cubicBezTo>
                    <a:pt x="4304" y="34628"/>
                    <a:pt x="4370" y="34528"/>
                    <a:pt x="4370" y="34395"/>
                  </a:cubicBezTo>
                  <a:cubicBezTo>
                    <a:pt x="468" y="19417"/>
                    <a:pt x="14878" y="537"/>
                    <a:pt x="15045" y="337"/>
                  </a:cubicBezTo>
                  <a:cubicBezTo>
                    <a:pt x="15111" y="237"/>
                    <a:pt x="15078" y="104"/>
                    <a:pt x="15011" y="37"/>
                  </a:cubicBezTo>
                  <a:cubicBezTo>
                    <a:pt x="14973" y="11"/>
                    <a:pt x="14930" y="1"/>
                    <a:pt x="1488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6"/>
            <p:cNvSpPr/>
            <p:nvPr/>
          </p:nvSpPr>
          <p:spPr>
            <a:xfrm>
              <a:off x="3428927" y="4082903"/>
              <a:ext cx="230518" cy="218606"/>
            </a:xfrm>
            <a:custGeom>
              <a:avLst/>
              <a:gdLst/>
              <a:ahLst/>
              <a:cxnLst/>
              <a:rect l="l" t="t" r="r" b="b"/>
              <a:pathLst>
                <a:path w="15327" h="14535" extrusionOk="0">
                  <a:moveTo>
                    <a:pt x="11494" y="0"/>
                  </a:moveTo>
                  <a:cubicBezTo>
                    <a:pt x="9758" y="0"/>
                    <a:pt x="7987" y="1813"/>
                    <a:pt x="6648" y="1813"/>
                  </a:cubicBezTo>
                  <a:cubicBezTo>
                    <a:pt x="6512" y="1813"/>
                    <a:pt x="6380" y="1794"/>
                    <a:pt x="6254" y="1753"/>
                  </a:cubicBezTo>
                  <a:cubicBezTo>
                    <a:pt x="5414" y="1473"/>
                    <a:pt x="4653" y="1339"/>
                    <a:pt x="3993" y="1339"/>
                  </a:cubicBezTo>
                  <a:cubicBezTo>
                    <a:pt x="797" y="1339"/>
                    <a:pt x="1" y="4487"/>
                    <a:pt x="4452" y="9492"/>
                  </a:cubicBezTo>
                  <a:cubicBezTo>
                    <a:pt x="8395" y="13952"/>
                    <a:pt x="9880" y="14535"/>
                    <a:pt x="10387" y="14535"/>
                  </a:cubicBezTo>
                  <a:cubicBezTo>
                    <a:pt x="10566" y="14535"/>
                    <a:pt x="10623" y="14462"/>
                    <a:pt x="10623" y="14462"/>
                  </a:cubicBezTo>
                  <a:cubicBezTo>
                    <a:pt x="12491" y="11627"/>
                    <a:pt x="15327" y="2453"/>
                    <a:pt x="12992" y="552"/>
                  </a:cubicBezTo>
                  <a:cubicBezTo>
                    <a:pt x="12503" y="154"/>
                    <a:pt x="12000" y="0"/>
                    <a:pt x="114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6"/>
            <p:cNvSpPr/>
            <p:nvPr/>
          </p:nvSpPr>
          <p:spPr>
            <a:xfrm>
              <a:off x="3591464" y="4107027"/>
              <a:ext cx="210966" cy="214485"/>
            </a:xfrm>
            <a:custGeom>
              <a:avLst/>
              <a:gdLst/>
              <a:ahLst/>
              <a:cxnLst/>
              <a:rect l="l" t="t" r="r" b="b"/>
              <a:pathLst>
                <a:path w="14027" h="14261" extrusionOk="0">
                  <a:moveTo>
                    <a:pt x="6226" y="0"/>
                  </a:moveTo>
                  <a:cubicBezTo>
                    <a:pt x="4088" y="0"/>
                    <a:pt x="83" y="11790"/>
                    <a:pt x="83" y="11790"/>
                  </a:cubicBezTo>
                  <a:cubicBezTo>
                    <a:pt x="0" y="13562"/>
                    <a:pt x="2083" y="14260"/>
                    <a:pt x="4620" y="14260"/>
                  </a:cubicBezTo>
                  <a:cubicBezTo>
                    <a:pt x="8196" y="14260"/>
                    <a:pt x="12674" y="12874"/>
                    <a:pt x="13259" y="11157"/>
                  </a:cubicBezTo>
                  <a:cubicBezTo>
                    <a:pt x="14026" y="8888"/>
                    <a:pt x="12359" y="6453"/>
                    <a:pt x="10124" y="5786"/>
                  </a:cubicBezTo>
                  <a:cubicBezTo>
                    <a:pt x="8689" y="5319"/>
                    <a:pt x="10657" y="1116"/>
                    <a:pt x="6354" y="15"/>
                  </a:cubicBezTo>
                  <a:cubicBezTo>
                    <a:pt x="6312" y="5"/>
                    <a:pt x="6270" y="0"/>
                    <a:pt x="6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6"/>
            <p:cNvSpPr/>
            <p:nvPr/>
          </p:nvSpPr>
          <p:spPr>
            <a:xfrm>
              <a:off x="3573116" y="4309917"/>
              <a:ext cx="213267" cy="192888"/>
            </a:xfrm>
            <a:custGeom>
              <a:avLst/>
              <a:gdLst/>
              <a:ahLst/>
              <a:cxnLst/>
              <a:rect l="l" t="t" r="r" b="b"/>
              <a:pathLst>
                <a:path w="14180" h="12825" extrusionOk="0">
                  <a:moveTo>
                    <a:pt x="4373" y="1"/>
                  </a:moveTo>
                  <a:cubicBezTo>
                    <a:pt x="3039" y="1"/>
                    <a:pt x="2137" y="135"/>
                    <a:pt x="2137" y="135"/>
                  </a:cubicBezTo>
                  <a:cubicBezTo>
                    <a:pt x="2103" y="119"/>
                    <a:pt x="2068" y="112"/>
                    <a:pt x="2035" y="112"/>
                  </a:cubicBezTo>
                  <a:cubicBezTo>
                    <a:pt x="661" y="112"/>
                    <a:pt x="1" y="12824"/>
                    <a:pt x="2906" y="12824"/>
                  </a:cubicBezTo>
                  <a:cubicBezTo>
                    <a:pt x="2960" y="12824"/>
                    <a:pt x="3015" y="12820"/>
                    <a:pt x="3071" y="12811"/>
                  </a:cubicBezTo>
                  <a:cubicBezTo>
                    <a:pt x="6143" y="12294"/>
                    <a:pt x="5140" y="10805"/>
                    <a:pt x="8386" y="10805"/>
                  </a:cubicBezTo>
                  <a:cubicBezTo>
                    <a:pt x="8489" y="10805"/>
                    <a:pt x="8597" y="10806"/>
                    <a:pt x="8708" y="10809"/>
                  </a:cubicBezTo>
                  <a:cubicBezTo>
                    <a:pt x="8851" y="10812"/>
                    <a:pt x="8989" y="10813"/>
                    <a:pt x="9120" y="10813"/>
                  </a:cubicBezTo>
                  <a:cubicBezTo>
                    <a:pt x="12370" y="10813"/>
                    <a:pt x="12270" y="10002"/>
                    <a:pt x="12078" y="7374"/>
                  </a:cubicBezTo>
                  <a:cubicBezTo>
                    <a:pt x="11844" y="4638"/>
                    <a:pt x="14179" y="3971"/>
                    <a:pt x="12945" y="2770"/>
                  </a:cubicBezTo>
                  <a:cubicBezTo>
                    <a:pt x="10470" y="424"/>
                    <a:pt x="6740" y="1"/>
                    <a:pt x="4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6"/>
            <p:cNvSpPr/>
            <p:nvPr/>
          </p:nvSpPr>
          <p:spPr>
            <a:xfrm>
              <a:off x="3405074" y="4311932"/>
              <a:ext cx="215493" cy="184766"/>
            </a:xfrm>
            <a:custGeom>
              <a:avLst/>
              <a:gdLst/>
              <a:ahLst/>
              <a:cxnLst/>
              <a:rect l="l" t="t" r="r" b="b"/>
              <a:pathLst>
                <a:path w="14328" h="12285" extrusionOk="0">
                  <a:moveTo>
                    <a:pt x="11484" y="0"/>
                  </a:moveTo>
                  <a:cubicBezTo>
                    <a:pt x="11470" y="0"/>
                    <a:pt x="11456" y="1"/>
                    <a:pt x="11442" y="1"/>
                  </a:cubicBezTo>
                  <a:cubicBezTo>
                    <a:pt x="8540" y="101"/>
                    <a:pt x="1402" y="3570"/>
                    <a:pt x="1402" y="3570"/>
                  </a:cubicBezTo>
                  <a:cubicBezTo>
                    <a:pt x="1" y="6773"/>
                    <a:pt x="2536" y="7340"/>
                    <a:pt x="3536" y="8240"/>
                  </a:cubicBezTo>
                  <a:cubicBezTo>
                    <a:pt x="4537" y="9174"/>
                    <a:pt x="3603" y="11309"/>
                    <a:pt x="6038" y="11309"/>
                  </a:cubicBezTo>
                  <a:cubicBezTo>
                    <a:pt x="7798" y="11309"/>
                    <a:pt x="8425" y="12285"/>
                    <a:pt x="9368" y="12285"/>
                  </a:cubicBezTo>
                  <a:cubicBezTo>
                    <a:pt x="9730" y="12285"/>
                    <a:pt x="10138" y="12141"/>
                    <a:pt x="10675" y="11743"/>
                  </a:cubicBezTo>
                  <a:cubicBezTo>
                    <a:pt x="12567" y="10282"/>
                    <a:pt x="14327" y="0"/>
                    <a:pt x="11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6"/>
            <p:cNvSpPr/>
            <p:nvPr/>
          </p:nvSpPr>
          <p:spPr>
            <a:xfrm>
              <a:off x="3341364" y="4183506"/>
              <a:ext cx="246370" cy="159830"/>
            </a:xfrm>
            <a:custGeom>
              <a:avLst/>
              <a:gdLst/>
              <a:ahLst/>
              <a:cxnLst/>
              <a:rect l="l" t="t" r="r" b="b"/>
              <a:pathLst>
                <a:path w="16381" h="10627" extrusionOk="0">
                  <a:moveTo>
                    <a:pt x="5071" y="1"/>
                  </a:moveTo>
                  <a:cubicBezTo>
                    <a:pt x="0" y="268"/>
                    <a:pt x="4337" y="4771"/>
                    <a:pt x="3436" y="6105"/>
                  </a:cubicBezTo>
                  <a:cubicBezTo>
                    <a:pt x="2535" y="7439"/>
                    <a:pt x="134" y="10008"/>
                    <a:pt x="5171" y="10542"/>
                  </a:cubicBezTo>
                  <a:cubicBezTo>
                    <a:pt x="5722" y="10600"/>
                    <a:pt x="6287" y="10626"/>
                    <a:pt x="6856" y="10626"/>
                  </a:cubicBezTo>
                  <a:cubicBezTo>
                    <a:pt x="11513" y="10626"/>
                    <a:pt x="16381" y="8821"/>
                    <a:pt x="15578" y="7573"/>
                  </a:cubicBezTo>
                  <a:cubicBezTo>
                    <a:pt x="11575" y="1335"/>
                    <a:pt x="5071" y="1"/>
                    <a:pt x="50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6"/>
            <p:cNvSpPr/>
            <p:nvPr/>
          </p:nvSpPr>
          <p:spPr>
            <a:xfrm>
              <a:off x="3549563" y="4201674"/>
              <a:ext cx="42157" cy="89217"/>
            </a:xfrm>
            <a:custGeom>
              <a:avLst/>
              <a:gdLst/>
              <a:ahLst/>
              <a:cxnLst/>
              <a:rect l="l" t="t" r="r" b="b"/>
              <a:pathLst>
                <a:path w="2803" h="5932" extrusionOk="0">
                  <a:moveTo>
                    <a:pt x="250" y="0"/>
                  </a:moveTo>
                  <a:cubicBezTo>
                    <a:pt x="223" y="0"/>
                    <a:pt x="195" y="8"/>
                    <a:pt x="167" y="27"/>
                  </a:cubicBezTo>
                  <a:cubicBezTo>
                    <a:pt x="34" y="60"/>
                    <a:pt x="0" y="160"/>
                    <a:pt x="34" y="294"/>
                  </a:cubicBezTo>
                  <a:cubicBezTo>
                    <a:pt x="101" y="461"/>
                    <a:pt x="1635" y="4697"/>
                    <a:pt x="2135" y="5664"/>
                  </a:cubicBezTo>
                  <a:cubicBezTo>
                    <a:pt x="2202" y="5764"/>
                    <a:pt x="2302" y="5931"/>
                    <a:pt x="2469" y="5931"/>
                  </a:cubicBezTo>
                  <a:lnTo>
                    <a:pt x="2536" y="5931"/>
                  </a:lnTo>
                  <a:cubicBezTo>
                    <a:pt x="2802" y="5864"/>
                    <a:pt x="2802" y="5564"/>
                    <a:pt x="2736" y="4096"/>
                  </a:cubicBezTo>
                  <a:cubicBezTo>
                    <a:pt x="2702" y="3162"/>
                    <a:pt x="2636" y="1962"/>
                    <a:pt x="2702" y="994"/>
                  </a:cubicBezTo>
                  <a:cubicBezTo>
                    <a:pt x="2736" y="894"/>
                    <a:pt x="2636" y="794"/>
                    <a:pt x="2536" y="761"/>
                  </a:cubicBezTo>
                  <a:cubicBezTo>
                    <a:pt x="2402" y="761"/>
                    <a:pt x="2302" y="861"/>
                    <a:pt x="2302" y="961"/>
                  </a:cubicBezTo>
                  <a:cubicBezTo>
                    <a:pt x="2202" y="1962"/>
                    <a:pt x="2269" y="3162"/>
                    <a:pt x="2302" y="4130"/>
                  </a:cubicBezTo>
                  <a:cubicBezTo>
                    <a:pt x="2335" y="4463"/>
                    <a:pt x="2335" y="4830"/>
                    <a:pt x="2369" y="5131"/>
                  </a:cubicBezTo>
                  <a:cubicBezTo>
                    <a:pt x="1735" y="3763"/>
                    <a:pt x="434" y="194"/>
                    <a:pt x="434" y="127"/>
                  </a:cubicBezTo>
                  <a:cubicBezTo>
                    <a:pt x="386" y="55"/>
                    <a:pt x="321" y="0"/>
                    <a:pt x="25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6"/>
            <p:cNvSpPr/>
            <p:nvPr/>
          </p:nvSpPr>
          <p:spPr>
            <a:xfrm>
              <a:off x="3592201" y="4220429"/>
              <a:ext cx="95339" cy="80494"/>
            </a:xfrm>
            <a:custGeom>
              <a:avLst/>
              <a:gdLst/>
              <a:ahLst/>
              <a:cxnLst/>
              <a:rect l="l" t="t" r="r" b="b"/>
              <a:pathLst>
                <a:path w="6339" h="5352" extrusionOk="0">
                  <a:moveTo>
                    <a:pt x="4525" y="1"/>
                  </a:moveTo>
                  <a:cubicBezTo>
                    <a:pt x="4464" y="1"/>
                    <a:pt x="4407" y="26"/>
                    <a:pt x="4371" y="81"/>
                  </a:cubicBezTo>
                  <a:cubicBezTo>
                    <a:pt x="1" y="4717"/>
                    <a:pt x="134" y="5051"/>
                    <a:pt x="201" y="5184"/>
                  </a:cubicBezTo>
                  <a:cubicBezTo>
                    <a:pt x="234" y="5285"/>
                    <a:pt x="301" y="5351"/>
                    <a:pt x="401" y="5351"/>
                  </a:cubicBezTo>
                  <a:lnTo>
                    <a:pt x="535" y="5351"/>
                  </a:lnTo>
                  <a:cubicBezTo>
                    <a:pt x="1368" y="5351"/>
                    <a:pt x="5171" y="5018"/>
                    <a:pt x="6239" y="4117"/>
                  </a:cubicBezTo>
                  <a:cubicBezTo>
                    <a:pt x="6339" y="4050"/>
                    <a:pt x="6339" y="3917"/>
                    <a:pt x="6272" y="3850"/>
                  </a:cubicBezTo>
                  <a:cubicBezTo>
                    <a:pt x="6235" y="3795"/>
                    <a:pt x="6178" y="3770"/>
                    <a:pt x="6118" y="3770"/>
                  </a:cubicBezTo>
                  <a:cubicBezTo>
                    <a:pt x="6068" y="3770"/>
                    <a:pt x="6017" y="3787"/>
                    <a:pt x="5972" y="3817"/>
                  </a:cubicBezTo>
                  <a:cubicBezTo>
                    <a:pt x="5071" y="4551"/>
                    <a:pt x="1702" y="4918"/>
                    <a:pt x="668" y="4951"/>
                  </a:cubicBezTo>
                  <a:cubicBezTo>
                    <a:pt x="1102" y="4250"/>
                    <a:pt x="2936" y="2182"/>
                    <a:pt x="4671" y="348"/>
                  </a:cubicBezTo>
                  <a:cubicBezTo>
                    <a:pt x="4738" y="281"/>
                    <a:pt x="4738" y="148"/>
                    <a:pt x="4671" y="47"/>
                  </a:cubicBezTo>
                  <a:cubicBezTo>
                    <a:pt x="4626" y="17"/>
                    <a:pt x="4574" y="1"/>
                    <a:pt x="452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6"/>
            <p:cNvSpPr/>
            <p:nvPr/>
          </p:nvSpPr>
          <p:spPr>
            <a:xfrm>
              <a:off x="3473310" y="4203629"/>
              <a:ext cx="107371" cy="141948"/>
            </a:xfrm>
            <a:custGeom>
              <a:avLst/>
              <a:gdLst/>
              <a:ahLst/>
              <a:cxnLst/>
              <a:rect l="l" t="t" r="r" b="b"/>
              <a:pathLst>
                <a:path w="7139" h="9438" extrusionOk="0">
                  <a:moveTo>
                    <a:pt x="487" y="1"/>
                  </a:moveTo>
                  <a:cubicBezTo>
                    <a:pt x="427" y="1"/>
                    <a:pt x="370" y="27"/>
                    <a:pt x="334" y="64"/>
                  </a:cubicBezTo>
                  <a:cubicBezTo>
                    <a:pt x="267" y="164"/>
                    <a:pt x="267" y="297"/>
                    <a:pt x="334" y="364"/>
                  </a:cubicBezTo>
                  <a:cubicBezTo>
                    <a:pt x="367" y="364"/>
                    <a:pt x="1034" y="964"/>
                    <a:pt x="2702" y="2866"/>
                  </a:cubicBezTo>
                  <a:cubicBezTo>
                    <a:pt x="3469" y="3733"/>
                    <a:pt x="4337" y="4433"/>
                    <a:pt x="5070" y="5067"/>
                  </a:cubicBezTo>
                  <a:cubicBezTo>
                    <a:pt x="5904" y="5768"/>
                    <a:pt x="6638" y="6368"/>
                    <a:pt x="6705" y="6768"/>
                  </a:cubicBezTo>
                  <a:cubicBezTo>
                    <a:pt x="6705" y="6802"/>
                    <a:pt x="6672" y="6835"/>
                    <a:pt x="6605" y="6935"/>
                  </a:cubicBezTo>
                  <a:cubicBezTo>
                    <a:pt x="5913" y="7726"/>
                    <a:pt x="2230" y="9004"/>
                    <a:pt x="306" y="9004"/>
                  </a:cubicBezTo>
                  <a:cubicBezTo>
                    <a:pt x="282" y="9004"/>
                    <a:pt x="258" y="9004"/>
                    <a:pt x="234" y="9003"/>
                  </a:cubicBezTo>
                  <a:cubicBezTo>
                    <a:pt x="100" y="9003"/>
                    <a:pt x="0" y="9103"/>
                    <a:pt x="0" y="9204"/>
                  </a:cubicBezTo>
                  <a:cubicBezTo>
                    <a:pt x="0" y="9337"/>
                    <a:pt x="100" y="9437"/>
                    <a:pt x="200" y="9437"/>
                  </a:cubicBezTo>
                  <a:lnTo>
                    <a:pt x="300" y="9437"/>
                  </a:lnTo>
                  <a:cubicBezTo>
                    <a:pt x="2268" y="9437"/>
                    <a:pt x="6105" y="8136"/>
                    <a:pt x="6905" y="7202"/>
                  </a:cubicBezTo>
                  <a:cubicBezTo>
                    <a:pt x="7072" y="7035"/>
                    <a:pt x="7139" y="6869"/>
                    <a:pt x="7105" y="6702"/>
                  </a:cubicBezTo>
                  <a:cubicBezTo>
                    <a:pt x="7005" y="6168"/>
                    <a:pt x="6305" y="5568"/>
                    <a:pt x="5337" y="4767"/>
                  </a:cubicBezTo>
                  <a:cubicBezTo>
                    <a:pt x="4603" y="4133"/>
                    <a:pt x="3770" y="3433"/>
                    <a:pt x="3002" y="2599"/>
                  </a:cubicBezTo>
                  <a:cubicBezTo>
                    <a:pt x="1301" y="664"/>
                    <a:pt x="667" y="64"/>
                    <a:pt x="634" y="64"/>
                  </a:cubicBezTo>
                  <a:cubicBezTo>
                    <a:pt x="589" y="18"/>
                    <a:pt x="537" y="1"/>
                    <a:pt x="48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6"/>
            <p:cNvSpPr/>
            <p:nvPr/>
          </p:nvSpPr>
          <p:spPr>
            <a:xfrm>
              <a:off x="3577161" y="4307601"/>
              <a:ext cx="105370" cy="140820"/>
            </a:xfrm>
            <a:custGeom>
              <a:avLst/>
              <a:gdLst/>
              <a:ahLst/>
              <a:cxnLst/>
              <a:rect l="l" t="t" r="r" b="b"/>
              <a:pathLst>
                <a:path w="7006" h="9363" extrusionOk="0">
                  <a:moveTo>
                    <a:pt x="6548" y="0"/>
                  </a:moveTo>
                  <a:cubicBezTo>
                    <a:pt x="6366" y="0"/>
                    <a:pt x="6109" y="17"/>
                    <a:pt x="5738" y="56"/>
                  </a:cubicBezTo>
                  <a:cubicBezTo>
                    <a:pt x="5127" y="115"/>
                    <a:pt x="4331" y="185"/>
                    <a:pt x="3527" y="185"/>
                  </a:cubicBezTo>
                  <a:cubicBezTo>
                    <a:pt x="2969" y="185"/>
                    <a:pt x="2407" y="151"/>
                    <a:pt x="1901" y="56"/>
                  </a:cubicBezTo>
                  <a:cubicBezTo>
                    <a:pt x="1863" y="50"/>
                    <a:pt x="1825" y="47"/>
                    <a:pt x="1787" y="47"/>
                  </a:cubicBezTo>
                  <a:cubicBezTo>
                    <a:pt x="1602" y="47"/>
                    <a:pt x="1440" y="117"/>
                    <a:pt x="1301" y="256"/>
                  </a:cubicBezTo>
                  <a:cubicBezTo>
                    <a:pt x="0" y="1490"/>
                    <a:pt x="801" y="8395"/>
                    <a:pt x="867" y="9162"/>
                  </a:cubicBezTo>
                  <a:cubicBezTo>
                    <a:pt x="901" y="9296"/>
                    <a:pt x="967" y="9362"/>
                    <a:pt x="1068" y="9362"/>
                  </a:cubicBezTo>
                  <a:lnTo>
                    <a:pt x="1101" y="9362"/>
                  </a:lnTo>
                  <a:cubicBezTo>
                    <a:pt x="1234" y="9362"/>
                    <a:pt x="1301" y="9229"/>
                    <a:pt x="1301" y="9129"/>
                  </a:cubicBezTo>
                  <a:cubicBezTo>
                    <a:pt x="1034" y="7061"/>
                    <a:pt x="634" y="1490"/>
                    <a:pt x="1568" y="556"/>
                  </a:cubicBezTo>
                  <a:cubicBezTo>
                    <a:pt x="1641" y="507"/>
                    <a:pt x="1697" y="476"/>
                    <a:pt x="1760" y="476"/>
                  </a:cubicBezTo>
                  <a:cubicBezTo>
                    <a:pt x="1784" y="476"/>
                    <a:pt x="1808" y="480"/>
                    <a:pt x="1835" y="489"/>
                  </a:cubicBezTo>
                  <a:cubicBezTo>
                    <a:pt x="2315" y="565"/>
                    <a:pt x="2843" y="593"/>
                    <a:pt x="3373" y="593"/>
                  </a:cubicBezTo>
                  <a:cubicBezTo>
                    <a:pt x="4239" y="593"/>
                    <a:pt x="5108" y="518"/>
                    <a:pt x="5771" y="456"/>
                  </a:cubicBezTo>
                  <a:cubicBezTo>
                    <a:pt x="6078" y="432"/>
                    <a:pt x="6384" y="409"/>
                    <a:pt x="6573" y="409"/>
                  </a:cubicBezTo>
                  <a:cubicBezTo>
                    <a:pt x="6651" y="409"/>
                    <a:pt x="6709" y="413"/>
                    <a:pt x="6738" y="423"/>
                  </a:cubicBezTo>
                  <a:cubicBezTo>
                    <a:pt x="6761" y="428"/>
                    <a:pt x="6783" y="431"/>
                    <a:pt x="6804" y="431"/>
                  </a:cubicBezTo>
                  <a:cubicBezTo>
                    <a:pt x="6904" y="431"/>
                    <a:pt x="6977" y="366"/>
                    <a:pt x="7005" y="256"/>
                  </a:cubicBezTo>
                  <a:cubicBezTo>
                    <a:pt x="7005" y="156"/>
                    <a:pt x="6938" y="22"/>
                    <a:pt x="6838" y="22"/>
                  </a:cubicBezTo>
                  <a:cubicBezTo>
                    <a:pt x="6769" y="8"/>
                    <a:pt x="6677" y="0"/>
                    <a:pt x="654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6"/>
            <p:cNvSpPr/>
            <p:nvPr/>
          </p:nvSpPr>
          <p:spPr>
            <a:xfrm>
              <a:off x="3592201" y="4184378"/>
              <a:ext cx="41661" cy="108514"/>
            </a:xfrm>
            <a:custGeom>
              <a:avLst/>
              <a:gdLst/>
              <a:ahLst/>
              <a:cxnLst/>
              <a:rect l="l" t="t" r="r" b="b"/>
              <a:pathLst>
                <a:path w="2770" h="7215" extrusionOk="0">
                  <a:moveTo>
                    <a:pt x="2535" y="1"/>
                  </a:moveTo>
                  <a:cubicBezTo>
                    <a:pt x="2436" y="1"/>
                    <a:pt x="2363" y="60"/>
                    <a:pt x="2336" y="143"/>
                  </a:cubicBezTo>
                  <a:cubicBezTo>
                    <a:pt x="2302" y="210"/>
                    <a:pt x="535" y="6014"/>
                    <a:pt x="68" y="6914"/>
                  </a:cubicBezTo>
                  <a:cubicBezTo>
                    <a:pt x="1" y="7014"/>
                    <a:pt x="68" y="7148"/>
                    <a:pt x="168" y="7215"/>
                  </a:cubicBezTo>
                  <a:lnTo>
                    <a:pt x="234" y="7215"/>
                  </a:lnTo>
                  <a:cubicBezTo>
                    <a:pt x="334" y="7215"/>
                    <a:pt x="401" y="7181"/>
                    <a:pt x="434" y="7114"/>
                  </a:cubicBezTo>
                  <a:cubicBezTo>
                    <a:pt x="901" y="6180"/>
                    <a:pt x="2669" y="510"/>
                    <a:pt x="2736" y="276"/>
                  </a:cubicBezTo>
                  <a:cubicBezTo>
                    <a:pt x="2769" y="176"/>
                    <a:pt x="2703" y="43"/>
                    <a:pt x="2603" y="9"/>
                  </a:cubicBezTo>
                  <a:cubicBezTo>
                    <a:pt x="2579" y="3"/>
                    <a:pt x="2556" y="1"/>
                    <a:pt x="2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6"/>
            <p:cNvSpPr/>
            <p:nvPr/>
          </p:nvSpPr>
          <p:spPr>
            <a:xfrm>
              <a:off x="3590201" y="4316414"/>
              <a:ext cx="84299" cy="77817"/>
            </a:xfrm>
            <a:custGeom>
              <a:avLst/>
              <a:gdLst/>
              <a:ahLst/>
              <a:cxnLst/>
              <a:rect l="l" t="t" r="r" b="b"/>
              <a:pathLst>
                <a:path w="5605" h="5174" extrusionOk="0">
                  <a:moveTo>
                    <a:pt x="510" y="0"/>
                  </a:moveTo>
                  <a:cubicBezTo>
                    <a:pt x="442" y="0"/>
                    <a:pt x="375" y="29"/>
                    <a:pt x="334" y="70"/>
                  </a:cubicBezTo>
                  <a:cubicBezTo>
                    <a:pt x="234" y="170"/>
                    <a:pt x="0" y="404"/>
                    <a:pt x="2069" y="5074"/>
                  </a:cubicBezTo>
                  <a:cubicBezTo>
                    <a:pt x="2102" y="5140"/>
                    <a:pt x="2169" y="5174"/>
                    <a:pt x="2269" y="5174"/>
                  </a:cubicBezTo>
                  <a:lnTo>
                    <a:pt x="2335" y="5174"/>
                  </a:lnTo>
                  <a:cubicBezTo>
                    <a:pt x="2435" y="5140"/>
                    <a:pt x="2502" y="5007"/>
                    <a:pt x="2435" y="4907"/>
                  </a:cubicBezTo>
                  <a:cubicBezTo>
                    <a:pt x="1668" y="3172"/>
                    <a:pt x="901" y="1238"/>
                    <a:pt x="734" y="537"/>
                  </a:cubicBezTo>
                  <a:lnTo>
                    <a:pt x="734" y="537"/>
                  </a:lnTo>
                  <a:cubicBezTo>
                    <a:pt x="1235" y="804"/>
                    <a:pt x="2269" y="1404"/>
                    <a:pt x="3236" y="1938"/>
                  </a:cubicBezTo>
                  <a:cubicBezTo>
                    <a:pt x="4070" y="2405"/>
                    <a:pt x="4837" y="2872"/>
                    <a:pt x="5271" y="3072"/>
                  </a:cubicBezTo>
                  <a:cubicBezTo>
                    <a:pt x="5306" y="3096"/>
                    <a:pt x="5346" y="3107"/>
                    <a:pt x="5384" y="3107"/>
                  </a:cubicBezTo>
                  <a:cubicBezTo>
                    <a:pt x="5453" y="3107"/>
                    <a:pt x="5516" y="3070"/>
                    <a:pt x="5538" y="3005"/>
                  </a:cubicBezTo>
                  <a:cubicBezTo>
                    <a:pt x="5604" y="2905"/>
                    <a:pt x="5571" y="2772"/>
                    <a:pt x="5471" y="2705"/>
                  </a:cubicBezTo>
                  <a:cubicBezTo>
                    <a:pt x="5037" y="2505"/>
                    <a:pt x="4270" y="2038"/>
                    <a:pt x="3436" y="1571"/>
                  </a:cubicBezTo>
                  <a:cubicBezTo>
                    <a:pt x="2202" y="871"/>
                    <a:pt x="934" y="170"/>
                    <a:pt x="634" y="37"/>
                  </a:cubicBezTo>
                  <a:cubicBezTo>
                    <a:pt x="596" y="11"/>
                    <a:pt x="553" y="0"/>
                    <a:pt x="51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6"/>
            <p:cNvSpPr/>
            <p:nvPr/>
          </p:nvSpPr>
          <p:spPr>
            <a:xfrm>
              <a:off x="3524476" y="4316956"/>
              <a:ext cx="59212" cy="91323"/>
            </a:xfrm>
            <a:custGeom>
              <a:avLst/>
              <a:gdLst/>
              <a:ahLst/>
              <a:cxnLst/>
              <a:rect l="l" t="t" r="r" b="b"/>
              <a:pathLst>
                <a:path w="3937" h="6072" extrusionOk="0">
                  <a:moveTo>
                    <a:pt x="3470" y="1"/>
                  </a:moveTo>
                  <a:cubicBezTo>
                    <a:pt x="2869" y="34"/>
                    <a:pt x="901" y="2636"/>
                    <a:pt x="67" y="3737"/>
                  </a:cubicBezTo>
                  <a:cubicBezTo>
                    <a:pt x="1" y="3837"/>
                    <a:pt x="34" y="3970"/>
                    <a:pt x="134" y="4037"/>
                  </a:cubicBezTo>
                  <a:cubicBezTo>
                    <a:pt x="172" y="4062"/>
                    <a:pt x="215" y="4073"/>
                    <a:pt x="258" y="4073"/>
                  </a:cubicBezTo>
                  <a:cubicBezTo>
                    <a:pt x="326" y="4073"/>
                    <a:pt x="393" y="4045"/>
                    <a:pt x="434" y="4004"/>
                  </a:cubicBezTo>
                  <a:cubicBezTo>
                    <a:pt x="1502" y="2502"/>
                    <a:pt x="2836" y="868"/>
                    <a:pt x="3370" y="501"/>
                  </a:cubicBezTo>
                  <a:lnTo>
                    <a:pt x="3370" y="501"/>
                  </a:lnTo>
                  <a:cubicBezTo>
                    <a:pt x="3236" y="1001"/>
                    <a:pt x="2636" y="2336"/>
                    <a:pt x="2236" y="3236"/>
                  </a:cubicBezTo>
                  <a:cubicBezTo>
                    <a:pt x="1602" y="4637"/>
                    <a:pt x="1235" y="5505"/>
                    <a:pt x="1201" y="5872"/>
                  </a:cubicBezTo>
                  <a:cubicBezTo>
                    <a:pt x="1201" y="5972"/>
                    <a:pt x="1302" y="6072"/>
                    <a:pt x="1402" y="6072"/>
                  </a:cubicBezTo>
                  <a:cubicBezTo>
                    <a:pt x="1535" y="6072"/>
                    <a:pt x="1635" y="5972"/>
                    <a:pt x="1635" y="5872"/>
                  </a:cubicBezTo>
                  <a:cubicBezTo>
                    <a:pt x="1635" y="5571"/>
                    <a:pt x="2169" y="4437"/>
                    <a:pt x="2602" y="3403"/>
                  </a:cubicBezTo>
                  <a:cubicBezTo>
                    <a:pt x="3670" y="1068"/>
                    <a:pt x="3937" y="334"/>
                    <a:pt x="3703" y="67"/>
                  </a:cubicBezTo>
                  <a:cubicBezTo>
                    <a:pt x="3637" y="1"/>
                    <a:pt x="3536" y="1"/>
                    <a:pt x="347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6"/>
            <p:cNvSpPr/>
            <p:nvPr/>
          </p:nvSpPr>
          <p:spPr>
            <a:xfrm>
              <a:off x="3487854" y="4268602"/>
              <a:ext cx="93323" cy="47361"/>
            </a:xfrm>
            <a:custGeom>
              <a:avLst/>
              <a:gdLst/>
              <a:ahLst/>
              <a:cxnLst/>
              <a:rect l="l" t="t" r="r" b="b"/>
              <a:pathLst>
                <a:path w="6205" h="3149" extrusionOk="0">
                  <a:moveTo>
                    <a:pt x="789" y="1"/>
                  </a:moveTo>
                  <a:cubicBezTo>
                    <a:pt x="707" y="1"/>
                    <a:pt x="626" y="38"/>
                    <a:pt x="601" y="113"/>
                  </a:cubicBezTo>
                  <a:cubicBezTo>
                    <a:pt x="534" y="247"/>
                    <a:pt x="601" y="347"/>
                    <a:pt x="701" y="414"/>
                  </a:cubicBezTo>
                  <a:cubicBezTo>
                    <a:pt x="868" y="480"/>
                    <a:pt x="4137" y="1915"/>
                    <a:pt x="5438" y="2448"/>
                  </a:cubicBezTo>
                  <a:cubicBezTo>
                    <a:pt x="4693" y="2580"/>
                    <a:pt x="3128" y="2740"/>
                    <a:pt x="1867" y="2740"/>
                  </a:cubicBezTo>
                  <a:cubicBezTo>
                    <a:pt x="1208" y="2740"/>
                    <a:pt x="633" y="2696"/>
                    <a:pt x="301" y="2582"/>
                  </a:cubicBezTo>
                  <a:cubicBezTo>
                    <a:pt x="277" y="2574"/>
                    <a:pt x="253" y="2570"/>
                    <a:pt x="230" y="2570"/>
                  </a:cubicBezTo>
                  <a:cubicBezTo>
                    <a:pt x="155" y="2570"/>
                    <a:pt x="85" y="2613"/>
                    <a:pt x="34" y="2715"/>
                  </a:cubicBezTo>
                  <a:cubicBezTo>
                    <a:pt x="1" y="2815"/>
                    <a:pt x="67" y="2915"/>
                    <a:pt x="167" y="2982"/>
                  </a:cubicBezTo>
                  <a:cubicBezTo>
                    <a:pt x="534" y="3116"/>
                    <a:pt x="1201" y="3149"/>
                    <a:pt x="1969" y="3149"/>
                  </a:cubicBezTo>
                  <a:cubicBezTo>
                    <a:pt x="3670" y="3149"/>
                    <a:pt x="5805" y="2882"/>
                    <a:pt x="6105" y="2649"/>
                  </a:cubicBezTo>
                  <a:cubicBezTo>
                    <a:pt x="6172" y="2615"/>
                    <a:pt x="6205" y="2515"/>
                    <a:pt x="6205" y="2415"/>
                  </a:cubicBezTo>
                  <a:cubicBezTo>
                    <a:pt x="6172" y="2348"/>
                    <a:pt x="6138" y="2282"/>
                    <a:pt x="6005" y="2215"/>
                  </a:cubicBezTo>
                  <a:cubicBezTo>
                    <a:pt x="5338" y="1981"/>
                    <a:pt x="901" y="47"/>
                    <a:pt x="868" y="13"/>
                  </a:cubicBezTo>
                  <a:cubicBezTo>
                    <a:pt x="843" y="5"/>
                    <a:pt x="816" y="1"/>
                    <a:pt x="78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6"/>
            <p:cNvSpPr/>
            <p:nvPr/>
          </p:nvSpPr>
          <p:spPr>
            <a:xfrm>
              <a:off x="3558918" y="4287928"/>
              <a:ext cx="59393" cy="45195"/>
            </a:xfrm>
            <a:custGeom>
              <a:avLst/>
              <a:gdLst/>
              <a:ahLst/>
              <a:cxnLst/>
              <a:rect l="l" t="t" r="r" b="b"/>
              <a:pathLst>
                <a:path w="3949" h="3005" extrusionOk="0">
                  <a:moveTo>
                    <a:pt x="2232" y="0"/>
                  </a:moveTo>
                  <a:cubicBezTo>
                    <a:pt x="1890" y="0"/>
                    <a:pt x="1647" y="163"/>
                    <a:pt x="1647" y="163"/>
                  </a:cubicBezTo>
                  <a:cubicBezTo>
                    <a:pt x="1" y="1131"/>
                    <a:pt x="1134" y="3005"/>
                    <a:pt x="2176" y="3005"/>
                  </a:cubicBezTo>
                  <a:cubicBezTo>
                    <a:pt x="2211" y="3005"/>
                    <a:pt x="2246" y="3002"/>
                    <a:pt x="2281" y="2998"/>
                  </a:cubicBezTo>
                  <a:cubicBezTo>
                    <a:pt x="3348" y="2831"/>
                    <a:pt x="3948" y="1397"/>
                    <a:pt x="3181" y="496"/>
                  </a:cubicBezTo>
                  <a:cubicBezTo>
                    <a:pt x="2852" y="108"/>
                    <a:pt x="2510" y="0"/>
                    <a:pt x="22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6"/>
            <p:cNvSpPr/>
            <p:nvPr/>
          </p:nvSpPr>
          <p:spPr>
            <a:xfrm>
              <a:off x="3566122" y="4284845"/>
              <a:ext cx="50685" cy="51196"/>
            </a:xfrm>
            <a:custGeom>
              <a:avLst/>
              <a:gdLst/>
              <a:ahLst/>
              <a:cxnLst/>
              <a:rect l="l" t="t" r="r" b="b"/>
              <a:pathLst>
                <a:path w="3370" h="3404" extrusionOk="0">
                  <a:moveTo>
                    <a:pt x="1735" y="401"/>
                  </a:moveTo>
                  <a:cubicBezTo>
                    <a:pt x="2035" y="401"/>
                    <a:pt x="2302" y="568"/>
                    <a:pt x="2569" y="868"/>
                  </a:cubicBezTo>
                  <a:cubicBezTo>
                    <a:pt x="2869" y="1202"/>
                    <a:pt x="2936" y="1669"/>
                    <a:pt x="2736" y="2136"/>
                  </a:cubicBezTo>
                  <a:cubicBezTo>
                    <a:pt x="2569" y="2603"/>
                    <a:pt x="2202" y="2936"/>
                    <a:pt x="1768" y="3003"/>
                  </a:cubicBezTo>
                  <a:cubicBezTo>
                    <a:pt x="1752" y="3004"/>
                    <a:pt x="1737" y="3005"/>
                    <a:pt x="1721" y="3005"/>
                  </a:cubicBezTo>
                  <a:cubicBezTo>
                    <a:pt x="1266" y="3005"/>
                    <a:pt x="762" y="2550"/>
                    <a:pt x="601" y="2002"/>
                  </a:cubicBezTo>
                  <a:cubicBezTo>
                    <a:pt x="501" y="1669"/>
                    <a:pt x="467" y="1035"/>
                    <a:pt x="1301" y="535"/>
                  </a:cubicBezTo>
                  <a:cubicBezTo>
                    <a:pt x="1301" y="535"/>
                    <a:pt x="1468" y="401"/>
                    <a:pt x="1735" y="401"/>
                  </a:cubicBezTo>
                  <a:close/>
                  <a:moveTo>
                    <a:pt x="1735" y="1"/>
                  </a:moveTo>
                  <a:cubicBezTo>
                    <a:pt x="1335" y="1"/>
                    <a:pt x="1068" y="201"/>
                    <a:pt x="1068" y="201"/>
                  </a:cubicBezTo>
                  <a:cubicBezTo>
                    <a:pt x="300" y="635"/>
                    <a:pt x="0" y="1368"/>
                    <a:pt x="200" y="2102"/>
                  </a:cubicBezTo>
                  <a:cubicBezTo>
                    <a:pt x="401" y="2836"/>
                    <a:pt x="1034" y="3403"/>
                    <a:pt x="1668" y="3403"/>
                  </a:cubicBezTo>
                  <a:lnTo>
                    <a:pt x="1835" y="3403"/>
                  </a:lnTo>
                  <a:cubicBezTo>
                    <a:pt x="2402" y="3337"/>
                    <a:pt x="2902" y="2903"/>
                    <a:pt x="3136" y="2302"/>
                  </a:cubicBezTo>
                  <a:cubicBezTo>
                    <a:pt x="3369" y="1702"/>
                    <a:pt x="3269" y="1035"/>
                    <a:pt x="2869" y="568"/>
                  </a:cubicBezTo>
                  <a:cubicBezTo>
                    <a:pt x="2469" y="101"/>
                    <a:pt x="2035" y="1"/>
                    <a:pt x="17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6"/>
            <p:cNvSpPr/>
            <p:nvPr/>
          </p:nvSpPr>
          <p:spPr>
            <a:xfrm>
              <a:off x="3377475" y="4683360"/>
              <a:ext cx="147512" cy="77697"/>
            </a:xfrm>
            <a:custGeom>
              <a:avLst/>
              <a:gdLst/>
              <a:ahLst/>
              <a:cxnLst/>
              <a:rect l="l" t="t" r="r" b="b"/>
              <a:pathLst>
                <a:path w="9808" h="5166" extrusionOk="0">
                  <a:moveTo>
                    <a:pt x="6341" y="0"/>
                  </a:moveTo>
                  <a:cubicBezTo>
                    <a:pt x="2200" y="0"/>
                    <a:pt x="1" y="3459"/>
                    <a:pt x="1" y="3459"/>
                  </a:cubicBezTo>
                  <a:cubicBezTo>
                    <a:pt x="1" y="3459"/>
                    <a:pt x="2099" y="5165"/>
                    <a:pt x="4168" y="5165"/>
                  </a:cubicBezTo>
                  <a:cubicBezTo>
                    <a:pt x="4588" y="5165"/>
                    <a:pt x="5006" y="5095"/>
                    <a:pt x="5405" y="4926"/>
                  </a:cubicBezTo>
                  <a:cubicBezTo>
                    <a:pt x="8140" y="3792"/>
                    <a:pt x="9808" y="757"/>
                    <a:pt x="9808" y="757"/>
                  </a:cubicBezTo>
                  <a:cubicBezTo>
                    <a:pt x="8534" y="216"/>
                    <a:pt x="7377" y="0"/>
                    <a:pt x="63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6"/>
            <p:cNvSpPr/>
            <p:nvPr/>
          </p:nvSpPr>
          <p:spPr>
            <a:xfrm>
              <a:off x="3373971" y="4705770"/>
              <a:ext cx="108378" cy="33133"/>
            </a:xfrm>
            <a:custGeom>
              <a:avLst/>
              <a:gdLst/>
              <a:ahLst/>
              <a:cxnLst/>
              <a:rect l="l" t="t" r="r" b="b"/>
              <a:pathLst>
                <a:path w="7206" h="2203" extrusionOk="0">
                  <a:moveTo>
                    <a:pt x="7005" y="1"/>
                  </a:moveTo>
                  <a:cubicBezTo>
                    <a:pt x="6839" y="1"/>
                    <a:pt x="2536" y="134"/>
                    <a:pt x="101" y="1802"/>
                  </a:cubicBezTo>
                  <a:cubicBezTo>
                    <a:pt x="34" y="1869"/>
                    <a:pt x="0" y="2002"/>
                    <a:pt x="67" y="2102"/>
                  </a:cubicBezTo>
                  <a:cubicBezTo>
                    <a:pt x="101" y="2169"/>
                    <a:pt x="167" y="2202"/>
                    <a:pt x="234" y="2202"/>
                  </a:cubicBezTo>
                  <a:cubicBezTo>
                    <a:pt x="267" y="2202"/>
                    <a:pt x="301" y="2169"/>
                    <a:pt x="367" y="2135"/>
                  </a:cubicBezTo>
                  <a:cubicBezTo>
                    <a:pt x="2669" y="534"/>
                    <a:pt x="6972" y="401"/>
                    <a:pt x="7005" y="401"/>
                  </a:cubicBezTo>
                  <a:cubicBezTo>
                    <a:pt x="7139" y="401"/>
                    <a:pt x="7206" y="334"/>
                    <a:pt x="7206" y="201"/>
                  </a:cubicBezTo>
                  <a:cubicBezTo>
                    <a:pt x="7206" y="101"/>
                    <a:pt x="7106" y="1"/>
                    <a:pt x="700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6"/>
            <p:cNvSpPr/>
            <p:nvPr/>
          </p:nvSpPr>
          <p:spPr>
            <a:xfrm>
              <a:off x="3352404" y="4440374"/>
              <a:ext cx="111386" cy="133961"/>
            </a:xfrm>
            <a:custGeom>
              <a:avLst/>
              <a:gdLst/>
              <a:ahLst/>
              <a:cxnLst/>
              <a:rect l="l" t="t" r="r" b="b"/>
              <a:pathLst>
                <a:path w="7406" h="8907" extrusionOk="0">
                  <a:moveTo>
                    <a:pt x="1001" y="1"/>
                  </a:moveTo>
                  <a:lnTo>
                    <a:pt x="1001" y="1"/>
                  </a:lnTo>
                  <a:cubicBezTo>
                    <a:pt x="1001" y="1"/>
                    <a:pt x="0" y="3303"/>
                    <a:pt x="1068" y="6038"/>
                  </a:cubicBezTo>
                  <a:cubicBezTo>
                    <a:pt x="2035" y="8440"/>
                    <a:pt x="5904" y="8907"/>
                    <a:pt x="5904" y="8907"/>
                  </a:cubicBezTo>
                  <a:cubicBezTo>
                    <a:pt x="5904" y="8907"/>
                    <a:pt x="7405" y="2636"/>
                    <a:pt x="10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6"/>
            <p:cNvSpPr/>
            <p:nvPr/>
          </p:nvSpPr>
          <p:spPr>
            <a:xfrm>
              <a:off x="3386018" y="4479388"/>
              <a:ext cx="58701" cy="97971"/>
            </a:xfrm>
            <a:custGeom>
              <a:avLst/>
              <a:gdLst/>
              <a:ahLst/>
              <a:cxnLst/>
              <a:rect l="l" t="t" r="r" b="b"/>
              <a:pathLst>
                <a:path w="3903" h="6514" extrusionOk="0">
                  <a:moveTo>
                    <a:pt x="229" y="0"/>
                  </a:moveTo>
                  <a:cubicBezTo>
                    <a:pt x="175" y="0"/>
                    <a:pt x="117" y="25"/>
                    <a:pt x="67" y="75"/>
                  </a:cubicBezTo>
                  <a:cubicBezTo>
                    <a:pt x="0" y="142"/>
                    <a:pt x="0" y="275"/>
                    <a:pt x="67" y="342"/>
                  </a:cubicBezTo>
                  <a:cubicBezTo>
                    <a:pt x="100" y="375"/>
                    <a:pt x="3002" y="3544"/>
                    <a:pt x="3469" y="6346"/>
                  </a:cubicBezTo>
                  <a:cubicBezTo>
                    <a:pt x="3503" y="6446"/>
                    <a:pt x="3569" y="6513"/>
                    <a:pt x="3669" y="6513"/>
                  </a:cubicBezTo>
                  <a:lnTo>
                    <a:pt x="3703" y="6513"/>
                  </a:lnTo>
                  <a:cubicBezTo>
                    <a:pt x="3836" y="6480"/>
                    <a:pt x="3903" y="6380"/>
                    <a:pt x="3869" y="6280"/>
                  </a:cubicBezTo>
                  <a:cubicBezTo>
                    <a:pt x="3402" y="3344"/>
                    <a:pt x="500" y="209"/>
                    <a:pt x="367" y="75"/>
                  </a:cubicBezTo>
                  <a:cubicBezTo>
                    <a:pt x="334" y="25"/>
                    <a:pt x="284" y="0"/>
                    <a:pt x="22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6"/>
            <p:cNvSpPr/>
            <p:nvPr/>
          </p:nvSpPr>
          <p:spPr>
            <a:xfrm>
              <a:off x="3201883" y="4069939"/>
              <a:ext cx="154040" cy="862108"/>
            </a:xfrm>
            <a:custGeom>
              <a:avLst/>
              <a:gdLst/>
              <a:ahLst/>
              <a:cxnLst/>
              <a:rect l="l" t="t" r="r" b="b"/>
              <a:pathLst>
                <a:path w="10242" h="57321" extrusionOk="0">
                  <a:moveTo>
                    <a:pt x="10000" y="1"/>
                  </a:moveTo>
                  <a:cubicBezTo>
                    <a:pt x="9917" y="1"/>
                    <a:pt x="9833" y="44"/>
                    <a:pt x="9808" y="146"/>
                  </a:cubicBezTo>
                  <a:cubicBezTo>
                    <a:pt x="9708" y="380"/>
                    <a:pt x="1" y="25198"/>
                    <a:pt x="4404" y="57154"/>
                  </a:cubicBezTo>
                  <a:cubicBezTo>
                    <a:pt x="4437" y="57254"/>
                    <a:pt x="4504" y="57321"/>
                    <a:pt x="4604" y="57321"/>
                  </a:cubicBezTo>
                  <a:lnTo>
                    <a:pt x="4638" y="57321"/>
                  </a:lnTo>
                  <a:cubicBezTo>
                    <a:pt x="4771" y="57287"/>
                    <a:pt x="4838" y="57187"/>
                    <a:pt x="4838" y="57087"/>
                  </a:cubicBezTo>
                  <a:cubicBezTo>
                    <a:pt x="435" y="25264"/>
                    <a:pt x="10075" y="547"/>
                    <a:pt x="10175" y="280"/>
                  </a:cubicBezTo>
                  <a:cubicBezTo>
                    <a:pt x="10242" y="180"/>
                    <a:pt x="10175" y="46"/>
                    <a:pt x="10075" y="13"/>
                  </a:cubicBezTo>
                  <a:cubicBezTo>
                    <a:pt x="10051" y="5"/>
                    <a:pt x="10026" y="1"/>
                    <a:pt x="1000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6"/>
            <p:cNvSpPr/>
            <p:nvPr/>
          </p:nvSpPr>
          <p:spPr>
            <a:xfrm>
              <a:off x="3294199" y="3957665"/>
              <a:ext cx="275954" cy="147542"/>
            </a:xfrm>
            <a:custGeom>
              <a:avLst/>
              <a:gdLst/>
              <a:ahLst/>
              <a:cxnLst/>
              <a:rect l="l" t="t" r="r" b="b"/>
              <a:pathLst>
                <a:path w="18348" h="9810" extrusionOk="0">
                  <a:moveTo>
                    <a:pt x="13374" y="1"/>
                  </a:moveTo>
                  <a:cubicBezTo>
                    <a:pt x="12986" y="1"/>
                    <a:pt x="12578" y="164"/>
                    <a:pt x="11976" y="440"/>
                  </a:cubicBezTo>
                  <a:cubicBezTo>
                    <a:pt x="10375" y="1207"/>
                    <a:pt x="7806" y="2308"/>
                    <a:pt x="7806" y="2308"/>
                  </a:cubicBezTo>
                  <a:cubicBezTo>
                    <a:pt x="5571" y="3942"/>
                    <a:pt x="1" y="6110"/>
                    <a:pt x="2869" y="8012"/>
                  </a:cubicBezTo>
                  <a:cubicBezTo>
                    <a:pt x="4833" y="9314"/>
                    <a:pt x="6835" y="9809"/>
                    <a:pt x="8698" y="9809"/>
                  </a:cubicBezTo>
                  <a:cubicBezTo>
                    <a:pt x="12851" y="9809"/>
                    <a:pt x="16317" y="7350"/>
                    <a:pt x="17146" y="5877"/>
                  </a:cubicBezTo>
                  <a:cubicBezTo>
                    <a:pt x="18347" y="3775"/>
                    <a:pt x="18014" y="3375"/>
                    <a:pt x="15912" y="1574"/>
                  </a:cubicBezTo>
                  <a:cubicBezTo>
                    <a:pt x="14600" y="450"/>
                    <a:pt x="14017" y="1"/>
                    <a:pt x="13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6"/>
            <p:cNvSpPr/>
            <p:nvPr/>
          </p:nvSpPr>
          <p:spPr>
            <a:xfrm>
              <a:off x="3278151" y="3907446"/>
              <a:ext cx="205702" cy="165711"/>
            </a:xfrm>
            <a:custGeom>
              <a:avLst/>
              <a:gdLst/>
              <a:ahLst/>
              <a:cxnLst/>
              <a:rect l="l" t="t" r="r" b="b"/>
              <a:pathLst>
                <a:path w="13677" h="11018" extrusionOk="0">
                  <a:moveTo>
                    <a:pt x="2984" y="0"/>
                  </a:moveTo>
                  <a:cubicBezTo>
                    <a:pt x="2708" y="0"/>
                    <a:pt x="2408" y="81"/>
                    <a:pt x="2068" y="276"/>
                  </a:cubicBezTo>
                  <a:cubicBezTo>
                    <a:pt x="0" y="1477"/>
                    <a:pt x="934" y="9950"/>
                    <a:pt x="4904" y="11017"/>
                  </a:cubicBezTo>
                  <a:cubicBezTo>
                    <a:pt x="4904" y="11017"/>
                    <a:pt x="8306" y="10317"/>
                    <a:pt x="9707" y="9049"/>
                  </a:cubicBezTo>
                  <a:cubicBezTo>
                    <a:pt x="11108" y="7748"/>
                    <a:pt x="13677" y="4779"/>
                    <a:pt x="12242" y="3078"/>
                  </a:cubicBezTo>
                  <a:cubicBezTo>
                    <a:pt x="11297" y="1930"/>
                    <a:pt x="10853" y="1618"/>
                    <a:pt x="9762" y="1618"/>
                  </a:cubicBezTo>
                  <a:cubicBezTo>
                    <a:pt x="9237" y="1618"/>
                    <a:pt x="8561" y="1690"/>
                    <a:pt x="7606" y="1777"/>
                  </a:cubicBezTo>
                  <a:cubicBezTo>
                    <a:pt x="7477" y="1789"/>
                    <a:pt x="7353" y="1794"/>
                    <a:pt x="7233" y="1794"/>
                  </a:cubicBezTo>
                  <a:cubicBezTo>
                    <a:pt x="5075" y="1794"/>
                    <a:pt x="4286" y="0"/>
                    <a:pt x="2984" y="0"/>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6"/>
            <p:cNvSpPr/>
            <p:nvPr/>
          </p:nvSpPr>
          <p:spPr>
            <a:xfrm>
              <a:off x="3184828" y="3943542"/>
              <a:ext cx="161244" cy="126892"/>
            </a:xfrm>
            <a:custGeom>
              <a:avLst/>
              <a:gdLst/>
              <a:ahLst/>
              <a:cxnLst/>
              <a:rect l="l" t="t" r="r" b="b"/>
              <a:pathLst>
                <a:path w="10721" h="8437" extrusionOk="0">
                  <a:moveTo>
                    <a:pt x="3661" y="0"/>
                  </a:moveTo>
                  <a:cubicBezTo>
                    <a:pt x="3120" y="0"/>
                    <a:pt x="2575" y="177"/>
                    <a:pt x="2036" y="645"/>
                  </a:cubicBezTo>
                  <a:cubicBezTo>
                    <a:pt x="1" y="2346"/>
                    <a:pt x="2936" y="7383"/>
                    <a:pt x="8140" y="8350"/>
                  </a:cubicBezTo>
                  <a:cubicBezTo>
                    <a:pt x="8472" y="8410"/>
                    <a:pt x="8753" y="8437"/>
                    <a:pt x="8989" y="8437"/>
                  </a:cubicBezTo>
                  <a:cubicBezTo>
                    <a:pt x="10720" y="8437"/>
                    <a:pt x="10075" y="7016"/>
                    <a:pt x="10075" y="7016"/>
                  </a:cubicBezTo>
                  <a:cubicBezTo>
                    <a:pt x="10075" y="7016"/>
                    <a:pt x="9508" y="2046"/>
                    <a:pt x="7806" y="1612"/>
                  </a:cubicBezTo>
                  <a:cubicBezTo>
                    <a:pt x="6564" y="1295"/>
                    <a:pt x="5126" y="0"/>
                    <a:pt x="3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6"/>
            <p:cNvSpPr/>
            <p:nvPr/>
          </p:nvSpPr>
          <p:spPr>
            <a:xfrm>
              <a:off x="3290694" y="3953333"/>
              <a:ext cx="184631" cy="123824"/>
            </a:xfrm>
            <a:custGeom>
              <a:avLst/>
              <a:gdLst/>
              <a:ahLst/>
              <a:cxnLst/>
              <a:rect l="l" t="t" r="r" b="b"/>
              <a:pathLst>
                <a:path w="12276" h="8233" extrusionOk="0">
                  <a:moveTo>
                    <a:pt x="779" y="0"/>
                  </a:moveTo>
                  <a:cubicBezTo>
                    <a:pt x="701" y="0"/>
                    <a:pt x="625" y="55"/>
                    <a:pt x="601" y="127"/>
                  </a:cubicBezTo>
                  <a:cubicBezTo>
                    <a:pt x="567" y="194"/>
                    <a:pt x="0" y="1795"/>
                    <a:pt x="1168" y="4797"/>
                  </a:cubicBezTo>
                  <a:cubicBezTo>
                    <a:pt x="1501" y="5664"/>
                    <a:pt x="1701" y="6298"/>
                    <a:pt x="1868" y="6765"/>
                  </a:cubicBezTo>
                  <a:cubicBezTo>
                    <a:pt x="2202" y="7899"/>
                    <a:pt x="2302" y="8166"/>
                    <a:pt x="3403" y="8233"/>
                  </a:cubicBezTo>
                  <a:lnTo>
                    <a:pt x="3436" y="8233"/>
                  </a:lnTo>
                  <a:cubicBezTo>
                    <a:pt x="4870" y="8233"/>
                    <a:pt x="10441" y="5331"/>
                    <a:pt x="12242" y="1561"/>
                  </a:cubicBezTo>
                  <a:cubicBezTo>
                    <a:pt x="12276" y="1461"/>
                    <a:pt x="12242" y="1328"/>
                    <a:pt x="12142" y="1295"/>
                  </a:cubicBezTo>
                  <a:cubicBezTo>
                    <a:pt x="12114" y="1276"/>
                    <a:pt x="12084" y="1268"/>
                    <a:pt x="12053" y="1268"/>
                  </a:cubicBezTo>
                  <a:cubicBezTo>
                    <a:pt x="11973" y="1268"/>
                    <a:pt x="11890" y="1323"/>
                    <a:pt x="11842" y="1395"/>
                  </a:cubicBezTo>
                  <a:cubicBezTo>
                    <a:pt x="10151" y="4943"/>
                    <a:pt x="4733" y="7800"/>
                    <a:pt x="3425" y="7800"/>
                  </a:cubicBezTo>
                  <a:cubicBezTo>
                    <a:pt x="3417" y="7800"/>
                    <a:pt x="3410" y="7799"/>
                    <a:pt x="3403" y="7799"/>
                  </a:cubicBezTo>
                  <a:cubicBezTo>
                    <a:pt x="2602" y="7766"/>
                    <a:pt x="2602" y="7766"/>
                    <a:pt x="2268" y="6632"/>
                  </a:cubicBezTo>
                  <a:cubicBezTo>
                    <a:pt x="2102" y="6165"/>
                    <a:pt x="1902" y="5531"/>
                    <a:pt x="1568" y="4630"/>
                  </a:cubicBezTo>
                  <a:cubicBezTo>
                    <a:pt x="467" y="1828"/>
                    <a:pt x="1001" y="294"/>
                    <a:pt x="1001" y="294"/>
                  </a:cubicBezTo>
                  <a:cubicBezTo>
                    <a:pt x="1034" y="194"/>
                    <a:pt x="1001" y="60"/>
                    <a:pt x="867" y="27"/>
                  </a:cubicBezTo>
                  <a:cubicBezTo>
                    <a:pt x="840" y="8"/>
                    <a:pt x="809" y="0"/>
                    <a:pt x="77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6"/>
            <p:cNvSpPr/>
            <p:nvPr/>
          </p:nvSpPr>
          <p:spPr>
            <a:xfrm>
              <a:off x="3348884" y="4055891"/>
              <a:ext cx="101866" cy="22771"/>
            </a:xfrm>
            <a:custGeom>
              <a:avLst/>
              <a:gdLst/>
              <a:ahLst/>
              <a:cxnLst/>
              <a:rect l="l" t="t" r="r" b="b"/>
              <a:pathLst>
                <a:path w="6773" h="1514" extrusionOk="0">
                  <a:moveTo>
                    <a:pt x="6532" y="0"/>
                  </a:moveTo>
                  <a:cubicBezTo>
                    <a:pt x="6503" y="0"/>
                    <a:pt x="6472" y="5"/>
                    <a:pt x="6439" y="13"/>
                  </a:cubicBezTo>
                  <a:cubicBezTo>
                    <a:pt x="6411" y="13"/>
                    <a:pt x="3863" y="1086"/>
                    <a:pt x="1566" y="1086"/>
                  </a:cubicBezTo>
                  <a:cubicBezTo>
                    <a:pt x="1117" y="1086"/>
                    <a:pt x="677" y="1045"/>
                    <a:pt x="267" y="947"/>
                  </a:cubicBezTo>
                  <a:cubicBezTo>
                    <a:pt x="250" y="941"/>
                    <a:pt x="232" y="938"/>
                    <a:pt x="214" y="938"/>
                  </a:cubicBezTo>
                  <a:cubicBezTo>
                    <a:pt x="125" y="938"/>
                    <a:pt x="28" y="1003"/>
                    <a:pt x="1" y="1114"/>
                  </a:cubicBezTo>
                  <a:cubicBezTo>
                    <a:pt x="1" y="1214"/>
                    <a:pt x="67" y="1314"/>
                    <a:pt x="167" y="1347"/>
                  </a:cubicBezTo>
                  <a:cubicBezTo>
                    <a:pt x="634" y="1447"/>
                    <a:pt x="1101" y="1514"/>
                    <a:pt x="1602" y="1514"/>
                  </a:cubicBezTo>
                  <a:cubicBezTo>
                    <a:pt x="3937" y="1514"/>
                    <a:pt x="6472" y="447"/>
                    <a:pt x="6605" y="380"/>
                  </a:cubicBezTo>
                  <a:cubicBezTo>
                    <a:pt x="6705" y="347"/>
                    <a:pt x="6772" y="213"/>
                    <a:pt x="6739" y="113"/>
                  </a:cubicBezTo>
                  <a:cubicBezTo>
                    <a:pt x="6689" y="38"/>
                    <a:pt x="6620" y="0"/>
                    <a:pt x="653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6"/>
            <p:cNvSpPr/>
            <p:nvPr/>
          </p:nvSpPr>
          <p:spPr>
            <a:xfrm>
              <a:off x="3255576" y="3983338"/>
              <a:ext cx="80780" cy="93323"/>
            </a:xfrm>
            <a:custGeom>
              <a:avLst/>
              <a:gdLst/>
              <a:ahLst/>
              <a:cxnLst/>
              <a:rect l="l" t="t" r="r" b="b"/>
              <a:pathLst>
                <a:path w="5371" h="6205" extrusionOk="0">
                  <a:moveTo>
                    <a:pt x="367" y="0"/>
                  </a:moveTo>
                  <a:cubicBezTo>
                    <a:pt x="267" y="0"/>
                    <a:pt x="167" y="67"/>
                    <a:pt x="167" y="200"/>
                  </a:cubicBezTo>
                  <a:cubicBezTo>
                    <a:pt x="167" y="300"/>
                    <a:pt x="0" y="2936"/>
                    <a:pt x="1801" y="4236"/>
                  </a:cubicBezTo>
                  <a:cubicBezTo>
                    <a:pt x="3569" y="5504"/>
                    <a:pt x="5004" y="6171"/>
                    <a:pt x="5070" y="6171"/>
                  </a:cubicBezTo>
                  <a:cubicBezTo>
                    <a:pt x="5104" y="6205"/>
                    <a:pt x="5104" y="6205"/>
                    <a:pt x="5137" y="6205"/>
                  </a:cubicBezTo>
                  <a:cubicBezTo>
                    <a:pt x="5237" y="6205"/>
                    <a:pt x="5304" y="6171"/>
                    <a:pt x="5337" y="6071"/>
                  </a:cubicBezTo>
                  <a:cubicBezTo>
                    <a:pt x="5371" y="5971"/>
                    <a:pt x="5337" y="5838"/>
                    <a:pt x="5237" y="5804"/>
                  </a:cubicBezTo>
                  <a:cubicBezTo>
                    <a:pt x="5204" y="5804"/>
                    <a:pt x="3770" y="5137"/>
                    <a:pt x="2068" y="3903"/>
                  </a:cubicBezTo>
                  <a:cubicBezTo>
                    <a:pt x="434" y="2735"/>
                    <a:pt x="567" y="234"/>
                    <a:pt x="567" y="200"/>
                  </a:cubicBezTo>
                  <a:cubicBezTo>
                    <a:pt x="601" y="100"/>
                    <a:pt x="501" y="0"/>
                    <a:pt x="36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6"/>
            <p:cNvSpPr/>
            <p:nvPr/>
          </p:nvSpPr>
          <p:spPr>
            <a:xfrm>
              <a:off x="3329829" y="3996754"/>
              <a:ext cx="53693" cy="79908"/>
            </a:xfrm>
            <a:custGeom>
              <a:avLst/>
              <a:gdLst/>
              <a:ahLst/>
              <a:cxnLst/>
              <a:rect l="l" t="t" r="r" b="b"/>
              <a:pathLst>
                <a:path w="3570" h="5313" extrusionOk="0">
                  <a:moveTo>
                    <a:pt x="3335" y="0"/>
                  </a:moveTo>
                  <a:cubicBezTo>
                    <a:pt x="3236" y="0"/>
                    <a:pt x="3163" y="60"/>
                    <a:pt x="3136" y="142"/>
                  </a:cubicBezTo>
                  <a:cubicBezTo>
                    <a:pt x="2468" y="1977"/>
                    <a:pt x="1101" y="4879"/>
                    <a:pt x="234" y="4879"/>
                  </a:cubicBezTo>
                  <a:cubicBezTo>
                    <a:pt x="100" y="4912"/>
                    <a:pt x="0" y="4979"/>
                    <a:pt x="0" y="5079"/>
                  </a:cubicBezTo>
                  <a:cubicBezTo>
                    <a:pt x="0" y="5213"/>
                    <a:pt x="100" y="5313"/>
                    <a:pt x="200" y="5313"/>
                  </a:cubicBezTo>
                  <a:lnTo>
                    <a:pt x="234" y="5313"/>
                  </a:lnTo>
                  <a:cubicBezTo>
                    <a:pt x="1635" y="5313"/>
                    <a:pt x="3202" y="1143"/>
                    <a:pt x="3503" y="276"/>
                  </a:cubicBezTo>
                  <a:cubicBezTo>
                    <a:pt x="3569" y="176"/>
                    <a:pt x="3503" y="75"/>
                    <a:pt x="3402" y="9"/>
                  </a:cubicBezTo>
                  <a:cubicBezTo>
                    <a:pt x="3379" y="3"/>
                    <a:pt x="3356" y="0"/>
                    <a:pt x="33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6"/>
            <p:cNvSpPr/>
            <p:nvPr/>
          </p:nvSpPr>
          <p:spPr>
            <a:xfrm>
              <a:off x="3248552" y="4625501"/>
              <a:ext cx="107867" cy="120455"/>
            </a:xfrm>
            <a:custGeom>
              <a:avLst/>
              <a:gdLst/>
              <a:ahLst/>
              <a:cxnLst/>
              <a:rect l="l" t="t" r="r" b="b"/>
              <a:pathLst>
                <a:path w="7172" h="8009" extrusionOk="0">
                  <a:moveTo>
                    <a:pt x="6705" y="0"/>
                  </a:moveTo>
                  <a:lnTo>
                    <a:pt x="6705" y="0"/>
                  </a:lnTo>
                  <a:cubicBezTo>
                    <a:pt x="0" y="1602"/>
                    <a:pt x="434" y="8006"/>
                    <a:pt x="434" y="8006"/>
                  </a:cubicBezTo>
                  <a:cubicBezTo>
                    <a:pt x="434" y="8006"/>
                    <a:pt x="501" y="8009"/>
                    <a:pt x="622" y="8009"/>
                  </a:cubicBezTo>
                  <a:cubicBezTo>
                    <a:pt x="1416" y="8009"/>
                    <a:pt x="4512" y="7883"/>
                    <a:pt x="5671" y="5971"/>
                  </a:cubicBezTo>
                  <a:cubicBezTo>
                    <a:pt x="7172" y="3436"/>
                    <a:pt x="6705" y="0"/>
                    <a:pt x="67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6"/>
            <p:cNvSpPr/>
            <p:nvPr/>
          </p:nvSpPr>
          <p:spPr>
            <a:xfrm>
              <a:off x="3251560" y="4660920"/>
              <a:ext cx="73260" cy="88014"/>
            </a:xfrm>
            <a:custGeom>
              <a:avLst/>
              <a:gdLst/>
              <a:ahLst/>
              <a:cxnLst/>
              <a:rect l="l" t="t" r="r" b="b"/>
              <a:pathLst>
                <a:path w="4871" h="5852" extrusionOk="0">
                  <a:moveTo>
                    <a:pt x="4650" y="1"/>
                  </a:moveTo>
                  <a:cubicBezTo>
                    <a:pt x="4600" y="1"/>
                    <a:pt x="4549" y="17"/>
                    <a:pt x="4504" y="47"/>
                  </a:cubicBezTo>
                  <a:cubicBezTo>
                    <a:pt x="4370" y="147"/>
                    <a:pt x="1001" y="2782"/>
                    <a:pt x="34" y="5584"/>
                  </a:cubicBezTo>
                  <a:cubicBezTo>
                    <a:pt x="0" y="5684"/>
                    <a:pt x="67" y="5818"/>
                    <a:pt x="167" y="5851"/>
                  </a:cubicBezTo>
                  <a:lnTo>
                    <a:pt x="234" y="5851"/>
                  </a:lnTo>
                  <a:cubicBezTo>
                    <a:pt x="301" y="5851"/>
                    <a:pt x="401" y="5785"/>
                    <a:pt x="434" y="5718"/>
                  </a:cubicBezTo>
                  <a:cubicBezTo>
                    <a:pt x="1335" y="3049"/>
                    <a:pt x="4737" y="414"/>
                    <a:pt x="4770" y="381"/>
                  </a:cubicBezTo>
                  <a:cubicBezTo>
                    <a:pt x="4870" y="314"/>
                    <a:pt x="4870" y="181"/>
                    <a:pt x="4804" y="80"/>
                  </a:cubicBezTo>
                  <a:cubicBezTo>
                    <a:pt x="4767" y="25"/>
                    <a:pt x="4710" y="1"/>
                    <a:pt x="465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6"/>
            <p:cNvSpPr/>
            <p:nvPr/>
          </p:nvSpPr>
          <p:spPr>
            <a:xfrm>
              <a:off x="3220458" y="4080166"/>
              <a:ext cx="111386" cy="134458"/>
            </a:xfrm>
            <a:custGeom>
              <a:avLst/>
              <a:gdLst/>
              <a:ahLst/>
              <a:cxnLst/>
              <a:rect l="l" t="t" r="r" b="b"/>
              <a:pathLst>
                <a:path w="7406" h="8940" extrusionOk="0">
                  <a:moveTo>
                    <a:pt x="1001" y="0"/>
                  </a:moveTo>
                  <a:cubicBezTo>
                    <a:pt x="1001" y="0"/>
                    <a:pt x="0" y="3336"/>
                    <a:pt x="1068" y="6071"/>
                  </a:cubicBezTo>
                  <a:cubicBezTo>
                    <a:pt x="2002" y="8473"/>
                    <a:pt x="5904" y="8940"/>
                    <a:pt x="5904" y="8940"/>
                  </a:cubicBezTo>
                  <a:cubicBezTo>
                    <a:pt x="5904" y="8940"/>
                    <a:pt x="7405" y="2669"/>
                    <a:pt x="1001" y="0"/>
                  </a:cubicBezTo>
                  <a:close/>
                </a:path>
              </a:pathLst>
            </a:custGeom>
            <a:solidFill>
              <a:srgbClr val="CC7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6"/>
            <p:cNvSpPr/>
            <p:nvPr/>
          </p:nvSpPr>
          <p:spPr>
            <a:xfrm>
              <a:off x="3253561" y="4119601"/>
              <a:ext cx="59212" cy="98031"/>
            </a:xfrm>
            <a:custGeom>
              <a:avLst/>
              <a:gdLst/>
              <a:ahLst/>
              <a:cxnLst/>
              <a:rect l="l" t="t" r="r" b="b"/>
              <a:pathLst>
                <a:path w="3937" h="6518" extrusionOk="0">
                  <a:moveTo>
                    <a:pt x="247" y="0"/>
                  </a:moveTo>
                  <a:cubicBezTo>
                    <a:pt x="198" y="0"/>
                    <a:pt x="146" y="17"/>
                    <a:pt x="101" y="47"/>
                  </a:cubicBezTo>
                  <a:cubicBezTo>
                    <a:pt x="34" y="147"/>
                    <a:pt x="1" y="280"/>
                    <a:pt x="101" y="347"/>
                  </a:cubicBezTo>
                  <a:cubicBezTo>
                    <a:pt x="134" y="380"/>
                    <a:pt x="3036" y="3549"/>
                    <a:pt x="3503" y="6351"/>
                  </a:cubicBezTo>
                  <a:cubicBezTo>
                    <a:pt x="3503" y="6451"/>
                    <a:pt x="3603" y="6518"/>
                    <a:pt x="3703" y="6518"/>
                  </a:cubicBezTo>
                  <a:lnTo>
                    <a:pt x="3737" y="6518"/>
                  </a:lnTo>
                  <a:cubicBezTo>
                    <a:pt x="3870" y="6485"/>
                    <a:pt x="3937" y="6385"/>
                    <a:pt x="3904" y="6251"/>
                  </a:cubicBezTo>
                  <a:cubicBezTo>
                    <a:pt x="3437" y="3349"/>
                    <a:pt x="534" y="213"/>
                    <a:pt x="401" y="80"/>
                  </a:cubicBezTo>
                  <a:cubicBezTo>
                    <a:pt x="364" y="25"/>
                    <a:pt x="307" y="0"/>
                    <a:pt x="24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6"/>
            <p:cNvSpPr/>
            <p:nvPr/>
          </p:nvSpPr>
          <p:spPr>
            <a:xfrm>
              <a:off x="2986661" y="4157908"/>
              <a:ext cx="161560" cy="759084"/>
            </a:xfrm>
            <a:custGeom>
              <a:avLst/>
              <a:gdLst/>
              <a:ahLst/>
              <a:cxnLst/>
              <a:rect l="l" t="t" r="r" b="b"/>
              <a:pathLst>
                <a:path w="10742" h="50471" extrusionOk="0">
                  <a:moveTo>
                    <a:pt x="239" y="0"/>
                  </a:moveTo>
                  <a:cubicBezTo>
                    <a:pt x="205" y="0"/>
                    <a:pt x="170" y="11"/>
                    <a:pt x="134" y="35"/>
                  </a:cubicBezTo>
                  <a:cubicBezTo>
                    <a:pt x="34" y="102"/>
                    <a:pt x="1" y="235"/>
                    <a:pt x="34" y="302"/>
                  </a:cubicBezTo>
                  <a:cubicBezTo>
                    <a:pt x="10742" y="18114"/>
                    <a:pt x="6172" y="49904"/>
                    <a:pt x="6138" y="50204"/>
                  </a:cubicBezTo>
                  <a:cubicBezTo>
                    <a:pt x="6105" y="50337"/>
                    <a:pt x="6205" y="50438"/>
                    <a:pt x="6305" y="50438"/>
                  </a:cubicBezTo>
                  <a:cubicBezTo>
                    <a:pt x="6339" y="50438"/>
                    <a:pt x="6339" y="50471"/>
                    <a:pt x="6339" y="50471"/>
                  </a:cubicBezTo>
                  <a:cubicBezTo>
                    <a:pt x="6439" y="50471"/>
                    <a:pt x="6539" y="50371"/>
                    <a:pt x="6539" y="50271"/>
                  </a:cubicBezTo>
                  <a:cubicBezTo>
                    <a:pt x="6572" y="50204"/>
                    <a:pt x="7740" y="42165"/>
                    <a:pt x="7573" y="31991"/>
                  </a:cubicBezTo>
                  <a:cubicBezTo>
                    <a:pt x="7273" y="15012"/>
                    <a:pt x="3503" y="5272"/>
                    <a:pt x="401" y="102"/>
                  </a:cubicBezTo>
                  <a:cubicBezTo>
                    <a:pt x="358" y="37"/>
                    <a:pt x="301" y="0"/>
                    <a:pt x="23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6"/>
            <p:cNvSpPr/>
            <p:nvPr/>
          </p:nvSpPr>
          <p:spPr>
            <a:xfrm>
              <a:off x="2755707" y="3851618"/>
              <a:ext cx="229465" cy="218456"/>
            </a:xfrm>
            <a:custGeom>
              <a:avLst/>
              <a:gdLst/>
              <a:ahLst/>
              <a:cxnLst/>
              <a:rect l="l" t="t" r="r" b="b"/>
              <a:pathLst>
                <a:path w="15257" h="14525" extrusionOk="0">
                  <a:moveTo>
                    <a:pt x="11450" y="1"/>
                  </a:moveTo>
                  <a:cubicBezTo>
                    <a:pt x="9435" y="1"/>
                    <a:pt x="7851" y="2730"/>
                    <a:pt x="6367" y="2730"/>
                  </a:cubicBezTo>
                  <a:cubicBezTo>
                    <a:pt x="6317" y="2730"/>
                    <a:pt x="6267" y="2727"/>
                    <a:pt x="6217" y="2720"/>
                  </a:cubicBezTo>
                  <a:cubicBezTo>
                    <a:pt x="5796" y="2663"/>
                    <a:pt x="5399" y="2635"/>
                    <a:pt x="5027" y="2635"/>
                  </a:cubicBezTo>
                  <a:cubicBezTo>
                    <a:pt x="871" y="2635"/>
                    <a:pt x="1" y="6127"/>
                    <a:pt x="5850" y="10659"/>
                  </a:cubicBezTo>
                  <a:cubicBezTo>
                    <a:pt x="10158" y="13981"/>
                    <a:pt x="11840" y="14524"/>
                    <a:pt x="12480" y="14524"/>
                  </a:cubicBezTo>
                  <a:cubicBezTo>
                    <a:pt x="12791" y="14524"/>
                    <a:pt x="12855" y="14396"/>
                    <a:pt x="12855" y="14396"/>
                  </a:cubicBezTo>
                  <a:cubicBezTo>
                    <a:pt x="14189" y="11260"/>
                    <a:pt x="15257" y="1753"/>
                    <a:pt x="12621" y="319"/>
                  </a:cubicBezTo>
                  <a:cubicBezTo>
                    <a:pt x="12215" y="95"/>
                    <a:pt x="11825" y="1"/>
                    <a:pt x="114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6"/>
            <p:cNvSpPr/>
            <p:nvPr/>
          </p:nvSpPr>
          <p:spPr>
            <a:xfrm>
              <a:off x="2950038" y="3860401"/>
              <a:ext cx="198182" cy="218291"/>
            </a:xfrm>
            <a:custGeom>
              <a:avLst/>
              <a:gdLst/>
              <a:ahLst/>
              <a:cxnLst/>
              <a:rect l="l" t="t" r="r" b="b"/>
              <a:pathLst>
                <a:path w="13177" h="14514" extrusionOk="0">
                  <a:moveTo>
                    <a:pt x="3970" y="1"/>
                  </a:moveTo>
                  <a:cubicBezTo>
                    <a:pt x="1783" y="1"/>
                    <a:pt x="1" y="12744"/>
                    <a:pt x="1" y="12744"/>
                  </a:cubicBezTo>
                  <a:cubicBezTo>
                    <a:pt x="182" y="14011"/>
                    <a:pt x="1380" y="14514"/>
                    <a:pt x="2979" y="14514"/>
                  </a:cubicBezTo>
                  <a:cubicBezTo>
                    <a:pt x="6685" y="14514"/>
                    <a:pt x="12540" y="11809"/>
                    <a:pt x="12843" y="9642"/>
                  </a:cubicBezTo>
                  <a:cubicBezTo>
                    <a:pt x="13177" y="7307"/>
                    <a:pt x="11075" y="5239"/>
                    <a:pt x="8774" y="4972"/>
                  </a:cubicBezTo>
                  <a:cubicBezTo>
                    <a:pt x="7273" y="4772"/>
                    <a:pt x="8407" y="268"/>
                    <a:pt x="4004" y="2"/>
                  </a:cubicBezTo>
                  <a:cubicBezTo>
                    <a:pt x="3992" y="1"/>
                    <a:pt x="3981" y="1"/>
                    <a:pt x="3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6"/>
            <p:cNvSpPr/>
            <p:nvPr/>
          </p:nvSpPr>
          <p:spPr>
            <a:xfrm>
              <a:off x="2945511" y="4063336"/>
              <a:ext cx="210740" cy="198844"/>
            </a:xfrm>
            <a:custGeom>
              <a:avLst/>
              <a:gdLst/>
              <a:ahLst/>
              <a:cxnLst/>
              <a:rect l="l" t="t" r="r" b="b"/>
              <a:pathLst>
                <a:path w="14012" h="13221" extrusionOk="0">
                  <a:moveTo>
                    <a:pt x="6911" y="1"/>
                  </a:moveTo>
                  <a:cubicBezTo>
                    <a:pt x="3960" y="1"/>
                    <a:pt x="1469" y="852"/>
                    <a:pt x="1469" y="852"/>
                  </a:cubicBezTo>
                  <a:cubicBezTo>
                    <a:pt x="1450" y="848"/>
                    <a:pt x="1432" y="846"/>
                    <a:pt x="1414" y="846"/>
                  </a:cubicBezTo>
                  <a:cubicBezTo>
                    <a:pt x="1" y="846"/>
                    <a:pt x="1608" y="13220"/>
                    <a:pt x="4402" y="13220"/>
                  </a:cubicBezTo>
                  <a:cubicBezTo>
                    <a:pt x="4512" y="13220"/>
                    <a:pt x="4624" y="13201"/>
                    <a:pt x="4738" y="13161"/>
                  </a:cubicBezTo>
                  <a:cubicBezTo>
                    <a:pt x="7740" y="12060"/>
                    <a:pt x="6273" y="10759"/>
                    <a:pt x="9909" y="10126"/>
                  </a:cubicBezTo>
                  <a:cubicBezTo>
                    <a:pt x="13511" y="9525"/>
                    <a:pt x="13278" y="8825"/>
                    <a:pt x="12544" y="6156"/>
                  </a:cubicBezTo>
                  <a:cubicBezTo>
                    <a:pt x="11843" y="3521"/>
                    <a:pt x="14011" y="2420"/>
                    <a:pt x="12544" y="1453"/>
                  </a:cubicBezTo>
                  <a:cubicBezTo>
                    <a:pt x="10825" y="341"/>
                    <a:pt x="8776" y="1"/>
                    <a:pt x="69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6"/>
            <p:cNvSpPr/>
            <p:nvPr/>
          </p:nvSpPr>
          <p:spPr>
            <a:xfrm>
              <a:off x="2789502" y="4081249"/>
              <a:ext cx="194979" cy="187985"/>
            </a:xfrm>
            <a:custGeom>
              <a:avLst/>
              <a:gdLst/>
              <a:ahLst/>
              <a:cxnLst/>
              <a:rect l="l" t="t" r="r" b="b"/>
              <a:pathLst>
                <a:path w="12964" h="12499" extrusionOk="0">
                  <a:moveTo>
                    <a:pt x="10215" y="1"/>
                  </a:moveTo>
                  <a:cubicBezTo>
                    <a:pt x="10137" y="1"/>
                    <a:pt x="10057" y="10"/>
                    <a:pt x="9974" y="28"/>
                  </a:cubicBezTo>
                  <a:cubicBezTo>
                    <a:pt x="7139" y="662"/>
                    <a:pt x="801" y="5399"/>
                    <a:pt x="801" y="5399"/>
                  </a:cubicBezTo>
                  <a:cubicBezTo>
                    <a:pt x="0" y="8801"/>
                    <a:pt x="2569" y="8868"/>
                    <a:pt x="3736" y="9602"/>
                  </a:cubicBezTo>
                  <a:cubicBezTo>
                    <a:pt x="4803" y="10242"/>
                    <a:pt x="4477" y="12191"/>
                    <a:pt x="6221" y="12191"/>
                  </a:cubicBezTo>
                  <a:cubicBezTo>
                    <a:pt x="6385" y="12191"/>
                    <a:pt x="6568" y="12174"/>
                    <a:pt x="6772" y="12137"/>
                  </a:cubicBezTo>
                  <a:cubicBezTo>
                    <a:pt x="7065" y="12080"/>
                    <a:pt x="7332" y="12057"/>
                    <a:pt x="7576" y="12057"/>
                  </a:cubicBezTo>
                  <a:cubicBezTo>
                    <a:pt x="8644" y="12057"/>
                    <a:pt x="9299" y="12498"/>
                    <a:pt x="9970" y="12498"/>
                  </a:cubicBezTo>
                  <a:cubicBezTo>
                    <a:pt x="10404" y="12498"/>
                    <a:pt x="10845" y="12313"/>
                    <a:pt x="11409" y="11703"/>
                  </a:cubicBezTo>
                  <a:cubicBezTo>
                    <a:pt x="12963" y="9987"/>
                    <a:pt x="12820" y="1"/>
                    <a:pt x="10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6"/>
            <p:cNvSpPr/>
            <p:nvPr/>
          </p:nvSpPr>
          <p:spPr>
            <a:xfrm>
              <a:off x="2685154" y="3984842"/>
              <a:ext cx="267908" cy="156100"/>
            </a:xfrm>
            <a:custGeom>
              <a:avLst/>
              <a:gdLst/>
              <a:ahLst/>
              <a:cxnLst/>
              <a:rect l="l" t="t" r="r" b="b"/>
              <a:pathLst>
                <a:path w="17813" h="10379" extrusionOk="0">
                  <a:moveTo>
                    <a:pt x="4937" y="0"/>
                  </a:moveTo>
                  <a:lnTo>
                    <a:pt x="4937" y="0"/>
                  </a:lnTo>
                  <a:cubicBezTo>
                    <a:pt x="0" y="1201"/>
                    <a:pt x="5070" y="4837"/>
                    <a:pt x="4437" y="6305"/>
                  </a:cubicBezTo>
                  <a:cubicBezTo>
                    <a:pt x="3843" y="7711"/>
                    <a:pt x="2135" y="10378"/>
                    <a:pt x="6124" y="10378"/>
                  </a:cubicBezTo>
                  <a:cubicBezTo>
                    <a:pt x="6391" y="10378"/>
                    <a:pt x="6684" y="10366"/>
                    <a:pt x="7005" y="10341"/>
                  </a:cubicBezTo>
                  <a:cubicBezTo>
                    <a:pt x="12075" y="9941"/>
                    <a:pt x="17813" y="6738"/>
                    <a:pt x="16645" y="5504"/>
                  </a:cubicBezTo>
                  <a:cubicBezTo>
                    <a:pt x="11575" y="134"/>
                    <a:pt x="4937" y="0"/>
                    <a:pt x="4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6"/>
            <p:cNvSpPr/>
            <p:nvPr/>
          </p:nvSpPr>
          <p:spPr>
            <a:xfrm>
              <a:off x="2892841" y="3977788"/>
              <a:ext cx="57212" cy="81818"/>
            </a:xfrm>
            <a:custGeom>
              <a:avLst/>
              <a:gdLst/>
              <a:ahLst/>
              <a:cxnLst/>
              <a:rect l="l" t="t" r="r" b="b"/>
              <a:pathLst>
                <a:path w="3804" h="5440" extrusionOk="0">
                  <a:moveTo>
                    <a:pt x="247" y="1"/>
                  </a:moveTo>
                  <a:cubicBezTo>
                    <a:pt x="209" y="1"/>
                    <a:pt x="170" y="12"/>
                    <a:pt x="134" y="36"/>
                  </a:cubicBezTo>
                  <a:cubicBezTo>
                    <a:pt x="34" y="102"/>
                    <a:pt x="1" y="202"/>
                    <a:pt x="68" y="302"/>
                  </a:cubicBezTo>
                  <a:cubicBezTo>
                    <a:pt x="134" y="469"/>
                    <a:pt x="2436" y="4372"/>
                    <a:pt x="3137" y="5206"/>
                  </a:cubicBezTo>
                  <a:cubicBezTo>
                    <a:pt x="3170" y="5273"/>
                    <a:pt x="3303" y="5439"/>
                    <a:pt x="3470" y="5439"/>
                  </a:cubicBezTo>
                  <a:cubicBezTo>
                    <a:pt x="3503" y="5439"/>
                    <a:pt x="3537" y="5439"/>
                    <a:pt x="3570" y="5406"/>
                  </a:cubicBezTo>
                  <a:cubicBezTo>
                    <a:pt x="3804" y="5273"/>
                    <a:pt x="3737" y="4972"/>
                    <a:pt x="3403" y="3571"/>
                  </a:cubicBezTo>
                  <a:cubicBezTo>
                    <a:pt x="3203" y="2637"/>
                    <a:pt x="2903" y="1503"/>
                    <a:pt x="2803" y="536"/>
                  </a:cubicBezTo>
                  <a:cubicBezTo>
                    <a:pt x="2803" y="402"/>
                    <a:pt x="2703" y="336"/>
                    <a:pt x="2603" y="336"/>
                  </a:cubicBezTo>
                  <a:cubicBezTo>
                    <a:pt x="2469" y="369"/>
                    <a:pt x="2403" y="469"/>
                    <a:pt x="2403" y="569"/>
                  </a:cubicBezTo>
                  <a:cubicBezTo>
                    <a:pt x="2503" y="1570"/>
                    <a:pt x="2770" y="2737"/>
                    <a:pt x="3003" y="3671"/>
                  </a:cubicBezTo>
                  <a:cubicBezTo>
                    <a:pt x="3070" y="4005"/>
                    <a:pt x="3170" y="4372"/>
                    <a:pt x="3237" y="4639"/>
                  </a:cubicBezTo>
                  <a:cubicBezTo>
                    <a:pt x="2369" y="3438"/>
                    <a:pt x="435" y="136"/>
                    <a:pt x="401" y="102"/>
                  </a:cubicBezTo>
                  <a:cubicBezTo>
                    <a:pt x="380"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6"/>
            <p:cNvSpPr/>
            <p:nvPr/>
          </p:nvSpPr>
          <p:spPr>
            <a:xfrm>
              <a:off x="2951046" y="3976284"/>
              <a:ext cx="91819" cy="90842"/>
            </a:xfrm>
            <a:custGeom>
              <a:avLst/>
              <a:gdLst/>
              <a:ahLst/>
              <a:cxnLst/>
              <a:rect l="l" t="t" r="r" b="b"/>
              <a:pathLst>
                <a:path w="6105" h="6040" extrusionOk="0">
                  <a:moveTo>
                    <a:pt x="3590" y="1"/>
                  </a:moveTo>
                  <a:cubicBezTo>
                    <a:pt x="3521" y="1"/>
                    <a:pt x="3458" y="38"/>
                    <a:pt x="3436" y="102"/>
                  </a:cubicBezTo>
                  <a:cubicBezTo>
                    <a:pt x="0" y="5473"/>
                    <a:pt x="201" y="5806"/>
                    <a:pt x="267" y="5906"/>
                  </a:cubicBezTo>
                  <a:cubicBezTo>
                    <a:pt x="301" y="6006"/>
                    <a:pt x="401" y="6040"/>
                    <a:pt x="467" y="6040"/>
                  </a:cubicBezTo>
                  <a:lnTo>
                    <a:pt x="501" y="6040"/>
                  </a:lnTo>
                  <a:cubicBezTo>
                    <a:pt x="1034" y="5973"/>
                    <a:pt x="5071" y="4906"/>
                    <a:pt x="6005" y="3738"/>
                  </a:cubicBezTo>
                  <a:cubicBezTo>
                    <a:pt x="6105" y="3671"/>
                    <a:pt x="6071" y="3538"/>
                    <a:pt x="6005" y="3471"/>
                  </a:cubicBezTo>
                  <a:cubicBezTo>
                    <a:pt x="5959" y="3426"/>
                    <a:pt x="5908" y="3408"/>
                    <a:pt x="5858" y="3408"/>
                  </a:cubicBezTo>
                  <a:cubicBezTo>
                    <a:pt x="5798" y="3408"/>
                    <a:pt x="5741" y="3435"/>
                    <a:pt x="5704" y="3471"/>
                  </a:cubicBezTo>
                  <a:cubicBezTo>
                    <a:pt x="4937" y="4405"/>
                    <a:pt x="1668" y="5339"/>
                    <a:pt x="701" y="5573"/>
                  </a:cubicBezTo>
                  <a:cubicBezTo>
                    <a:pt x="1001" y="4839"/>
                    <a:pt x="2402" y="2471"/>
                    <a:pt x="3770" y="336"/>
                  </a:cubicBezTo>
                  <a:cubicBezTo>
                    <a:pt x="3836" y="236"/>
                    <a:pt x="3803" y="102"/>
                    <a:pt x="3703" y="35"/>
                  </a:cubicBezTo>
                  <a:cubicBezTo>
                    <a:pt x="3668" y="12"/>
                    <a:pt x="3628" y="1"/>
                    <a:pt x="35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6"/>
            <p:cNvSpPr/>
            <p:nvPr/>
          </p:nvSpPr>
          <p:spPr>
            <a:xfrm>
              <a:off x="2822108" y="3992844"/>
              <a:ext cx="119914" cy="140504"/>
            </a:xfrm>
            <a:custGeom>
              <a:avLst/>
              <a:gdLst/>
              <a:ahLst/>
              <a:cxnLst/>
              <a:rect l="l" t="t" r="r" b="b"/>
              <a:pathLst>
                <a:path w="7973" h="9342" extrusionOk="0">
                  <a:moveTo>
                    <a:pt x="221" y="1"/>
                  </a:moveTo>
                  <a:cubicBezTo>
                    <a:pt x="152" y="1"/>
                    <a:pt x="89" y="37"/>
                    <a:pt x="67" y="102"/>
                  </a:cubicBezTo>
                  <a:cubicBezTo>
                    <a:pt x="1" y="202"/>
                    <a:pt x="34" y="335"/>
                    <a:pt x="134" y="402"/>
                  </a:cubicBezTo>
                  <a:cubicBezTo>
                    <a:pt x="134" y="402"/>
                    <a:pt x="901" y="869"/>
                    <a:pt x="2903" y="2437"/>
                  </a:cubicBezTo>
                  <a:cubicBezTo>
                    <a:pt x="3803" y="3137"/>
                    <a:pt x="4804" y="3671"/>
                    <a:pt x="5638" y="4172"/>
                  </a:cubicBezTo>
                  <a:cubicBezTo>
                    <a:pt x="6605" y="4705"/>
                    <a:pt x="7406" y="5139"/>
                    <a:pt x="7539" y="5539"/>
                  </a:cubicBezTo>
                  <a:cubicBezTo>
                    <a:pt x="7539" y="5539"/>
                    <a:pt x="7539" y="5606"/>
                    <a:pt x="7473" y="5706"/>
                  </a:cubicBezTo>
                  <a:cubicBezTo>
                    <a:pt x="6939" y="6640"/>
                    <a:pt x="3503" y="8608"/>
                    <a:pt x="1602" y="8908"/>
                  </a:cubicBezTo>
                  <a:cubicBezTo>
                    <a:pt x="1468" y="8942"/>
                    <a:pt x="1402" y="9042"/>
                    <a:pt x="1435" y="9142"/>
                  </a:cubicBezTo>
                  <a:cubicBezTo>
                    <a:pt x="1435" y="9275"/>
                    <a:pt x="1535" y="9342"/>
                    <a:pt x="1635" y="9342"/>
                  </a:cubicBezTo>
                  <a:lnTo>
                    <a:pt x="1668" y="9342"/>
                  </a:lnTo>
                  <a:cubicBezTo>
                    <a:pt x="3570" y="9008"/>
                    <a:pt x="7206" y="7007"/>
                    <a:pt x="7840" y="5906"/>
                  </a:cubicBezTo>
                  <a:cubicBezTo>
                    <a:pt x="7973" y="5706"/>
                    <a:pt x="7973" y="5539"/>
                    <a:pt x="7940" y="5372"/>
                  </a:cubicBezTo>
                  <a:cubicBezTo>
                    <a:pt x="7739" y="4872"/>
                    <a:pt x="6939" y="4405"/>
                    <a:pt x="5838" y="3805"/>
                  </a:cubicBezTo>
                  <a:cubicBezTo>
                    <a:pt x="5004" y="3338"/>
                    <a:pt x="4037" y="2771"/>
                    <a:pt x="3136" y="2103"/>
                  </a:cubicBezTo>
                  <a:cubicBezTo>
                    <a:pt x="1135" y="536"/>
                    <a:pt x="368" y="69"/>
                    <a:pt x="334" y="35"/>
                  </a:cubicBezTo>
                  <a:cubicBezTo>
                    <a:pt x="299" y="12"/>
                    <a:pt x="259" y="1"/>
                    <a:pt x="22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6"/>
            <p:cNvSpPr/>
            <p:nvPr/>
          </p:nvSpPr>
          <p:spPr>
            <a:xfrm>
              <a:off x="2943526" y="4058583"/>
              <a:ext cx="99851" cy="154536"/>
            </a:xfrm>
            <a:custGeom>
              <a:avLst/>
              <a:gdLst/>
              <a:ahLst/>
              <a:cxnLst/>
              <a:rect l="l" t="t" r="r" b="b"/>
              <a:pathLst>
                <a:path w="6639" h="10275" extrusionOk="0">
                  <a:moveTo>
                    <a:pt x="6438" y="1"/>
                  </a:moveTo>
                  <a:cubicBezTo>
                    <a:pt x="6271" y="1"/>
                    <a:pt x="5938" y="67"/>
                    <a:pt x="5337" y="268"/>
                  </a:cubicBezTo>
                  <a:cubicBezTo>
                    <a:pt x="4336" y="534"/>
                    <a:pt x="2835" y="935"/>
                    <a:pt x="1601" y="968"/>
                  </a:cubicBezTo>
                  <a:cubicBezTo>
                    <a:pt x="1368" y="968"/>
                    <a:pt x="1168" y="1068"/>
                    <a:pt x="1001" y="1268"/>
                  </a:cubicBezTo>
                  <a:cubicBezTo>
                    <a:pt x="0" y="2703"/>
                    <a:pt x="2035" y="9374"/>
                    <a:pt x="2268" y="10108"/>
                  </a:cubicBezTo>
                  <a:cubicBezTo>
                    <a:pt x="2302" y="10208"/>
                    <a:pt x="2368" y="10275"/>
                    <a:pt x="2468" y="10275"/>
                  </a:cubicBezTo>
                  <a:cubicBezTo>
                    <a:pt x="2468" y="10275"/>
                    <a:pt x="2502" y="10241"/>
                    <a:pt x="2535" y="10241"/>
                  </a:cubicBezTo>
                  <a:cubicBezTo>
                    <a:pt x="2635" y="10208"/>
                    <a:pt x="2702" y="10108"/>
                    <a:pt x="2669" y="9975"/>
                  </a:cubicBezTo>
                  <a:cubicBezTo>
                    <a:pt x="2035" y="8006"/>
                    <a:pt x="600" y="2603"/>
                    <a:pt x="1368" y="1535"/>
                  </a:cubicBezTo>
                  <a:cubicBezTo>
                    <a:pt x="1434" y="1435"/>
                    <a:pt x="1501" y="1402"/>
                    <a:pt x="1601" y="1402"/>
                  </a:cubicBezTo>
                  <a:cubicBezTo>
                    <a:pt x="2902" y="1368"/>
                    <a:pt x="4437" y="935"/>
                    <a:pt x="5437" y="668"/>
                  </a:cubicBezTo>
                  <a:cubicBezTo>
                    <a:pt x="5871" y="534"/>
                    <a:pt x="6305" y="434"/>
                    <a:pt x="6405" y="434"/>
                  </a:cubicBezTo>
                  <a:cubicBezTo>
                    <a:pt x="6505" y="434"/>
                    <a:pt x="6605" y="334"/>
                    <a:pt x="6638" y="234"/>
                  </a:cubicBezTo>
                  <a:cubicBezTo>
                    <a:pt x="6638" y="101"/>
                    <a:pt x="6538" y="1"/>
                    <a:pt x="643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6"/>
            <p:cNvSpPr/>
            <p:nvPr/>
          </p:nvSpPr>
          <p:spPr>
            <a:xfrm>
              <a:off x="2950550" y="3946611"/>
              <a:ext cx="22079" cy="112996"/>
            </a:xfrm>
            <a:custGeom>
              <a:avLst/>
              <a:gdLst/>
              <a:ahLst/>
              <a:cxnLst/>
              <a:rect l="l" t="t" r="r" b="b"/>
              <a:pathLst>
                <a:path w="1468" h="7513" extrusionOk="0">
                  <a:moveTo>
                    <a:pt x="1216" y="1"/>
                  </a:moveTo>
                  <a:cubicBezTo>
                    <a:pt x="1109" y="1"/>
                    <a:pt x="1034" y="87"/>
                    <a:pt x="1034" y="174"/>
                  </a:cubicBezTo>
                  <a:cubicBezTo>
                    <a:pt x="1034" y="241"/>
                    <a:pt x="334" y="6278"/>
                    <a:pt x="33" y="7246"/>
                  </a:cubicBezTo>
                  <a:cubicBezTo>
                    <a:pt x="0" y="7346"/>
                    <a:pt x="67" y="7479"/>
                    <a:pt x="200" y="7512"/>
                  </a:cubicBezTo>
                  <a:lnTo>
                    <a:pt x="234" y="7512"/>
                  </a:lnTo>
                  <a:cubicBezTo>
                    <a:pt x="334" y="7512"/>
                    <a:pt x="434" y="7446"/>
                    <a:pt x="434" y="7379"/>
                  </a:cubicBezTo>
                  <a:cubicBezTo>
                    <a:pt x="734" y="6378"/>
                    <a:pt x="1401" y="474"/>
                    <a:pt x="1434" y="241"/>
                  </a:cubicBezTo>
                  <a:cubicBezTo>
                    <a:pt x="1468" y="107"/>
                    <a:pt x="1368" y="7"/>
                    <a:pt x="1268" y="7"/>
                  </a:cubicBezTo>
                  <a:cubicBezTo>
                    <a:pt x="1250" y="3"/>
                    <a:pt x="1232" y="1"/>
                    <a:pt x="121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6"/>
            <p:cNvSpPr/>
            <p:nvPr/>
          </p:nvSpPr>
          <p:spPr>
            <a:xfrm>
              <a:off x="2954550" y="4082166"/>
              <a:ext cx="89819" cy="72252"/>
            </a:xfrm>
            <a:custGeom>
              <a:avLst/>
              <a:gdLst/>
              <a:ahLst/>
              <a:cxnLst/>
              <a:rect l="l" t="t" r="r" b="b"/>
              <a:pathLst>
                <a:path w="5972" h="4804" extrusionOk="0">
                  <a:moveTo>
                    <a:pt x="535" y="1"/>
                  </a:moveTo>
                  <a:cubicBezTo>
                    <a:pt x="435" y="1"/>
                    <a:pt x="334" y="34"/>
                    <a:pt x="268" y="101"/>
                  </a:cubicBezTo>
                  <a:cubicBezTo>
                    <a:pt x="201" y="234"/>
                    <a:pt x="1" y="501"/>
                    <a:pt x="2903" y="4704"/>
                  </a:cubicBezTo>
                  <a:cubicBezTo>
                    <a:pt x="2936" y="4771"/>
                    <a:pt x="3003" y="4804"/>
                    <a:pt x="3070" y="4804"/>
                  </a:cubicBezTo>
                  <a:cubicBezTo>
                    <a:pt x="3103" y="4804"/>
                    <a:pt x="3136" y="4771"/>
                    <a:pt x="3170" y="4771"/>
                  </a:cubicBezTo>
                  <a:cubicBezTo>
                    <a:pt x="3270" y="4704"/>
                    <a:pt x="3303" y="4570"/>
                    <a:pt x="3237" y="4470"/>
                  </a:cubicBezTo>
                  <a:cubicBezTo>
                    <a:pt x="2169" y="2903"/>
                    <a:pt x="1035" y="1168"/>
                    <a:pt x="735" y="501"/>
                  </a:cubicBezTo>
                  <a:lnTo>
                    <a:pt x="735" y="501"/>
                  </a:lnTo>
                  <a:cubicBezTo>
                    <a:pt x="1302" y="668"/>
                    <a:pt x="2436" y="1068"/>
                    <a:pt x="3470" y="1402"/>
                  </a:cubicBezTo>
                  <a:cubicBezTo>
                    <a:pt x="4371" y="1735"/>
                    <a:pt x="5238" y="2035"/>
                    <a:pt x="5672" y="2169"/>
                  </a:cubicBezTo>
                  <a:cubicBezTo>
                    <a:pt x="5695" y="2175"/>
                    <a:pt x="5718" y="2177"/>
                    <a:pt x="5739" y="2177"/>
                  </a:cubicBezTo>
                  <a:cubicBezTo>
                    <a:pt x="5838" y="2177"/>
                    <a:pt x="5911" y="2118"/>
                    <a:pt x="5938" y="2035"/>
                  </a:cubicBezTo>
                  <a:cubicBezTo>
                    <a:pt x="5972" y="1902"/>
                    <a:pt x="5905" y="1802"/>
                    <a:pt x="5805" y="1768"/>
                  </a:cubicBezTo>
                  <a:cubicBezTo>
                    <a:pt x="5371" y="1635"/>
                    <a:pt x="4504" y="1335"/>
                    <a:pt x="3603" y="1035"/>
                  </a:cubicBezTo>
                  <a:cubicBezTo>
                    <a:pt x="2269" y="568"/>
                    <a:pt x="868" y="101"/>
                    <a:pt x="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6"/>
            <p:cNvSpPr/>
            <p:nvPr/>
          </p:nvSpPr>
          <p:spPr>
            <a:xfrm>
              <a:off x="2899865" y="4086468"/>
              <a:ext cx="48188" cy="95549"/>
            </a:xfrm>
            <a:custGeom>
              <a:avLst/>
              <a:gdLst/>
              <a:ahLst/>
              <a:cxnLst/>
              <a:rect l="l" t="t" r="r" b="b"/>
              <a:pathLst>
                <a:path w="3204" h="6353" extrusionOk="0">
                  <a:moveTo>
                    <a:pt x="2751" y="1"/>
                  </a:moveTo>
                  <a:cubicBezTo>
                    <a:pt x="2725" y="1"/>
                    <a:pt x="2699" y="5"/>
                    <a:pt x="2670" y="15"/>
                  </a:cubicBezTo>
                  <a:cubicBezTo>
                    <a:pt x="2102" y="148"/>
                    <a:pt x="635" y="3084"/>
                    <a:pt x="68" y="4318"/>
                  </a:cubicBezTo>
                  <a:cubicBezTo>
                    <a:pt x="1" y="4418"/>
                    <a:pt x="34" y="4551"/>
                    <a:pt x="134" y="4585"/>
                  </a:cubicBezTo>
                  <a:cubicBezTo>
                    <a:pt x="182" y="4608"/>
                    <a:pt x="225" y="4619"/>
                    <a:pt x="264" y="4619"/>
                  </a:cubicBezTo>
                  <a:cubicBezTo>
                    <a:pt x="335" y="4619"/>
                    <a:pt x="392" y="4583"/>
                    <a:pt x="435" y="4518"/>
                  </a:cubicBezTo>
                  <a:cubicBezTo>
                    <a:pt x="1235" y="2850"/>
                    <a:pt x="2236" y="982"/>
                    <a:pt x="2670" y="515"/>
                  </a:cubicBezTo>
                  <a:lnTo>
                    <a:pt x="2670" y="515"/>
                  </a:lnTo>
                  <a:cubicBezTo>
                    <a:pt x="2670" y="1049"/>
                    <a:pt x="2303" y="2450"/>
                    <a:pt x="2069" y="3451"/>
                  </a:cubicBezTo>
                  <a:cubicBezTo>
                    <a:pt x="1702" y="4918"/>
                    <a:pt x="1502" y="5852"/>
                    <a:pt x="1535" y="6186"/>
                  </a:cubicBezTo>
                  <a:cubicBezTo>
                    <a:pt x="1569" y="6286"/>
                    <a:pt x="1635" y="6353"/>
                    <a:pt x="1769" y="6353"/>
                  </a:cubicBezTo>
                  <a:cubicBezTo>
                    <a:pt x="1902" y="6353"/>
                    <a:pt x="1969" y="6253"/>
                    <a:pt x="1969" y="6119"/>
                  </a:cubicBezTo>
                  <a:cubicBezTo>
                    <a:pt x="1902" y="5819"/>
                    <a:pt x="2203" y="4618"/>
                    <a:pt x="2469" y="3551"/>
                  </a:cubicBezTo>
                  <a:cubicBezTo>
                    <a:pt x="3070" y="1015"/>
                    <a:pt x="3203" y="282"/>
                    <a:pt x="2936" y="48"/>
                  </a:cubicBezTo>
                  <a:cubicBezTo>
                    <a:pt x="2866" y="24"/>
                    <a:pt x="2812" y="1"/>
                    <a:pt x="275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6"/>
            <p:cNvSpPr/>
            <p:nvPr/>
          </p:nvSpPr>
          <p:spPr>
            <a:xfrm>
              <a:off x="2851707" y="4053440"/>
              <a:ext cx="91323" cy="45797"/>
            </a:xfrm>
            <a:custGeom>
              <a:avLst/>
              <a:gdLst/>
              <a:ahLst/>
              <a:cxnLst/>
              <a:rect l="l" t="t" r="r" b="b"/>
              <a:pathLst>
                <a:path w="6072" h="3045" extrusionOk="0">
                  <a:moveTo>
                    <a:pt x="281" y="0"/>
                  </a:moveTo>
                  <a:cubicBezTo>
                    <a:pt x="201" y="0"/>
                    <a:pt x="128" y="60"/>
                    <a:pt x="101" y="143"/>
                  </a:cubicBezTo>
                  <a:cubicBezTo>
                    <a:pt x="67" y="276"/>
                    <a:pt x="134" y="376"/>
                    <a:pt x="268" y="409"/>
                  </a:cubicBezTo>
                  <a:cubicBezTo>
                    <a:pt x="434" y="443"/>
                    <a:pt x="3903" y="1243"/>
                    <a:pt x="5271" y="1544"/>
                  </a:cubicBezTo>
                  <a:cubicBezTo>
                    <a:pt x="4302" y="1937"/>
                    <a:pt x="1793" y="2634"/>
                    <a:pt x="590" y="2634"/>
                  </a:cubicBezTo>
                  <a:cubicBezTo>
                    <a:pt x="468" y="2634"/>
                    <a:pt x="360" y="2626"/>
                    <a:pt x="268" y="2611"/>
                  </a:cubicBezTo>
                  <a:cubicBezTo>
                    <a:pt x="167" y="2611"/>
                    <a:pt x="67" y="2678"/>
                    <a:pt x="34" y="2778"/>
                  </a:cubicBezTo>
                  <a:cubicBezTo>
                    <a:pt x="1" y="2911"/>
                    <a:pt x="101" y="3011"/>
                    <a:pt x="201" y="3045"/>
                  </a:cubicBezTo>
                  <a:lnTo>
                    <a:pt x="568" y="3045"/>
                  </a:lnTo>
                  <a:cubicBezTo>
                    <a:pt x="2069" y="3045"/>
                    <a:pt x="5671" y="2011"/>
                    <a:pt x="5972" y="1644"/>
                  </a:cubicBezTo>
                  <a:cubicBezTo>
                    <a:pt x="6038" y="1577"/>
                    <a:pt x="6072" y="1444"/>
                    <a:pt x="6038" y="1377"/>
                  </a:cubicBezTo>
                  <a:cubicBezTo>
                    <a:pt x="6005" y="1310"/>
                    <a:pt x="5938" y="1243"/>
                    <a:pt x="5805" y="1210"/>
                  </a:cubicBezTo>
                  <a:cubicBezTo>
                    <a:pt x="5104" y="1110"/>
                    <a:pt x="401" y="9"/>
                    <a:pt x="334" y="9"/>
                  </a:cubicBezTo>
                  <a:cubicBezTo>
                    <a:pt x="317" y="3"/>
                    <a:pt x="299" y="0"/>
                    <a:pt x="28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6"/>
            <p:cNvSpPr/>
            <p:nvPr/>
          </p:nvSpPr>
          <p:spPr>
            <a:xfrm>
              <a:off x="2921929" y="4054914"/>
              <a:ext cx="57724" cy="44970"/>
            </a:xfrm>
            <a:custGeom>
              <a:avLst/>
              <a:gdLst/>
              <a:ahLst/>
              <a:cxnLst/>
              <a:rect l="l" t="t" r="r" b="b"/>
              <a:pathLst>
                <a:path w="3838" h="2990" extrusionOk="0">
                  <a:moveTo>
                    <a:pt x="2086" y="0"/>
                  </a:moveTo>
                  <a:cubicBezTo>
                    <a:pt x="1647" y="0"/>
                    <a:pt x="1369" y="278"/>
                    <a:pt x="1369" y="278"/>
                  </a:cubicBezTo>
                  <a:cubicBezTo>
                    <a:pt x="0" y="1495"/>
                    <a:pt x="1212" y="2990"/>
                    <a:pt x="2220" y="2990"/>
                  </a:cubicBezTo>
                  <a:cubicBezTo>
                    <a:pt x="2317" y="2990"/>
                    <a:pt x="2413" y="2976"/>
                    <a:pt x="2503" y="2947"/>
                  </a:cubicBezTo>
                  <a:cubicBezTo>
                    <a:pt x="3504" y="2613"/>
                    <a:pt x="3838" y="1079"/>
                    <a:pt x="2937" y="345"/>
                  </a:cubicBezTo>
                  <a:cubicBezTo>
                    <a:pt x="2618" y="84"/>
                    <a:pt x="2327" y="0"/>
                    <a:pt x="20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6"/>
            <p:cNvSpPr/>
            <p:nvPr/>
          </p:nvSpPr>
          <p:spPr>
            <a:xfrm>
              <a:off x="2927960" y="4052071"/>
              <a:ext cx="50700" cy="51181"/>
            </a:xfrm>
            <a:custGeom>
              <a:avLst/>
              <a:gdLst/>
              <a:ahLst/>
              <a:cxnLst/>
              <a:rect l="l" t="t" r="r" b="b"/>
              <a:pathLst>
                <a:path w="3371" h="3403" extrusionOk="0">
                  <a:moveTo>
                    <a:pt x="1702" y="400"/>
                  </a:moveTo>
                  <a:cubicBezTo>
                    <a:pt x="1936" y="400"/>
                    <a:pt x="2169" y="500"/>
                    <a:pt x="2403" y="701"/>
                  </a:cubicBezTo>
                  <a:cubicBezTo>
                    <a:pt x="2770" y="1001"/>
                    <a:pt x="2936" y="1468"/>
                    <a:pt x="2836" y="1935"/>
                  </a:cubicBezTo>
                  <a:cubicBezTo>
                    <a:pt x="2736" y="2435"/>
                    <a:pt x="2436" y="2802"/>
                    <a:pt x="2036" y="2936"/>
                  </a:cubicBezTo>
                  <a:cubicBezTo>
                    <a:pt x="1962" y="2960"/>
                    <a:pt x="1885" y="2972"/>
                    <a:pt x="1807" y="2972"/>
                  </a:cubicBezTo>
                  <a:cubicBezTo>
                    <a:pt x="1349" y="2972"/>
                    <a:pt x="834" y="2581"/>
                    <a:pt x="635" y="2068"/>
                  </a:cubicBezTo>
                  <a:cubicBezTo>
                    <a:pt x="468" y="1568"/>
                    <a:pt x="601" y="1068"/>
                    <a:pt x="1102" y="634"/>
                  </a:cubicBezTo>
                  <a:cubicBezTo>
                    <a:pt x="1102" y="634"/>
                    <a:pt x="1335" y="400"/>
                    <a:pt x="1702" y="400"/>
                  </a:cubicBezTo>
                  <a:close/>
                  <a:moveTo>
                    <a:pt x="1702" y="0"/>
                  </a:moveTo>
                  <a:cubicBezTo>
                    <a:pt x="1168" y="0"/>
                    <a:pt x="835" y="334"/>
                    <a:pt x="802" y="334"/>
                  </a:cubicBezTo>
                  <a:cubicBezTo>
                    <a:pt x="201" y="867"/>
                    <a:pt x="1" y="1568"/>
                    <a:pt x="268" y="2235"/>
                  </a:cubicBezTo>
                  <a:cubicBezTo>
                    <a:pt x="501" y="2902"/>
                    <a:pt x="1168" y="3403"/>
                    <a:pt x="1802" y="3403"/>
                  </a:cubicBezTo>
                  <a:cubicBezTo>
                    <a:pt x="1936" y="3403"/>
                    <a:pt x="2036" y="3369"/>
                    <a:pt x="2169" y="3336"/>
                  </a:cubicBezTo>
                  <a:cubicBezTo>
                    <a:pt x="2703" y="3169"/>
                    <a:pt x="3137" y="2635"/>
                    <a:pt x="3237" y="2002"/>
                  </a:cubicBezTo>
                  <a:cubicBezTo>
                    <a:pt x="3370" y="1368"/>
                    <a:pt x="3137" y="767"/>
                    <a:pt x="2670" y="367"/>
                  </a:cubicBezTo>
                  <a:cubicBezTo>
                    <a:pt x="2369" y="134"/>
                    <a:pt x="2036" y="0"/>
                    <a:pt x="17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6"/>
            <p:cNvSpPr/>
            <p:nvPr/>
          </p:nvSpPr>
          <p:spPr>
            <a:xfrm>
              <a:off x="2917432" y="4300201"/>
              <a:ext cx="148520" cy="77080"/>
            </a:xfrm>
            <a:custGeom>
              <a:avLst/>
              <a:gdLst/>
              <a:ahLst/>
              <a:cxnLst/>
              <a:rect l="l" t="t" r="r" b="b"/>
              <a:pathLst>
                <a:path w="9875" h="5125" extrusionOk="0">
                  <a:moveTo>
                    <a:pt x="3631" y="1"/>
                  </a:moveTo>
                  <a:cubicBezTo>
                    <a:pt x="2549" y="1"/>
                    <a:pt x="1336" y="240"/>
                    <a:pt x="0" y="848"/>
                  </a:cubicBezTo>
                  <a:cubicBezTo>
                    <a:pt x="0" y="848"/>
                    <a:pt x="1735" y="3850"/>
                    <a:pt x="4470" y="4917"/>
                  </a:cubicBezTo>
                  <a:cubicBezTo>
                    <a:pt x="4844" y="5063"/>
                    <a:pt x="5232" y="5124"/>
                    <a:pt x="5621" y="5124"/>
                  </a:cubicBezTo>
                  <a:cubicBezTo>
                    <a:pt x="7733" y="5124"/>
                    <a:pt x="9874" y="3316"/>
                    <a:pt x="9874" y="3316"/>
                  </a:cubicBezTo>
                  <a:cubicBezTo>
                    <a:pt x="9874" y="3316"/>
                    <a:pt x="7657" y="1"/>
                    <a:pt x="36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6"/>
            <p:cNvSpPr/>
            <p:nvPr/>
          </p:nvSpPr>
          <p:spPr>
            <a:xfrm>
              <a:off x="2960070" y="4322972"/>
              <a:ext cx="109386" cy="30125"/>
            </a:xfrm>
            <a:custGeom>
              <a:avLst/>
              <a:gdLst/>
              <a:ahLst/>
              <a:cxnLst/>
              <a:rect l="l" t="t" r="r" b="b"/>
              <a:pathLst>
                <a:path w="7273" h="2003" extrusionOk="0">
                  <a:moveTo>
                    <a:pt x="201" y="1"/>
                  </a:moveTo>
                  <a:cubicBezTo>
                    <a:pt x="101" y="1"/>
                    <a:pt x="1" y="101"/>
                    <a:pt x="1" y="201"/>
                  </a:cubicBezTo>
                  <a:cubicBezTo>
                    <a:pt x="1" y="335"/>
                    <a:pt x="101" y="401"/>
                    <a:pt x="201" y="401"/>
                  </a:cubicBezTo>
                  <a:cubicBezTo>
                    <a:pt x="268" y="401"/>
                    <a:pt x="4571" y="435"/>
                    <a:pt x="6906" y="1969"/>
                  </a:cubicBezTo>
                  <a:cubicBezTo>
                    <a:pt x="6939" y="2002"/>
                    <a:pt x="7006" y="2002"/>
                    <a:pt x="7039" y="2002"/>
                  </a:cubicBezTo>
                  <a:cubicBezTo>
                    <a:pt x="7106" y="2002"/>
                    <a:pt x="7173" y="1969"/>
                    <a:pt x="7206" y="1936"/>
                  </a:cubicBezTo>
                  <a:cubicBezTo>
                    <a:pt x="7273" y="1836"/>
                    <a:pt x="7239" y="1702"/>
                    <a:pt x="7139" y="1635"/>
                  </a:cubicBezTo>
                  <a:cubicBezTo>
                    <a:pt x="4704" y="1"/>
                    <a:pt x="434" y="1"/>
                    <a:pt x="2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6"/>
            <p:cNvSpPr/>
            <p:nvPr/>
          </p:nvSpPr>
          <p:spPr>
            <a:xfrm>
              <a:off x="2973621" y="4638315"/>
              <a:ext cx="124441" cy="95654"/>
            </a:xfrm>
            <a:custGeom>
              <a:avLst/>
              <a:gdLst/>
              <a:ahLst/>
              <a:cxnLst/>
              <a:rect l="l" t="t" r="r" b="b"/>
              <a:pathLst>
                <a:path w="8274" h="6360" extrusionOk="0">
                  <a:moveTo>
                    <a:pt x="576" y="0"/>
                  </a:moveTo>
                  <a:cubicBezTo>
                    <a:pt x="389" y="0"/>
                    <a:pt x="197" y="5"/>
                    <a:pt x="0" y="16"/>
                  </a:cubicBezTo>
                  <a:cubicBezTo>
                    <a:pt x="0" y="16"/>
                    <a:pt x="534" y="3418"/>
                    <a:pt x="2669" y="5420"/>
                  </a:cubicBezTo>
                  <a:cubicBezTo>
                    <a:pt x="3436" y="6146"/>
                    <a:pt x="4519" y="6360"/>
                    <a:pt x="5529" y="6360"/>
                  </a:cubicBezTo>
                  <a:cubicBezTo>
                    <a:pt x="6976" y="6360"/>
                    <a:pt x="8273" y="5920"/>
                    <a:pt x="8273" y="5920"/>
                  </a:cubicBezTo>
                  <a:cubicBezTo>
                    <a:pt x="8273" y="5920"/>
                    <a:pt x="6982" y="0"/>
                    <a:pt x="5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6"/>
            <p:cNvSpPr/>
            <p:nvPr/>
          </p:nvSpPr>
          <p:spPr>
            <a:xfrm>
              <a:off x="3007732" y="4664229"/>
              <a:ext cx="93835" cy="66146"/>
            </a:xfrm>
            <a:custGeom>
              <a:avLst/>
              <a:gdLst/>
              <a:ahLst/>
              <a:cxnLst/>
              <a:rect l="l" t="t" r="r" b="b"/>
              <a:pathLst>
                <a:path w="6239" h="4398" extrusionOk="0">
                  <a:moveTo>
                    <a:pt x="230" y="0"/>
                  </a:moveTo>
                  <a:cubicBezTo>
                    <a:pt x="148" y="0"/>
                    <a:pt x="82" y="55"/>
                    <a:pt x="34" y="127"/>
                  </a:cubicBezTo>
                  <a:cubicBezTo>
                    <a:pt x="1" y="227"/>
                    <a:pt x="67" y="361"/>
                    <a:pt x="168" y="394"/>
                  </a:cubicBezTo>
                  <a:cubicBezTo>
                    <a:pt x="201" y="428"/>
                    <a:pt x="4204" y="1995"/>
                    <a:pt x="5838" y="4330"/>
                  </a:cubicBezTo>
                  <a:cubicBezTo>
                    <a:pt x="5872" y="4364"/>
                    <a:pt x="5938" y="4397"/>
                    <a:pt x="6005" y="4397"/>
                  </a:cubicBezTo>
                  <a:cubicBezTo>
                    <a:pt x="6038" y="4397"/>
                    <a:pt x="6072" y="4397"/>
                    <a:pt x="6105" y="4364"/>
                  </a:cubicBezTo>
                  <a:cubicBezTo>
                    <a:pt x="6205" y="4297"/>
                    <a:pt x="6239" y="4164"/>
                    <a:pt x="6172" y="4097"/>
                  </a:cubicBezTo>
                  <a:cubicBezTo>
                    <a:pt x="4471" y="1662"/>
                    <a:pt x="501" y="94"/>
                    <a:pt x="334" y="27"/>
                  </a:cubicBezTo>
                  <a:cubicBezTo>
                    <a:pt x="297" y="9"/>
                    <a:pt x="262" y="0"/>
                    <a:pt x="23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6"/>
            <p:cNvSpPr/>
            <p:nvPr/>
          </p:nvSpPr>
          <p:spPr>
            <a:xfrm>
              <a:off x="3125630" y="4470348"/>
              <a:ext cx="63740" cy="468722"/>
            </a:xfrm>
            <a:custGeom>
              <a:avLst/>
              <a:gdLst/>
              <a:ahLst/>
              <a:cxnLst/>
              <a:rect l="l" t="t" r="r" b="b"/>
              <a:pathLst>
                <a:path w="4238" h="31165" extrusionOk="0">
                  <a:moveTo>
                    <a:pt x="3986" y="0"/>
                  </a:moveTo>
                  <a:cubicBezTo>
                    <a:pt x="3904" y="0"/>
                    <a:pt x="3831" y="65"/>
                    <a:pt x="3803" y="176"/>
                  </a:cubicBezTo>
                  <a:cubicBezTo>
                    <a:pt x="1" y="12718"/>
                    <a:pt x="3270" y="30831"/>
                    <a:pt x="3303" y="30998"/>
                  </a:cubicBezTo>
                  <a:cubicBezTo>
                    <a:pt x="3303" y="31098"/>
                    <a:pt x="3403" y="31165"/>
                    <a:pt x="3503" y="31165"/>
                  </a:cubicBezTo>
                  <a:lnTo>
                    <a:pt x="3537" y="31165"/>
                  </a:lnTo>
                  <a:cubicBezTo>
                    <a:pt x="3637" y="31131"/>
                    <a:pt x="3737" y="31031"/>
                    <a:pt x="3703" y="30931"/>
                  </a:cubicBezTo>
                  <a:cubicBezTo>
                    <a:pt x="3670" y="30731"/>
                    <a:pt x="401" y="12718"/>
                    <a:pt x="4204" y="276"/>
                  </a:cubicBezTo>
                  <a:cubicBezTo>
                    <a:pt x="4237" y="176"/>
                    <a:pt x="4170" y="42"/>
                    <a:pt x="4037" y="9"/>
                  </a:cubicBezTo>
                  <a:cubicBezTo>
                    <a:pt x="4020" y="3"/>
                    <a:pt x="4003" y="0"/>
                    <a:pt x="398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6"/>
            <p:cNvSpPr/>
            <p:nvPr/>
          </p:nvSpPr>
          <p:spPr>
            <a:xfrm>
              <a:off x="3165772" y="4791107"/>
              <a:ext cx="148505" cy="76824"/>
            </a:xfrm>
            <a:custGeom>
              <a:avLst/>
              <a:gdLst/>
              <a:ahLst/>
              <a:cxnLst/>
              <a:rect l="l" t="t" r="r" b="b"/>
              <a:pathLst>
                <a:path w="9874" h="5108" extrusionOk="0">
                  <a:moveTo>
                    <a:pt x="6214" y="0"/>
                  </a:moveTo>
                  <a:cubicBezTo>
                    <a:pt x="2207" y="0"/>
                    <a:pt x="0" y="3300"/>
                    <a:pt x="0" y="3300"/>
                  </a:cubicBezTo>
                  <a:cubicBezTo>
                    <a:pt x="0" y="3300"/>
                    <a:pt x="2117" y="5107"/>
                    <a:pt x="4222" y="5107"/>
                  </a:cubicBezTo>
                  <a:cubicBezTo>
                    <a:pt x="4610" y="5107"/>
                    <a:pt x="4997" y="5046"/>
                    <a:pt x="5371" y="4901"/>
                  </a:cubicBezTo>
                  <a:cubicBezTo>
                    <a:pt x="8106" y="3833"/>
                    <a:pt x="9874" y="865"/>
                    <a:pt x="9874" y="865"/>
                  </a:cubicBezTo>
                  <a:cubicBezTo>
                    <a:pt x="8526" y="244"/>
                    <a:pt x="7304" y="0"/>
                    <a:pt x="62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6"/>
            <p:cNvSpPr/>
            <p:nvPr/>
          </p:nvSpPr>
          <p:spPr>
            <a:xfrm>
              <a:off x="3161757" y="4813636"/>
              <a:ext cx="109386" cy="30110"/>
            </a:xfrm>
            <a:custGeom>
              <a:avLst/>
              <a:gdLst/>
              <a:ahLst/>
              <a:cxnLst/>
              <a:rect l="l" t="t" r="r" b="b"/>
              <a:pathLst>
                <a:path w="7273" h="2002" extrusionOk="0">
                  <a:moveTo>
                    <a:pt x="7072" y="0"/>
                  </a:moveTo>
                  <a:cubicBezTo>
                    <a:pt x="6905" y="34"/>
                    <a:pt x="2602" y="0"/>
                    <a:pt x="134" y="1635"/>
                  </a:cubicBezTo>
                  <a:cubicBezTo>
                    <a:pt x="34" y="1702"/>
                    <a:pt x="0" y="1802"/>
                    <a:pt x="67" y="1902"/>
                  </a:cubicBezTo>
                  <a:cubicBezTo>
                    <a:pt x="134" y="1968"/>
                    <a:pt x="201" y="2002"/>
                    <a:pt x="267" y="2002"/>
                  </a:cubicBezTo>
                  <a:cubicBezTo>
                    <a:pt x="301" y="2002"/>
                    <a:pt x="334" y="2002"/>
                    <a:pt x="367" y="1968"/>
                  </a:cubicBezTo>
                  <a:cubicBezTo>
                    <a:pt x="2702" y="434"/>
                    <a:pt x="6939" y="434"/>
                    <a:pt x="7072" y="434"/>
                  </a:cubicBezTo>
                  <a:cubicBezTo>
                    <a:pt x="7206" y="434"/>
                    <a:pt x="7272" y="334"/>
                    <a:pt x="7272" y="234"/>
                  </a:cubicBezTo>
                  <a:cubicBezTo>
                    <a:pt x="7272" y="100"/>
                    <a:pt x="7206" y="0"/>
                    <a:pt x="707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6"/>
            <p:cNvSpPr/>
            <p:nvPr/>
          </p:nvSpPr>
          <p:spPr>
            <a:xfrm>
              <a:off x="3173623" y="4249125"/>
              <a:ext cx="204875" cy="218862"/>
            </a:xfrm>
            <a:custGeom>
              <a:avLst/>
              <a:gdLst/>
              <a:ahLst/>
              <a:cxnLst/>
              <a:rect l="l" t="t" r="r" b="b"/>
              <a:pathLst>
                <a:path w="13622" h="14552" extrusionOk="0">
                  <a:moveTo>
                    <a:pt x="5301" y="1"/>
                  </a:moveTo>
                  <a:cubicBezTo>
                    <a:pt x="3682" y="1"/>
                    <a:pt x="2028" y="2059"/>
                    <a:pt x="1280" y="6646"/>
                  </a:cubicBezTo>
                  <a:cubicBezTo>
                    <a:pt x="0" y="14487"/>
                    <a:pt x="1270" y="14551"/>
                    <a:pt x="1312" y="14551"/>
                  </a:cubicBezTo>
                  <a:cubicBezTo>
                    <a:pt x="1313" y="14551"/>
                    <a:pt x="1313" y="14551"/>
                    <a:pt x="1313" y="14551"/>
                  </a:cubicBezTo>
                  <a:cubicBezTo>
                    <a:pt x="4682" y="14251"/>
                    <a:pt x="13588" y="10682"/>
                    <a:pt x="13588" y="7646"/>
                  </a:cubicBezTo>
                  <a:cubicBezTo>
                    <a:pt x="13622" y="4644"/>
                    <a:pt x="9085" y="4878"/>
                    <a:pt x="8451" y="3176"/>
                  </a:cubicBezTo>
                  <a:cubicBezTo>
                    <a:pt x="7672" y="1122"/>
                    <a:pt x="6496" y="1"/>
                    <a:pt x="5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6"/>
            <p:cNvSpPr/>
            <p:nvPr/>
          </p:nvSpPr>
          <p:spPr>
            <a:xfrm>
              <a:off x="3159771" y="4415828"/>
              <a:ext cx="273412" cy="195039"/>
            </a:xfrm>
            <a:custGeom>
              <a:avLst/>
              <a:gdLst/>
              <a:ahLst/>
              <a:cxnLst/>
              <a:rect l="l" t="t" r="r" b="b"/>
              <a:pathLst>
                <a:path w="18179" h="12968" extrusionOk="0">
                  <a:moveTo>
                    <a:pt x="14871" y="1"/>
                  </a:moveTo>
                  <a:cubicBezTo>
                    <a:pt x="11424" y="1"/>
                    <a:pt x="3201" y="3034"/>
                    <a:pt x="3201" y="3034"/>
                  </a:cubicBezTo>
                  <a:cubicBezTo>
                    <a:pt x="1" y="5418"/>
                    <a:pt x="8045" y="12967"/>
                    <a:pt x="11454" y="12967"/>
                  </a:cubicBezTo>
                  <a:cubicBezTo>
                    <a:pt x="11670" y="12967"/>
                    <a:pt x="11867" y="12937"/>
                    <a:pt x="12041" y="12874"/>
                  </a:cubicBezTo>
                  <a:cubicBezTo>
                    <a:pt x="14242" y="12040"/>
                    <a:pt x="15076" y="9205"/>
                    <a:pt x="14209" y="7070"/>
                  </a:cubicBezTo>
                  <a:cubicBezTo>
                    <a:pt x="13675" y="5635"/>
                    <a:pt x="18179" y="4535"/>
                    <a:pt x="16311" y="498"/>
                  </a:cubicBezTo>
                  <a:cubicBezTo>
                    <a:pt x="16149" y="145"/>
                    <a:pt x="15624" y="1"/>
                    <a:pt x="14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6"/>
            <p:cNvSpPr/>
            <p:nvPr/>
          </p:nvSpPr>
          <p:spPr>
            <a:xfrm>
              <a:off x="3022877" y="4485539"/>
              <a:ext cx="249769" cy="211026"/>
            </a:xfrm>
            <a:custGeom>
              <a:avLst/>
              <a:gdLst/>
              <a:ahLst/>
              <a:cxnLst/>
              <a:rect l="l" t="t" r="r" b="b"/>
              <a:pathLst>
                <a:path w="16607" h="14031" extrusionOk="0">
                  <a:moveTo>
                    <a:pt x="11100" y="0"/>
                  </a:moveTo>
                  <a:cubicBezTo>
                    <a:pt x="9179" y="0"/>
                    <a:pt x="1" y="6924"/>
                    <a:pt x="2163" y="8873"/>
                  </a:cubicBezTo>
                  <a:cubicBezTo>
                    <a:pt x="4564" y="11041"/>
                    <a:pt x="5031" y="9140"/>
                    <a:pt x="7300" y="12008"/>
                  </a:cubicBezTo>
                  <a:cubicBezTo>
                    <a:pt x="8405" y="13444"/>
                    <a:pt x="9087" y="14031"/>
                    <a:pt x="9735" y="14031"/>
                  </a:cubicBezTo>
                  <a:cubicBezTo>
                    <a:pt x="10397" y="14031"/>
                    <a:pt x="11025" y="13419"/>
                    <a:pt x="12036" y="12475"/>
                  </a:cubicBezTo>
                  <a:cubicBezTo>
                    <a:pt x="14038" y="10574"/>
                    <a:pt x="16039" y="11975"/>
                    <a:pt x="16173" y="10240"/>
                  </a:cubicBezTo>
                  <a:cubicBezTo>
                    <a:pt x="16606" y="4937"/>
                    <a:pt x="11436" y="200"/>
                    <a:pt x="11436" y="200"/>
                  </a:cubicBezTo>
                  <a:cubicBezTo>
                    <a:pt x="11401" y="63"/>
                    <a:pt x="11284" y="0"/>
                    <a:pt x="11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6"/>
            <p:cNvSpPr/>
            <p:nvPr/>
          </p:nvSpPr>
          <p:spPr>
            <a:xfrm>
              <a:off x="2971110" y="4383177"/>
              <a:ext cx="232759" cy="185864"/>
            </a:xfrm>
            <a:custGeom>
              <a:avLst/>
              <a:gdLst/>
              <a:ahLst/>
              <a:cxnLst/>
              <a:rect l="l" t="t" r="r" b="b"/>
              <a:pathLst>
                <a:path w="15476" h="12358" extrusionOk="0">
                  <a:moveTo>
                    <a:pt x="4604" y="1"/>
                  </a:moveTo>
                  <a:cubicBezTo>
                    <a:pt x="1235" y="901"/>
                    <a:pt x="2402" y="3203"/>
                    <a:pt x="2302" y="4571"/>
                  </a:cubicBezTo>
                  <a:cubicBezTo>
                    <a:pt x="2236" y="5938"/>
                    <a:pt x="1" y="6572"/>
                    <a:pt x="1535" y="8474"/>
                  </a:cubicBezTo>
                  <a:cubicBezTo>
                    <a:pt x="3036" y="10342"/>
                    <a:pt x="1769" y="11743"/>
                    <a:pt x="4104" y="12310"/>
                  </a:cubicBezTo>
                  <a:cubicBezTo>
                    <a:pt x="4228" y="12342"/>
                    <a:pt x="4374" y="12358"/>
                    <a:pt x="4536" y="12358"/>
                  </a:cubicBezTo>
                  <a:cubicBezTo>
                    <a:pt x="7368" y="12358"/>
                    <a:pt x="15475" y="7620"/>
                    <a:pt x="13677" y="5538"/>
                  </a:cubicBezTo>
                  <a:cubicBezTo>
                    <a:pt x="11809" y="3337"/>
                    <a:pt x="4604" y="1"/>
                    <a:pt x="4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6"/>
            <p:cNvSpPr/>
            <p:nvPr/>
          </p:nvSpPr>
          <p:spPr>
            <a:xfrm>
              <a:off x="3012755" y="4243530"/>
              <a:ext cx="209718" cy="218817"/>
            </a:xfrm>
            <a:custGeom>
              <a:avLst/>
              <a:gdLst/>
              <a:ahLst/>
              <a:cxnLst/>
              <a:rect l="l" t="t" r="r" b="b"/>
              <a:pathLst>
                <a:path w="13944" h="14549" extrusionOk="0">
                  <a:moveTo>
                    <a:pt x="8915" y="0"/>
                  </a:moveTo>
                  <a:cubicBezTo>
                    <a:pt x="7090" y="0"/>
                    <a:pt x="6333" y="3679"/>
                    <a:pt x="5104" y="3782"/>
                  </a:cubicBezTo>
                  <a:cubicBezTo>
                    <a:pt x="3503" y="3915"/>
                    <a:pt x="0" y="3648"/>
                    <a:pt x="2769" y="7918"/>
                  </a:cubicBezTo>
                  <a:cubicBezTo>
                    <a:pt x="5073" y="11499"/>
                    <a:pt x="9294" y="14549"/>
                    <a:pt x="10954" y="14549"/>
                  </a:cubicBezTo>
                  <a:cubicBezTo>
                    <a:pt x="11289" y="14549"/>
                    <a:pt x="11519" y="14425"/>
                    <a:pt x="11609" y="14156"/>
                  </a:cubicBezTo>
                  <a:cubicBezTo>
                    <a:pt x="13944" y="7118"/>
                    <a:pt x="10908" y="1213"/>
                    <a:pt x="10908" y="1213"/>
                  </a:cubicBezTo>
                  <a:cubicBezTo>
                    <a:pt x="10117" y="337"/>
                    <a:pt x="9467" y="0"/>
                    <a:pt x="89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6"/>
            <p:cNvSpPr/>
            <p:nvPr/>
          </p:nvSpPr>
          <p:spPr>
            <a:xfrm>
              <a:off x="3197371" y="4377146"/>
              <a:ext cx="63740" cy="85322"/>
            </a:xfrm>
            <a:custGeom>
              <a:avLst/>
              <a:gdLst/>
              <a:ahLst/>
              <a:cxnLst/>
              <a:rect l="l" t="t" r="r" b="b"/>
              <a:pathLst>
                <a:path w="4238" h="5673" extrusionOk="0">
                  <a:moveTo>
                    <a:pt x="3165" y="0"/>
                  </a:moveTo>
                  <a:cubicBezTo>
                    <a:pt x="3103" y="0"/>
                    <a:pt x="3046" y="37"/>
                    <a:pt x="3003" y="102"/>
                  </a:cubicBezTo>
                  <a:cubicBezTo>
                    <a:pt x="2903" y="268"/>
                    <a:pt x="568" y="4138"/>
                    <a:pt x="134" y="5139"/>
                  </a:cubicBezTo>
                  <a:cubicBezTo>
                    <a:pt x="101" y="5239"/>
                    <a:pt x="1" y="5472"/>
                    <a:pt x="168" y="5606"/>
                  </a:cubicBezTo>
                  <a:cubicBezTo>
                    <a:pt x="234" y="5639"/>
                    <a:pt x="268" y="5672"/>
                    <a:pt x="334" y="5672"/>
                  </a:cubicBezTo>
                  <a:cubicBezTo>
                    <a:pt x="534" y="5672"/>
                    <a:pt x="868" y="5372"/>
                    <a:pt x="1735" y="4605"/>
                  </a:cubicBezTo>
                  <a:cubicBezTo>
                    <a:pt x="2436" y="3971"/>
                    <a:pt x="3336" y="3204"/>
                    <a:pt x="4137" y="2637"/>
                  </a:cubicBezTo>
                  <a:cubicBezTo>
                    <a:pt x="4204" y="2570"/>
                    <a:pt x="4237" y="2437"/>
                    <a:pt x="4170" y="2370"/>
                  </a:cubicBezTo>
                  <a:cubicBezTo>
                    <a:pt x="4127" y="2305"/>
                    <a:pt x="4056" y="2268"/>
                    <a:pt x="3994" y="2268"/>
                  </a:cubicBezTo>
                  <a:cubicBezTo>
                    <a:pt x="3959" y="2268"/>
                    <a:pt x="3927" y="2280"/>
                    <a:pt x="3904" y="2303"/>
                  </a:cubicBezTo>
                  <a:cubicBezTo>
                    <a:pt x="3070" y="2870"/>
                    <a:pt x="2169" y="3671"/>
                    <a:pt x="1468" y="4305"/>
                  </a:cubicBezTo>
                  <a:cubicBezTo>
                    <a:pt x="1202" y="4538"/>
                    <a:pt x="901" y="4772"/>
                    <a:pt x="701" y="4972"/>
                  </a:cubicBezTo>
                  <a:cubicBezTo>
                    <a:pt x="1368" y="3637"/>
                    <a:pt x="3336" y="368"/>
                    <a:pt x="3370" y="335"/>
                  </a:cubicBezTo>
                  <a:cubicBezTo>
                    <a:pt x="3403" y="235"/>
                    <a:pt x="3370" y="102"/>
                    <a:pt x="3270" y="35"/>
                  </a:cubicBezTo>
                  <a:cubicBezTo>
                    <a:pt x="3234" y="11"/>
                    <a:pt x="3199" y="0"/>
                    <a:pt x="316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6"/>
            <p:cNvSpPr/>
            <p:nvPr/>
          </p:nvSpPr>
          <p:spPr>
            <a:xfrm>
              <a:off x="3197883" y="4468694"/>
              <a:ext cx="103355" cy="64010"/>
            </a:xfrm>
            <a:custGeom>
              <a:avLst/>
              <a:gdLst/>
              <a:ahLst/>
              <a:cxnLst/>
              <a:rect l="l" t="t" r="r" b="b"/>
              <a:pathLst>
                <a:path w="6872" h="4256" extrusionOk="0">
                  <a:moveTo>
                    <a:pt x="1604" y="0"/>
                  </a:moveTo>
                  <a:cubicBezTo>
                    <a:pt x="194" y="0"/>
                    <a:pt x="107" y="139"/>
                    <a:pt x="67" y="219"/>
                  </a:cubicBezTo>
                  <a:cubicBezTo>
                    <a:pt x="0" y="319"/>
                    <a:pt x="0" y="419"/>
                    <a:pt x="67" y="486"/>
                  </a:cubicBezTo>
                  <a:cubicBezTo>
                    <a:pt x="367" y="920"/>
                    <a:pt x="3236" y="3955"/>
                    <a:pt x="4703" y="4255"/>
                  </a:cubicBezTo>
                  <a:lnTo>
                    <a:pt x="4737" y="4255"/>
                  </a:lnTo>
                  <a:cubicBezTo>
                    <a:pt x="4837" y="4255"/>
                    <a:pt x="4937" y="4189"/>
                    <a:pt x="4937" y="4088"/>
                  </a:cubicBezTo>
                  <a:cubicBezTo>
                    <a:pt x="4970" y="3988"/>
                    <a:pt x="4904" y="3888"/>
                    <a:pt x="4770" y="3855"/>
                  </a:cubicBezTo>
                  <a:cubicBezTo>
                    <a:pt x="3603" y="3621"/>
                    <a:pt x="1234" y="1220"/>
                    <a:pt x="567" y="453"/>
                  </a:cubicBezTo>
                  <a:cubicBezTo>
                    <a:pt x="758" y="429"/>
                    <a:pt x="1060" y="418"/>
                    <a:pt x="1442" y="418"/>
                  </a:cubicBezTo>
                  <a:cubicBezTo>
                    <a:pt x="2662" y="418"/>
                    <a:pt x="4708" y="526"/>
                    <a:pt x="6638" y="653"/>
                  </a:cubicBezTo>
                  <a:cubicBezTo>
                    <a:pt x="6738" y="653"/>
                    <a:pt x="6872" y="586"/>
                    <a:pt x="6872" y="453"/>
                  </a:cubicBezTo>
                  <a:cubicBezTo>
                    <a:pt x="6872" y="352"/>
                    <a:pt x="6772" y="252"/>
                    <a:pt x="6672" y="252"/>
                  </a:cubicBezTo>
                  <a:cubicBezTo>
                    <a:pt x="4115" y="64"/>
                    <a:pt x="2557" y="0"/>
                    <a:pt x="160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6"/>
            <p:cNvSpPr/>
            <p:nvPr/>
          </p:nvSpPr>
          <p:spPr>
            <a:xfrm>
              <a:off x="3086496" y="4321979"/>
              <a:ext cx="114906" cy="145001"/>
            </a:xfrm>
            <a:custGeom>
              <a:avLst/>
              <a:gdLst/>
              <a:ahLst/>
              <a:cxnLst/>
              <a:rect l="l" t="t" r="r" b="b"/>
              <a:pathLst>
                <a:path w="7640" h="9641" extrusionOk="0">
                  <a:moveTo>
                    <a:pt x="7439" y="0"/>
                  </a:moveTo>
                  <a:cubicBezTo>
                    <a:pt x="7339" y="0"/>
                    <a:pt x="7239" y="100"/>
                    <a:pt x="7206" y="200"/>
                  </a:cubicBezTo>
                  <a:cubicBezTo>
                    <a:pt x="7206" y="234"/>
                    <a:pt x="7173" y="1134"/>
                    <a:pt x="6739" y="3603"/>
                  </a:cubicBezTo>
                  <a:cubicBezTo>
                    <a:pt x="6572" y="4770"/>
                    <a:pt x="6539" y="5871"/>
                    <a:pt x="6539" y="6872"/>
                  </a:cubicBezTo>
                  <a:cubicBezTo>
                    <a:pt x="6505" y="7939"/>
                    <a:pt x="6505" y="8873"/>
                    <a:pt x="6239" y="9173"/>
                  </a:cubicBezTo>
                  <a:cubicBezTo>
                    <a:pt x="6205" y="9207"/>
                    <a:pt x="6172" y="9207"/>
                    <a:pt x="6038" y="9207"/>
                  </a:cubicBezTo>
                  <a:cubicBezTo>
                    <a:pt x="4971" y="9173"/>
                    <a:pt x="1602" y="7072"/>
                    <a:pt x="401" y="5538"/>
                  </a:cubicBezTo>
                  <a:cubicBezTo>
                    <a:pt x="360" y="5496"/>
                    <a:pt x="293" y="5468"/>
                    <a:pt x="232" y="5468"/>
                  </a:cubicBezTo>
                  <a:cubicBezTo>
                    <a:pt x="195" y="5468"/>
                    <a:pt x="160" y="5479"/>
                    <a:pt x="134" y="5504"/>
                  </a:cubicBezTo>
                  <a:cubicBezTo>
                    <a:pt x="34" y="5571"/>
                    <a:pt x="1" y="5704"/>
                    <a:pt x="101" y="5804"/>
                  </a:cubicBezTo>
                  <a:cubicBezTo>
                    <a:pt x="1268" y="7339"/>
                    <a:pt x="4738" y="9574"/>
                    <a:pt x="6038" y="9640"/>
                  </a:cubicBezTo>
                  <a:lnTo>
                    <a:pt x="6072" y="9640"/>
                  </a:lnTo>
                  <a:cubicBezTo>
                    <a:pt x="6272" y="9640"/>
                    <a:pt x="6439" y="9574"/>
                    <a:pt x="6539" y="9474"/>
                  </a:cubicBezTo>
                  <a:cubicBezTo>
                    <a:pt x="6906" y="9040"/>
                    <a:pt x="6906" y="8139"/>
                    <a:pt x="6939" y="6872"/>
                  </a:cubicBezTo>
                  <a:cubicBezTo>
                    <a:pt x="6972" y="5904"/>
                    <a:pt x="6972" y="4804"/>
                    <a:pt x="7173" y="3670"/>
                  </a:cubicBezTo>
                  <a:cubicBezTo>
                    <a:pt x="7573" y="1168"/>
                    <a:pt x="7640" y="267"/>
                    <a:pt x="7640" y="234"/>
                  </a:cubicBezTo>
                  <a:cubicBezTo>
                    <a:pt x="7640" y="134"/>
                    <a:pt x="7540" y="34"/>
                    <a:pt x="743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6"/>
            <p:cNvSpPr/>
            <p:nvPr/>
          </p:nvSpPr>
          <p:spPr>
            <a:xfrm>
              <a:off x="3080480" y="4481388"/>
              <a:ext cx="165079" cy="84931"/>
            </a:xfrm>
            <a:custGeom>
              <a:avLst/>
              <a:gdLst/>
              <a:ahLst/>
              <a:cxnLst/>
              <a:rect l="l" t="t" r="r" b="b"/>
              <a:pathLst>
                <a:path w="10976" h="5647" extrusionOk="0">
                  <a:moveTo>
                    <a:pt x="7114" y="1"/>
                  </a:moveTo>
                  <a:cubicBezTo>
                    <a:pt x="5281" y="1"/>
                    <a:pt x="589" y="4725"/>
                    <a:pt x="67" y="5279"/>
                  </a:cubicBezTo>
                  <a:cubicBezTo>
                    <a:pt x="1" y="5379"/>
                    <a:pt x="1" y="5513"/>
                    <a:pt x="67" y="5579"/>
                  </a:cubicBezTo>
                  <a:cubicBezTo>
                    <a:pt x="101" y="5613"/>
                    <a:pt x="167" y="5646"/>
                    <a:pt x="201" y="5646"/>
                  </a:cubicBezTo>
                  <a:cubicBezTo>
                    <a:pt x="267" y="5646"/>
                    <a:pt x="334" y="5613"/>
                    <a:pt x="367" y="5579"/>
                  </a:cubicBezTo>
                  <a:cubicBezTo>
                    <a:pt x="1804" y="4110"/>
                    <a:pt x="5733" y="404"/>
                    <a:pt x="7119" y="404"/>
                  </a:cubicBezTo>
                  <a:cubicBezTo>
                    <a:pt x="7149" y="404"/>
                    <a:pt x="7178" y="406"/>
                    <a:pt x="7206" y="409"/>
                  </a:cubicBezTo>
                  <a:cubicBezTo>
                    <a:pt x="7306" y="442"/>
                    <a:pt x="7372" y="476"/>
                    <a:pt x="7439" y="576"/>
                  </a:cubicBezTo>
                  <a:cubicBezTo>
                    <a:pt x="8073" y="1710"/>
                    <a:pt x="9174" y="2844"/>
                    <a:pt x="9908" y="3611"/>
                  </a:cubicBezTo>
                  <a:cubicBezTo>
                    <a:pt x="10208" y="3912"/>
                    <a:pt x="10508" y="4245"/>
                    <a:pt x="10575" y="4345"/>
                  </a:cubicBezTo>
                  <a:cubicBezTo>
                    <a:pt x="10600" y="4420"/>
                    <a:pt x="10681" y="4458"/>
                    <a:pt x="10762" y="4458"/>
                  </a:cubicBezTo>
                  <a:cubicBezTo>
                    <a:pt x="10789" y="4458"/>
                    <a:pt x="10817" y="4454"/>
                    <a:pt x="10842" y="4445"/>
                  </a:cubicBezTo>
                  <a:cubicBezTo>
                    <a:pt x="10942" y="4379"/>
                    <a:pt x="10975" y="4245"/>
                    <a:pt x="10942" y="4145"/>
                  </a:cubicBezTo>
                  <a:cubicBezTo>
                    <a:pt x="10875" y="4012"/>
                    <a:pt x="10641" y="3778"/>
                    <a:pt x="10208" y="3311"/>
                  </a:cubicBezTo>
                  <a:cubicBezTo>
                    <a:pt x="9474" y="2577"/>
                    <a:pt x="8407" y="1443"/>
                    <a:pt x="7806" y="376"/>
                  </a:cubicBezTo>
                  <a:cubicBezTo>
                    <a:pt x="7673" y="176"/>
                    <a:pt x="7506" y="42"/>
                    <a:pt x="7239" y="9"/>
                  </a:cubicBezTo>
                  <a:cubicBezTo>
                    <a:pt x="7199" y="3"/>
                    <a:pt x="7157" y="1"/>
                    <a:pt x="71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6"/>
            <p:cNvSpPr/>
            <p:nvPr/>
          </p:nvSpPr>
          <p:spPr>
            <a:xfrm>
              <a:off x="3202891" y="4426642"/>
              <a:ext cx="107882" cy="43842"/>
            </a:xfrm>
            <a:custGeom>
              <a:avLst/>
              <a:gdLst/>
              <a:ahLst/>
              <a:cxnLst/>
              <a:rect l="l" t="t" r="r" b="b"/>
              <a:pathLst>
                <a:path w="7173" h="2915" extrusionOk="0">
                  <a:moveTo>
                    <a:pt x="6933" y="0"/>
                  </a:moveTo>
                  <a:cubicBezTo>
                    <a:pt x="6904" y="0"/>
                    <a:pt x="6872" y="5"/>
                    <a:pt x="6839" y="13"/>
                  </a:cubicBezTo>
                  <a:cubicBezTo>
                    <a:pt x="6806" y="46"/>
                    <a:pt x="1135" y="2281"/>
                    <a:pt x="167" y="2515"/>
                  </a:cubicBezTo>
                  <a:cubicBezTo>
                    <a:pt x="67" y="2515"/>
                    <a:pt x="1" y="2648"/>
                    <a:pt x="1" y="2748"/>
                  </a:cubicBezTo>
                  <a:cubicBezTo>
                    <a:pt x="34" y="2848"/>
                    <a:pt x="101" y="2915"/>
                    <a:pt x="201" y="2915"/>
                  </a:cubicBezTo>
                  <a:lnTo>
                    <a:pt x="268" y="2915"/>
                  </a:lnTo>
                  <a:cubicBezTo>
                    <a:pt x="1268" y="2681"/>
                    <a:pt x="6772" y="480"/>
                    <a:pt x="7006" y="380"/>
                  </a:cubicBezTo>
                  <a:cubicBezTo>
                    <a:pt x="7106" y="346"/>
                    <a:pt x="7172" y="246"/>
                    <a:pt x="7139" y="113"/>
                  </a:cubicBezTo>
                  <a:cubicBezTo>
                    <a:pt x="7089" y="38"/>
                    <a:pt x="7020" y="0"/>
                    <a:pt x="693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6"/>
            <p:cNvSpPr/>
            <p:nvPr/>
          </p:nvSpPr>
          <p:spPr>
            <a:xfrm>
              <a:off x="3141182" y="4484020"/>
              <a:ext cx="60716" cy="88811"/>
            </a:xfrm>
            <a:custGeom>
              <a:avLst/>
              <a:gdLst/>
              <a:ahLst/>
              <a:cxnLst/>
              <a:rect l="l" t="t" r="r" b="b"/>
              <a:pathLst>
                <a:path w="4037" h="5905" extrusionOk="0">
                  <a:moveTo>
                    <a:pt x="2862" y="1"/>
                  </a:moveTo>
                  <a:cubicBezTo>
                    <a:pt x="2693" y="1"/>
                    <a:pt x="2336" y="33"/>
                    <a:pt x="67" y="4504"/>
                  </a:cubicBezTo>
                  <a:cubicBezTo>
                    <a:pt x="1" y="4604"/>
                    <a:pt x="34" y="4704"/>
                    <a:pt x="168" y="4771"/>
                  </a:cubicBezTo>
                  <a:cubicBezTo>
                    <a:pt x="195" y="4789"/>
                    <a:pt x="223" y="4798"/>
                    <a:pt x="251" y="4798"/>
                  </a:cubicBezTo>
                  <a:cubicBezTo>
                    <a:pt x="321" y="4798"/>
                    <a:pt x="386" y="4743"/>
                    <a:pt x="434" y="4671"/>
                  </a:cubicBezTo>
                  <a:cubicBezTo>
                    <a:pt x="1302" y="3003"/>
                    <a:pt x="2302" y="1168"/>
                    <a:pt x="2736" y="601"/>
                  </a:cubicBezTo>
                  <a:cubicBezTo>
                    <a:pt x="2836" y="1168"/>
                    <a:pt x="3036" y="2369"/>
                    <a:pt x="3236" y="3436"/>
                  </a:cubicBezTo>
                  <a:cubicBezTo>
                    <a:pt x="3370" y="4370"/>
                    <a:pt x="3537" y="5271"/>
                    <a:pt x="3603" y="5738"/>
                  </a:cubicBezTo>
                  <a:cubicBezTo>
                    <a:pt x="3637" y="5838"/>
                    <a:pt x="3737" y="5905"/>
                    <a:pt x="3837" y="5905"/>
                  </a:cubicBezTo>
                  <a:lnTo>
                    <a:pt x="3870" y="5905"/>
                  </a:lnTo>
                  <a:cubicBezTo>
                    <a:pt x="3970" y="5871"/>
                    <a:pt x="4037" y="5771"/>
                    <a:pt x="4037" y="5671"/>
                  </a:cubicBezTo>
                  <a:cubicBezTo>
                    <a:pt x="3937" y="5204"/>
                    <a:pt x="3803" y="4304"/>
                    <a:pt x="3637" y="3370"/>
                  </a:cubicBezTo>
                  <a:cubicBezTo>
                    <a:pt x="3403" y="1969"/>
                    <a:pt x="3170" y="534"/>
                    <a:pt x="3070" y="201"/>
                  </a:cubicBezTo>
                  <a:cubicBezTo>
                    <a:pt x="3036" y="101"/>
                    <a:pt x="2970" y="34"/>
                    <a:pt x="2869" y="1"/>
                  </a:cubicBezTo>
                  <a:cubicBezTo>
                    <a:pt x="2867" y="1"/>
                    <a:pt x="2865" y="1"/>
                    <a:pt x="286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6"/>
            <p:cNvSpPr/>
            <p:nvPr/>
          </p:nvSpPr>
          <p:spPr>
            <a:xfrm>
              <a:off x="3081488" y="4464062"/>
              <a:ext cx="92827" cy="40036"/>
            </a:xfrm>
            <a:custGeom>
              <a:avLst/>
              <a:gdLst/>
              <a:ahLst/>
              <a:cxnLst/>
              <a:rect l="l" t="t" r="r" b="b"/>
              <a:pathLst>
                <a:path w="6172" h="2662" extrusionOk="0">
                  <a:moveTo>
                    <a:pt x="3341" y="0"/>
                  </a:moveTo>
                  <a:cubicBezTo>
                    <a:pt x="2478" y="0"/>
                    <a:pt x="1604" y="33"/>
                    <a:pt x="1034" y="60"/>
                  </a:cubicBezTo>
                  <a:cubicBezTo>
                    <a:pt x="934" y="93"/>
                    <a:pt x="834" y="160"/>
                    <a:pt x="834" y="294"/>
                  </a:cubicBezTo>
                  <a:cubicBezTo>
                    <a:pt x="834" y="394"/>
                    <a:pt x="934" y="494"/>
                    <a:pt x="1068" y="494"/>
                  </a:cubicBezTo>
                  <a:cubicBezTo>
                    <a:pt x="1791" y="454"/>
                    <a:pt x="2557" y="436"/>
                    <a:pt x="3257" y="436"/>
                  </a:cubicBezTo>
                  <a:cubicBezTo>
                    <a:pt x="4332" y="436"/>
                    <a:pt x="5254" y="480"/>
                    <a:pt x="5638" y="560"/>
                  </a:cubicBezTo>
                  <a:cubicBezTo>
                    <a:pt x="5171" y="794"/>
                    <a:pt x="3736" y="1161"/>
                    <a:pt x="2769" y="1428"/>
                  </a:cubicBezTo>
                  <a:cubicBezTo>
                    <a:pt x="1301" y="1828"/>
                    <a:pt x="401" y="2061"/>
                    <a:pt x="100" y="2262"/>
                  </a:cubicBezTo>
                  <a:cubicBezTo>
                    <a:pt x="0" y="2362"/>
                    <a:pt x="0" y="2462"/>
                    <a:pt x="67" y="2562"/>
                  </a:cubicBezTo>
                  <a:cubicBezTo>
                    <a:pt x="100" y="2629"/>
                    <a:pt x="167" y="2662"/>
                    <a:pt x="234" y="2662"/>
                  </a:cubicBezTo>
                  <a:cubicBezTo>
                    <a:pt x="267" y="2662"/>
                    <a:pt x="300" y="2629"/>
                    <a:pt x="367" y="2595"/>
                  </a:cubicBezTo>
                  <a:cubicBezTo>
                    <a:pt x="601" y="2428"/>
                    <a:pt x="1802" y="2128"/>
                    <a:pt x="2869" y="1828"/>
                  </a:cubicBezTo>
                  <a:cubicBezTo>
                    <a:pt x="5371" y="1194"/>
                    <a:pt x="6105" y="927"/>
                    <a:pt x="6171" y="560"/>
                  </a:cubicBezTo>
                  <a:cubicBezTo>
                    <a:pt x="6171" y="494"/>
                    <a:pt x="6138" y="394"/>
                    <a:pt x="6071" y="327"/>
                  </a:cubicBezTo>
                  <a:cubicBezTo>
                    <a:pt x="5834" y="70"/>
                    <a:pt x="4599" y="0"/>
                    <a:pt x="334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6"/>
            <p:cNvSpPr/>
            <p:nvPr/>
          </p:nvSpPr>
          <p:spPr>
            <a:xfrm>
              <a:off x="3121118" y="4378033"/>
              <a:ext cx="65228" cy="88450"/>
            </a:xfrm>
            <a:custGeom>
              <a:avLst/>
              <a:gdLst/>
              <a:ahLst/>
              <a:cxnLst/>
              <a:rect l="l" t="t" r="r" b="b"/>
              <a:pathLst>
                <a:path w="4337" h="5881" extrusionOk="0">
                  <a:moveTo>
                    <a:pt x="2558" y="1"/>
                  </a:moveTo>
                  <a:cubicBezTo>
                    <a:pt x="2539" y="1"/>
                    <a:pt x="2520" y="3"/>
                    <a:pt x="2502" y="9"/>
                  </a:cubicBezTo>
                  <a:cubicBezTo>
                    <a:pt x="2402" y="9"/>
                    <a:pt x="2335" y="143"/>
                    <a:pt x="2369" y="243"/>
                  </a:cubicBezTo>
                  <a:cubicBezTo>
                    <a:pt x="2402" y="410"/>
                    <a:pt x="3336" y="3879"/>
                    <a:pt x="3736" y="5213"/>
                  </a:cubicBezTo>
                  <a:cubicBezTo>
                    <a:pt x="2869" y="4479"/>
                    <a:pt x="734" y="2278"/>
                    <a:pt x="434" y="1310"/>
                  </a:cubicBezTo>
                  <a:cubicBezTo>
                    <a:pt x="379" y="1228"/>
                    <a:pt x="302" y="1168"/>
                    <a:pt x="220" y="1168"/>
                  </a:cubicBezTo>
                  <a:cubicBezTo>
                    <a:pt x="203" y="1168"/>
                    <a:pt x="185" y="1171"/>
                    <a:pt x="167" y="1177"/>
                  </a:cubicBezTo>
                  <a:cubicBezTo>
                    <a:pt x="34" y="1243"/>
                    <a:pt x="0" y="1344"/>
                    <a:pt x="34" y="1444"/>
                  </a:cubicBezTo>
                  <a:cubicBezTo>
                    <a:pt x="434" y="2644"/>
                    <a:pt x="3470" y="5780"/>
                    <a:pt x="4003" y="5880"/>
                  </a:cubicBezTo>
                  <a:lnTo>
                    <a:pt x="4037" y="5880"/>
                  </a:lnTo>
                  <a:cubicBezTo>
                    <a:pt x="4103" y="5880"/>
                    <a:pt x="4203" y="5847"/>
                    <a:pt x="4237" y="5813"/>
                  </a:cubicBezTo>
                  <a:cubicBezTo>
                    <a:pt x="4270" y="5747"/>
                    <a:pt x="4337" y="5680"/>
                    <a:pt x="4270" y="5513"/>
                  </a:cubicBezTo>
                  <a:cubicBezTo>
                    <a:pt x="4037" y="4879"/>
                    <a:pt x="2769" y="176"/>
                    <a:pt x="2769" y="143"/>
                  </a:cubicBezTo>
                  <a:cubicBezTo>
                    <a:pt x="2742" y="60"/>
                    <a:pt x="2646" y="1"/>
                    <a:pt x="255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6"/>
            <p:cNvSpPr/>
            <p:nvPr/>
          </p:nvSpPr>
          <p:spPr>
            <a:xfrm>
              <a:off x="3160734" y="4456060"/>
              <a:ext cx="51211" cy="41450"/>
            </a:xfrm>
            <a:custGeom>
              <a:avLst/>
              <a:gdLst/>
              <a:ahLst/>
              <a:cxnLst/>
              <a:rect l="l" t="t" r="r" b="b"/>
              <a:pathLst>
                <a:path w="3405" h="2756" extrusionOk="0">
                  <a:moveTo>
                    <a:pt x="1817" y="1"/>
                  </a:moveTo>
                  <a:cubicBezTo>
                    <a:pt x="471" y="1"/>
                    <a:pt x="0" y="1754"/>
                    <a:pt x="669" y="2393"/>
                  </a:cubicBezTo>
                  <a:cubicBezTo>
                    <a:pt x="939" y="2641"/>
                    <a:pt x="1288" y="2755"/>
                    <a:pt x="1640" y="2755"/>
                  </a:cubicBezTo>
                  <a:cubicBezTo>
                    <a:pt x="2333" y="2755"/>
                    <a:pt x="3038" y="2311"/>
                    <a:pt x="3171" y="1559"/>
                  </a:cubicBezTo>
                  <a:cubicBezTo>
                    <a:pt x="3404" y="425"/>
                    <a:pt x="2470" y="125"/>
                    <a:pt x="2470" y="125"/>
                  </a:cubicBezTo>
                  <a:cubicBezTo>
                    <a:pt x="2234" y="39"/>
                    <a:pt x="2016" y="1"/>
                    <a:pt x="1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6"/>
            <p:cNvSpPr/>
            <p:nvPr/>
          </p:nvSpPr>
          <p:spPr>
            <a:xfrm>
              <a:off x="3161260" y="4453098"/>
              <a:ext cx="53181" cy="47496"/>
            </a:xfrm>
            <a:custGeom>
              <a:avLst/>
              <a:gdLst/>
              <a:ahLst/>
              <a:cxnLst/>
              <a:rect l="l" t="t" r="r" b="b"/>
              <a:pathLst>
                <a:path w="3536" h="3158" extrusionOk="0">
                  <a:moveTo>
                    <a:pt x="1768" y="422"/>
                  </a:moveTo>
                  <a:cubicBezTo>
                    <a:pt x="1968" y="422"/>
                    <a:pt x="2168" y="455"/>
                    <a:pt x="2368" y="522"/>
                  </a:cubicBezTo>
                  <a:cubicBezTo>
                    <a:pt x="2402" y="556"/>
                    <a:pt x="3136" y="756"/>
                    <a:pt x="2935" y="1723"/>
                  </a:cubicBezTo>
                  <a:cubicBezTo>
                    <a:pt x="2802" y="2390"/>
                    <a:pt x="2168" y="2757"/>
                    <a:pt x="1601" y="2757"/>
                  </a:cubicBezTo>
                  <a:cubicBezTo>
                    <a:pt x="1268" y="2757"/>
                    <a:pt x="1001" y="2657"/>
                    <a:pt x="767" y="2457"/>
                  </a:cubicBezTo>
                  <a:cubicBezTo>
                    <a:pt x="500" y="2190"/>
                    <a:pt x="467" y="1690"/>
                    <a:pt x="634" y="1223"/>
                  </a:cubicBezTo>
                  <a:cubicBezTo>
                    <a:pt x="834" y="722"/>
                    <a:pt x="1268" y="422"/>
                    <a:pt x="1768" y="422"/>
                  </a:cubicBezTo>
                  <a:close/>
                  <a:moveTo>
                    <a:pt x="1809" y="1"/>
                  </a:moveTo>
                  <a:cubicBezTo>
                    <a:pt x="1115" y="1"/>
                    <a:pt x="519" y="383"/>
                    <a:pt x="267" y="1089"/>
                  </a:cubicBezTo>
                  <a:cubicBezTo>
                    <a:pt x="0" y="1690"/>
                    <a:pt x="100" y="2390"/>
                    <a:pt x="500" y="2757"/>
                  </a:cubicBezTo>
                  <a:cubicBezTo>
                    <a:pt x="767" y="3024"/>
                    <a:pt x="1168" y="3157"/>
                    <a:pt x="1601" y="3157"/>
                  </a:cubicBezTo>
                  <a:cubicBezTo>
                    <a:pt x="2335" y="3157"/>
                    <a:pt x="3169" y="2690"/>
                    <a:pt x="3336" y="1790"/>
                  </a:cubicBezTo>
                  <a:cubicBezTo>
                    <a:pt x="3536" y="756"/>
                    <a:pt x="2869" y="255"/>
                    <a:pt x="2502" y="122"/>
                  </a:cubicBezTo>
                  <a:cubicBezTo>
                    <a:pt x="2266" y="41"/>
                    <a:pt x="2032" y="1"/>
                    <a:pt x="180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6"/>
            <p:cNvSpPr/>
            <p:nvPr/>
          </p:nvSpPr>
          <p:spPr>
            <a:xfrm>
              <a:off x="2582295" y="4545834"/>
              <a:ext cx="208229" cy="235707"/>
            </a:xfrm>
            <a:custGeom>
              <a:avLst/>
              <a:gdLst/>
              <a:ahLst/>
              <a:cxnLst/>
              <a:rect l="l" t="t" r="r" b="b"/>
              <a:pathLst>
                <a:path w="13845" h="15672" extrusionOk="0">
                  <a:moveTo>
                    <a:pt x="531" y="0"/>
                  </a:moveTo>
                  <a:cubicBezTo>
                    <a:pt x="448" y="0"/>
                    <a:pt x="383" y="55"/>
                    <a:pt x="334" y="127"/>
                  </a:cubicBezTo>
                  <a:cubicBezTo>
                    <a:pt x="334" y="127"/>
                    <a:pt x="201" y="461"/>
                    <a:pt x="101" y="961"/>
                  </a:cubicBezTo>
                  <a:cubicBezTo>
                    <a:pt x="101" y="1094"/>
                    <a:pt x="168" y="1194"/>
                    <a:pt x="268" y="1228"/>
                  </a:cubicBezTo>
                  <a:lnTo>
                    <a:pt x="301" y="1228"/>
                  </a:lnTo>
                  <a:cubicBezTo>
                    <a:pt x="401" y="1228"/>
                    <a:pt x="501" y="1161"/>
                    <a:pt x="501" y="1061"/>
                  </a:cubicBezTo>
                  <a:cubicBezTo>
                    <a:pt x="601" y="594"/>
                    <a:pt x="735" y="294"/>
                    <a:pt x="735" y="294"/>
                  </a:cubicBezTo>
                  <a:cubicBezTo>
                    <a:pt x="768" y="194"/>
                    <a:pt x="735" y="60"/>
                    <a:pt x="635" y="27"/>
                  </a:cubicBezTo>
                  <a:cubicBezTo>
                    <a:pt x="597" y="8"/>
                    <a:pt x="563" y="0"/>
                    <a:pt x="531" y="0"/>
                  </a:cubicBezTo>
                  <a:close/>
                  <a:moveTo>
                    <a:pt x="234" y="1628"/>
                  </a:moveTo>
                  <a:cubicBezTo>
                    <a:pt x="101" y="1628"/>
                    <a:pt x="1" y="1728"/>
                    <a:pt x="1" y="1828"/>
                  </a:cubicBezTo>
                  <a:cubicBezTo>
                    <a:pt x="1" y="1928"/>
                    <a:pt x="1" y="1995"/>
                    <a:pt x="1" y="2062"/>
                  </a:cubicBezTo>
                  <a:cubicBezTo>
                    <a:pt x="1" y="2295"/>
                    <a:pt x="1" y="2495"/>
                    <a:pt x="34" y="2696"/>
                  </a:cubicBezTo>
                  <a:cubicBezTo>
                    <a:pt x="34" y="2796"/>
                    <a:pt x="134" y="2896"/>
                    <a:pt x="234" y="2896"/>
                  </a:cubicBezTo>
                  <a:lnTo>
                    <a:pt x="268" y="2896"/>
                  </a:lnTo>
                  <a:cubicBezTo>
                    <a:pt x="368" y="2862"/>
                    <a:pt x="468" y="2762"/>
                    <a:pt x="435" y="2662"/>
                  </a:cubicBezTo>
                  <a:cubicBezTo>
                    <a:pt x="435" y="2462"/>
                    <a:pt x="435" y="2262"/>
                    <a:pt x="435" y="2062"/>
                  </a:cubicBezTo>
                  <a:cubicBezTo>
                    <a:pt x="435" y="1995"/>
                    <a:pt x="435" y="1928"/>
                    <a:pt x="435" y="1862"/>
                  </a:cubicBezTo>
                  <a:cubicBezTo>
                    <a:pt x="435" y="1728"/>
                    <a:pt x="334" y="1628"/>
                    <a:pt x="234" y="1628"/>
                  </a:cubicBezTo>
                  <a:close/>
                  <a:moveTo>
                    <a:pt x="390" y="3287"/>
                  </a:moveTo>
                  <a:cubicBezTo>
                    <a:pt x="371" y="3287"/>
                    <a:pt x="352" y="3290"/>
                    <a:pt x="334" y="3296"/>
                  </a:cubicBezTo>
                  <a:cubicBezTo>
                    <a:pt x="234" y="3329"/>
                    <a:pt x="168" y="3429"/>
                    <a:pt x="168" y="3529"/>
                  </a:cubicBezTo>
                  <a:cubicBezTo>
                    <a:pt x="234" y="3830"/>
                    <a:pt x="334" y="4097"/>
                    <a:pt x="435" y="4363"/>
                  </a:cubicBezTo>
                  <a:cubicBezTo>
                    <a:pt x="468" y="4463"/>
                    <a:pt x="568" y="4497"/>
                    <a:pt x="635" y="4497"/>
                  </a:cubicBezTo>
                  <a:lnTo>
                    <a:pt x="701" y="4497"/>
                  </a:lnTo>
                  <a:cubicBezTo>
                    <a:pt x="835" y="4430"/>
                    <a:pt x="868" y="4330"/>
                    <a:pt x="835" y="4197"/>
                  </a:cubicBezTo>
                  <a:cubicBezTo>
                    <a:pt x="735" y="3963"/>
                    <a:pt x="635" y="3696"/>
                    <a:pt x="601" y="3429"/>
                  </a:cubicBezTo>
                  <a:cubicBezTo>
                    <a:pt x="574" y="3347"/>
                    <a:pt x="479" y="3287"/>
                    <a:pt x="390" y="3287"/>
                  </a:cubicBezTo>
                  <a:close/>
                  <a:moveTo>
                    <a:pt x="1014" y="4829"/>
                  </a:moveTo>
                  <a:cubicBezTo>
                    <a:pt x="977" y="4829"/>
                    <a:pt x="937" y="4840"/>
                    <a:pt x="902" y="4864"/>
                  </a:cubicBezTo>
                  <a:cubicBezTo>
                    <a:pt x="801" y="4930"/>
                    <a:pt x="768" y="5031"/>
                    <a:pt x="801" y="5131"/>
                  </a:cubicBezTo>
                  <a:cubicBezTo>
                    <a:pt x="935" y="5397"/>
                    <a:pt x="1102" y="5631"/>
                    <a:pt x="1268" y="5864"/>
                  </a:cubicBezTo>
                  <a:cubicBezTo>
                    <a:pt x="1302" y="5931"/>
                    <a:pt x="1369" y="5965"/>
                    <a:pt x="1435" y="5965"/>
                  </a:cubicBezTo>
                  <a:cubicBezTo>
                    <a:pt x="1469" y="5965"/>
                    <a:pt x="1535" y="5931"/>
                    <a:pt x="1569" y="5931"/>
                  </a:cubicBezTo>
                  <a:cubicBezTo>
                    <a:pt x="1669" y="5864"/>
                    <a:pt x="1669" y="5731"/>
                    <a:pt x="1602" y="5631"/>
                  </a:cubicBezTo>
                  <a:cubicBezTo>
                    <a:pt x="1435" y="5397"/>
                    <a:pt x="1302" y="5164"/>
                    <a:pt x="1168" y="4930"/>
                  </a:cubicBezTo>
                  <a:cubicBezTo>
                    <a:pt x="1147" y="4866"/>
                    <a:pt x="1084" y="4829"/>
                    <a:pt x="1014" y="4829"/>
                  </a:cubicBezTo>
                  <a:close/>
                  <a:moveTo>
                    <a:pt x="6405" y="5764"/>
                  </a:moveTo>
                  <a:cubicBezTo>
                    <a:pt x="6139" y="5798"/>
                    <a:pt x="5838" y="5864"/>
                    <a:pt x="5538" y="5965"/>
                  </a:cubicBezTo>
                  <a:cubicBezTo>
                    <a:pt x="5438" y="5998"/>
                    <a:pt x="5371" y="6098"/>
                    <a:pt x="5405" y="6231"/>
                  </a:cubicBezTo>
                  <a:cubicBezTo>
                    <a:pt x="5438" y="6298"/>
                    <a:pt x="5538" y="6365"/>
                    <a:pt x="5605" y="6365"/>
                  </a:cubicBezTo>
                  <a:lnTo>
                    <a:pt x="5672" y="6365"/>
                  </a:lnTo>
                  <a:cubicBezTo>
                    <a:pt x="6005" y="6231"/>
                    <a:pt x="6272" y="6198"/>
                    <a:pt x="6439" y="6198"/>
                  </a:cubicBezTo>
                  <a:cubicBezTo>
                    <a:pt x="6572" y="6165"/>
                    <a:pt x="6639" y="6065"/>
                    <a:pt x="6639" y="5965"/>
                  </a:cubicBezTo>
                  <a:cubicBezTo>
                    <a:pt x="6639" y="5864"/>
                    <a:pt x="6539" y="5764"/>
                    <a:pt x="6405" y="5764"/>
                  </a:cubicBezTo>
                  <a:close/>
                  <a:moveTo>
                    <a:pt x="1954" y="6185"/>
                  </a:moveTo>
                  <a:cubicBezTo>
                    <a:pt x="1909" y="6185"/>
                    <a:pt x="1865" y="6201"/>
                    <a:pt x="1836" y="6231"/>
                  </a:cubicBezTo>
                  <a:cubicBezTo>
                    <a:pt x="1735" y="6331"/>
                    <a:pt x="1735" y="6465"/>
                    <a:pt x="1802" y="6532"/>
                  </a:cubicBezTo>
                  <a:cubicBezTo>
                    <a:pt x="1869" y="6598"/>
                    <a:pt x="1902" y="6665"/>
                    <a:pt x="1969" y="6732"/>
                  </a:cubicBezTo>
                  <a:cubicBezTo>
                    <a:pt x="2102" y="6865"/>
                    <a:pt x="2269" y="7032"/>
                    <a:pt x="2403" y="7132"/>
                  </a:cubicBezTo>
                  <a:cubicBezTo>
                    <a:pt x="2436" y="7165"/>
                    <a:pt x="2503" y="7199"/>
                    <a:pt x="2536" y="7199"/>
                  </a:cubicBezTo>
                  <a:cubicBezTo>
                    <a:pt x="2603" y="7199"/>
                    <a:pt x="2669" y="7165"/>
                    <a:pt x="2703" y="7132"/>
                  </a:cubicBezTo>
                  <a:cubicBezTo>
                    <a:pt x="2770" y="7032"/>
                    <a:pt x="2770" y="6899"/>
                    <a:pt x="2669" y="6832"/>
                  </a:cubicBezTo>
                  <a:cubicBezTo>
                    <a:pt x="2536" y="6698"/>
                    <a:pt x="2403" y="6565"/>
                    <a:pt x="2269" y="6432"/>
                  </a:cubicBezTo>
                  <a:cubicBezTo>
                    <a:pt x="2202" y="6365"/>
                    <a:pt x="2169" y="6331"/>
                    <a:pt x="2102" y="6265"/>
                  </a:cubicBezTo>
                  <a:cubicBezTo>
                    <a:pt x="2066" y="6210"/>
                    <a:pt x="2009" y="6185"/>
                    <a:pt x="1954" y="6185"/>
                  </a:cubicBezTo>
                  <a:close/>
                  <a:moveTo>
                    <a:pt x="4884" y="6318"/>
                  </a:moveTo>
                  <a:cubicBezTo>
                    <a:pt x="4834" y="6318"/>
                    <a:pt x="4783" y="6335"/>
                    <a:pt x="4738" y="6365"/>
                  </a:cubicBezTo>
                  <a:cubicBezTo>
                    <a:pt x="4504" y="6532"/>
                    <a:pt x="4271" y="6732"/>
                    <a:pt x="4104" y="6965"/>
                  </a:cubicBezTo>
                  <a:cubicBezTo>
                    <a:pt x="4037" y="7065"/>
                    <a:pt x="4070" y="7199"/>
                    <a:pt x="4171" y="7265"/>
                  </a:cubicBezTo>
                  <a:cubicBezTo>
                    <a:pt x="4204" y="7299"/>
                    <a:pt x="4237" y="7299"/>
                    <a:pt x="4271" y="7299"/>
                  </a:cubicBezTo>
                  <a:cubicBezTo>
                    <a:pt x="4337" y="7299"/>
                    <a:pt x="4404" y="7265"/>
                    <a:pt x="4437" y="7232"/>
                  </a:cubicBezTo>
                  <a:cubicBezTo>
                    <a:pt x="4604" y="7032"/>
                    <a:pt x="4771" y="6832"/>
                    <a:pt x="5004" y="6698"/>
                  </a:cubicBezTo>
                  <a:cubicBezTo>
                    <a:pt x="5071" y="6632"/>
                    <a:pt x="5105" y="6498"/>
                    <a:pt x="5038" y="6398"/>
                  </a:cubicBezTo>
                  <a:cubicBezTo>
                    <a:pt x="5001" y="6343"/>
                    <a:pt x="4944" y="6318"/>
                    <a:pt x="4884" y="6318"/>
                  </a:cubicBezTo>
                  <a:close/>
                  <a:moveTo>
                    <a:pt x="6817" y="6286"/>
                  </a:moveTo>
                  <a:cubicBezTo>
                    <a:pt x="6729" y="6286"/>
                    <a:pt x="6664" y="6330"/>
                    <a:pt x="6639" y="6432"/>
                  </a:cubicBezTo>
                  <a:cubicBezTo>
                    <a:pt x="6572" y="6598"/>
                    <a:pt x="6405" y="6798"/>
                    <a:pt x="6205" y="6999"/>
                  </a:cubicBezTo>
                  <a:cubicBezTo>
                    <a:pt x="6105" y="7065"/>
                    <a:pt x="6105" y="7199"/>
                    <a:pt x="6172" y="7299"/>
                  </a:cubicBezTo>
                  <a:cubicBezTo>
                    <a:pt x="6205" y="7332"/>
                    <a:pt x="6272" y="7366"/>
                    <a:pt x="6339" y="7366"/>
                  </a:cubicBezTo>
                  <a:cubicBezTo>
                    <a:pt x="6372" y="7366"/>
                    <a:pt x="6439" y="7332"/>
                    <a:pt x="6472" y="7299"/>
                  </a:cubicBezTo>
                  <a:cubicBezTo>
                    <a:pt x="6739" y="7065"/>
                    <a:pt x="6939" y="6798"/>
                    <a:pt x="7006" y="6565"/>
                  </a:cubicBezTo>
                  <a:cubicBezTo>
                    <a:pt x="7073" y="6465"/>
                    <a:pt x="7006" y="6331"/>
                    <a:pt x="6906" y="6298"/>
                  </a:cubicBezTo>
                  <a:cubicBezTo>
                    <a:pt x="6874" y="6290"/>
                    <a:pt x="6845" y="6286"/>
                    <a:pt x="6817" y="6286"/>
                  </a:cubicBezTo>
                  <a:close/>
                  <a:moveTo>
                    <a:pt x="5613" y="7387"/>
                  </a:moveTo>
                  <a:cubicBezTo>
                    <a:pt x="5587" y="7387"/>
                    <a:pt x="5562" y="7391"/>
                    <a:pt x="5538" y="7399"/>
                  </a:cubicBezTo>
                  <a:cubicBezTo>
                    <a:pt x="5305" y="7532"/>
                    <a:pt x="5071" y="7599"/>
                    <a:pt x="4804" y="7599"/>
                  </a:cubicBezTo>
                  <a:cubicBezTo>
                    <a:pt x="4704" y="7632"/>
                    <a:pt x="4604" y="7732"/>
                    <a:pt x="4638" y="7833"/>
                  </a:cubicBezTo>
                  <a:cubicBezTo>
                    <a:pt x="4638" y="7933"/>
                    <a:pt x="4738" y="8033"/>
                    <a:pt x="4838" y="8033"/>
                  </a:cubicBezTo>
                  <a:cubicBezTo>
                    <a:pt x="5138" y="7999"/>
                    <a:pt x="5438" y="7933"/>
                    <a:pt x="5705" y="7799"/>
                  </a:cubicBezTo>
                  <a:cubicBezTo>
                    <a:pt x="5838" y="7732"/>
                    <a:pt x="5872" y="7632"/>
                    <a:pt x="5838" y="7532"/>
                  </a:cubicBezTo>
                  <a:cubicBezTo>
                    <a:pt x="5787" y="7430"/>
                    <a:pt x="5698" y="7387"/>
                    <a:pt x="5613" y="7387"/>
                  </a:cubicBezTo>
                  <a:close/>
                  <a:moveTo>
                    <a:pt x="3222" y="7264"/>
                  </a:moveTo>
                  <a:cubicBezTo>
                    <a:pt x="3150" y="7264"/>
                    <a:pt x="3079" y="7301"/>
                    <a:pt x="3036" y="7366"/>
                  </a:cubicBezTo>
                  <a:cubicBezTo>
                    <a:pt x="3003" y="7466"/>
                    <a:pt x="3036" y="7599"/>
                    <a:pt x="3136" y="7632"/>
                  </a:cubicBezTo>
                  <a:cubicBezTo>
                    <a:pt x="3303" y="7732"/>
                    <a:pt x="3503" y="7833"/>
                    <a:pt x="3704" y="7899"/>
                  </a:cubicBezTo>
                  <a:cubicBezTo>
                    <a:pt x="3637" y="8133"/>
                    <a:pt x="3603" y="8400"/>
                    <a:pt x="3570" y="8666"/>
                  </a:cubicBezTo>
                  <a:cubicBezTo>
                    <a:pt x="3570" y="8767"/>
                    <a:pt x="3670" y="8867"/>
                    <a:pt x="3804" y="8867"/>
                  </a:cubicBezTo>
                  <a:cubicBezTo>
                    <a:pt x="3904" y="8867"/>
                    <a:pt x="4004" y="8800"/>
                    <a:pt x="4004" y="8666"/>
                  </a:cubicBezTo>
                  <a:cubicBezTo>
                    <a:pt x="4004" y="8400"/>
                    <a:pt x="4037" y="8166"/>
                    <a:pt x="4104" y="7933"/>
                  </a:cubicBezTo>
                  <a:cubicBezTo>
                    <a:pt x="4171" y="7933"/>
                    <a:pt x="4204" y="7866"/>
                    <a:pt x="4204" y="7799"/>
                  </a:cubicBezTo>
                  <a:cubicBezTo>
                    <a:pt x="4237" y="7699"/>
                    <a:pt x="4171" y="7599"/>
                    <a:pt x="4037" y="7566"/>
                  </a:cubicBezTo>
                  <a:cubicBezTo>
                    <a:pt x="3804" y="7499"/>
                    <a:pt x="3570" y="7399"/>
                    <a:pt x="3337" y="7299"/>
                  </a:cubicBezTo>
                  <a:cubicBezTo>
                    <a:pt x="3301" y="7275"/>
                    <a:pt x="3261" y="7264"/>
                    <a:pt x="3222" y="7264"/>
                  </a:cubicBezTo>
                  <a:close/>
                  <a:moveTo>
                    <a:pt x="3877" y="9294"/>
                  </a:moveTo>
                  <a:cubicBezTo>
                    <a:pt x="3864" y="9294"/>
                    <a:pt x="3850" y="9296"/>
                    <a:pt x="3837" y="9300"/>
                  </a:cubicBezTo>
                  <a:cubicBezTo>
                    <a:pt x="3704" y="9300"/>
                    <a:pt x="3637" y="9434"/>
                    <a:pt x="3637" y="9534"/>
                  </a:cubicBezTo>
                  <a:cubicBezTo>
                    <a:pt x="3704" y="9801"/>
                    <a:pt x="3770" y="10067"/>
                    <a:pt x="3837" y="10368"/>
                  </a:cubicBezTo>
                  <a:cubicBezTo>
                    <a:pt x="3870" y="10468"/>
                    <a:pt x="3970" y="10534"/>
                    <a:pt x="4037" y="10534"/>
                  </a:cubicBezTo>
                  <a:cubicBezTo>
                    <a:pt x="4070" y="10534"/>
                    <a:pt x="4070" y="10534"/>
                    <a:pt x="4104" y="10501"/>
                  </a:cubicBezTo>
                  <a:cubicBezTo>
                    <a:pt x="4204" y="10468"/>
                    <a:pt x="4271" y="10368"/>
                    <a:pt x="4237" y="10268"/>
                  </a:cubicBezTo>
                  <a:cubicBezTo>
                    <a:pt x="4171" y="9967"/>
                    <a:pt x="4104" y="9701"/>
                    <a:pt x="4070" y="9467"/>
                  </a:cubicBezTo>
                  <a:cubicBezTo>
                    <a:pt x="4042" y="9380"/>
                    <a:pt x="3963" y="9294"/>
                    <a:pt x="3877" y="9294"/>
                  </a:cubicBezTo>
                  <a:close/>
                  <a:moveTo>
                    <a:pt x="4312" y="10889"/>
                  </a:moveTo>
                  <a:cubicBezTo>
                    <a:pt x="4286" y="10889"/>
                    <a:pt x="4261" y="10894"/>
                    <a:pt x="4237" y="10901"/>
                  </a:cubicBezTo>
                  <a:cubicBezTo>
                    <a:pt x="4137" y="10935"/>
                    <a:pt x="4070" y="11068"/>
                    <a:pt x="4137" y="11168"/>
                  </a:cubicBezTo>
                  <a:cubicBezTo>
                    <a:pt x="4237" y="11435"/>
                    <a:pt x="4337" y="11702"/>
                    <a:pt x="4471" y="11935"/>
                  </a:cubicBezTo>
                  <a:cubicBezTo>
                    <a:pt x="4504" y="12036"/>
                    <a:pt x="4571" y="12069"/>
                    <a:pt x="4671" y="12069"/>
                  </a:cubicBezTo>
                  <a:cubicBezTo>
                    <a:pt x="4704" y="12069"/>
                    <a:pt x="4738" y="12069"/>
                    <a:pt x="4738" y="12036"/>
                  </a:cubicBezTo>
                  <a:cubicBezTo>
                    <a:pt x="4871" y="12002"/>
                    <a:pt x="4904" y="11869"/>
                    <a:pt x="4838" y="11769"/>
                  </a:cubicBezTo>
                  <a:cubicBezTo>
                    <a:pt x="4738" y="11502"/>
                    <a:pt x="4604" y="11268"/>
                    <a:pt x="4504" y="11035"/>
                  </a:cubicBezTo>
                  <a:cubicBezTo>
                    <a:pt x="4479" y="10933"/>
                    <a:pt x="4395" y="10889"/>
                    <a:pt x="4312" y="10889"/>
                  </a:cubicBezTo>
                  <a:close/>
                  <a:moveTo>
                    <a:pt x="13296" y="10988"/>
                  </a:moveTo>
                  <a:cubicBezTo>
                    <a:pt x="13266" y="10988"/>
                    <a:pt x="13237" y="10993"/>
                    <a:pt x="13210" y="11001"/>
                  </a:cubicBezTo>
                  <a:cubicBezTo>
                    <a:pt x="13110" y="11068"/>
                    <a:pt x="13077" y="11202"/>
                    <a:pt x="13144" y="11302"/>
                  </a:cubicBezTo>
                  <a:cubicBezTo>
                    <a:pt x="13277" y="11535"/>
                    <a:pt x="13377" y="11769"/>
                    <a:pt x="13410" y="12002"/>
                  </a:cubicBezTo>
                  <a:cubicBezTo>
                    <a:pt x="13444" y="12102"/>
                    <a:pt x="13511" y="12169"/>
                    <a:pt x="13611" y="12169"/>
                  </a:cubicBezTo>
                  <a:lnTo>
                    <a:pt x="13644" y="12169"/>
                  </a:lnTo>
                  <a:cubicBezTo>
                    <a:pt x="13777" y="12136"/>
                    <a:pt x="13844" y="12036"/>
                    <a:pt x="13811" y="11935"/>
                  </a:cubicBezTo>
                  <a:cubicBezTo>
                    <a:pt x="13777" y="11635"/>
                    <a:pt x="13677" y="11368"/>
                    <a:pt x="13511" y="11068"/>
                  </a:cubicBezTo>
                  <a:cubicBezTo>
                    <a:pt x="13462" y="11019"/>
                    <a:pt x="13377" y="10988"/>
                    <a:pt x="13296" y="10988"/>
                  </a:cubicBezTo>
                  <a:close/>
                  <a:moveTo>
                    <a:pt x="5017" y="12390"/>
                  </a:moveTo>
                  <a:cubicBezTo>
                    <a:pt x="4990" y="12390"/>
                    <a:pt x="4963" y="12394"/>
                    <a:pt x="4938" y="12402"/>
                  </a:cubicBezTo>
                  <a:cubicBezTo>
                    <a:pt x="4838" y="12469"/>
                    <a:pt x="4804" y="12603"/>
                    <a:pt x="4871" y="12703"/>
                  </a:cubicBezTo>
                  <a:cubicBezTo>
                    <a:pt x="5004" y="12936"/>
                    <a:pt x="5138" y="13170"/>
                    <a:pt x="5305" y="13437"/>
                  </a:cubicBezTo>
                  <a:cubicBezTo>
                    <a:pt x="5338" y="13503"/>
                    <a:pt x="5405" y="13537"/>
                    <a:pt x="5471" y="13537"/>
                  </a:cubicBezTo>
                  <a:cubicBezTo>
                    <a:pt x="5505" y="13537"/>
                    <a:pt x="5538" y="13503"/>
                    <a:pt x="5572" y="13503"/>
                  </a:cubicBezTo>
                  <a:cubicBezTo>
                    <a:pt x="5672" y="13437"/>
                    <a:pt x="5705" y="13303"/>
                    <a:pt x="5638" y="13203"/>
                  </a:cubicBezTo>
                  <a:cubicBezTo>
                    <a:pt x="5505" y="12970"/>
                    <a:pt x="5371" y="12736"/>
                    <a:pt x="5238" y="12503"/>
                  </a:cubicBezTo>
                  <a:cubicBezTo>
                    <a:pt x="5188" y="12427"/>
                    <a:pt x="5100" y="12390"/>
                    <a:pt x="5017" y="12390"/>
                  </a:cubicBezTo>
                  <a:close/>
                  <a:moveTo>
                    <a:pt x="13588" y="12594"/>
                  </a:moveTo>
                  <a:cubicBezTo>
                    <a:pt x="13500" y="12594"/>
                    <a:pt x="13405" y="12654"/>
                    <a:pt x="13377" y="12736"/>
                  </a:cubicBezTo>
                  <a:cubicBezTo>
                    <a:pt x="13344" y="12970"/>
                    <a:pt x="13244" y="13203"/>
                    <a:pt x="13077" y="13437"/>
                  </a:cubicBezTo>
                  <a:cubicBezTo>
                    <a:pt x="13010" y="13537"/>
                    <a:pt x="13044" y="13670"/>
                    <a:pt x="13144" y="13737"/>
                  </a:cubicBezTo>
                  <a:cubicBezTo>
                    <a:pt x="13177" y="13737"/>
                    <a:pt x="13210" y="13770"/>
                    <a:pt x="13244" y="13770"/>
                  </a:cubicBezTo>
                  <a:cubicBezTo>
                    <a:pt x="13310" y="13770"/>
                    <a:pt x="13377" y="13737"/>
                    <a:pt x="13444" y="13670"/>
                  </a:cubicBezTo>
                  <a:cubicBezTo>
                    <a:pt x="13611" y="13403"/>
                    <a:pt x="13711" y="13136"/>
                    <a:pt x="13811" y="12836"/>
                  </a:cubicBezTo>
                  <a:cubicBezTo>
                    <a:pt x="13811" y="12736"/>
                    <a:pt x="13744" y="12603"/>
                    <a:pt x="13644" y="12603"/>
                  </a:cubicBezTo>
                  <a:cubicBezTo>
                    <a:pt x="13626" y="12597"/>
                    <a:pt x="13607" y="12594"/>
                    <a:pt x="13588" y="12594"/>
                  </a:cubicBezTo>
                  <a:close/>
                  <a:moveTo>
                    <a:pt x="5951" y="13790"/>
                  </a:moveTo>
                  <a:cubicBezTo>
                    <a:pt x="5902" y="13790"/>
                    <a:pt x="5850" y="13807"/>
                    <a:pt x="5805" y="13837"/>
                  </a:cubicBezTo>
                  <a:cubicBezTo>
                    <a:pt x="5738" y="13904"/>
                    <a:pt x="5738" y="14037"/>
                    <a:pt x="5805" y="14137"/>
                  </a:cubicBezTo>
                  <a:cubicBezTo>
                    <a:pt x="6005" y="14337"/>
                    <a:pt x="6205" y="14571"/>
                    <a:pt x="6439" y="14737"/>
                  </a:cubicBezTo>
                  <a:cubicBezTo>
                    <a:pt x="6472" y="14771"/>
                    <a:pt x="6506" y="14771"/>
                    <a:pt x="6572" y="14771"/>
                  </a:cubicBezTo>
                  <a:cubicBezTo>
                    <a:pt x="6639" y="14771"/>
                    <a:pt x="6672" y="14737"/>
                    <a:pt x="6739" y="14704"/>
                  </a:cubicBezTo>
                  <a:cubicBezTo>
                    <a:pt x="6806" y="14604"/>
                    <a:pt x="6772" y="14471"/>
                    <a:pt x="6672" y="14404"/>
                  </a:cubicBezTo>
                  <a:cubicBezTo>
                    <a:pt x="6472" y="14237"/>
                    <a:pt x="6305" y="14070"/>
                    <a:pt x="6105" y="13870"/>
                  </a:cubicBezTo>
                  <a:cubicBezTo>
                    <a:pt x="6068" y="13815"/>
                    <a:pt x="6012" y="13790"/>
                    <a:pt x="5951" y="13790"/>
                  </a:cubicBezTo>
                  <a:close/>
                  <a:moveTo>
                    <a:pt x="12712" y="13974"/>
                  </a:moveTo>
                  <a:cubicBezTo>
                    <a:pt x="12667" y="13974"/>
                    <a:pt x="12622" y="13992"/>
                    <a:pt x="12577" y="14037"/>
                  </a:cubicBezTo>
                  <a:cubicBezTo>
                    <a:pt x="12376" y="14204"/>
                    <a:pt x="12176" y="14371"/>
                    <a:pt x="11943" y="14504"/>
                  </a:cubicBezTo>
                  <a:cubicBezTo>
                    <a:pt x="11843" y="14571"/>
                    <a:pt x="11809" y="14704"/>
                    <a:pt x="11876" y="14804"/>
                  </a:cubicBezTo>
                  <a:cubicBezTo>
                    <a:pt x="11909" y="14871"/>
                    <a:pt x="11976" y="14904"/>
                    <a:pt x="12043" y="14904"/>
                  </a:cubicBezTo>
                  <a:cubicBezTo>
                    <a:pt x="12076" y="14904"/>
                    <a:pt x="12143" y="14871"/>
                    <a:pt x="12176" y="14871"/>
                  </a:cubicBezTo>
                  <a:cubicBezTo>
                    <a:pt x="12410" y="14704"/>
                    <a:pt x="12643" y="14537"/>
                    <a:pt x="12843" y="14337"/>
                  </a:cubicBezTo>
                  <a:cubicBezTo>
                    <a:pt x="12943" y="14270"/>
                    <a:pt x="12943" y="14137"/>
                    <a:pt x="12877" y="14037"/>
                  </a:cubicBezTo>
                  <a:cubicBezTo>
                    <a:pt x="12822" y="14000"/>
                    <a:pt x="12767" y="13974"/>
                    <a:pt x="12712" y="13974"/>
                  </a:cubicBezTo>
                  <a:close/>
                  <a:moveTo>
                    <a:pt x="7244" y="14803"/>
                  </a:moveTo>
                  <a:cubicBezTo>
                    <a:pt x="7173" y="14803"/>
                    <a:pt x="7116" y="14840"/>
                    <a:pt x="7073" y="14904"/>
                  </a:cubicBezTo>
                  <a:cubicBezTo>
                    <a:pt x="7039" y="15004"/>
                    <a:pt x="7073" y="15138"/>
                    <a:pt x="7173" y="15204"/>
                  </a:cubicBezTo>
                  <a:cubicBezTo>
                    <a:pt x="7440" y="15338"/>
                    <a:pt x="7706" y="15438"/>
                    <a:pt x="7973" y="15505"/>
                  </a:cubicBezTo>
                  <a:lnTo>
                    <a:pt x="8040" y="15505"/>
                  </a:lnTo>
                  <a:cubicBezTo>
                    <a:pt x="8140" y="15505"/>
                    <a:pt x="8207" y="15438"/>
                    <a:pt x="8240" y="15371"/>
                  </a:cubicBezTo>
                  <a:cubicBezTo>
                    <a:pt x="8273" y="15238"/>
                    <a:pt x="8207" y="15138"/>
                    <a:pt x="8107" y="15104"/>
                  </a:cubicBezTo>
                  <a:cubicBezTo>
                    <a:pt x="7840" y="15038"/>
                    <a:pt x="7606" y="14938"/>
                    <a:pt x="7373" y="14838"/>
                  </a:cubicBezTo>
                  <a:cubicBezTo>
                    <a:pt x="7326" y="14814"/>
                    <a:pt x="7282" y="14803"/>
                    <a:pt x="7244" y="14803"/>
                  </a:cubicBezTo>
                  <a:close/>
                  <a:moveTo>
                    <a:pt x="11321" y="14858"/>
                  </a:moveTo>
                  <a:cubicBezTo>
                    <a:pt x="11294" y="14858"/>
                    <a:pt x="11267" y="14863"/>
                    <a:pt x="11242" y="14871"/>
                  </a:cubicBezTo>
                  <a:cubicBezTo>
                    <a:pt x="10975" y="14971"/>
                    <a:pt x="10742" y="15071"/>
                    <a:pt x="10475" y="15104"/>
                  </a:cubicBezTo>
                  <a:cubicBezTo>
                    <a:pt x="10342" y="15138"/>
                    <a:pt x="10275" y="15271"/>
                    <a:pt x="10308" y="15371"/>
                  </a:cubicBezTo>
                  <a:cubicBezTo>
                    <a:pt x="10342" y="15471"/>
                    <a:pt x="10408" y="15538"/>
                    <a:pt x="10508" y="15538"/>
                  </a:cubicBezTo>
                  <a:lnTo>
                    <a:pt x="10575" y="15538"/>
                  </a:lnTo>
                  <a:cubicBezTo>
                    <a:pt x="10842" y="15471"/>
                    <a:pt x="11142" y="15371"/>
                    <a:pt x="11376" y="15271"/>
                  </a:cubicBezTo>
                  <a:cubicBezTo>
                    <a:pt x="11509" y="15204"/>
                    <a:pt x="11542" y="15104"/>
                    <a:pt x="11509" y="14971"/>
                  </a:cubicBezTo>
                  <a:cubicBezTo>
                    <a:pt x="11484" y="14896"/>
                    <a:pt x="11403" y="14858"/>
                    <a:pt x="11321" y="14858"/>
                  </a:cubicBezTo>
                  <a:close/>
                  <a:moveTo>
                    <a:pt x="8874" y="15238"/>
                  </a:moveTo>
                  <a:cubicBezTo>
                    <a:pt x="8774" y="15238"/>
                    <a:pt x="8674" y="15305"/>
                    <a:pt x="8640" y="15438"/>
                  </a:cubicBezTo>
                  <a:cubicBezTo>
                    <a:pt x="8640" y="15538"/>
                    <a:pt x="8740" y="15638"/>
                    <a:pt x="8841" y="15671"/>
                  </a:cubicBezTo>
                  <a:lnTo>
                    <a:pt x="9708" y="15671"/>
                  </a:lnTo>
                  <a:cubicBezTo>
                    <a:pt x="9841" y="15638"/>
                    <a:pt x="9908" y="15538"/>
                    <a:pt x="9908" y="15438"/>
                  </a:cubicBezTo>
                  <a:cubicBezTo>
                    <a:pt x="9908" y="15305"/>
                    <a:pt x="9808" y="15238"/>
                    <a:pt x="9674" y="15238"/>
                  </a:cubicBezTo>
                  <a:cubicBezTo>
                    <a:pt x="9541" y="15254"/>
                    <a:pt x="9408" y="15263"/>
                    <a:pt x="9274" y="15263"/>
                  </a:cubicBezTo>
                  <a:cubicBezTo>
                    <a:pt x="9141" y="15263"/>
                    <a:pt x="9007" y="15254"/>
                    <a:pt x="8874" y="15238"/>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6"/>
            <p:cNvSpPr/>
            <p:nvPr/>
          </p:nvSpPr>
          <p:spPr>
            <a:xfrm>
              <a:off x="3420129" y="4796386"/>
              <a:ext cx="210725" cy="187835"/>
            </a:xfrm>
            <a:custGeom>
              <a:avLst/>
              <a:gdLst/>
              <a:ahLst/>
              <a:cxnLst/>
              <a:rect l="l" t="t" r="r" b="b"/>
              <a:pathLst>
                <a:path w="14011" h="12489" extrusionOk="0">
                  <a:moveTo>
                    <a:pt x="13422" y="1"/>
                  </a:moveTo>
                  <a:cubicBezTo>
                    <a:pt x="13395" y="1"/>
                    <a:pt x="13368" y="5"/>
                    <a:pt x="13343" y="13"/>
                  </a:cubicBezTo>
                  <a:cubicBezTo>
                    <a:pt x="13243" y="80"/>
                    <a:pt x="13210" y="180"/>
                    <a:pt x="13243" y="313"/>
                  </a:cubicBezTo>
                  <a:cubicBezTo>
                    <a:pt x="13243" y="313"/>
                    <a:pt x="13377" y="614"/>
                    <a:pt x="13477" y="1047"/>
                  </a:cubicBezTo>
                  <a:cubicBezTo>
                    <a:pt x="13510" y="1147"/>
                    <a:pt x="13577" y="1214"/>
                    <a:pt x="13677" y="1214"/>
                  </a:cubicBezTo>
                  <a:lnTo>
                    <a:pt x="13710" y="1214"/>
                  </a:lnTo>
                  <a:cubicBezTo>
                    <a:pt x="13844" y="1181"/>
                    <a:pt x="13910" y="1081"/>
                    <a:pt x="13877" y="947"/>
                  </a:cubicBezTo>
                  <a:cubicBezTo>
                    <a:pt x="13777" y="447"/>
                    <a:pt x="13643" y="147"/>
                    <a:pt x="13610" y="113"/>
                  </a:cubicBezTo>
                  <a:cubicBezTo>
                    <a:pt x="13585" y="38"/>
                    <a:pt x="13504" y="1"/>
                    <a:pt x="13422" y="1"/>
                  </a:cubicBezTo>
                  <a:close/>
                  <a:moveTo>
                    <a:pt x="13777" y="1614"/>
                  </a:moveTo>
                  <a:cubicBezTo>
                    <a:pt x="13677" y="1614"/>
                    <a:pt x="13577" y="1714"/>
                    <a:pt x="13577" y="1848"/>
                  </a:cubicBezTo>
                  <a:cubicBezTo>
                    <a:pt x="13577" y="1881"/>
                    <a:pt x="13577" y="1948"/>
                    <a:pt x="13577" y="2015"/>
                  </a:cubicBezTo>
                  <a:cubicBezTo>
                    <a:pt x="13577" y="2215"/>
                    <a:pt x="13577" y="2415"/>
                    <a:pt x="13543" y="2615"/>
                  </a:cubicBezTo>
                  <a:cubicBezTo>
                    <a:pt x="13510" y="2748"/>
                    <a:pt x="13577" y="2849"/>
                    <a:pt x="13710" y="2882"/>
                  </a:cubicBezTo>
                  <a:lnTo>
                    <a:pt x="13743" y="2882"/>
                  </a:lnTo>
                  <a:cubicBezTo>
                    <a:pt x="13844" y="2882"/>
                    <a:pt x="13910" y="2815"/>
                    <a:pt x="13944" y="2682"/>
                  </a:cubicBezTo>
                  <a:cubicBezTo>
                    <a:pt x="13977" y="2482"/>
                    <a:pt x="14010" y="2248"/>
                    <a:pt x="14010" y="2015"/>
                  </a:cubicBezTo>
                  <a:cubicBezTo>
                    <a:pt x="14010" y="1948"/>
                    <a:pt x="14010" y="1881"/>
                    <a:pt x="14010" y="1814"/>
                  </a:cubicBezTo>
                  <a:cubicBezTo>
                    <a:pt x="13977" y="1714"/>
                    <a:pt x="13877" y="1614"/>
                    <a:pt x="13777" y="1614"/>
                  </a:cubicBezTo>
                  <a:close/>
                  <a:moveTo>
                    <a:pt x="13488" y="3255"/>
                  </a:moveTo>
                  <a:cubicBezTo>
                    <a:pt x="13410" y="3255"/>
                    <a:pt x="13334" y="3310"/>
                    <a:pt x="13310" y="3382"/>
                  </a:cubicBezTo>
                  <a:cubicBezTo>
                    <a:pt x="13210" y="3616"/>
                    <a:pt x="13076" y="3849"/>
                    <a:pt x="12910" y="4049"/>
                  </a:cubicBezTo>
                  <a:cubicBezTo>
                    <a:pt x="12843" y="4149"/>
                    <a:pt x="12843" y="4283"/>
                    <a:pt x="12943" y="4350"/>
                  </a:cubicBezTo>
                  <a:cubicBezTo>
                    <a:pt x="12976" y="4383"/>
                    <a:pt x="13043" y="4383"/>
                    <a:pt x="13076" y="4383"/>
                  </a:cubicBezTo>
                  <a:cubicBezTo>
                    <a:pt x="13143" y="4383"/>
                    <a:pt x="13210" y="4350"/>
                    <a:pt x="13243" y="4316"/>
                  </a:cubicBezTo>
                  <a:cubicBezTo>
                    <a:pt x="13410" y="4083"/>
                    <a:pt x="13577" y="3816"/>
                    <a:pt x="13677" y="3549"/>
                  </a:cubicBezTo>
                  <a:cubicBezTo>
                    <a:pt x="13743" y="3449"/>
                    <a:pt x="13677" y="3316"/>
                    <a:pt x="13577" y="3282"/>
                  </a:cubicBezTo>
                  <a:cubicBezTo>
                    <a:pt x="13549" y="3264"/>
                    <a:pt x="13518" y="3255"/>
                    <a:pt x="13488" y="3255"/>
                  </a:cubicBezTo>
                  <a:close/>
                  <a:moveTo>
                    <a:pt x="8023" y="4537"/>
                  </a:moveTo>
                  <a:cubicBezTo>
                    <a:pt x="7887" y="4537"/>
                    <a:pt x="7747" y="4579"/>
                    <a:pt x="7606" y="4650"/>
                  </a:cubicBezTo>
                  <a:cubicBezTo>
                    <a:pt x="7539" y="4717"/>
                    <a:pt x="7472" y="4783"/>
                    <a:pt x="7406" y="4850"/>
                  </a:cubicBezTo>
                  <a:cubicBezTo>
                    <a:pt x="7306" y="4917"/>
                    <a:pt x="7306" y="5050"/>
                    <a:pt x="7372" y="5117"/>
                  </a:cubicBezTo>
                  <a:cubicBezTo>
                    <a:pt x="7439" y="5184"/>
                    <a:pt x="7472" y="5184"/>
                    <a:pt x="7539" y="5184"/>
                  </a:cubicBezTo>
                  <a:cubicBezTo>
                    <a:pt x="7572" y="5184"/>
                    <a:pt x="7639" y="5184"/>
                    <a:pt x="7672" y="5150"/>
                  </a:cubicBezTo>
                  <a:cubicBezTo>
                    <a:pt x="7739" y="5083"/>
                    <a:pt x="7773" y="5050"/>
                    <a:pt x="7839" y="5017"/>
                  </a:cubicBezTo>
                  <a:cubicBezTo>
                    <a:pt x="7922" y="4976"/>
                    <a:pt x="7991" y="4947"/>
                    <a:pt x="8056" y="4947"/>
                  </a:cubicBezTo>
                  <a:cubicBezTo>
                    <a:pt x="8096" y="4947"/>
                    <a:pt x="8135" y="4958"/>
                    <a:pt x="8173" y="4983"/>
                  </a:cubicBezTo>
                  <a:cubicBezTo>
                    <a:pt x="8208" y="5007"/>
                    <a:pt x="8248" y="5018"/>
                    <a:pt x="8287" y="5018"/>
                  </a:cubicBezTo>
                  <a:cubicBezTo>
                    <a:pt x="8359" y="5018"/>
                    <a:pt x="8430" y="4981"/>
                    <a:pt x="8473" y="4917"/>
                  </a:cubicBezTo>
                  <a:cubicBezTo>
                    <a:pt x="8506" y="4817"/>
                    <a:pt x="8473" y="4683"/>
                    <a:pt x="8373" y="4650"/>
                  </a:cubicBezTo>
                  <a:cubicBezTo>
                    <a:pt x="8263" y="4571"/>
                    <a:pt x="8145" y="4537"/>
                    <a:pt x="8023" y="4537"/>
                  </a:cubicBezTo>
                  <a:close/>
                  <a:moveTo>
                    <a:pt x="12494" y="4570"/>
                  </a:moveTo>
                  <a:cubicBezTo>
                    <a:pt x="12449" y="4570"/>
                    <a:pt x="12406" y="4586"/>
                    <a:pt x="12376" y="4616"/>
                  </a:cubicBezTo>
                  <a:cubicBezTo>
                    <a:pt x="12176" y="4783"/>
                    <a:pt x="11942" y="4917"/>
                    <a:pt x="11709" y="5050"/>
                  </a:cubicBezTo>
                  <a:cubicBezTo>
                    <a:pt x="11609" y="5117"/>
                    <a:pt x="11575" y="5250"/>
                    <a:pt x="11609" y="5350"/>
                  </a:cubicBezTo>
                  <a:cubicBezTo>
                    <a:pt x="11675" y="5417"/>
                    <a:pt x="11742" y="5450"/>
                    <a:pt x="11809" y="5450"/>
                  </a:cubicBezTo>
                  <a:cubicBezTo>
                    <a:pt x="11842" y="5450"/>
                    <a:pt x="11875" y="5450"/>
                    <a:pt x="11909" y="5417"/>
                  </a:cubicBezTo>
                  <a:cubicBezTo>
                    <a:pt x="12176" y="5284"/>
                    <a:pt x="12409" y="5117"/>
                    <a:pt x="12643" y="4917"/>
                  </a:cubicBezTo>
                  <a:cubicBezTo>
                    <a:pt x="12709" y="4850"/>
                    <a:pt x="12743" y="4717"/>
                    <a:pt x="12643" y="4650"/>
                  </a:cubicBezTo>
                  <a:cubicBezTo>
                    <a:pt x="12606" y="4595"/>
                    <a:pt x="12549" y="4570"/>
                    <a:pt x="12494" y="4570"/>
                  </a:cubicBezTo>
                  <a:close/>
                  <a:moveTo>
                    <a:pt x="11030" y="5375"/>
                  </a:moveTo>
                  <a:cubicBezTo>
                    <a:pt x="11011" y="5375"/>
                    <a:pt x="10993" y="5378"/>
                    <a:pt x="10975" y="5384"/>
                  </a:cubicBezTo>
                  <a:cubicBezTo>
                    <a:pt x="10708" y="5517"/>
                    <a:pt x="10441" y="5584"/>
                    <a:pt x="10208" y="5684"/>
                  </a:cubicBezTo>
                  <a:cubicBezTo>
                    <a:pt x="10108" y="5717"/>
                    <a:pt x="10041" y="5817"/>
                    <a:pt x="10074" y="5951"/>
                  </a:cubicBezTo>
                  <a:cubicBezTo>
                    <a:pt x="10108" y="6017"/>
                    <a:pt x="10174" y="6084"/>
                    <a:pt x="10274" y="6084"/>
                  </a:cubicBezTo>
                  <a:lnTo>
                    <a:pt x="10341" y="6084"/>
                  </a:lnTo>
                  <a:cubicBezTo>
                    <a:pt x="10575" y="5984"/>
                    <a:pt x="10841" y="5884"/>
                    <a:pt x="11142" y="5784"/>
                  </a:cubicBezTo>
                  <a:cubicBezTo>
                    <a:pt x="11242" y="5751"/>
                    <a:pt x="11275" y="5617"/>
                    <a:pt x="11242" y="5517"/>
                  </a:cubicBezTo>
                  <a:cubicBezTo>
                    <a:pt x="11214" y="5435"/>
                    <a:pt x="11119" y="5375"/>
                    <a:pt x="11030" y="5375"/>
                  </a:cubicBezTo>
                  <a:close/>
                  <a:moveTo>
                    <a:pt x="414" y="5375"/>
                  </a:moveTo>
                  <a:cubicBezTo>
                    <a:pt x="325" y="5375"/>
                    <a:pt x="234" y="5440"/>
                    <a:pt x="234" y="5550"/>
                  </a:cubicBezTo>
                  <a:cubicBezTo>
                    <a:pt x="200" y="5684"/>
                    <a:pt x="167" y="5817"/>
                    <a:pt x="134" y="5951"/>
                  </a:cubicBezTo>
                  <a:cubicBezTo>
                    <a:pt x="134" y="6051"/>
                    <a:pt x="200" y="6184"/>
                    <a:pt x="301" y="6184"/>
                  </a:cubicBezTo>
                  <a:lnTo>
                    <a:pt x="334" y="6184"/>
                  </a:lnTo>
                  <a:cubicBezTo>
                    <a:pt x="434" y="6184"/>
                    <a:pt x="534" y="6118"/>
                    <a:pt x="534" y="6017"/>
                  </a:cubicBezTo>
                  <a:cubicBezTo>
                    <a:pt x="567" y="5884"/>
                    <a:pt x="601" y="5751"/>
                    <a:pt x="634" y="5617"/>
                  </a:cubicBezTo>
                  <a:cubicBezTo>
                    <a:pt x="667" y="5517"/>
                    <a:pt x="601" y="5417"/>
                    <a:pt x="467" y="5384"/>
                  </a:cubicBezTo>
                  <a:cubicBezTo>
                    <a:pt x="450" y="5378"/>
                    <a:pt x="432" y="5375"/>
                    <a:pt x="414" y="5375"/>
                  </a:cubicBezTo>
                  <a:close/>
                  <a:moveTo>
                    <a:pt x="7224" y="5511"/>
                  </a:moveTo>
                  <a:cubicBezTo>
                    <a:pt x="7207" y="5511"/>
                    <a:pt x="7190" y="5513"/>
                    <a:pt x="7172" y="5517"/>
                  </a:cubicBezTo>
                  <a:cubicBezTo>
                    <a:pt x="7072" y="5550"/>
                    <a:pt x="7005" y="5651"/>
                    <a:pt x="7005" y="5751"/>
                  </a:cubicBezTo>
                  <a:cubicBezTo>
                    <a:pt x="7039" y="5951"/>
                    <a:pt x="7172" y="6284"/>
                    <a:pt x="7773" y="6418"/>
                  </a:cubicBezTo>
                  <a:lnTo>
                    <a:pt x="7806" y="6418"/>
                  </a:lnTo>
                  <a:cubicBezTo>
                    <a:pt x="7906" y="6418"/>
                    <a:pt x="8006" y="6351"/>
                    <a:pt x="8006" y="6284"/>
                  </a:cubicBezTo>
                  <a:cubicBezTo>
                    <a:pt x="8039" y="6151"/>
                    <a:pt x="7973" y="6051"/>
                    <a:pt x="7873" y="6017"/>
                  </a:cubicBezTo>
                  <a:cubicBezTo>
                    <a:pt x="7672" y="5984"/>
                    <a:pt x="7439" y="5884"/>
                    <a:pt x="7406" y="5684"/>
                  </a:cubicBezTo>
                  <a:cubicBezTo>
                    <a:pt x="7406" y="5597"/>
                    <a:pt x="7331" y="5511"/>
                    <a:pt x="7224" y="5511"/>
                  </a:cubicBezTo>
                  <a:close/>
                  <a:moveTo>
                    <a:pt x="8800" y="5238"/>
                  </a:moveTo>
                  <a:cubicBezTo>
                    <a:pt x="8771" y="5238"/>
                    <a:pt x="8740" y="5242"/>
                    <a:pt x="8707" y="5250"/>
                  </a:cubicBezTo>
                  <a:cubicBezTo>
                    <a:pt x="8606" y="5317"/>
                    <a:pt x="8573" y="5450"/>
                    <a:pt x="8640" y="5550"/>
                  </a:cubicBezTo>
                  <a:cubicBezTo>
                    <a:pt x="8707" y="5684"/>
                    <a:pt x="8773" y="5851"/>
                    <a:pt x="8840" y="6017"/>
                  </a:cubicBezTo>
                  <a:cubicBezTo>
                    <a:pt x="8773" y="6017"/>
                    <a:pt x="8707" y="6051"/>
                    <a:pt x="8640" y="6051"/>
                  </a:cubicBezTo>
                  <a:cubicBezTo>
                    <a:pt x="8506" y="6051"/>
                    <a:pt x="8440" y="6151"/>
                    <a:pt x="8440" y="6284"/>
                  </a:cubicBezTo>
                  <a:cubicBezTo>
                    <a:pt x="8440" y="6384"/>
                    <a:pt x="8540" y="6451"/>
                    <a:pt x="8640" y="6451"/>
                  </a:cubicBezTo>
                  <a:lnTo>
                    <a:pt x="8673" y="6451"/>
                  </a:lnTo>
                  <a:cubicBezTo>
                    <a:pt x="8773" y="6451"/>
                    <a:pt x="8907" y="6418"/>
                    <a:pt x="9040" y="6418"/>
                  </a:cubicBezTo>
                  <a:lnTo>
                    <a:pt x="9174" y="6418"/>
                  </a:lnTo>
                  <a:cubicBezTo>
                    <a:pt x="9207" y="6418"/>
                    <a:pt x="9240" y="6384"/>
                    <a:pt x="9274" y="6351"/>
                  </a:cubicBezTo>
                  <a:cubicBezTo>
                    <a:pt x="9340" y="6351"/>
                    <a:pt x="9440" y="6318"/>
                    <a:pt x="9507" y="6318"/>
                  </a:cubicBezTo>
                  <a:cubicBezTo>
                    <a:pt x="9641" y="6284"/>
                    <a:pt x="9707" y="6184"/>
                    <a:pt x="9674" y="6051"/>
                  </a:cubicBezTo>
                  <a:cubicBezTo>
                    <a:pt x="9646" y="5968"/>
                    <a:pt x="9574" y="5909"/>
                    <a:pt x="9475" y="5909"/>
                  </a:cubicBezTo>
                  <a:cubicBezTo>
                    <a:pt x="9453" y="5909"/>
                    <a:pt x="9431" y="5911"/>
                    <a:pt x="9407" y="5917"/>
                  </a:cubicBezTo>
                  <a:cubicBezTo>
                    <a:pt x="9374" y="5917"/>
                    <a:pt x="9307" y="5917"/>
                    <a:pt x="9240" y="5951"/>
                  </a:cubicBezTo>
                  <a:cubicBezTo>
                    <a:pt x="9174" y="5717"/>
                    <a:pt x="9107" y="5517"/>
                    <a:pt x="9007" y="5350"/>
                  </a:cubicBezTo>
                  <a:cubicBezTo>
                    <a:pt x="8957" y="5275"/>
                    <a:pt x="8888" y="5238"/>
                    <a:pt x="8800" y="5238"/>
                  </a:cubicBezTo>
                  <a:close/>
                  <a:moveTo>
                    <a:pt x="215" y="6611"/>
                  </a:moveTo>
                  <a:cubicBezTo>
                    <a:pt x="109" y="6611"/>
                    <a:pt x="34" y="6698"/>
                    <a:pt x="34" y="6785"/>
                  </a:cubicBezTo>
                  <a:cubicBezTo>
                    <a:pt x="34" y="6951"/>
                    <a:pt x="0" y="7118"/>
                    <a:pt x="0" y="7285"/>
                  </a:cubicBezTo>
                  <a:cubicBezTo>
                    <a:pt x="0" y="7418"/>
                    <a:pt x="0" y="7519"/>
                    <a:pt x="34" y="7652"/>
                  </a:cubicBezTo>
                  <a:cubicBezTo>
                    <a:pt x="34" y="7752"/>
                    <a:pt x="134" y="7852"/>
                    <a:pt x="234" y="7852"/>
                  </a:cubicBezTo>
                  <a:cubicBezTo>
                    <a:pt x="367" y="7852"/>
                    <a:pt x="434" y="7752"/>
                    <a:pt x="434" y="7619"/>
                  </a:cubicBezTo>
                  <a:cubicBezTo>
                    <a:pt x="434" y="7519"/>
                    <a:pt x="434" y="7385"/>
                    <a:pt x="434" y="7285"/>
                  </a:cubicBezTo>
                  <a:cubicBezTo>
                    <a:pt x="434" y="7118"/>
                    <a:pt x="434" y="6985"/>
                    <a:pt x="434" y="6818"/>
                  </a:cubicBezTo>
                  <a:cubicBezTo>
                    <a:pt x="467" y="6718"/>
                    <a:pt x="367" y="6618"/>
                    <a:pt x="267" y="6618"/>
                  </a:cubicBezTo>
                  <a:cubicBezTo>
                    <a:pt x="249" y="6613"/>
                    <a:pt x="232" y="6611"/>
                    <a:pt x="215" y="6611"/>
                  </a:cubicBezTo>
                  <a:close/>
                  <a:moveTo>
                    <a:pt x="9240" y="6818"/>
                  </a:moveTo>
                  <a:cubicBezTo>
                    <a:pt x="9140" y="6851"/>
                    <a:pt x="9040" y="6951"/>
                    <a:pt x="9040" y="7052"/>
                  </a:cubicBezTo>
                  <a:cubicBezTo>
                    <a:pt x="9073" y="7218"/>
                    <a:pt x="9073" y="7385"/>
                    <a:pt x="9073" y="7585"/>
                  </a:cubicBezTo>
                  <a:cubicBezTo>
                    <a:pt x="9073" y="7652"/>
                    <a:pt x="9073" y="7752"/>
                    <a:pt x="9073" y="7852"/>
                  </a:cubicBezTo>
                  <a:cubicBezTo>
                    <a:pt x="9073" y="7986"/>
                    <a:pt x="9140" y="8086"/>
                    <a:pt x="9274" y="8086"/>
                  </a:cubicBezTo>
                  <a:cubicBezTo>
                    <a:pt x="9374" y="8086"/>
                    <a:pt x="9474" y="7986"/>
                    <a:pt x="9474" y="7885"/>
                  </a:cubicBezTo>
                  <a:cubicBezTo>
                    <a:pt x="9507" y="7785"/>
                    <a:pt x="9507" y="7685"/>
                    <a:pt x="9507" y="7585"/>
                  </a:cubicBezTo>
                  <a:cubicBezTo>
                    <a:pt x="9507" y="7385"/>
                    <a:pt x="9474" y="7185"/>
                    <a:pt x="9474" y="7018"/>
                  </a:cubicBezTo>
                  <a:cubicBezTo>
                    <a:pt x="9474" y="6918"/>
                    <a:pt x="9340" y="6818"/>
                    <a:pt x="9240" y="6818"/>
                  </a:cubicBezTo>
                  <a:close/>
                  <a:moveTo>
                    <a:pt x="301" y="8252"/>
                  </a:moveTo>
                  <a:cubicBezTo>
                    <a:pt x="167" y="8286"/>
                    <a:pt x="100" y="8386"/>
                    <a:pt x="134" y="8519"/>
                  </a:cubicBezTo>
                  <a:cubicBezTo>
                    <a:pt x="200" y="8786"/>
                    <a:pt x="267" y="9086"/>
                    <a:pt x="367" y="9353"/>
                  </a:cubicBezTo>
                  <a:cubicBezTo>
                    <a:pt x="401" y="9420"/>
                    <a:pt x="467" y="9487"/>
                    <a:pt x="567" y="9487"/>
                  </a:cubicBezTo>
                  <a:lnTo>
                    <a:pt x="634" y="9487"/>
                  </a:lnTo>
                  <a:cubicBezTo>
                    <a:pt x="734" y="9420"/>
                    <a:pt x="801" y="9320"/>
                    <a:pt x="768" y="9220"/>
                  </a:cubicBezTo>
                  <a:cubicBezTo>
                    <a:pt x="667" y="8953"/>
                    <a:pt x="601" y="8686"/>
                    <a:pt x="534" y="8419"/>
                  </a:cubicBezTo>
                  <a:cubicBezTo>
                    <a:pt x="534" y="8319"/>
                    <a:pt x="401" y="8252"/>
                    <a:pt x="301" y="8252"/>
                  </a:cubicBezTo>
                  <a:close/>
                  <a:moveTo>
                    <a:pt x="9207" y="8486"/>
                  </a:moveTo>
                  <a:cubicBezTo>
                    <a:pt x="9107" y="8486"/>
                    <a:pt x="9007" y="8553"/>
                    <a:pt x="8973" y="8653"/>
                  </a:cubicBezTo>
                  <a:cubicBezTo>
                    <a:pt x="8907" y="8920"/>
                    <a:pt x="8840" y="9186"/>
                    <a:pt x="8740" y="9420"/>
                  </a:cubicBezTo>
                  <a:cubicBezTo>
                    <a:pt x="8673" y="9520"/>
                    <a:pt x="8740" y="9653"/>
                    <a:pt x="8840" y="9687"/>
                  </a:cubicBezTo>
                  <a:lnTo>
                    <a:pt x="8940" y="9687"/>
                  </a:lnTo>
                  <a:cubicBezTo>
                    <a:pt x="9007" y="9687"/>
                    <a:pt x="9073" y="9653"/>
                    <a:pt x="9107" y="9587"/>
                  </a:cubicBezTo>
                  <a:cubicBezTo>
                    <a:pt x="9240" y="9320"/>
                    <a:pt x="9307" y="9020"/>
                    <a:pt x="9374" y="8753"/>
                  </a:cubicBezTo>
                  <a:cubicBezTo>
                    <a:pt x="9407" y="8619"/>
                    <a:pt x="9340" y="8519"/>
                    <a:pt x="9207" y="8486"/>
                  </a:cubicBezTo>
                  <a:close/>
                  <a:moveTo>
                    <a:pt x="915" y="9819"/>
                  </a:moveTo>
                  <a:cubicBezTo>
                    <a:pt x="876" y="9819"/>
                    <a:pt x="836" y="9830"/>
                    <a:pt x="801" y="9854"/>
                  </a:cubicBezTo>
                  <a:cubicBezTo>
                    <a:pt x="701" y="9920"/>
                    <a:pt x="667" y="10020"/>
                    <a:pt x="734" y="10120"/>
                  </a:cubicBezTo>
                  <a:cubicBezTo>
                    <a:pt x="868" y="10387"/>
                    <a:pt x="1034" y="10621"/>
                    <a:pt x="1201" y="10854"/>
                  </a:cubicBezTo>
                  <a:cubicBezTo>
                    <a:pt x="1268" y="10888"/>
                    <a:pt x="1301" y="10921"/>
                    <a:pt x="1368" y="10921"/>
                  </a:cubicBezTo>
                  <a:cubicBezTo>
                    <a:pt x="1435" y="10921"/>
                    <a:pt x="1468" y="10921"/>
                    <a:pt x="1501" y="10888"/>
                  </a:cubicBezTo>
                  <a:cubicBezTo>
                    <a:pt x="1601" y="10821"/>
                    <a:pt x="1601" y="10687"/>
                    <a:pt x="1535" y="10587"/>
                  </a:cubicBezTo>
                  <a:cubicBezTo>
                    <a:pt x="1368" y="10387"/>
                    <a:pt x="1201" y="10154"/>
                    <a:pt x="1101" y="9920"/>
                  </a:cubicBezTo>
                  <a:cubicBezTo>
                    <a:pt x="1058" y="9856"/>
                    <a:pt x="987" y="9819"/>
                    <a:pt x="915" y="9819"/>
                  </a:cubicBezTo>
                  <a:close/>
                  <a:moveTo>
                    <a:pt x="8550" y="10019"/>
                  </a:moveTo>
                  <a:cubicBezTo>
                    <a:pt x="8487" y="10019"/>
                    <a:pt x="8416" y="10056"/>
                    <a:pt x="8373" y="10120"/>
                  </a:cubicBezTo>
                  <a:cubicBezTo>
                    <a:pt x="8206" y="10354"/>
                    <a:pt x="8039" y="10554"/>
                    <a:pt x="7873" y="10721"/>
                  </a:cubicBezTo>
                  <a:cubicBezTo>
                    <a:pt x="7806" y="10821"/>
                    <a:pt x="7806" y="10954"/>
                    <a:pt x="7873" y="11021"/>
                  </a:cubicBezTo>
                  <a:cubicBezTo>
                    <a:pt x="7906" y="11054"/>
                    <a:pt x="7973" y="11088"/>
                    <a:pt x="8006" y="11088"/>
                  </a:cubicBezTo>
                  <a:cubicBezTo>
                    <a:pt x="8073" y="11088"/>
                    <a:pt x="8139" y="11054"/>
                    <a:pt x="8173" y="11021"/>
                  </a:cubicBezTo>
                  <a:cubicBezTo>
                    <a:pt x="8373" y="10821"/>
                    <a:pt x="8540" y="10587"/>
                    <a:pt x="8707" y="10354"/>
                  </a:cubicBezTo>
                  <a:cubicBezTo>
                    <a:pt x="8773" y="10254"/>
                    <a:pt x="8740" y="10120"/>
                    <a:pt x="8640" y="10054"/>
                  </a:cubicBezTo>
                  <a:cubicBezTo>
                    <a:pt x="8616" y="10030"/>
                    <a:pt x="8584" y="10019"/>
                    <a:pt x="8550" y="10019"/>
                  </a:cubicBezTo>
                  <a:close/>
                  <a:moveTo>
                    <a:pt x="1956" y="11108"/>
                  </a:moveTo>
                  <a:cubicBezTo>
                    <a:pt x="1895" y="11108"/>
                    <a:pt x="1838" y="11133"/>
                    <a:pt x="1802" y="11188"/>
                  </a:cubicBezTo>
                  <a:cubicBezTo>
                    <a:pt x="1735" y="11255"/>
                    <a:pt x="1735" y="11388"/>
                    <a:pt x="1835" y="11455"/>
                  </a:cubicBezTo>
                  <a:cubicBezTo>
                    <a:pt x="2035" y="11655"/>
                    <a:pt x="2302" y="11822"/>
                    <a:pt x="2535" y="11955"/>
                  </a:cubicBezTo>
                  <a:cubicBezTo>
                    <a:pt x="2569" y="11988"/>
                    <a:pt x="2602" y="11988"/>
                    <a:pt x="2636" y="11988"/>
                  </a:cubicBezTo>
                  <a:cubicBezTo>
                    <a:pt x="2736" y="11988"/>
                    <a:pt x="2802" y="11955"/>
                    <a:pt x="2836" y="11888"/>
                  </a:cubicBezTo>
                  <a:cubicBezTo>
                    <a:pt x="2902" y="11788"/>
                    <a:pt x="2836" y="11655"/>
                    <a:pt x="2736" y="11588"/>
                  </a:cubicBezTo>
                  <a:cubicBezTo>
                    <a:pt x="2502" y="11455"/>
                    <a:pt x="2302" y="11321"/>
                    <a:pt x="2102" y="11154"/>
                  </a:cubicBezTo>
                  <a:cubicBezTo>
                    <a:pt x="2057" y="11124"/>
                    <a:pt x="2005" y="11108"/>
                    <a:pt x="1956" y="11108"/>
                  </a:cubicBezTo>
                  <a:close/>
                  <a:moveTo>
                    <a:pt x="7404" y="11208"/>
                  </a:moveTo>
                  <a:cubicBezTo>
                    <a:pt x="7362" y="11208"/>
                    <a:pt x="7317" y="11225"/>
                    <a:pt x="7272" y="11255"/>
                  </a:cubicBezTo>
                  <a:cubicBezTo>
                    <a:pt x="7172" y="11321"/>
                    <a:pt x="7072" y="11355"/>
                    <a:pt x="6972" y="11421"/>
                  </a:cubicBezTo>
                  <a:cubicBezTo>
                    <a:pt x="6839" y="11521"/>
                    <a:pt x="6705" y="11588"/>
                    <a:pt x="6572" y="11655"/>
                  </a:cubicBezTo>
                  <a:cubicBezTo>
                    <a:pt x="6472" y="11688"/>
                    <a:pt x="6438" y="11822"/>
                    <a:pt x="6472" y="11922"/>
                  </a:cubicBezTo>
                  <a:cubicBezTo>
                    <a:pt x="6505" y="11988"/>
                    <a:pt x="6572" y="12055"/>
                    <a:pt x="6672" y="12055"/>
                  </a:cubicBezTo>
                  <a:cubicBezTo>
                    <a:pt x="6705" y="12055"/>
                    <a:pt x="6705" y="12022"/>
                    <a:pt x="6738" y="12022"/>
                  </a:cubicBezTo>
                  <a:cubicBezTo>
                    <a:pt x="6905" y="11955"/>
                    <a:pt x="7039" y="11855"/>
                    <a:pt x="7205" y="11788"/>
                  </a:cubicBezTo>
                  <a:cubicBezTo>
                    <a:pt x="7306" y="11722"/>
                    <a:pt x="7406" y="11655"/>
                    <a:pt x="7506" y="11588"/>
                  </a:cubicBezTo>
                  <a:cubicBezTo>
                    <a:pt x="7606" y="11521"/>
                    <a:pt x="7606" y="11388"/>
                    <a:pt x="7539" y="11288"/>
                  </a:cubicBezTo>
                  <a:cubicBezTo>
                    <a:pt x="7502" y="11233"/>
                    <a:pt x="7455" y="11208"/>
                    <a:pt x="7404" y="11208"/>
                  </a:cubicBezTo>
                  <a:close/>
                  <a:moveTo>
                    <a:pt x="3416" y="11880"/>
                  </a:moveTo>
                  <a:cubicBezTo>
                    <a:pt x="3327" y="11880"/>
                    <a:pt x="3230" y="11945"/>
                    <a:pt x="3203" y="12055"/>
                  </a:cubicBezTo>
                  <a:cubicBezTo>
                    <a:pt x="3169" y="12155"/>
                    <a:pt x="3236" y="12255"/>
                    <a:pt x="3336" y="12289"/>
                  </a:cubicBezTo>
                  <a:cubicBezTo>
                    <a:pt x="3636" y="12389"/>
                    <a:pt x="3903" y="12455"/>
                    <a:pt x="4203" y="12489"/>
                  </a:cubicBezTo>
                  <a:lnTo>
                    <a:pt x="4237" y="12489"/>
                  </a:lnTo>
                  <a:cubicBezTo>
                    <a:pt x="4337" y="12489"/>
                    <a:pt x="4437" y="12389"/>
                    <a:pt x="4437" y="12289"/>
                  </a:cubicBezTo>
                  <a:cubicBezTo>
                    <a:pt x="4437" y="12189"/>
                    <a:pt x="4370" y="12088"/>
                    <a:pt x="4237" y="12055"/>
                  </a:cubicBezTo>
                  <a:cubicBezTo>
                    <a:pt x="4003" y="12022"/>
                    <a:pt x="3736" y="11988"/>
                    <a:pt x="3469" y="11888"/>
                  </a:cubicBezTo>
                  <a:cubicBezTo>
                    <a:pt x="3452" y="11883"/>
                    <a:pt x="3434" y="11880"/>
                    <a:pt x="3416" y="11880"/>
                  </a:cubicBezTo>
                  <a:close/>
                  <a:moveTo>
                    <a:pt x="5891" y="11913"/>
                  </a:moveTo>
                  <a:cubicBezTo>
                    <a:pt x="5873" y="11913"/>
                    <a:pt x="5856" y="11916"/>
                    <a:pt x="5838" y="11922"/>
                  </a:cubicBezTo>
                  <a:cubicBezTo>
                    <a:pt x="5571" y="11988"/>
                    <a:pt x="5304" y="12055"/>
                    <a:pt x="5037" y="12055"/>
                  </a:cubicBezTo>
                  <a:cubicBezTo>
                    <a:pt x="4937" y="12088"/>
                    <a:pt x="4837" y="12189"/>
                    <a:pt x="4870" y="12289"/>
                  </a:cubicBezTo>
                  <a:cubicBezTo>
                    <a:pt x="4870" y="12389"/>
                    <a:pt x="4971" y="12489"/>
                    <a:pt x="5071" y="12489"/>
                  </a:cubicBezTo>
                  <a:cubicBezTo>
                    <a:pt x="5371" y="12455"/>
                    <a:pt x="5638" y="12389"/>
                    <a:pt x="5938" y="12322"/>
                  </a:cubicBezTo>
                  <a:cubicBezTo>
                    <a:pt x="6038" y="12289"/>
                    <a:pt x="6105" y="12189"/>
                    <a:pt x="6071" y="12055"/>
                  </a:cubicBezTo>
                  <a:cubicBezTo>
                    <a:pt x="6044" y="11973"/>
                    <a:pt x="5971" y="11913"/>
                    <a:pt x="5891" y="11913"/>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6"/>
            <p:cNvSpPr/>
            <p:nvPr/>
          </p:nvSpPr>
          <p:spPr>
            <a:xfrm>
              <a:off x="3301222" y="3774914"/>
              <a:ext cx="328128" cy="184857"/>
            </a:xfrm>
            <a:custGeom>
              <a:avLst/>
              <a:gdLst/>
              <a:ahLst/>
              <a:cxnLst/>
              <a:rect l="l" t="t" r="r" b="b"/>
              <a:pathLst>
                <a:path w="21817" h="12291" extrusionOk="0">
                  <a:moveTo>
                    <a:pt x="4947" y="0"/>
                  </a:moveTo>
                  <a:cubicBezTo>
                    <a:pt x="4760" y="0"/>
                    <a:pt x="4582" y="15"/>
                    <a:pt x="4404" y="15"/>
                  </a:cubicBezTo>
                  <a:cubicBezTo>
                    <a:pt x="4270" y="48"/>
                    <a:pt x="4204" y="148"/>
                    <a:pt x="4204" y="248"/>
                  </a:cubicBezTo>
                  <a:cubicBezTo>
                    <a:pt x="4204" y="348"/>
                    <a:pt x="4304" y="449"/>
                    <a:pt x="4404" y="449"/>
                  </a:cubicBezTo>
                  <a:lnTo>
                    <a:pt x="4437" y="449"/>
                  </a:lnTo>
                  <a:cubicBezTo>
                    <a:pt x="4671" y="415"/>
                    <a:pt x="4938" y="415"/>
                    <a:pt x="5238" y="415"/>
                  </a:cubicBezTo>
                  <a:cubicBezTo>
                    <a:pt x="5338" y="415"/>
                    <a:pt x="5438" y="348"/>
                    <a:pt x="5438" y="215"/>
                  </a:cubicBezTo>
                  <a:cubicBezTo>
                    <a:pt x="5471" y="115"/>
                    <a:pt x="5371" y="15"/>
                    <a:pt x="5238" y="15"/>
                  </a:cubicBezTo>
                  <a:cubicBezTo>
                    <a:pt x="5138" y="4"/>
                    <a:pt x="5041" y="0"/>
                    <a:pt x="4947" y="0"/>
                  </a:cubicBezTo>
                  <a:close/>
                  <a:moveTo>
                    <a:pt x="6053" y="75"/>
                  </a:moveTo>
                  <a:cubicBezTo>
                    <a:pt x="5947" y="75"/>
                    <a:pt x="5872" y="162"/>
                    <a:pt x="5872" y="248"/>
                  </a:cubicBezTo>
                  <a:cubicBezTo>
                    <a:pt x="5838" y="382"/>
                    <a:pt x="5938" y="482"/>
                    <a:pt x="6038" y="482"/>
                  </a:cubicBezTo>
                  <a:cubicBezTo>
                    <a:pt x="6205" y="515"/>
                    <a:pt x="6372" y="549"/>
                    <a:pt x="6539" y="582"/>
                  </a:cubicBezTo>
                  <a:cubicBezTo>
                    <a:pt x="6639" y="582"/>
                    <a:pt x="6739" y="615"/>
                    <a:pt x="6839" y="649"/>
                  </a:cubicBezTo>
                  <a:lnTo>
                    <a:pt x="6906" y="649"/>
                  </a:lnTo>
                  <a:cubicBezTo>
                    <a:pt x="7006" y="649"/>
                    <a:pt x="7072" y="582"/>
                    <a:pt x="7106" y="482"/>
                  </a:cubicBezTo>
                  <a:cubicBezTo>
                    <a:pt x="7139" y="382"/>
                    <a:pt x="7072" y="248"/>
                    <a:pt x="6939" y="215"/>
                  </a:cubicBezTo>
                  <a:cubicBezTo>
                    <a:pt x="6839" y="215"/>
                    <a:pt x="6705" y="182"/>
                    <a:pt x="6605" y="148"/>
                  </a:cubicBezTo>
                  <a:cubicBezTo>
                    <a:pt x="6439" y="115"/>
                    <a:pt x="6272" y="82"/>
                    <a:pt x="6105" y="82"/>
                  </a:cubicBezTo>
                  <a:cubicBezTo>
                    <a:pt x="6087" y="77"/>
                    <a:pt x="6070" y="75"/>
                    <a:pt x="6053" y="75"/>
                  </a:cubicBezTo>
                  <a:close/>
                  <a:moveTo>
                    <a:pt x="3602" y="140"/>
                  </a:moveTo>
                  <a:cubicBezTo>
                    <a:pt x="3581" y="140"/>
                    <a:pt x="3559" y="143"/>
                    <a:pt x="3537" y="148"/>
                  </a:cubicBezTo>
                  <a:cubicBezTo>
                    <a:pt x="3270" y="215"/>
                    <a:pt x="2969" y="282"/>
                    <a:pt x="2703" y="382"/>
                  </a:cubicBezTo>
                  <a:cubicBezTo>
                    <a:pt x="2603" y="415"/>
                    <a:pt x="2536" y="549"/>
                    <a:pt x="2603" y="649"/>
                  </a:cubicBezTo>
                  <a:cubicBezTo>
                    <a:pt x="2636" y="749"/>
                    <a:pt x="2703" y="782"/>
                    <a:pt x="2803" y="782"/>
                  </a:cubicBezTo>
                  <a:lnTo>
                    <a:pt x="2869" y="782"/>
                  </a:lnTo>
                  <a:cubicBezTo>
                    <a:pt x="3103" y="682"/>
                    <a:pt x="3370" y="615"/>
                    <a:pt x="3637" y="549"/>
                  </a:cubicBezTo>
                  <a:cubicBezTo>
                    <a:pt x="3737" y="515"/>
                    <a:pt x="3803" y="415"/>
                    <a:pt x="3803" y="315"/>
                  </a:cubicBezTo>
                  <a:cubicBezTo>
                    <a:pt x="3776" y="205"/>
                    <a:pt x="3702" y="140"/>
                    <a:pt x="3602" y="140"/>
                  </a:cubicBezTo>
                  <a:close/>
                  <a:moveTo>
                    <a:pt x="7698" y="470"/>
                  </a:moveTo>
                  <a:cubicBezTo>
                    <a:pt x="7615" y="470"/>
                    <a:pt x="7532" y="513"/>
                    <a:pt x="7506" y="615"/>
                  </a:cubicBezTo>
                  <a:cubicBezTo>
                    <a:pt x="7439" y="715"/>
                    <a:pt x="7506" y="815"/>
                    <a:pt x="7606" y="882"/>
                  </a:cubicBezTo>
                  <a:cubicBezTo>
                    <a:pt x="7873" y="982"/>
                    <a:pt x="8106" y="1082"/>
                    <a:pt x="8307" y="1249"/>
                  </a:cubicBezTo>
                  <a:cubicBezTo>
                    <a:pt x="8340" y="1249"/>
                    <a:pt x="8407" y="1282"/>
                    <a:pt x="8440" y="1282"/>
                  </a:cubicBezTo>
                  <a:cubicBezTo>
                    <a:pt x="8507" y="1282"/>
                    <a:pt x="8573" y="1249"/>
                    <a:pt x="8607" y="1182"/>
                  </a:cubicBezTo>
                  <a:cubicBezTo>
                    <a:pt x="8674" y="1082"/>
                    <a:pt x="8640" y="949"/>
                    <a:pt x="8540" y="882"/>
                  </a:cubicBezTo>
                  <a:cubicBezTo>
                    <a:pt x="8307" y="715"/>
                    <a:pt x="8040" y="615"/>
                    <a:pt x="7773" y="482"/>
                  </a:cubicBezTo>
                  <a:cubicBezTo>
                    <a:pt x="7749" y="474"/>
                    <a:pt x="7724" y="470"/>
                    <a:pt x="7698" y="470"/>
                  </a:cubicBezTo>
                  <a:close/>
                  <a:moveTo>
                    <a:pt x="2048" y="714"/>
                  </a:moveTo>
                  <a:cubicBezTo>
                    <a:pt x="2010" y="714"/>
                    <a:pt x="1971" y="725"/>
                    <a:pt x="1935" y="749"/>
                  </a:cubicBezTo>
                  <a:cubicBezTo>
                    <a:pt x="1669" y="882"/>
                    <a:pt x="1435" y="1049"/>
                    <a:pt x="1202" y="1216"/>
                  </a:cubicBezTo>
                  <a:cubicBezTo>
                    <a:pt x="1101" y="1282"/>
                    <a:pt x="1101" y="1416"/>
                    <a:pt x="1168" y="1516"/>
                  </a:cubicBezTo>
                  <a:cubicBezTo>
                    <a:pt x="1202" y="1549"/>
                    <a:pt x="1268" y="1583"/>
                    <a:pt x="1335" y="1583"/>
                  </a:cubicBezTo>
                  <a:cubicBezTo>
                    <a:pt x="1368" y="1583"/>
                    <a:pt x="1435" y="1583"/>
                    <a:pt x="1468" y="1549"/>
                  </a:cubicBezTo>
                  <a:cubicBezTo>
                    <a:pt x="1669" y="1383"/>
                    <a:pt x="1902" y="1216"/>
                    <a:pt x="2136" y="1116"/>
                  </a:cubicBezTo>
                  <a:cubicBezTo>
                    <a:pt x="2236" y="1049"/>
                    <a:pt x="2269" y="916"/>
                    <a:pt x="2202" y="815"/>
                  </a:cubicBezTo>
                  <a:cubicBezTo>
                    <a:pt x="2181" y="751"/>
                    <a:pt x="2117" y="714"/>
                    <a:pt x="2048" y="714"/>
                  </a:cubicBezTo>
                  <a:close/>
                  <a:moveTo>
                    <a:pt x="14044" y="1783"/>
                  </a:moveTo>
                  <a:cubicBezTo>
                    <a:pt x="13777" y="1783"/>
                    <a:pt x="13510" y="1816"/>
                    <a:pt x="13243" y="1850"/>
                  </a:cubicBezTo>
                  <a:cubicBezTo>
                    <a:pt x="13110" y="1850"/>
                    <a:pt x="13043" y="1950"/>
                    <a:pt x="13043" y="2050"/>
                  </a:cubicBezTo>
                  <a:cubicBezTo>
                    <a:pt x="13077" y="2183"/>
                    <a:pt x="13143" y="2250"/>
                    <a:pt x="13277" y="2250"/>
                  </a:cubicBezTo>
                  <a:cubicBezTo>
                    <a:pt x="13544" y="2216"/>
                    <a:pt x="13777" y="2216"/>
                    <a:pt x="14044" y="2216"/>
                  </a:cubicBezTo>
                  <a:lnTo>
                    <a:pt x="14111" y="2216"/>
                  </a:lnTo>
                  <a:cubicBezTo>
                    <a:pt x="14211" y="2216"/>
                    <a:pt x="14311" y="2116"/>
                    <a:pt x="14311" y="2016"/>
                  </a:cubicBezTo>
                  <a:cubicBezTo>
                    <a:pt x="14311" y="1883"/>
                    <a:pt x="14211" y="1783"/>
                    <a:pt x="14111" y="1783"/>
                  </a:cubicBezTo>
                  <a:close/>
                  <a:moveTo>
                    <a:pt x="9078" y="1366"/>
                  </a:moveTo>
                  <a:cubicBezTo>
                    <a:pt x="9024" y="1366"/>
                    <a:pt x="8974" y="1383"/>
                    <a:pt x="8940" y="1416"/>
                  </a:cubicBezTo>
                  <a:cubicBezTo>
                    <a:pt x="8874" y="1516"/>
                    <a:pt x="8874" y="1649"/>
                    <a:pt x="8940" y="1716"/>
                  </a:cubicBezTo>
                  <a:cubicBezTo>
                    <a:pt x="9141" y="1883"/>
                    <a:pt x="9307" y="2083"/>
                    <a:pt x="9474" y="2317"/>
                  </a:cubicBezTo>
                  <a:cubicBezTo>
                    <a:pt x="9507" y="2383"/>
                    <a:pt x="9574" y="2417"/>
                    <a:pt x="9641" y="2417"/>
                  </a:cubicBezTo>
                  <a:cubicBezTo>
                    <a:pt x="9674" y="2417"/>
                    <a:pt x="9708" y="2383"/>
                    <a:pt x="9774" y="2350"/>
                  </a:cubicBezTo>
                  <a:cubicBezTo>
                    <a:pt x="9841" y="2283"/>
                    <a:pt x="9874" y="2183"/>
                    <a:pt x="9808" y="2083"/>
                  </a:cubicBezTo>
                  <a:cubicBezTo>
                    <a:pt x="9641" y="1850"/>
                    <a:pt x="9441" y="1616"/>
                    <a:pt x="9241" y="1416"/>
                  </a:cubicBezTo>
                  <a:cubicBezTo>
                    <a:pt x="9191" y="1383"/>
                    <a:pt x="9132" y="1366"/>
                    <a:pt x="9078" y="1366"/>
                  </a:cubicBezTo>
                  <a:close/>
                  <a:moveTo>
                    <a:pt x="14905" y="1843"/>
                  </a:moveTo>
                  <a:cubicBezTo>
                    <a:pt x="14819" y="1843"/>
                    <a:pt x="14740" y="1930"/>
                    <a:pt x="14711" y="2016"/>
                  </a:cubicBezTo>
                  <a:cubicBezTo>
                    <a:pt x="14711" y="2150"/>
                    <a:pt x="14778" y="2250"/>
                    <a:pt x="14911" y="2250"/>
                  </a:cubicBezTo>
                  <a:cubicBezTo>
                    <a:pt x="15178" y="2283"/>
                    <a:pt x="15445" y="2350"/>
                    <a:pt x="15712" y="2417"/>
                  </a:cubicBezTo>
                  <a:lnTo>
                    <a:pt x="15745" y="2417"/>
                  </a:lnTo>
                  <a:cubicBezTo>
                    <a:pt x="15845" y="2417"/>
                    <a:pt x="15945" y="2350"/>
                    <a:pt x="15945" y="2250"/>
                  </a:cubicBezTo>
                  <a:cubicBezTo>
                    <a:pt x="15979" y="2116"/>
                    <a:pt x="15912" y="2016"/>
                    <a:pt x="15779" y="1983"/>
                  </a:cubicBezTo>
                  <a:cubicBezTo>
                    <a:pt x="15512" y="1916"/>
                    <a:pt x="15245" y="1883"/>
                    <a:pt x="14945" y="1850"/>
                  </a:cubicBezTo>
                  <a:cubicBezTo>
                    <a:pt x="14931" y="1845"/>
                    <a:pt x="14918" y="1843"/>
                    <a:pt x="14905" y="1843"/>
                  </a:cubicBezTo>
                  <a:close/>
                  <a:moveTo>
                    <a:pt x="12461" y="1974"/>
                  </a:moveTo>
                  <a:cubicBezTo>
                    <a:pt x="12444" y="1974"/>
                    <a:pt x="12427" y="1977"/>
                    <a:pt x="12410" y="1983"/>
                  </a:cubicBezTo>
                  <a:cubicBezTo>
                    <a:pt x="12109" y="2050"/>
                    <a:pt x="11842" y="2150"/>
                    <a:pt x="11576" y="2250"/>
                  </a:cubicBezTo>
                  <a:cubicBezTo>
                    <a:pt x="11476" y="2283"/>
                    <a:pt x="11409" y="2383"/>
                    <a:pt x="11442" y="2517"/>
                  </a:cubicBezTo>
                  <a:cubicBezTo>
                    <a:pt x="11476" y="2583"/>
                    <a:pt x="11576" y="2650"/>
                    <a:pt x="11642" y="2650"/>
                  </a:cubicBezTo>
                  <a:cubicBezTo>
                    <a:pt x="11676" y="2650"/>
                    <a:pt x="11709" y="2650"/>
                    <a:pt x="11709" y="2617"/>
                  </a:cubicBezTo>
                  <a:cubicBezTo>
                    <a:pt x="11976" y="2517"/>
                    <a:pt x="12243" y="2450"/>
                    <a:pt x="12476" y="2383"/>
                  </a:cubicBezTo>
                  <a:cubicBezTo>
                    <a:pt x="12610" y="2350"/>
                    <a:pt x="12676" y="2250"/>
                    <a:pt x="12643" y="2150"/>
                  </a:cubicBezTo>
                  <a:cubicBezTo>
                    <a:pt x="12615" y="2039"/>
                    <a:pt x="12542" y="1974"/>
                    <a:pt x="12461" y="1974"/>
                  </a:cubicBezTo>
                  <a:close/>
                  <a:moveTo>
                    <a:pt x="722" y="1736"/>
                  </a:moveTo>
                  <a:cubicBezTo>
                    <a:pt x="661" y="1736"/>
                    <a:pt x="604" y="1761"/>
                    <a:pt x="568" y="1816"/>
                  </a:cubicBezTo>
                  <a:cubicBezTo>
                    <a:pt x="201" y="2216"/>
                    <a:pt x="34" y="2517"/>
                    <a:pt x="34" y="2517"/>
                  </a:cubicBezTo>
                  <a:cubicBezTo>
                    <a:pt x="1" y="2617"/>
                    <a:pt x="34" y="2750"/>
                    <a:pt x="134" y="2817"/>
                  </a:cubicBezTo>
                  <a:lnTo>
                    <a:pt x="234" y="2817"/>
                  </a:lnTo>
                  <a:cubicBezTo>
                    <a:pt x="301" y="2817"/>
                    <a:pt x="368" y="2784"/>
                    <a:pt x="401" y="2717"/>
                  </a:cubicBezTo>
                  <a:cubicBezTo>
                    <a:pt x="401" y="2717"/>
                    <a:pt x="568" y="2450"/>
                    <a:pt x="868" y="2083"/>
                  </a:cubicBezTo>
                  <a:cubicBezTo>
                    <a:pt x="968" y="2016"/>
                    <a:pt x="935" y="1883"/>
                    <a:pt x="868" y="1783"/>
                  </a:cubicBezTo>
                  <a:cubicBezTo>
                    <a:pt x="823" y="1753"/>
                    <a:pt x="771" y="1736"/>
                    <a:pt x="722" y="1736"/>
                  </a:cubicBezTo>
                  <a:close/>
                  <a:moveTo>
                    <a:pt x="16557" y="2208"/>
                  </a:moveTo>
                  <a:cubicBezTo>
                    <a:pt x="16468" y="2208"/>
                    <a:pt x="16373" y="2268"/>
                    <a:pt x="16346" y="2350"/>
                  </a:cubicBezTo>
                  <a:cubicBezTo>
                    <a:pt x="16312" y="2450"/>
                    <a:pt x="16379" y="2583"/>
                    <a:pt x="16479" y="2617"/>
                  </a:cubicBezTo>
                  <a:cubicBezTo>
                    <a:pt x="16746" y="2717"/>
                    <a:pt x="16979" y="2817"/>
                    <a:pt x="17246" y="2917"/>
                  </a:cubicBezTo>
                  <a:cubicBezTo>
                    <a:pt x="17280" y="2917"/>
                    <a:pt x="17313" y="2950"/>
                    <a:pt x="17313" y="2950"/>
                  </a:cubicBezTo>
                  <a:cubicBezTo>
                    <a:pt x="17413" y="2950"/>
                    <a:pt x="17480" y="2884"/>
                    <a:pt x="17513" y="2817"/>
                  </a:cubicBezTo>
                  <a:cubicBezTo>
                    <a:pt x="17580" y="2717"/>
                    <a:pt x="17513" y="2583"/>
                    <a:pt x="17413" y="2550"/>
                  </a:cubicBezTo>
                  <a:cubicBezTo>
                    <a:pt x="17146" y="2417"/>
                    <a:pt x="16879" y="2317"/>
                    <a:pt x="16613" y="2216"/>
                  </a:cubicBezTo>
                  <a:cubicBezTo>
                    <a:pt x="16595" y="2211"/>
                    <a:pt x="16576" y="2208"/>
                    <a:pt x="16557" y="2208"/>
                  </a:cubicBezTo>
                  <a:close/>
                  <a:moveTo>
                    <a:pt x="18101" y="2904"/>
                  </a:moveTo>
                  <a:cubicBezTo>
                    <a:pt x="18018" y="2904"/>
                    <a:pt x="17930" y="2942"/>
                    <a:pt x="17880" y="3017"/>
                  </a:cubicBezTo>
                  <a:cubicBezTo>
                    <a:pt x="17813" y="3117"/>
                    <a:pt x="17847" y="3217"/>
                    <a:pt x="17947" y="3284"/>
                  </a:cubicBezTo>
                  <a:cubicBezTo>
                    <a:pt x="18180" y="3417"/>
                    <a:pt x="18414" y="3584"/>
                    <a:pt x="18647" y="3751"/>
                  </a:cubicBezTo>
                  <a:cubicBezTo>
                    <a:pt x="18681" y="3751"/>
                    <a:pt x="18714" y="3784"/>
                    <a:pt x="18747" y="3784"/>
                  </a:cubicBezTo>
                  <a:cubicBezTo>
                    <a:pt x="18814" y="3784"/>
                    <a:pt x="18881" y="3751"/>
                    <a:pt x="18948" y="3684"/>
                  </a:cubicBezTo>
                  <a:cubicBezTo>
                    <a:pt x="19014" y="3584"/>
                    <a:pt x="18981" y="3451"/>
                    <a:pt x="18881" y="3384"/>
                  </a:cubicBezTo>
                  <a:cubicBezTo>
                    <a:pt x="18647" y="3217"/>
                    <a:pt x="18414" y="3084"/>
                    <a:pt x="18180" y="2917"/>
                  </a:cubicBezTo>
                  <a:cubicBezTo>
                    <a:pt x="18155" y="2909"/>
                    <a:pt x="18128" y="2904"/>
                    <a:pt x="18101" y="2904"/>
                  </a:cubicBezTo>
                  <a:close/>
                  <a:moveTo>
                    <a:pt x="10889" y="2582"/>
                  </a:moveTo>
                  <a:cubicBezTo>
                    <a:pt x="10850" y="2582"/>
                    <a:pt x="10810" y="2593"/>
                    <a:pt x="10775" y="2617"/>
                  </a:cubicBezTo>
                  <a:cubicBezTo>
                    <a:pt x="10608" y="2683"/>
                    <a:pt x="10441" y="2817"/>
                    <a:pt x="10275" y="2917"/>
                  </a:cubicBezTo>
                  <a:cubicBezTo>
                    <a:pt x="10275" y="2884"/>
                    <a:pt x="10241" y="2850"/>
                    <a:pt x="10241" y="2817"/>
                  </a:cubicBezTo>
                  <a:cubicBezTo>
                    <a:pt x="10216" y="2742"/>
                    <a:pt x="10135" y="2704"/>
                    <a:pt x="10054" y="2704"/>
                  </a:cubicBezTo>
                  <a:cubicBezTo>
                    <a:pt x="10027" y="2704"/>
                    <a:pt x="9999" y="2708"/>
                    <a:pt x="9974" y="2717"/>
                  </a:cubicBezTo>
                  <a:cubicBezTo>
                    <a:pt x="9874" y="2784"/>
                    <a:pt x="9808" y="2884"/>
                    <a:pt x="9874" y="3017"/>
                  </a:cubicBezTo>
                  <a:cubicBezTo>
                    <a:pt x="9974" y="3251"/>
                    <a:pt x="10041" y="3484"/>
                    <a:pt x="10108" y="3751"/>
                  </a:cubicBezTo>
                  <a:cubicBezTo>
                    <a:pt x="10108" y="3851"/>
                    <a:pt x="10208" y="3918"/>
                    <a:pt x="10308" y="3918"/>
                  </a:cubicBezTo>
                  <a:lnTo>
                    <a:pt x="10341" y="3918"/>
                  </a:lnTo>
                  <a:cubicBezTo>
                    <a:pt x="10475" y="3884"/>
                    <a:pt x="10542" y="3784"/>
                    <a:pt x="10508" y="3651"/>
                  </a:cubicBezTo>
                  <a:cubicBezTo>
                    <a:pt x="10475" y="3551"/>
                    <a:pt x="10441" y="3451"/>
                    <a:pt x="10408" y="3317"/>
                  </a:cubicBezTo>
                  <a:cubicBezTo>
                    <a:pt x="10608" y="3184"/>
                    <a:pt x="10808" y="3084"/>
                    <a:pt x="10975" y="2950"/>
                  </a:cubicBezTo>
                  <a:cubicBezTo>
                    <a:pt x="11109" y="2917"/>
                    <a:pt x="11142" y="2784"/>
                    <a:pt x="11075" y="2683"/>
                  </a:cubicBezTo>
                  <a:cubicBezTo>
                    <a:pt x="11032" y="2619"/>
                    <a:pt x="10961" y="2582"/>
                    <a:pt x="10889" y="2582"/>
                  </a:cubicBezTo>
                  <a:close/>
                  <a:moveTo>
                    <a:pt x="9589" y="3604"/>
                  </a:moveTo>
                  <a:cubicBezTo>
                    <a:pt x="9534" y="3604"/>
                    <a:pt x="9477" y="3629"/>
                    <a:pt x="9441" y="3684"/>
                  </a:cubicBezTo>
                  <a:cubicBezTo>
                    <a:pt x="9207" y="3918"/>
                    <a:pt x="9040" y="4185"/>
                    <a:pt x="8940" y="4418"/>
                  </a:cubicBezTo>
                  <a:cubicBezTo>
                    <a:pt x="8907" y="4518"/>
                    <a:pt x="8940" y="4652"/>
                    <a:pt x="9040" y="4685"/>
                  </a:cubicBezTo>
                  <a:cubicBezTo>
                    <a:pt x="9074" y="4718"/>
                    <a:pt x="9107" y="4718"/>
                    <a:pt x="9141" y="4718"/>
                  </a:cubicBezTo>
                  <a:cubicBezTo>
                    <a:pt x="9207" y="4718"/>
                    <a:pt x="9274" y="4652"/>
                    <a:pt x="9307" y="4585"/>
                  </a:cubicBezTo>
                  <a:cubicBezTo>
                    <a:pt x="9407" y="4385"/>
                    <a:pt x="9541" y="4151"/>
                    <a:pt x="9741" y="3951"/>
                  </a:cubicBezTo>
                  <a:cubicBezTo>
                    <a:pt x="9808" y="3851"/>
                    <a:pt x="9808" y="3718"/>
                    <a:pt x="9708" y="3651"/>
                  </a:cubicBezTo>
                  <a:cubicBezTo>
                    <a:pt x="9678" y="3621"/>
                    <a:pt x="9634" y="3604"/>
                    <a:pt x="9589" y="3604"/>
                  </a:cubicBezTo>
                  <a:close/>
                  <a:moveTo>
                    <a:pt x="19401" y="3888"/>
                  </a:moveTo>
                  <a:cubicBezTo>
                    <a:pt x="19341" y="3888"/>
                    <a:pt x="19284" y="3914"/>
                    <a:pt x="19248" y="3951"/>
                  </a:cubicBezTo>
                  <a:cubicBezTo>
                    <a:pt x="19181" y="4051"/>
                    <a:pt x="19181" y="4185"/>
                    <a:pt x="19281" y="4251"/>
                  </a:cubicBezTo>
                  <a:cubicBezTo>
                    <a:pt x="19481" y="4451"/>
                    <a:pt x="19648" y="4618"/>
                    <a:pt x="19815" y="4818"/>
                  </a:cubicBezTo>
                  <a:cubicBezTo>
                    <a:pt x="19882" y="4885"/>
                    <a:pt x="19915" y="4918"/>
                    <a:pt x="19982" y="4918"/>
                  </a:cubicBezTo>
                  <a:cubicBezTo>
                    <a:pt x="20048" y="4918"/>
                    <a:pt x="20082" y="4885"/>
                    <a:pt x="20115" y="4852"/>
                  </a:cubicBezTo>
                  <a:cubicBezTo>
                    <a:pt x="20215" y="4785"/>
                    <a:pt x="20215" y="4652"/>
                    <a:pt x="20148" y="4551"/>
                  </a:cubicBezTo>
                  <a:cubicBezTo>
                    <a:pt x="19948" y="4351"/>
                    <a:pt x="19748" y="4151"/>
                    <a:pt x="19548" y="3951"/>
                  </a:cubicBezTo>
                  <a:cubicBezTo>
                    <a:pt x="19503" y="3906"/>
                    <a:pt x="19451" y="3888"/>
                    <a:pt x="19401" y="3888"/>
                  </a:cubicBezTo>
                  <a:close/>
                  <a:moveTo>
                    <a:pt x="10408" y="4318"/>
                  </a:moveTo>
                  <a:cubicBezTo>
                    <a:pt x="10275" y="4351"/>
                    <a:pt x="10175" y="4418"/>
                    <a:pt x="10175" y="4518"/>
                  </a:cubicBezTo>
                  <a:cubicBezTo>
                    <a:pt x="10175" y="4818"/>
                    <a:pt x="10141" y="5085"/>
                    <a:pt x="10041" y="5285"/>
                  </a:cubicBezTo>
                  <a:cubicBezTo>
                    <a:pt x="10008" y="5385"/>
                    <a:pt x="10041" y="5485"/>
                    <a:pt x="10141" y="5552"/>
                  </a:cubicBezTo>
                  <a:lnTo>
                    <a:pt x="10241" y="5552"/>
                  </a:lnTo>
                  <a:cubicBezTo>
                    <a:pt x="10308" y="5552"/>
                    <a:pt x="10408" y="5519"/>
                    <a:pt x="10441" y="5419"/>
                  </a:cubicBezTo>
                  <a:cubicBezTo>
                    <a:pt x="10542" y="5185"/>
                    <a:pt x="10608" y="4885"/>
                    <a:pt x="10608" y="4551"/>
                  </a:cubicBezTo>
                  <a:cubicBezTo>
                    <a:pt x="10608" y="4418"/>
                    <a:pt x="10508" y="4318"/>
                    <a:pt x="10408" y="4318"/>
                  </a:cubicBezTo>
                  <a:close/>
                  <a:moveTo>
                    <a:pt x="9029" y="5110"/>
                  </a:moveTo>
                  <a:cubicBezTo>
                    <a:pt x="9010" y="5110"/>
                    <a:pt x="8991" y="5113"/>
                    <a:pt x="8974" y="5119"/>
                  </a:cubicBezTo>
                  <a:cubicBezTo>
                    <a:pt x="8840" y="5152"/>
                    <a:pt x="8807" y="5252"/>
                    <a:pt x="8807" y="5385"/>
                  </a:cubicBezTo>
                  <a:cubicBezTo>
                    <a:pt x="8874" y="5619"/>
                    <a:pt x="9040" y="5786"/>
                    <a:pt x="9274" y="5919"/>
                  </a:cubicBezTo>
                  <a:cubicBezTo>
                    <a:pt x="9374" y="5986"/>
                    <a:pt x="9474" y="6019"/>
                    <a:pt x="9608" y="6019"/>
                  </a:cubicBezTo>
                  <a:lnTo>
                    <a:pt x="9641" y="6019"/>
                  </a:lnTo>
                  <a:cubicBezTo>
                    <a:pt x="9741" y="6019"/>
                    <a:pt x="9808" y="5952"/>
                    <a:pt x="9841" y="5852"/>
                  </a:cubicBezTo>
                  <a:cubicBezTo>
                    <a:pt x="9841" y="5719"/>
                    <a:pt x="9774" y="5619"/>
                    <a:pt x="9641" y="5619"/>
                  </a:cubicBezTo>
                  <a:cubicBezTo>
                    <a:pt x="9574" y="5619"/>
                    <a:pt x="9541" y="5586"/>
                    <a:pt x="9474" y="5552"/>
                  </a:cubicBezTo>
                  <a:cubicBezTo>
                    <a:pt x="9341" y="5485"/>
                    <a:pt x="9274" y="5385"/>
                    <a:pt x="9207" y="5252"/>
                  </a:cubicBezTo>
                  <a:cubicBezTo>
                    <a:pt x="9207" y="5170"/>
                    <a:pt x="9117" y="5110"/>
                    <a:pt x="9029" y="5110"/>
                  </a:cubicBezTo>
                  <a:close/>
                  <a:moveTo>
                    <a:pt x="20496" y="5151"/>
                  </a:moveTo>
                  <a:cubicBezTo>
                    <a:pt x="20457" y="5151"/>
                    <a:pt x="20417" y="5162"/>
                    <a:pt x="20382" y="5185"/>
                  </a:cubicBezTo>
                  <a:cubicBezTo>
                    <a:pt x="20282" y="5252"/>
                    <a:pt x="20248" y="5385"/>
                    <a:pt x="20315" y="5485"/>
                  </a:cubicBezTo>
                  <a:cubicBezTo>
                    <a:pt x="20482" y="5686"/>
                    <a:pt x="20615" y="5919"/>
                    <a:pt x="20749" y="6153"/>
                  </a:cubicBezTo>
                  <a:cubicBezTo>
                    <a:pt x="20782" y="6253"/>
                    <a:pt x="20849" y="6286"/>
                    <a:pt x="20916" y="6286"/>
                  </a:cubicBezTo>
                  <a:cubicBezTo>
                    <a:pt x="20949" y="6286"/>
                    <a:pt x="20982" y="6286"/>
                    <a:pt x="21016" y="6253"/>
                  </a:cubicBezTo>
                  <a:cubicBezTo>
                    <a:pt x="21116" y="6186"/>
                    <a:pt x="21149" y="6086"/>
                    <a:pt x="21116" y="5986"/>
                  </a:cubicBezTo>
                  <a:cubicBezTo>
                    <a:pt x="20982" y="5719"/>
                    <a:pt x="20816" y="5485"/>
                    <a:pt x="20682" y="5252"/>
                  </a:cubicBezTo>
                  <a:cubicBezTo>
                    <a:pt x="20639" y="5187"/>
                    <a:pt x="20568" y="5151"/>
                    <a:pt x="20496" y="5151"/>
                  </a:cubicBezTo>
                  <a:close/>
                  <a:moveTo>
                    <a:pt x="21250" y="6611"/>
                  </a:moveTo>
                  <a:cubicBezTo>
                    <a:pt x="21229" y="6611"/>
                    <a:pt x="21206" y="6614"/>
                    <a:pt x="21182" y="6620"/>
                  </a:cubicBezTo>
                  <a:cubicBezTo>
                    <a:pt x="21082" y="6686"/>
                    <a:pt x="21016" y="6786"/>
                    <a:pt x="21049" y="6886"/>
                  </a:cubicBezTo>
                  <a:cubicBezTo>
                    <a:pt x="21149" y="7153"/>
                    <a:pt x="21249" y="7420"/>
                    <a:pt x="21283" y="7687"/>
                  </a:cubicBezTo>
                  <a:cubicBezTo>
                    <a:pt x="21316" y="7787"/>
                    <a:pt x="21383" y="7854"/>
                    <a:pt x="21483" y="7854"/>
                  </a:cubicBezTo>
                  <a:cubicBezTo>
                    <a:pt x="21516" y="7854"/>
                    <a:pt x="21516" y="7854"/>
                    <a:pt x="21549" y="7820"/>
                  </a:cubicBezTo>
                  <a:cubicBezTo>
                    <a:pt x="21649" y="7820"/>
                    <a:pt x="21716" y="7687"/>
                    <a:pt x="21683" y="7587"/>
                  </a:cubicBezTo>
                  <a:cubicBezTo>
                    <a:pt x="21649" y="7320"/>
                    <a:pt x="21549" y="7020"/>
                    <a:pt x="21449" y="6753"/>
                  </a:cubicBezTo>
                  <a:cubicBezTo>
                    <a:pt x="21422" y="6671"/>
                    <a:pt x="21349" y="6611"/>
                    <a:pt x="21250" y="6611"/>
                  </a:cubicBezTo>
                  <a:close/>
                  <a:moveTo>
                    <a:pt x="21624" y="8248"/>
                  </a:moveTo>
                  <a:cubicBezTo>
                    <a:pt x="21610" y="8248"/>
                    <a:pt x="21596" y="8250"/>
                    <a:pt x="21583" y="8254"/>
                  </a:cubicBezTo>
                  <a:cubicBezTo>
                    <a:pt x="21483" y="8254"/>
                    <a:pt x="21383" y="8354"/>
                    <a:pt x="21383" y="8454"/>
                  </a:cubicBezTo>
                  <a:cubicBezTo>
                    <a:pt x="21383" y="8554"/>
                    <a:pt x="21383" y="8621"/>
                    <a:pt x="21383" y="8688"/>
                  </a:cubicBezTo>
                  <a:cubicBezTo>
                    <a:pt x="21383" y="8888"/>
                    <a:pt x="21383" y="9088"/>
                    <a:pt x="21349" y="9255"/>
                  </a:cubicBezTo>
                  <a:cubicBezTo>
                    <a:pt x="21349" y="9388"/>
                    <a:pt x="21416" y="9488"/>
                    <a:pt x="21549" y="9488"/>
                  </a:cubicBezTo>
                  <a:lnTo>
                    <a:pt x="21583" y="9488"/>
                  </a:lnTo>
                  <a:cubicBezTo>
                    <a:pt x="21683" y="9488"/>
                    <a:pt x="21750" y="9422"/>
                    <a:pt x="21783" y="9322"/>
                  </a:cubicBezTo>
                  <a:cubicBezTo>
                    <a:pt x="21816" y="9121"/>
                    <a:pt x="21816" y="8921"/>
                    <a:pt x="21816" y="8688"/>
                  </a:cubicBezTo>
                  <a:cubicBezTo>
                    <a:pt x="21816" y="8621"/>
                    <a:pt x="21816" y="8521"/>
                    <a:pt x="21816" y="8454"/>
                  </a:cubicBezTo>
                  <a:cubicBezTo>
                    <a:pt x="21816" y="8338"/>
                    <a:pt x="21716" y="8248"/>
                    <a:pt x="21624" y="8248"/>
                  </a:cubicBezTo>
                  <a:close/>
                  <a:moveTo>
                    <a:pt x="21361" y="9895"/>
                  </a:moveTo>
                  <a:cubicBezTo>
                    <a:pt x="21283" y="9895"/>
                    <a:pt x="21207" y="9950"/>
                    <a:pt x="21182" y="10022"/>
                  </a:cubicBezTo>
                  <a:cubicBezTo>
                    <a:pt x="21116" y="10289"/>
                    <a:pt x="20982" y="10522"/>
                    <a:pt x="20882" y="10756"/>
                  </a:cubicBezTo>
                  <a:cubicBezTo>
                    <a:pt x="20816" y="10856"/>
                    <a:pt x="20849" y="10989"/>
                    <a:pt x="20949" y="11056"/>
                  </a:cubicBezTo>
                  <a:lnTo>
                    <a:pt x="21049" y="11056"/>
                  </a:lnTo>
                  <a:cubicBezTo>
                    <a:pt x="21116" y="11056"/>
                    <a:pt x="21182" y="11023"/>
                    <a:pt x="21216" y="10956"/>
                  </a:cubicBezTo>
                  <a:cubicBezTo>
                    <a:pt x="21383" y="10723"/>
                    <a:pt x="21483" y="10456"/>
                    <a:pt x="21583" y="10155"/>
                  </a:cubicBezTo>
                  <a:cubicBezTo>
                    <a:pt x="21616" y="10055"/>
                    <a:pt x="21549" y="9955"/>
                    <a:pt x="21449" y="9922"/>
                  </a:cubicBezTo>
                  <a:cubicBezTo>
                    <a:pt x="21421" y="9903"/>
                    <a:pt x="21391" y="9895"/>
                    <a:pt x="21361" y="9895"/>
                  </a:cubicBezTo>
                  <a:close/>
                  <a:moveTo>
                    <a:pt x="20553" y="11340"/>
                  </a:moveTo>
                  <a:cubicBezTo>
                    <a:pt x="20499" y="11340"/>
                    <a:pt x="20449" y="11356"/>
                    <a:pt x="20415" y="11390"/>
                  </a:cubicBezTo>
                  <a:cubicBezTo>
                    <a:pt x="20248" y="11590"/>
                    <a:pt x="20082" y="11757"/>
                    <a:pt x="19882" y="11923"/>
                  </a:cubicBezTo>
                  <a:cubicBezTo>
                    <a:pt x="19781" y="11990"/>
                    <a:pt x="19781" y="12124"/>
                    <a:pt x="19848" y="12190"/>
                  </a:cubicBezTo>
                  <a:cubicBezTo>
                    <a:pt x="19882" y="12257"/>
                    <a:pt x="19948" y="12290"/>
                    <a:pt x="20015" y="12290"/>
                  </a:cubicBezTo>
                  <a:cubicBezTo>
                    <a:pt x="20048" y="12290"/>
                    <a:pt x="20082" y="12257"/>
                    <a:pt x="20148" y="12224"/>
                  </a:cubicBezTo>
                  <a:cubicBezTo>
                    <a:pt x="20349" y="12057"/>
                    <a:pt x="20549" y="11890"/>
                    <a:pt x="20715" y="11690"/>
                  </a:cubicBezTo>
                  <a:cubicBezTo>
                    <a:pt x="20782" y="11590"/>
                    <a:pt x="20782" y="11456"/>
                    <a:pt x="20715" y="11390"/>
                  </a:cubicBezTo>
                  <a:cubicBezTo>
                    <a:pt x="20665" y="11356"/>
                    <a:pt x="20607" y="11340"/>
                    <a:pt x="20553" y="1134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 name="Google Shape;575;p6"/>
          <p:cNvGrpSpPr/>
          <p:nvPr/>
        </p:nvGrpSpPr>
        <p:grpSpPr>
          <a:xfrm>
            <a:off x="7809100" y="3263753"/>
            <a:ext cx="1246341" cy="1774929"/>
            <a:chOff x="7809100" y="3263753"/>
            <a:chExt cx="1246341" cy="1774929"/>
          </a:xfrm>
        </p:grpSpPr>
        <p:sp>
          <p:nvSpPr>
            <p:cNvPr id="576" name="Google Shape;576;p6"/>
            <p:cNvSpPr/>
            <p:nvPr/>
          </p:nvSpPr>
          <p:spPr>
            <a:xfrm>
              <a:off x="8993072" y="4056909"/>
              <a:ext cx="45113" cy="44600"/>
            </a:xfrm>
            <a:custGeom>
              <a:avLst/>
              <a:gdLst/>
              <a:ahLst/>
              <a:cxnLst/>
              <a:rect l="l" t="t" r="r" b="b"/>
              <a:pathLst>
                <a:path w="2903" h="2870" extrusionOk="0">
                  <a:moveTo>
                    <a:pt x="1468" y="401"/>
                  </a:moveTo>
                  <a:cubicBezTo>
                    <a:pt x="1735" y="401"/>
                    <a:pt x="2002" y="501"/>
                    <a:pt x="2202" y="701"/>
                  </a:cubicBezTo>
                  <a:cubicBezTo>
                    <a:pt x="2369" y="901"/>
                    <a:pt x="2469" y="1168"/>
                    <a:pt x="2469" y="1435"/>
                  </a:cubicBezTo>
                  <a:cubicBezTo>
                    <a:pt x="2469" y="2002"/>
                    <a:pt x="2035" y="2469"/>
                    <a:pt x="1468" y="2469"/>
                  </a:cubicBezTo>
                  <a:cubicBezTo>
                    <a:pt x="901" y="2435"/>
                    <a:pt x="434" y="2002"/>
                    <a:pt x="434" y="1435"/>
                  </a:cubicBezTo>
                  <a:cubicBezTo>
                    <a:pt x="434" y="868"/>
                    <a:pt x="901" y="401"/>
                    <a:pt x="1468" y="401"/>
                  </a:cubicBezTo>
                  <a:close/>
                  <a:moveTo>
                    <a:pt x="1468" y="0"/>
                  </a:moveTo>
                  <a:cubicBezTo>
                    <a:pt x="668" y="0"/>
                    <a:pt x="34" y="634"/>
                    <a:pt x="34" y="1435"/>
                  </a:cubicBezTo>
                  <a:cubicBezTo>
                    <a:pt x="1" y="2235"/>
                    <a:pt x="668" y="2869"/>
                    <a:pt x="1468" y="2869"/>
                  </a:cubicBezTo>
                  <a:cubicBezTo>
                    <a:pt x="2235" y="2869"/>
                    <a:pt x="2903" y="2235"/>
                    <a:pt x="2903" y="1435"/>
                  </a:cubicBezTo>
                  <a:cubicBezTo>
                    <a:pt x="2903" y="1034"/>
                    <a:pt x="2769" y="701"/>
                    <a:pt x="2469" y="401"/>
                  </a:cubicBezTo>
                  <a:cubicBezTo>
                    <a:pt x="2202" y="134"/>
                    <a:pt x="1835" y="0"/>
                    <a:pt x="146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6"/>
            <p:cNvSpPr/>
            <p:nvPr/>
          </p:nvSpPr>
          <p:spPr>
            <a:xfrm>
              <a:off x="8865016" y="4879388"/>
              <a:ext cx="45113" cy="44600"/>
            </a:xfrm>
            <a:custGeom>
              <a:avLst/>
              <a:gdLst/>
              <a:ahLst/>
              <a:cxnLst/>
              <a:rect l="l" t="t" r="r" b="b"/>
              <a:pathLst>
                <a:path w="2903" h="2870" extrusionOk="0">
                  <a:moveTo>
                    <a:pt x="1468" y="434"/>
                  </a:moveTo>
                  <a:cubicBezTo>
                    <a:pt x="1735" y="434"/>
                    <a:pt x="2002" y="534"/>
                    <a:pt x="2168" y="734"/>
                  </a:cubicBezTo>
                  <a:cubicBezTo>
                    <a:pt x="2369" y="901"/>
                    <a:pt x="2469" y="1168"/>
                    <a:pt x="2469" y="1435"/>
                  </a:cubicBezTo>
                  <a:cubicBezTo>
                    <a:pt x="2469" y="2002"/>
                    <a:pt x="2002" y="2469"/>
                    <a:pt x="1468" y="2469"/>
                  </a:cubicBezTo>
                  <a:lnTo>
                    <a:pt x="1468" y="2669"/>
                  </a:lnTo>
                  <a:lnTo>
                    <a:pt x="1435" y="2469"/>
                  </a:lnTo>
                  <a:cubicBezTo>
                    <a:pt x="867" y="2469"/>
                    <a:pt x="434" y="2002"/>
                    <a:pt x="434" y="1435"/>
                  </a:cubicBezTo>
                  <a:cubicBezTo>
                    <a:pt x="434" y="868"/>
                    <a:pt x="901" y="434"/>
                    <a:pt x="1468" y="434"/>
                  </a:cubicBezTo>
                  <a:close/>
                  <a:moveTo>
                    <a:pt x="1468" y="0"/>
                  </a:moveTo>
                  <a:cubicBezTo>
                    <a:pt x="667" y="0"/>
                    <a:pt x="0" y="634"/>
                    <a:pt x="0" y="1435"/>
                  </a:cubicBezTo>
                  <a:cubicBezTo>
                    <a:pt x="0" y="2235"/>
                    <a:pt x="667" y="2869"/>
                    <a:pt x="1435" y="2869"/>
                  </a:cubicBezTo>
                  <a:lnTo>
                    <a:pt x="1468" y="2869"/>
                  </a:lnTo>
                  <a:cubicBezTo>
                    <a:pt x="2235" y="2869"/>
                    <a:pt x="2902" y="2235"/>
                    <a:pt x="2902" y="1435"/>
                  </a:cubicBezTo>
                  <a:cubicBezTo>
                    <a:pt x="2902" y="1068"/>
                    <a:pt x="2735" y="701"/>
                    <a:pt x="2469" y="434"/>
                  </a:cubicBezTo>
                  <a:cubicBezTo>
                    <a:pt x="2202" y="167"/>
                    <a:pt x="1835" y="0"/>
                    <a:pt x="146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6"/>
            <p:cNvSpPr/>
            <p:nvPr/>
          </p:nvSpPr>
          <p:spPr>
            <a:xfrm>
              <a:off x="8583525" y="3839346"/>
              <a:ext cx="73100" cy="73100"/>
            </a:xfrm>
            <a:custGeom>
              <a:avLst/>
              <a:gdLst/>
              <a:ahLst/>
              <a:cxnLst/>
              <a:rect l="l" t="t" r="r" b="b"/>
              <a:pathLst>
                <a:path w="4704" h="4704" extrusionOk="0">
                  <a:moveTo>
                    <a:pt x="2502" y="601"/>
                  </a:moveTo>
                  <a:cubicBezTo>
                    <a:pt x="2569" y="801"/>
                    <a:pt x="2636" y="1068"/>
                    <a:pt x="2669" y="1235"/>
                  </a:cubicBezTo>
                  <a:cubicBezTo>
                    <a:pt x="2802" y="1702"/>
                    <a:pt x="2836" y="1835"/>
                    <a:pt x="2869" y="1902"/>
                  </a:cubicBezTo>
                  <a:cubicBezTo>
                    <a:pt x="2936" y="1969"/>
                    <a:pt x="3036" y="2002"/>
                    <a:pt x="3470" y="2169"/>
                  </a:cubicBezTo>
                  <a:cubicBezTo>
                    <a:pt x="3636" y="2235"/>
                    <a:pt x="3903" y="2335"/>
                    <a:pt x="4070" y="2402"/>
                  </a:cubicBezTo>
                  <a:cubicBezTo>
                    <a:pt x="3803" y="2502"/>
                    <a:pt x="3403" y="2669"/>
                    <a:pt x="3036" y="2802"/>
                  </a:cubicBezTo>
                  <a:cubicBezTo>
                    <a:pt x="2969" y="2836"/>
                    <a:pt x="2936" y="2869"/>
                    <a:pt x="2902" y="2903"/>
                  </a:cubicBezTo>
                  <a:cubicBezTo>
                    <a:pt x="2702" y="3336"/>
                    <a:pt x="2469" y="3837"/>
                    <a:pt x="2335" y="4103"/>
                  </a:cubicBezTo>
                  <a:cubicBezTo>
                    <a:pt x="2235" y="3803"/>
                    <a:pt x="2069" y="3303"/>
                    <a:pt x="1968" y="2836"/>
                  </a:cubicBezTo>
                  <a:cubicBezTo>
                    <a:pt x="1968" y="2769"/>
                    <a:pt x="1902" y="2702"/>
                    <a:pt x="1802" y="2702"/>
                  </a:cubicBezTo>
                  <a:cubicBezTo>
                    <a:pt x="1368" y="2602"/>
                    <a:pt x="868" y="2502"/>
                    <a:pt x="601" y="2402"/>
                  </a:cubicBezTo>
                  <a:cubicBezTo>
                    <a:pt x="901" y="2269"/>
                    <a:pt x="1435" y="2002"/>
                    <a:pt x="1902" y="1802"/>
                  </a:cubicBezTo>
                  <a:cubicBezTo>
                    <a:pt x="1968" y="1802"/>
                    <a:pt x="2002" y="1735"/>
                    <a:pt x="2035" y="1702"/>
                  </a:cubicBezTo>
                  <a:cubicBezTo>
                    <a:pt x="2169" y="1301"/>
                    <a:pt x="2369" y="868"/>
                    <a:pt x="2502" y="601"/>
                  </a:cubicBezTo>
                  <a:close/>
                  <a:moveTo>
                    <a:pt x="2569" y="0"/>
                  </a:moveTo>
                  <a:cubicBezTo>
                    <a:pt x="2435" y="0"/>
                    <a:pt x="2235" y="0"/>
                    <a:pt x="1668" y="1468"/>
                  </a:cubicBezTo>
                  <a:cubicBezTo>
                    <a:pt x="100" y="2102"/>
                    <a:pt x="67" y="2302"/>
                    <a:pt x="34" y="2369"/>
                  </a:cubicBezTo>
                  <a:cubicBezTo>
                    <a:pt x="0" y="2436"/>
                    <a:pt x="34" y="2536"/>
                    <a:pt x="67" y="2602"/>
                  </a:cubicBezTo>
                  <a:cubicBezTo>
                    <a:pt x="100" y="2669"/>
                    <a:pt x="234" y="2802"/>
                    <a:pt x="1602" y="3069"/>
                  </a:cubicBezTo>
                  <a:cubicBezTo>
                    <a:pt x="2002" y="4704"/>
                    <a:pt x="2135" y="4704"/>
                    <a:pt x="2302" y="4704"/>
                  </a:cubicBezTo>
                  <a:cubicBezTo>
                    <a:pt x="2435" y="4670"/>
                    <a:pt x="2569" y="4670"/>
                    <a:pt x="3236" y="3169"/>
                  </a:cubicBezTo>
                  <a:cubicBezTo>
                    <a:pt x="3670" y="3036"/>
                    <a:pt x="4437" y="2736"/>
                    <a:pt x="4604" y="2569"/>
                  </a:cubicBezTo>
                  <a:cubicBezTo>
                    <a:pt x="4637" y="2536"/>
                    <a:pt x="4704" y="2436"/>
                    <a:pt x="4670" y="2369"/>
                  </a:cubicBezTo>
                  <a:cubicBezTo>
                    <a:pt x="4637" y="2169"/>
                    <a:pt x="4437" y="2069"/>
                    <a:pt x="3636" y="1768"/>
                  </a:cubicBezTo>
                  <a:cubicBezTo>
                    <a:pt x="3470" y="1735"/>
                    <a:pt x="3303" y="1668"/>
                    <a:pt x="3203" y="1635"/>
                  </a:cubicBezTo>
                  <a:cubicBezTo>
                    <a:pt x="3169" y="1535"/>
                    <a:pt x="3136" y="1335"/>
                    <a:pt x="3069" y="1135"/>
                  </a:cubicBezTo>
                  <a:cubicBezTo>
                    <a:pt x="2936" y="567"/>
                    <a:pt x="2869" y="234"/>
                    <a:pt x="2769" y="100"/>
                  </a:cubicBezTo>
                  <a:cubicBezTo>
                    <a:pt x="2702" y="34"/>
                    <a:pt x="2636" y="0"/>
                    <a:pt x="25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6"/>
            <p:cNvSpPr/>
            <p:nvPr/>
          </p:nvSpPr>
          <p:spPr>
            <a:xfrm>
              <a:off x="8318104" y="4779572"/>
              <a:ext cx="72587" cy="72587"/>
            </a:xfrm>
            <a:custGeom>
              <a:avLst/>
              <a:gdLst/>
              <a:ahLst/>
              <a:cxnLst/>
              <a:rect l="l" t="t" r="r" b="b"/>
              <a:pathLst>
                <a:path w="4671" h="4671" extrusionOk="0">
                  <a:moveTo>
                    <a:pt x="2502" y="601"/>
                  </a:moveTo>
                  <a:cubicBezTo>
                    <a:pt x="2569" y="801"/>
                    <a:pt x="2636" y="1068"/>
                    <a:pt x="2669" y="1235"/>
                  </a:cubicBezTo>
                  <a:cubicBezTo>
                    <a:pt x="2803" y="1702"/>
                    <a:pt x="2836" y="1802"/>
                    <a:pt x="2869" y="1868"/>
                  </a:cubicBezTo>
                  <a:cubicBezTo>
                    <a:pt x="2936" y="1968"/>
                    <a:pt x="3003" y="2002"/>
                    <a:pt x="3470" y="2169"/>
                  </a:cubicBezTo>
                  <a:cubicBezTo>
                    <a:pt x="3636" y="2235"/>
                    <a:pt x="3903" y="2302"/>
                    <a:pt x="4070" y="2402"/>
                  </a:cubicBezTo>
                  <a:cubicBezTo>
                    <a:pt x="3803" y="2502"/>
                    <a:pt x="3403" y="2669"/>
                    <a:pt x="3003" y="2802"/>
                  </a:cubicBezTo>
                  <a:cubicBezTo>
                    <a:pt x="2969" y="2802"/>
                    <a:pt x="2903" y="2869"/>
                    <a:pt x="2903" y="2902"/>
                  </a:cubicBezTo>
                  <a:cubicBezTo>
                    <a:pt x="2702" y="3336"/>
                    <a:pt x="2469" y="3836"/>
                    <a:pt x="2336" y="4103"/>
                  </a:cubicBezTo>
                  <a:cubicBezTo>
                    <a:pt x="2235" y="3803"/>
                    <a:pt x="2069" y="3303"/>
                    <a:pt x="1969" y="2836"/>
                  </a:cubicBezTo>
                  <a:cubicBezTo>
                    <a:pt x="1935" y="2769"/>
                    <a:pt x="1869" y="2702"/>
                    <a:pt x="1802" y="2669"/>
                  </a:cubicBezTo>
                  <a:cubicBezTo>
                    <a:pt x="1368" y="2602"/>
                    <a:pt x="868" y="2502"/>
                    <a:pt x="601" y="2402"/>
                  </a:cubicBezTo>
                  <a:cubicBezTo>
                    <a:pt x="868" y="2235"/>
                    <a:pt x="1435" y="2002"/>
                    <a:pt x="1902" y="1802"/>
                  </a:cubicBezTo>
                  <a:cubicBezTo>
                    <a:pt x="1969" y="1768"/>
                    <a:pt x="2002" y="1735"/>
                    <a:pt x="2035" y="1702"/>
                  </a:cubicBezTo>
                  <a:cubicBezTo>
                    <a:pt x="2169" y="1301"/>
                    <a:pt x="2369" y="868"/>
                    <a:pt x="2502" y="601"/>
                  </a:cubicBezTo>
                  <a:close/>
                  <a:moveTo>
                    <a:pt x="2569" y="0"/>
                  </a:moveTo>
                  <a:cubicBezTo>
                    <a:pt x="2436" y="0"/>
                    <a:pt x="2235" y="0"/>
                    <a:pt x="1668" y="1468"/>
                  </a:cubicBezTo>
                  <a:cubicBezTo>
                    <a:pt x="101" y="2069"/>
                    <a:pt x="34" y="2302"/>
                    <a:pt x="34" y="2369"/>
                  </a:cubicBezTo>
                  <a:cubicBezTo>
                    <a:pt x="1" y="2435"/>
                    <a:pt x="34" y="2536"/>
                    <a:pt x="67" y="2602"/>
                  </a:cubicBezTo>
                  <a:cubicBezTo>
                    <a:pt x="101" y="2636"/>
                    <a:pt x="234" y="2802"/>
                    <a:pt x="1602" y="3069"/>
                  </a:cubicBezTo>
                  <a:cubicBezTo>
                    <a:pt x="2002" y="4670"/>
                    <a:pt x="2135" y="4670"/>
                    <a:pt x="2302" y="4670"/>
                  </a:cubicBezTo>
                  <a:cubicBezTo>
                    <a:pt x="2436" y="4670"/>
                    <a:pt x="2569" y="4670"/>
                    <a:pt x="3236" y="3169"/>
                  </a:cubicBezTo>
                  <a:cubicBezTo>
                    <a:pt x="3636" y="3003"/>
                    <a:pt x="4437" y="2736"/>
                    <a:pt x="4604" y="2569"/>
                  </a:cubicBezTo>
                  <a:cubicBezTo>
                    <a:pt x="4637" y="2536"/>
                    <a:pt x="4671" y="2435"/>
                    <a:pt x="4671" y="2369"/>
                  </a:cubicBezTo>
                  <a:cubicBezTo>
                    <a:pt x="4637" y="2169"/>
                    <a:pt x="4437" y="2069"/>
                    <a:pt x="3603" y="1768"/>
                  </a:cubicBezTo>
                  <a:cubicBezTo>
                    <a:pt x="3470" y="1735"/>
                    <a:pt x="3303" y="1668"/>
                    <a:pt x="3203" y="1602"/>
                  </a:cubicBezTo>
                  <a:cubicBezTo>
                    <a:pt x="3169" y="1535"/>
                    <a:pt x="3136" y="1301"/>
                    <a:pt x="3069" y="1135"/>
                  </a:cubicBezTo>
                  <a:cubicBezTo>
                    <a:pt x="2936" y="567"/>
                    <a:pt x="2836" y="234"/>
                    <a:pt x="2736" y="100"/>
                  </a:cubicBezTo>
                  <a:cubicBezTo>
                    <a:pt x="2702" y="34"/>
                    <a:pt x="2602" y="0"/>
                    <a:pt x="25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6"/>
            <p:cNvSpPr/>
            <p:nvPr/>
          </p:nvSpPr>
          <p:spPr>
            <a:xfrm>
              <a:off x="7809100" y="4682020"/>
              <a:ext cx="90334" cy="68423"/>
            </a:xfrm>
            <a:custGeom>
              <a:avLst/>
              <a:gdLst/>
              <a:ahLst/>
              <a:cxnLst/>
              <a:rect l="l" t="t" r="r" b="b"/>
              <a:pathLst>
                <a:path w="5813" h="4403" extrusionOk="0">
                  <a:moveTo>
                    <a:pt x="1864" y="0"/>
                  </a:moveTo>
                  <a:cubicBezTo>
                    <a:pt x="1265" y="0"/>
                    <a:pt x="679" y="201"/>
                    <a:pt x="396" y="874"/>
                  </a:cubicBezTo>
                  <a:cubicBezTo>
                    <a:pt x="1" y="1796"/>
                    <a:pt x="1168" y="2251"/>
                    <a:pt x="2122" y="2292"/>
                  </a:cubicBezTo>
                  <a:lnTo>
                    <a:pt x="2122" y="2292"/>
                  </a:lnTo>
                  <a:cubicBezTo>
                    <a:pt x="1681" y="2881"/>
                    <a:pt x="1376" y="3718"/>
                    <a:pt x="1864" y="4243"/>
                  </a:cubicBezTo>
                  <a:cubicBezTo>
                    <a:pt x="1970" y="4353"/>
                    <a:pt x="2110" y="4403"/>
                    <a:pt x="2271" y="4403"/>
                  </a:cubicBezTo>
                  <a:cubicBezTo>
                    <a:pt x="3471" y="4403"/>
                    <a:pt x="5813" y="1617"/>
                    <a:pt x="3665" y="440"/>
                  </a:cubicBezTo>
                  <a:cubicBezTo>
                    <a:pt x="3665" y="440"/>
                    <a:pt x="2750" y="0"/>
                    <a:pt x="18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6"/>
            <p:cNvSpPr/>
            <p:nvPr/>
          </p:nvSpPr>
          <p:spPr>
            <a:xfrm>
              <a:off x="7810064" y="4679005"/>
              <a:ext cx="75183" cy="74654"/>
            </a:xfrm>
            <a:custGeom>
              <a:avLst/>
              <a:gdLst/>
              <a:ahLst/>
              <a:cxnLst/>
              <a:rect l="l" t="t" r="r" b="b"/>
              <a:pathLst>
                <a:path w="4838" h="4804" extrusionOk="0">
                  <a:moveTo>
                    <a:pt x="2903" y="2002"/>
                  </a:moveTo>
                  <a:cubicBezTo>
                    <a:pt x="2936" y="2068"/>
                    <a:pt x="2969" y="2102"/>
                    <a:pt x="2936" y="2102"/>
                  </a:cubicBezTo>
                  <a:cubicBezTo>
                    <a:pt x="2936" y="2168"/>
                    <a:pt x="2803" y="2235"/>
                    <a:pt x="2536" y="2268"/>
                  </a:cubicBezTo>
                  <a:cubicBezTo>
                    <a:pt x="2736" y="2102"/>
                    <a:pt x="2869" y="2035"/>
                    <a:pt x="2903" y="2002"/>
                  </a:cubicBezTo>
                  <a:close/>
                  <a:moveTo>
                    <a:pt x="1768" y="400"/>
                  </a:moveTo>
                  <a:cubicBezTo>
                    <a:pt x="2602" y="400"/>
                    <a:pt x="3503" y="834"/>
                    <a:pt x="3503" y="834"/>
                  </a:cubicBezTo>
                  <a:cubicBezTo>
                    <a:pt x="4137" y="1201"/>
                    <a:pt x="4370" y="1701"/>
                    <a:pt x="4204" y="2402"/>
                  </a:cubicBezTo>
                  <a:cubicBezTo>
                    <a:pt x="3937" y="3403"/>
                    <a:pt x="2836" y="4370"/>
                    <a:pt x="2202" y="4370"/>
                  </a:cubicBezTo>
                  <a:cubicBezTo>
                    <a:pt x="2102" y="4370"/>
                    <a:pt x="2002" y="4337"/>
                    <a:pt x="1935" y="4270"/>
                  </a:cubicBezTo>
                  <a:cubicBezTo>
                    <a:pt x="1568" y="3870"/>
                    <a:pt x="1802" y="3202"/>
                    <a:pt x="2169" y="2702"/>
                  </a:cubicBezTo>
                  <a:lnTo>
                    <a:pt x="2202" y="2702"/>
                  </a:lnTo>
                  <a:cubicBezTo>
                    <a:pt x="2569" y="2702"/>
                    <a:pt x="3169" y="2635"/>
                    <a:pt x="3336" y="2302"/>
                  </a:cubicBezTo>
                  <a:cubicBezTo>
                    <a:pt x="3370" y="2202"/>
                    <a:pt x="3436" y="2002"/>
                    <a:pt x="3236" y="1735"/>
                  </a:cubicBezTo>
                  <a:cubicBezTo>
                    <a:pt x="3136" y="1668"/>
                    <a:pt x="3036" y="1601"/>
                    <a:pt x="2936" y="1601"/>
                  </a:cubicBezTo>
                  <a:cubicBezTo>
                    <a:pt x="2602" y="1601"/>
                    <a:pt x="2235" y="1935"/>
                    <a:pt x="1969" y="2268"/>
                  </a:cubicBezTo>
                  <a:cubicBezTo>
                    <a:pt x="1301" y="2235"/>
                    <a:pt x="734" y="2002"/>
                    <a:pt x="534" y="1668"/>
                  </a:cubicBezTo>
                  <a:cubicBezTo>
                    <a:pt x="434" y="1535"/>
                    <a:pt x="434" y="1334"/>
                    <a:pt x="534" y="1134"/>
                  </a:cubicBezTo>
                  <a:cubicBezTo>
                    <a:pt x="734" y="634"/>
                    <a:pt x="1135" y="400"/>
                    <a:pt x="1768" y="400"/>
                  </a:cubicBezTo>
                  <a:close/>
                  <a:moveTo>
                    <a:pt x="1768" y="0"/>
                  </a:moveTo>
                  <a:cubicBezTo>
                    <a:pt x="968" y="0"/>
                    <a:pt x="401" y="334"/>
                    <a:pt x="134" y="967"/>
                  </a:cubicBezTo>
                  <a:cubicBezTo>
                    <a:pt x="1" y="1301"/>
                    <a:pt x="1" y="1635"/>
                    <a:pt x="167" y="1901"/>
                  </a:cubicBezTo>
                  <a:cubicBezTo>
                    <a:pt x="468" y="2335"/>
                    <a:pt x="1101" y="2569"/>
                    <a:pt x="1702" y="2669"/>
                  </a:cubicBezTo>
                  <a:cubicBezTo>
                    <a:pt x="1301" y="3302"/>
                    <a:pt x="1135" y="4036"/>
                    <a:pt x="1635" y="4570"/>
                  </a:cubicBezTo>
                  <a:cubicBezTo>
                    <a:pt x="1768" y="4737"/>
                    <a:pt x="1969" y="4804"/>
                    <a:pt x="2202" y="4804"/>
                  </a:cubicBezTo>
                  <a:cubicBezTo>
                    <a:pt x="3103" y="4804"/>
                    <a:pt x="4337" y="3603"/>
                    <a:pt x="4604" y="2502"/>
                  </a:cubicBezTo>
                  <a:cubicBezTo>
                    <a:pt x="4837" y="1635"/>
                    <a:pt x="4504" y="901"/>
                    <a:pt x="3670" y="467"/>
                  </a:cubicBezTo>
                  <a:cubicBezTo>
                    <a:pt x="3636" y="434"/>
                    <a:pt x="2702" y="0"/>
                    <a:pt x="176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6"/>
            <p:cNvSpPr/>
            <p:nvPr/>
          </p:nvSpPr>
          <p:spPr>
            <a:xfrm>
              <a:off x="7891576" y="4637936"/>
              <a:ext cx="58829" cy="58000"/>
            </a:xfrm>
            <a:custGeom>
              <a:avLst/>
              <a:gdLst/>
              <a:ahLst/>
              <a:cxnLst/>
              <a:rect l="l" t="t" r="r" b="b"/>
              <a:pathLst>
                <a:path w="4396" h="4334" extrusionOk="0">
                  <a:moveTo>
                    <a:pt x="1752" y="0"/>
                  </a:moveTo>
                  <a:cubicBezTo>
                    <a:pt x="95" y="0"/>
                    <a:pt x="1" y="2676"/>
                    <a:pt x="1" y="2676"/>
                  </a:cubicBezTo>
                  <a:cubicBezTo>
                    <a:pt x="1" y="3898"/>
                    <a:pt x="870" y="4333"/>
                    <a:pt x="1817" y="4333"/>
                  </a:cubicBezTo>
                  <a:cubicBezTo>
                    <a:pt x="3041" y="4333"/>
                    <a:pt x="4396" y="3605"/>
                    <a:pt x="4170" y="2909"/>
                  </a:cubicBezTo>
                  <a:cubicBezTo>
                    <a:pt x="3998" y="2380"/>
                    <a:pt x="3409" y="2194"/>
                    <a:pt x="2811" y="2194"/>
                  </a:cubicBezTo>
                  <a:cubicBezTo>
                    <a:pt x="2654" y="2194"/>
                    <a:pt x="2496" y="2207"/>
                    <a:pt x="2345" y="2230"/>
                  </a:cubicBezTo>
                  <a:lnTo>
                    <a:pt x="2345" y="2230"/>
                  </a:lnTo>
                  <a:cubicBezTo>
                    <a:pt x="2765" y="1366"/>
                    <a:pt x="2924" y="102"/>
                    <a:pt x="1902" y="7"/>
                  </a:cubicBezTo>
                  <a:cubicBezTo>
                    <a:pt x="1850" y="3"/>
                    <a:pt x="1800"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6"/>
            <p:cNvSpPr/>
            <p:nvPr/>
          </p:nvSpPr>
          <p:spPr>
            <a:xfrm>
              <a:off x="7879533" y="4623943"/>
              <a:ext cx="72075" cy="73722"/>
            </a:xfrm>
            <a:custGeom>
              <a:avLst/>
              <a:gdLst/>
              <a:ahLst/>
              <a:cxnLst/>
              <a:rect l="l" t="t" r="r" b="b"/>
              <a:pathLst>
                <a:path w="4638" h="4744" extrusionOk="0">
                  <a:moveTo>
                    <a:pt x="2102" y="2743"/>
                  </a:moveTo>
                  <a:cubicBezTo>
                    <a:pt x="1968" y="2943"/>
                    <a:pt x="1835" y="3009"/>
                    <a:pt x="1802" y="3009"/>
                  </a:cubicBezTo>
                  <a:cubicBezTo>
                    <a:pt x="1768" y="3009"/>
                    <a:pt x="1768" y="3009"/>
                    <a:pt x="1735" y="2976"/>
                  </a:cubicBezTo>
                  <a:cubicBezTo>
                    <a:pt x="1735" y="2943"/>
                    <a:pt x="1868" y="2843"/>
                    <a:pt x="2102" y="2743"/>
                  </a:cubicBezTo>
                  <a:close/>
                  <a:moveTo>
                    <a:pt x="1968" y="407"/>
                  </a:moveTo>
                  <a:cubicBezTo>
                    <a:pt x="2002" y="407"/>
                    <a:pt x="2035" y="407"/>
                    <a:pt x="2069" y="441"/>
                  </a:cubicBezTo>
                  <a:cubicBezTo>
                    <a:pt x="2302" y="441"/>
                    <a:pt x="2469" y="541"/>
                    <a:pt x="2536" y="708"/>
                  </a:cubicBezTo>
                  <a:cubicBezTo>
                    <a:pt x="2736" y="1008"/>
                    <a:pt x="2669" y="1642"/>
                    <a:pt x="2402" y="2242"/>
                  </a:cubicBezTo>
                  <a:cubicBezTo>
                    <a:pt x="1968" y="2309"/>
                    <a:pt x="1501" y="2509"/>
                    <a:pt x="1368" y="2776"/>
                  </a:cubicBezTo>
                  <a:cubicBezTo>
                    <a:pt x="1301" y="2876"/>
                    <a:pt x="1301" y="2976"/>
                    <a:pt x="1335" y="3109"/>
                  </a:cubicBezTo>
                  <a:cubicBezTo>
                    <a:pt x="1468" y="3410"/>
                    <a:pt x="1668" y="3443"/>
                    <a:pt x="1802" y="3443"/>
                  </a:cubicBezTo>
                  <a:cubicBezTo>
                    <a:pt x="2202" y="3443"/>
                    <a:pt x="2502" y="2909"/>
                    <a:pt x="2669" y="2609"/>
                  </a:cubicBezTo>
                  <a:lnTo>
                    <a:pt x="3036" y="2609"/>
                  </a:lnTo>
                  <a:cubicBezTo>
                    <a:pt x="3403" y="2609"/>
                    <a:pt x="4003" y="2676"/>
                    <a:pt x="4170" y="3176"/>
                  </a:cubicBezTo>
                  <a:cubicBezTo>
                    <a:pt x="4203" y="3276"/>
                    <a:pt x="4170" y="3410"/>
                    <a:pt x="4103" y="3510"/>
                  </a:cubicBezTo>
                  <a:cubicBezTo>
                    <a:pt x="3770" y="3977"/>
                    <a:pt x="2836" y="4344"/>
                    <a:pt x="2002" y="4344"/>
                  </a:cubicBezTo>
                  <a:cubicBezTo>
                    <a:pt x="1401" y="4344"/>
                    <a:pt x="401" y="4144"/>
                    <a:pt x="401" y="2909"/>
                  </a:cubicBezTo>
                  <a:cubicBezTo>
                    <a:pt x="401" y="2876"/>
                    <a:pt x="534" y="407"/>
                    <a:pt x="1968" y="407"/>
                  </a:cubicBezTo>
                  <a:close/>
                  <a:moveTo>
                    <a:pt x="1940" y="0"/>
                  </a:moveTo>
                  <a:cubicBezTo>
                    <a:pt x="95" y="0"/>
                    <a:pt x="0" y="2780"/>
                    <a:pt x="0" y="2909"/>
                  </a:cubicBezTo>
                  <a:cubicBezTo>
                    <a:pt x="0" y="4043"/>
                    <a:pt x="734" y="4744"/>
                    <a:pt x="2002" y="4744"/>
                  </a:cubicBezTo>
                  <a:cubicBezTo>
                    <a:pt x="2969" y="4744"/>
                    <a:pt x="4037" y="4310"/>
                    <a:pt x="4437" y="3777"/>
                  </a:cubicBezTo>
                  <a:cubicBezTo>
                    <a:pt x="4604" y="3543"/>
                    <a:pt x="4637" y="3276"/>
                    <a:pt x="4570" y="3043"/>
                  </a:cubicBezTo>
                  <a:cubicBezTo>
                    <a:pt x="4380" y="2472"/>
                    <a:pt x="3799" y="2173"/>
                    <a:pt x="2998" y="2173"/>
                  </a:cubicBezTo>
                  <a:cubicBezTo>
                    <a:pt x="2955" y="2173"/>
                    <a:pt x="2913" y="2174"/>
                    <a:pt x="2869" y="2175"/>
                  </a:cubicBezTo>
                  <a:cubicBezTo>
                    <a:pt x="3069" y="1642"/>
                    <a:pt x="3169" y="941"/>
                    <a:pt x="2902" y="474"/>
                  </a:cubicBezTo>
                  <a:cubicBezTo>
                    <a:pt x="2769" y="207"/>
                    <a:pt x="2469" y="41"/>
                    <a:pt x="2102" y="7"/>
                  </a:cubicBezTo>
                  <a:cubicBezTo>
                    <a:pt x="2047" y="3"/>
                    <a:pt x="1993" y="0"/>
                    <a:pt x="194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6"/>
            <p:cNvSpPr/>
            <p:nvPr/>
          </p:nvSpPr>
          <p:spPr>
            <a:xfrm>
              <a:off x="7879020" y="4703669"/>
              <a:ext cx="69464" cy="62331"/>
            </a:xfrm>
            <a:custGeom>
              <a:avLst/>
              <a:gdLst/>
              <a:ahLst/>
              <a:cxnLst/>
              <a:rect l="l" t="t" r="r" b="b"/>
              <a:pathLst>
                <a:path w="4470" h="4011" extrusionOk="0">
                  <a:moveTo>
                    <a:pt x="1949" y="1"/>
                  </a:moveTo>
                  <a:cubicBezTo>
                    <a:pt x="1266" y="1"/>
                    <a:pt x="753" y="314"/>
                    <a:pt x="667" y="615"/>
                  </a:cubicBezTo>
                  <a:cubicBezTo>
                    <a:pt x="667" y="615"/>
                    <a:pt x="0" y="2116"/>
                    <a:pt x="1034" y="3050"/>
                  </a:cubicBezTo>
                  <a:cubicBezTo>
                    <a:pt x="1684" y="3616"/>
                    <a:pt x="2492" y="4010"/>
                    <a:pt x="3118" y="4010"/>
                  </a:cubicBezTo>
                  <a:cubicBezTo>
                    <a:pt x="3489" y="4010"/>
                    <a:pt x="3796" y="3872"/>
                    <a:pt x="3970" y="3550"/>
                  </a:cubicBezTo>
                  <a:cubicBezTo>
                    <a:pt x="4470" y="2683"/>
                    <a:pt x="4403" y="1048"/>
                    <a:pt x="3202" y="348"/>
                  </a:cubicBezTo>
                  <a:cubicBezTo>
                    <a:pt x="2761" y="98"/>
                    <a:pt x="2329" y="1"/>
                    <a:pt x="1949" y="1"/>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6"/>
            <p:cNvSpPr/>
            <p:nvPr/>
          </p:nvSpPr>
          <p:spPr>
            <a:xfrm>
              <a:off x="7886790" y="4705954"/>
              <a:ext cx="34219" cy="29573"/>
            </a:xfrm>
            <a:custGeom>
              <a:avLst/>
              <a:gdLst/>
              <a:ahLst/>
              <a:cxnLst/>
              <a:rect l="l" t="t" r="r" b="b"/>
              <a:pathLst>
                <a:path w="2202" h="1903" extrusionOk="0">
                  <a:moveTo>
                    <a:pt x="2202" y="1"/>
                  </a:moveTo>
                  <a:lnTo>
                    <a:pt x="0" y="1902"/>
                  </a:lnTo>
                  <a:lnTo>
                    <a:pt x="0" y="1902"/>
                  </a:lnTo>
                  <a:cubicBezTo>
                    <a:pt x="0" y="1902"/>
                    <a:pt x="2035" y="434"/>
                    <a:pt x="2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6"/>
            <p:cNvSpPr/>
            <p:nvPr/>
          </p:nvSpPr>
          <p:spPr>
            <a:xfrm>
              <a:off x="7882641" y="4702659"/>
              <a:ext cx="42005" cy="35975"/>
            </a:xfrm>
            <a:custGeom>
              <a:avLst/>
              <a:gdLst/>
              <a:ahLst/>
              <a:cxnLst/>
              <a:rect l="l" t="t" r="r" b="b"/>
              <a:pathLst>
                <a:path w="2703" h="2315" extrusionOk="0">
                  <a:moveTo>
                    <a:pt x="2447" y="0"/>
                  </a:moveTo>
                  <a:cubicBezTo>
                    <a:pt x="2359" y="0"/>
                    <a:pt x="2294" y="44"/>
                    <a:pt x="2269" y="146"/>
                  </a:cubicBezTo>
                  <a:cubicBezTo>
                    <a:pt x="2169" y="346"/>
                    <a:pt x="1101" y="1247"/>
                    <a:pt x="134" y="1947"/>
                  </a:cubicBezTo>
                  <a:cubicBezTo>
                    <a:pt x="34" y="2014"/>
                    <a:pt x="1" y="2147"/>
                    <a:pt x="67" y="2214"/>
                  </a:cubicBezTo>
                  <a:cubicBezTo>
                    <a:pt x="134" y="2281"/>
                    <a:pt x="201" y="2314"/>
                    <a:pt x="267" y="2314"/>
                  </a:cubicBezTo>
                  <a:cubicBezTo>
                    <a:pt x="301" y="2314"/>
                    <a:pt x="334" y="2314"/>
                    <a:pt x="367" y="2281"/>
                  </a:cubicBezTo>
                  <a:cubicBezTo>
                    <a:pt x="868" y="1914"/>
                    <a:pt x="2502" y="713"/>
                    <a:pt x="2636" y="279"/>
                  </a:cubicBezTo>
                  <a:cubicBezTo>
                    <a:pt x="2702" y="146"/>
                    <a:pt x="2636" y="46"/>
                    <a:pt x="2536" y="13"/>
                  </a:cubicBezTo>
                  <a:cubicBezTo>
                    <a:pt x="2504" y="5"/>
                    <a:pt x="2475" y="0"/>
                    <a:pt x="244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6"/>
            <p:cNvSpPr/>
            <p:nvPr/>
          </p:nvSpPr>
          <p:spPr>
            <a:xfrm>
              <a:off x="7897156" y="4715294"/>
              <a:ext cx="38897" cy="36301"/>
            </a:xfrm>
            <a:custGeom>
              <a:avLst/>
              <a:gdLst/>
              <a:ahLst/>
              <a:cxnLst/>
              <a:rect l="l" t="t" r="r" b="b"/>
              <a:pathLst>
                <a:path w="2503" h="2336" extrusionOk="0">
                  <a:moveTo>
                    <a:pt x="2502" y="0"/>
                  </a:moveTo>
                  <a:lnTo>
                    <a:pt x="1" y="2335"/>
                  </a:lnTo>
                  <a:cubicBezTo>
                    <a:pt x="1" y="2335"/>
                    <a:pt x="2336" y="534"/>
                    <a:pt x="2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6"/>
            <p:cNvSpPr/>
            <p:nvPr/>
          </p:nvSpPr>
          <p:spPr>
            <a:xfrm>
              <a:off x="7893535" y="4712046"/>
              <a:ext cx="46138" cy="42657"/>
            </a:xfrm>
            <a:custGeom>
              <a:avLst/>
              <a:gdLst/>
              <a:ahLst/>
              <a:cxnLst/>
              <a:rect l="l" t="t" r="r" b="b"/>
              <a:pathLst>
                <a:path w="2969" h="2745" extrusionOk="0">
                  <a:moveTo>
                    <a:pt x="2749" y="0"/>
                  </a:moveTo>
                  <a:cubicBezTo>
                    <a:pt x="2668" y="0"/>
                    <a:pt x="2590" y="60"/>
                    <a:pt x="2535" y="142"/>
                  </a:cubicBezTo>
                  <a:cubicBezTo>
                    <a:pt x="2435" y="476"/>
                    <a:pt x="1034" y="1643"/>
                    <a:pt x="100" y="2377"/>
                  </a:cubicBezTo>
                  <a:cubicBezTo>
                    <a:pt x="0" y="2444"/>
                    <a:pt x="0" y="2577"/>
                    <a:pt x="67" y="2678"/>
                  </a:cubicBezTo>
                  <a:cubicBezTo>
                    <a:pt x="100" y="2711"/>
                    <a:pt x="167" y="2744"/>
                    <a:pt x="234" y="2744"/>
                  </a:cubicBezTo>
                  <a:cubicBezTo>
                    <a:pt x="267" y="2744"/>
                    <a:pt x="300" y="2744"/>
                    <a:pt x="334" y="2711"/>
                  </a:cubicBezTo>
                  <a:cubicBezTo>
                    <a:pt x="734" y="2411"/>
                    <a:pt x="2769" y="843"/>
                    <a:pt x="2935" y="276"/>
                  </a:cubicBezTo>
                  <a:cubicBezTo>
                    <a:pt x="2969" y="142"/>
                    <a:pt x="2935" y="42"/>
                    <a:pt x="2802" y="9"/>
                  </a:cubicBezTo>
                  <a:cubicBezTo>
                    <a:pt x="2784" y="3"/>
                    <a:pt x="2767" y="0"/>
                    <a:pt x="274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6"/>
            <p:cNvSpPr/>
            <p:nvPr/>
          </p:nvSpPr>
          <p:spPr>
            <a:xfrm>
              <a:off x="7825620" y="4662485"/>
              <a:ext cx="40963" cy="16006"/>
            </a:xfrm>
            <a:custGeom>
              <a:avLst/>
              <a:gdLst/>
              <a:ahLst/>
              <a:cxnLst/>
              <a:rect l="l" t="t" r="r" b="b"/>
              <a:pathLst>
                <a:path w="2636" h="1030" extrusionOk="0">
                  <a:moveTo>
                    <a:pt x="682" y="0"/>
                  </a:moveTo>
                  <a:cubicBezTo>
                    <a:pt x="471" y="0"/>
                    <a:pt x="243" y="29"/>
                    <a:pt x="0" y="96"/>
                  </a:cubicBezTo>
                  <a:lnTo>
                    <a:pt x="2635" y="1030"/>
                  </a:lnTo>
                  <a:cubicBezTo>
                    <a:pt x="2635" y="1030"/>
                    <a:pt x="1949" y="0"/>
                    <a:pt x="6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6"/>
            <p:cNvSpPr/>
            <p:nvPr/>
          </p:nvSpPr>
          <p:spPr>
            <a:xfrm>
              <a:off x="7821984" y="4659268"/>
              <a:ext cx="48221" cy="22331"/>
            </a:xfrm>
            <a:custGeom>
              <a:avLst/>
              <a:gdLst/>
              <a:ahLst/>
              <a:cxnLst/>
              <a:rect l="l" t="t" r="r" b="b"/>
              <a:pathLst>
                <a:path w="3103" h="1437" extrusionOk="0">
                  <a:moveTo>
                    <a:pt x="925" y="0"/>
                  </a:moveTo>
                  <a:cubicBezTo>
                    <a:pt x="700" y="0"/>
                    <a:pt x="458" y="31"/>
                    <a:pt x="201" y="103"/>
                  </a:cubicBezTo>
                  <a:cubicBezTo>
                    <a:pt x="67" y="136"/>
                    <a:pt x="1" y="236"/>
                    <a:pt x="34" y="369"/>
                  </a:cubicBezTo>
                  <a:cubicBezTo>
                    <a:pt x="62" y="452"/>
                    <a:pt x="157" y="512"/>
                    <a:pt x="245" y="512"/>
                  </a:cubicBezTo>
                  <a:cubicBezTo>
                    <a:pt x="264" y="512"/>
                    <a:pt x="283" y="509"/>
                    <a:pt x="301" y="503"/>
                  </a:cubicBezTo>
                  <a:cubicBezTo>
                    <a:pt x="530" y="438"/>
                    <a:pt x="743" y="411"/>
                    <a:pt x="940" y="411"/>
                  </a:cubicBezTo>
                  <a:cubicBezTo>
                    <a:pt x="2066" y="411"/>
                    <a:pt x="2674" y="1308"/>
                    <a:pt x="2703" y="1337"/>
                  </a:cubicBezTo>
                  <a:cubicBezTo>
                    <a:pt x="2736" y="1404"/>
                    <a:pt x="2803" y="1437"/>
                    <a:pt x="2869" y="1437"/>
                  </a:cubicBezTo>
                  <a:cubicBezTo>
                    <a:pt x="2936" y="1437"/>
                    <a:pt x="2970" y="1437"/>
                    <a:pt x="3003" y="1404"/>
                  </a:cubicBezTo>
                  <a:cubicBezTo>
                    <a:pt x="3103" y="1337"/>
                    <a:pt x="3103" y="1203"/>
                    <a:pt x="3070" y="1103"/>
                  </a:cubicBezTo>
                  <a:cubicBezTo>
                    <a:pt x="3041" y="1103"/>
                    <a:pt x="2277" y="0"/>
                    <a:pt x="92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6"/>
            <p:cNvSpPr/>
            <p:nvPr/>
          </p:nvSpPr>
          <p:spPr>
            <a:xfrm>
              <a:off x="7912713" y="4730322"/>
              <a:ext cx="31111" cy="28531"/>
            </a:xfrm>
            <a:custGeom>
              <a:avLst/>
              <a:gdLst/>
              <a:ahLst/>
              <a:cxnLst/>
              <a:rect l="l" t="t" r="r" b="b"/>
              <a:pathLst>
                <a:path w="2002" h="1836" extrusionOk="0">
                  <a:moveTo>
                    <a:pt x="2002" y="0"/>
                  </a:moveTo>
                  <a:lnTo>
                    <a:pt x="0" y="1835"/>
                  </a:lnTo>
                  <a:cubicBezTo>
                    <a:pt x="0" y="1835"/>
                    <a:pt x="1835" y="668"/>
                    <a:pt x="20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6"/>
            <p:cNvSpPr/>
            <p:nvPr/>
          </p:nvSpPr>
          <p:spPr>
            <a:xfrm>
              <a:off x="7909076" y="4727074"/>
              <a:ext cx="38384" cy="34887"/>
            </a:xfrm>
            <a:custGeom>
              <a:avLst/>
              <a:gdLst/>
              <a:ahLst/>
              <a:cxnLst/>
              <a:rect l="l" t="t" r="r" b="b"/>
              <a:pathLst>
                <a:path w="2470" h="2245" extrusionOk="0">
                  <a:moveTo>
                    <a:pt x="2247" y="1"/>
                  </a:moveTo>
                  <a:cubicBezTo>
                    <a:pt x="2158" y="1"/>
                    <a:pt x="2063" y="60"/>
                    <a:pt x="2036" y="143"/>
                  </a:cubicBezTo>
                  <a:cubicBezTo>
                    <a:pt x="1935" y="576"/>
                    <a:pt x="801" y="1444"/>
                    <a:pt x="134" y="1877"/>
                  </a:cubicBezTo>
                  <a:cubicBezTo>
                    <a:pt x="34" y="1944"/>
                    <a:pt x="1" y="2077"/>
                    <a:pt x="67" y="2178"/>
                  </a:cubicBezTo>
                  <a:cubicBezTo>
                    <a:pt x="101" y="2211"/>
                    <a:pt x="168" y="2244"/>
                    <a:pt x="234" y="2244"/>
                  </a:cubicBezTo>
                  <a:cubicBezTo>
                    <a:pt x="301" y="2244"/>
                    <a:pt x="334" y="2244"/>
                    <a:pt x="368" y="2211"/>
                  </a:cubicBezTo>
                  <a:cubicBezTo>
                    <a:pt x="568" y="2111"/>
                    <a:pt x="2236" y="977"/>
                    <a:pt x="2436" y="243"/>
                  </a:cubicBezTo>
                  <a:cubicBezTo>
                    <a:pt x="2469" y="143"/>
                    <a:pt x="2402" y="43"/>
                    <a:pt x="2302" y="9"/>
                  </a:cubicBezTo>
                  <a:cubicBezTo>
                    <a:pt x="2285" y="3"/>
                    <a:pt x="2266" y="1"/>
                    <a:pt x="2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6"/>
            <p:cNvSpPr/>
            <p:nvPr/>
          </p:nvSpPr>
          <p:spPr>
            <a:xfrm>
              <a:off x="7852569" y="4631310"/>
              <a:ext cx="21274" cy="44071"/>
            </a:xfrm>
            <a:custGeom>
              <a:avLst/>
              <a:gdLst/>
              <a:ahLst/>
              <a:cxnLst/>
              <a:rect l="l" t="t" r="r" b="b"/>
              <a:pathLst>
                <a:path w="1369" h="2836" extrusionOk="0">
                  <a:moveTo>
                    <a:pt x="901" y="0"/>
                  </a:moveTo>
                  <a:cubicBezTo>
                    <a:pt x="901" y="0"/>
                    <a:pt x="1" y="1268"/>
                    <a:pt x="1368" y="2836"/>
                  </a:cubicBezTo>
                  <a:lnTo>
                    <a:pt x="9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6"/>
            <p:cNvSpPr/>
            <p:nvPr/>
          </p:nvSpPr>
          <p:spPr>
            <a:xfrm>
              <a:off x="7848419" y="4627657"/>
              <a:ext cx="29044" cy="50831"/>
            </a:xfrm>
            <a:custGeom>
              <a:avLst/>
              <a:gdLst/>
              <a:ahLst/>
              <a:cxnLst/>
              <a:rect l="l" t="t" r="r" b="b"/>
              <a:pathLst>
                <a:path w="1869" h="3271" extrusionOk="0">
                  <a:moveTo>
                    <a:pt x="1187" y="0"/>
                  </a:moveTo>
                  <a:cubicBezTo>
                    <a:pt x="1116" y="0"/>
                    <a:pt x="1045" y="37"/>
                    <a:pt x="1002" y="102"/>
                  </a:cubicBezTo>
                  <a:cubicBezTo>
                    <a:pt x="1002" y="102"/>
                    <a:pt x="1" y="1536"/>
                    <a:pt x="1469" y="3204"/>
                  </a:cubicBezTo>
                  <a:cubicBezTo>
                    <a:pt x="1535" y="3237"/>
                    <a:pt x="1569" y="3271"/>
                    <a:pt x="1635" y="3271"/>
                  </a:cubicBezTo>
                  <a:cubicBezTo>
                    <a:pt x="1669" y="3271"/>
                    <a:pt x="1736" y="3237"/>
                    <a:pt x="1769" y="3204"/>
                  </a:cubicBezTo>
                  <a:cubicBezTo>
                    <a:pt x="1869" y="3137"/>
                    <a:pt x="1869" y="3004"/>
                    <a:pt x="1802" y="2904"/>
                  </a:cubicBezTo>
                  <a:cubicBezTo>
                    <a:pt x="568" y="1536"/>
                    <a:pt x="1302" y="402"/>
                    <a:pt x="1335" y="335"/>
                  </a:cubicBezTo>
                  <a:cubicBezTo>
                    <a:pt x="1402" y="235"/>
                    <a:pt x="1402" y="102"/>
                    <a:pt x="1302" y="35"/>
                  </a:cubicBezTo>
                  <a:cubicBezTo>
                    <a:pt x="1266" y="11"/>
                    <a:pt x="1227" y="0"/>
                    <a:pt x="118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6"/>
            <p:cNvSpPr/>
            <p:nvPr/>
          </p:nvSpPr>
          <p:spPr>
            <a:xfrm>
              <a:off x="8313955" y="4262301"/>
              <a:ext cx="226029" cy="764506"/>
            </a:xfrm>
            <a:custGeom>
              <a:avLst/>
              <a:gdLst/>
              <a:ahLst/>
              <a:cxnLst/>
              <a:rect l="l" t="t" r="r" b="b"/>
              <a:pathLst>
                <a:path w="14545" h="49196" extrusionOk="0">
                  <a:moveTo>
                    <a:pt x="226" y="0"/>
                  </a:moveTo>
                  <a:cubicBezTo>
                    <a:pt x="185" y="0"/>
                    <a:pt x="143" y="19"/>
                    <a:pt x="101" y="61"/>
                  </a:cubicBezTo>
                  <a:cubicBezTo>
                    <a:pt x="1" y="127"/>
                    <a:pt x="1" y="261"/>
                    <a:pt x="67" y="327"/>
                  </a:cubicBezTo>
                  <a:cubicBezTo>
                    <a:pt x="14077" y="17640"/>
                    <a:pt x="10075" y="48662"/>
                    <a:pt x="10008" y="48962"/>
                  </a:cubicBezTo>
                  <a:cubicBezTo>
                    <a:pt x="10008" y="49096"/>
                    <a:pt x="10075" y="49196"/>
                    <a:pt x="10208" y="49196"/>
                  </a:cubicBezTo>
                  <a:cubicBezTo>
                    <a:pt x="10341" y="49196"/>
                    <a:pt x="10408" y="49129"/>
                    <a:pt x="10441" y="49029"/>
                  </a:cubicBezTo>
                  <a:cubicBezTo>
                    <a:pt x="10475" y="48695"/>
                    <a:pt x="14544" y="17540"/>
                    <a:pt x="401" y="94"/>
                  </a:cubicBezTo>
                  <a:cubicBezTo>
                    <a:pt x="343" y="36"/>
                    <a:pt x="285" y="0"/>
                    <a:pt x="22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6"/>
            <p:cNvSpPr/>
            <p:nvPr/>
          </p:nvSpPr>
          <p:spPr>
            <a:xfrm>
              <a:off x="8186694" y="4064774"/>
              <a:ext cx="75009" cy="81754"/>
            </a:xfrm>
            <a:custGeom>
              <a:avLst/>
              <a:gdLst/>
              <a:ahLst/>
              <a:cxnLst/>
              <a:rect l="l" t="t" r="r" b="b"/>
              <a:pathLst>
                <a:path w="5605" h="6109" extrusionOk="0">
                  <a:moveTo>
                    <a:pt x="358" y="1"/>
                  </a:moveTo>
                  <a:cubicBezTo>
                    <a:pt x="298" y="1"/>
                    <a:pt x="267" y="4"/>
                    <a:pt x="267" y="4"/>
                  </a:cubicBezTo>
                  <a:cubicBezTo>
                    <a:pt x="0" y="2139"/>
                    <a:pt x="2168" y="6108"/>
                    <a:pt x="2168" y="6108"/>
                  </a:cubicBezTo>
                  <a:lnTo>
                    <a:pt x="5604" y="3439"/>
                  </a:lnTo>
                  <a:cubicBezTo>
                    <a:pt x="3059" y="184"/>
                    <a:pt x="830" y="1"/>
                    <a:pt x="3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6"/>
            <p:cNvSpPr/>
            <p:nvPr/>
          </p:nvSpPr>
          <p:spPr>
            <a:xfrm>
              <a:off x="8184017" y="4061669"/>
              <a:ext cx="80804" cy="87535"/>
            </a:xfrm>
            <a:custGeom>
              <a:avLst/>
              <a:gdLst/>
              <a:ahLst/>
              <a:cxnLst/>
              <a:rect l="l" t="t" r="r" b="b"/>
              <a:pathLst>
                <a:path w="6038" h="6541" extrusionOk="0">
                  <a:moveTo>
                    <a:pt x="561" y="0"/>
                  </a:moveTo>
                  <a:cubicBezTo>
                    <a:pt x="509" y="0"/>
                    <a:pt x="477" y="2"/>
                    <a:pt x="467" y="2"/>
                  </a:cubicBezTo>
                  <a:cubicBezTo>
                    <a:pt x="367" y="36"/>
                    <a:pt x="267" y="102"/>
                    <a:pt x="267" y="202"/>
                  </a:cubicBezTo>
                  <a:cubicBezTo>
                    <a:pt x="0" y="2371"/>
                    <a:pt x="2102" y="6273"/>
                    <a:pt x="2202" y="6440"/>
                  </a:cubicBezTo>
                  <a:cubicBezTo>
                    <a:pt x="2235" y="6507"/>
                    <a:pt x="2302" y="6540"/>
                    <a:pt x="2368" y="6540"/>
                  </a:cubicBezTo>
                  <a:lnTo>
                    <a:pt x="2468" y="6540"/>
                  </a:lnTo>
                  <a:cubicBezTo>
                    <a:pt x="2569" y="6473"/>
                    <a:pt x="2602" y="6340"/>
                    <a:pt x="2569" y="6240"/>
                  </a:cubicBezTo>
                  <a:cubicBezTo>
                    <a:pt x="2535" y="6207"/>
                    <a:pt x="534" y="2537"/>
                    <a:pt x="667" y="436"/>
                  </a:cubicBezTo>
                  <a:lnTo>
                    <a:pt x="667" y="436"/>
                  </a:lnTo>
                  <a:cubicBezTo>
                    <a:pt x="1268" y="469"/>
                    <a:pt x="3302" y="803"/>
                    <a:pt x="5637" y="3772"/>
                  </a:cubicBezTo>
                  <a:cubicBezTo>
                    <a:pt x="5680" y="3836"/>
                    <a:pt x="5751" y="3873"/>
                    <a:pt x="5823" y="3873"/>
                  </a:cubicBezTo>
                  <a:cubicBezTo>
                    <a:pt x="5863" y="3873"/>
                    <a:pt x="5902" y="3862"/>
                    <a:pt x="5938" y="3838"/>
                  </a:cubicBezTo>
                  <a:cubicBezTo>
                    <a:pt x="6038" y="3738"/>
                    <a:pt x="6038" y="3605"/>
                    <a:pt x="5971" y="3538"/>
                  </a:cubicBezTo>
                  <a:cubicBezTo>
                    <a:pt x="3320" y="164"/>
                    <a:pt x="1049" y="0"/>
                    <a:pt x="56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6"/>
            <p:cNvSpPr/>
            <p:nvPr/>
          </p:nvSpPr>
          <p:spPr>
            <a:xfrm>
              <a:off x="8269282" y="4025079"/>
              <a:ext cx="58937" cy="80817"/>
            </a:xfrm>
            <a:custGeom>
              <a:avLst/>
              <a:gdLst/>
              <a:ahLst/>
              <a:cxnLst/>
              <a:rect l="l" t="t" r="r" b="b"/>
              <a:pathLst>
                <a:path w="4404" h="6039" extrusionOk="0">
                  <a:moveTo>
                    <a:pt x="2369" y="1"/>
                  </a:moveTo>
                  <a:cubicBezTo>
                    <a:pt x="801" y="1502"/>
                    <a:pt x="0" y="5972"/>
                    <a:pt x="0" y="5972"/>
                  </a:cubicBezTo>
                  <a:lnTo>
                    <a:pt x="4337" y="6039"/>
                  </a:lnTo>
                  <a:cubicBezTo>
                    <a:pt x="4403" y="1369"/>
                    <a:pt x="2369" y="1"/>
                    <a:pt x="23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6"/>
            <p:cNvSpPr/>
            <p:nvPr/>
          </p:nvSpPr>
          <p:spPr>
            <a:xfrm>
              <a:off x="8266151" y="4022363"/>
              <a:ext cx="65186" cy="86210"/>
            </a:xfrm>
            <a:custGeom>
              <a:avLst/>
              <a:gdLst/>
              <a:ahLst/>
              <a:cxnLst/>
              <a:rect l="l" t="t" r="r" b="b"/>
              <a:pathLst>
                <a:path w="4871" h="6442" extrusionOk="0">
                  <a:moveTo>
                    <a:pt x="2623" y="1"/>
                  </a:moveTo>
                  <a:cubicBezTo>
                    <a:pt x="2564" y="1"/>
                    <a:pt x="2510" y="29"/>
                    <a:pt x="2469" y="70"/>
                  </a:cubicBezTo>
                  <a:cubicBezTo>
                    <a:pt x="868" y="1572"/>
                    <a:pt x="67" y="5941"/>
                    <a:pt x="34" y="6108"/>
                  </a:cubicBezTo>
                  <a:cubicBezTo>
                    <a:pt x="1" y="6242"/>
                    <a:pt x="67" y="6342"/>
                    <a:pt x="201" y="6375"/>
                  </a:cubicBezTo>
                  <a:cubicBezTo>
                    <a:pt x="301" y="6375"/>
                    <a:pt x="401" y="6308"/>
                    <a:pt x="434" y="6208"/>
                  </a:cubicBezTo>
                  <a:cubicBezTo>
                    <a:pt x="434" y="6141"/>
                    <a:pt x="1202" y="2039"/>
                    <a:pt x="2636" y="504"/>
                  </a:cubicBezTo>
                  <a:cubicBezTo>
                    <a:pt x="3070" y="904"/>
                    <a:pt x="4437" y="2439"/>
                    <a:pt x="4371" y="6242"/>
                  </a:cubicBezTo>
                  <a:cubicBezTo>
                    <a:pt x="4371" y="6342"/>
                    <a:pt x="4471" y="6442"/>
                    <a:pt x="4571" y="6442"/>
                  </a:cubicBezTo>
                  <a:cubicBezTo>
                    <a:pt x="4704" y="6442"/>
                    <a:pt x="4771" y="6342"/>
                    <a:pt x="4804" y="6242"/>
                  </a:cubicBezTo>
                  <a:cubicBezTo>
                    <a:pt x="4871" y="1505"/>
                    <a:pt x="2803" y="104"/>
                    <a:pt x="2736" y="37"/>
                  </a:cubicBezTo>
                  <a:cubicBezTo>
                    <a:pt x="2698" y="12"/>
                    <a:pt x="2660" y="1"/>
                    <a:pt x="262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6"/>
            <p:cNvSpPr/>
            <p:nvPr/>
          </p:nvSpPr>
          <p:spPr>
            <a:xfrm>
              <a:off x="8352767" y="4047858"/>
              <a:ext cx="74554" cy="84818"/>
            </a:xfrm>
            <a:custGeom>
              <a:avLst/>
              <a:gdLst/>
              <a:ahLst/>
              <a:cxnLst/>
              <a:rect l="l" t="t" r="r" b="b"/>
              <a:pathLst>
                <a:path w="5571" h="6338" extrusionOk="0">
                  <a:moveTo>
                    <a:pt x="4036" y="0"/>
                  </a:moveTo>
                  <a:cubicBezTo>
                    <a:pt x="2102" y="967"/>
                    <a:pt x="0" y="4970"/>
                    <a:pt x="0" y="4970"/>
                  </a:cubicBezTo>
                  <a:lnTo>
                    <a:pt x="4136" y="6338"/>
                  </a:lnTo>
                  <a:cubicBezTo>
                    <a:pt x="5571" y="1901"/>
                    <a:pt x="4036" y="0"/>
                    <a:pt x="40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6"/>
            <p:cNvSpPr/>
            <p:nvPr/>
          </p:nvSpPr>
          <p:spPr>
            <a:xfrm>
              <a:off x="8349635" y="4044994"/>
              <a:ext cx="80817" cy="90372"/>
            </a:xfrm>
            <a:custGeom>
              <a:avLst/>
              <a:gdLst/>
              <a:ahLst/>
              <a:cxnLst/>
              <a:rect l="l" t="t" r="r" b="b"/>
              <a:pathLst>
                <a:path w="6039" h="6753" extrusionOk="0">
                  <a:moveTo>
                    <a:pt x="4230" y="1"/>
                  </a:moveTo>
                  <a:cubicBezTo>
                    <a:pt x="4208" y="1"/>
                    <a:pt x="4188" y="5"/>
                    <a:pt x="4170" y="14"/>
                  </a:cubicBezTo>
                  <a:cubicBezTo>
                    <a:pt x="2202" y="1015"/>
                    <a:pt x="134" y="4951"/>
                    <a:pt x="67" y="5118"/>
                  </a:cubicBezTo>
                  <a:cubicBezTo>
                    <a:pt x="1" y="5218"/>
                    <a:pt x="34" y="5318"/>
                    <a:pt x="134" y="5384"/>
                  </a:cubicBezTo>
                  <a:cubicBezTo>
                    <a:pt x="162" y="5403"/>
                    <a:pt x="192" y="5411"/>
                    <a:pt x="223" y="5411"/>
                  </a:cubicBezTo>
                  <a:cubicBezTo>
                    <a:pt x="303" y="5411"/>
                    <a:pt x="386" y="5357"/>
                    <a:pt x="434" y="5284"/>
                  </a:cubicBezTo>
                  <a:cubicBezTo>
                    <a:pt x="434" y="5251"/>
                    <a:pt x="2402" y="1548"/>
                    <a:pt x="4204" y="481"/>
                  </a:cubicBezTo>
                  <a:lnTo>
                    <a:pt x="4204" y="481"/>
                  </a:lnTo>
                  <a:cubicBezTo>
                    <a:pt x="4504" y="981"/>
                    <a:pt x="5338" y="2849"/>
                    <a:pt x="4170" y="6485"/>
                  </a:cubicBezTo>
                  <a:cubicBezTo>
                    <a:pt x="4137" y="6585"/>
                    <a:pt x="4204" y="6719"/>
                    <a:pt x="4304" y="6752"/>
                  </a:cubicBezTo>
                  <a:lnTo>
                    <a:pt x="4370" y="6752"/>
                  </a:lnTo>
                  <a:cubicBezTo>
                    <a:pt x="4470" y="6752"/>
                    <a:pt x="4537" y="6685"/>
                    <a:pt x="4570" y="6619"/>
                  </a:cubicBezTo>
                  <a:cubicBezTo>
                    <a:pt x="6038" y="2115"/>
                    <a:pt x="4470" y="147"/>
                    <a:pt x="4404" y="81"/>
                  </a:cubicBezTo>
                  <a:cubicBezTo>
                    <a:pt x="4355" y="32"/>
                    <a:pt x="4288" y="1"/>
                    <a:pt x="423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6"/>
            <p:cNvSpPr/>
            <p:nvPr/>
          </p:nvSpPr>
          <p:spPr>
            <a:xfrm>
              <a:off x="8411238" y="4108109"/>
              <a:ext cx="85287" cy="75464"/>
            </a:xfrm>
            <a:custGeom>
              <a:avLst/>
              <a:gdLst/>
              <a:ahLst/>
              <a:cxnLst/>
              <a:rect l="l" t="t" r="r" b="b"/>
              <a:pathLst>
                <a:path w="6373" h="5639" extrusionOk="0">
                  <a:moveTo>
                    <a:pt x="5790" y="0"/>
                  </a:moveTo>
                  <a:cubicBezTo>
                    <a:pt x="3643" y="0"/>
                    <a:pt x="1" y="2536"/>
                    <a:pt x="1" y="2536"/>
                  </a:cubicBezTo>
                  <a:lnTo>
                    <a:pt x="3036" y="5639"/>
                  </a:lnTo>
                  <a:cubicBezTo>
                    <a:pt x="6372" y="2403"/>
                    <a:pt x="5872" y="1"/>
                    <a:pt x="5872" y="1"/>
                  </a:cubicBezTo>
                  <a:cubicBezTo>
                    <a:pt x="5845" y="0"/>
                    <a:pt x="5817" y="0"/>
                    <a:pt x="57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6"/>
            <p:cNvSpPr/>
            <p:nvPr/>
          </p:nvSpPr>
          <p:spPr>
            <a:xfrm>
              <a:off x="8408120" y="4104990"/>
              <a:ext cx="91081" cy="81714"/>
            </a:xfrm>
            <a:custGeom>
              <a:avLst/>
              <a:gdLst/>
              <a:ahLst/>
              <a:cxnLst/>
              <a:rect l="l" t="t" r="r" b="b"/>
              <a:pathLst>
                <a:path w="6806" h="6106" extrusionOk="0">
                  <a:moveTo>
                    <a:pt x="6061" y="1"/>
                  </a:moveTo>
                  <a:cubicBezTo>
                    <a:pt x="3855" y="1"/>
                    <a:pt x="266" y="2470"/>
                    <a:pt x="100" y="2603"/>
                  </a:cubicBezTo>
                  <a:cubicBezTo>
                    <a:pt x="34" y="2669"/>
                    <a:pt x="0" y="2769"/>
                    <a:pt x="67" y="2870"/>
                  </a:cubicBezTo>
                  <a:cubicBezTo>
                    <a:pt x="110" y="2934"/>
                    <a:pt x="181" y="2971"/>
                    <a:pt x="244" y="2971"/>
                  </a:cubicBezTo>
                  <a:cubicBezTo>
                    <a:pt x="278" y="2971"/>
                    <a:pt x="310" y="2960"/>
                    <a:pt x="334" y="2936"/>
                  </a:cubicBezTo>
                  <a:cubicBezTo>
                    <a:pt x="401" y="2903"/>
                    <a:pt x="3836" y="535"/>
                    <a:pt x="5938" y="434"/>
                  </a:cubicBezTo>
                  <a:lnTo>
                    <a:pt x="5938" y="434"/>
                  </a:lnTo>
                  <a:cubicBezTo>
                    <a:pt x="5971" y="1035"/>
                    <a:pt x="5838" y="3070"/>
                    <a:pt x="3103" y="5738"/>
                  </a:cubicBezTo>
                  <a:cubicBezTo>
                    <a:pt x="3036" y="5805"/>
                    <a:pt x="3036" y="5938"/>
                    <a:pt x="3103" y="6038"/>
                  </a:cubicBezTo>
                  <a:cubicBezTo>
                    <a:pt x="3136" y="6072"/>
                    <a:pt x="3203" y="6105"/>
                    <a:pt x="3269" y="6105"/>
                  </a:cubicBezTo>
                  <a:cubicBezTo>
                    <a:pt x="3303" y="6105"/>
                    <a:pt x="3369" y="6072"/>
                    <a:pt x="3403" y="6038"/>
                  </a:cubicBezTo>
                  <a:cubicBezTo>
                    <a:pt x="6805" y="2736"/>
                    <a:pt x="6338" y="301"/>
                    <a:pt x="6305" y="168"/>
                  </a:cubicBezTo>
                  <a:cubicBezTo>
                    <a:pt x="6305" y="101"/>
                    <a:pt x="6205" y="34"/>
                    <a:pt x="6105" y="1"/>
                  </a:cubicBezTo>
                  <a:cubicBezTo>
                    <a:pt x="6090" y="1"/>
                    <a:pt x="6075" y="1"/>
                    <a:pt x="606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6"/>
            <p:cNvSpPr/>
            <p:nvPr/>
          </p:nvSpPr>
          <p:spPr>
            <a:xfrm>
              <a:off x="8450532" y="4205538"/>
              <a:ext cx="84832" cy="57050"/>
            </a:xfrm>
            <a:custGeom>
              <a:avLst/>
              <a:gdLst/>
              <a:ahLst/>
              <a:cxnLst/>
              <a:rect l="l" t="t" r="r" b="b"/>
              <a:pathLst>
                <a:path w="6339" h="4263" extrusionOk="0">
                  <a:moveTo>
                    <a:pt x="1108" y="0"/>
                  </a:moveTo>
                  <a:cubicBezTo>
                    <a:pt x="443" y="0"/>
                    <a:pt x="0" y="27"/>
                    <a:pt x="0" y="27"/>
                  </a:cubicBezTo>
                  <a:lnTo>
                    <a:pt x="934" y="4263"/>
                  </a:lnTo>
                  <a:cubicBezTo>
                    <a:pt x="5471" y="3229"/>
                    <a:pt x="6338" y="927"/>
                    <a:pt x="6338" y="927"/>
                  </a:cubicBezTo>
                  <a:cubicBezTo>
                    <a:pt x="5079" y="126"/>
                    <a:pt x="2563" y="0"/>
                    <a:pt x="11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6"/>
            <p:cNvSpPr/>
            <p:nvPr/>
          </p:nvSpPr>
          <p:spPr>
            <a:xfrm>
              <a:off x="8447400" y="4202514"/>
              <a:ext cx="91081" cy="62764"/>
            </a:xfrm>
            <a:custGeom>
              <a:avLst/>
              <a:gdLst/>
              <a:ahLst/>
              <a:cxnLst/>
              <a:rect l="l" t="t" r="r" b="b"/>
              <a:pathLst>
                <a:path w="6806" h="4690" extrusionOk="0">
                  <a:moveTo>
                    <a:pt x="1215" y="1"/>
                  </a:moveTo>
                  <a:cubicBezTo>
                    <a:pt x="645" y="1"/>
                    <a:pt x="257" y="19"/>
                    <a:pt x="201" y="19"/>
                  </a:cubicBezTo>
                  <a:cubicBezTo>
                    <a:pt x="101" y="19"/>
                    <a:pt x="1" y="119"/>
                    <a:pt x="1" y="253"/>
                  </a:cubicBezTo>
                  <a:cubicBezTo>
                    <a:pt x="34" y="353"/>
                    <a:pt x="134" y="453"/>
                    <a:pt x="234" y="453"/>
                  </a:cubicBezTo>
                  <a:cubicBezTo>
                    <a:pt x="245" y="453"/>
                    <a:pt x="659" y="430"/>
                    <a:pt x="1279" y="430"/>
                  </a:cubicBezTo>
                  <a:cubicBezTo>
                    <a:pt x="2654" y="430"/>
                    <a:pt x="5041" y="541"/>
                    <a:pt x="6305" y="1253"/>
                  </a:cubicBezTo>
                  <a:cubicBezTo>
                    <a:pt x="6005" y="1754"/>
                    <a:pt x="4838" y="3455"/>
                    <a:pt x="1135" y="4289"/>
                  </a:cubicBezTo>
                  <a:cubicBezTo>
                    <a:pt x="1001" y="4322"/>
                    <a:pt x="935" y="4422"/>
                    <a:pt x="968" y="4522"/>
                  </a:cubicBezTo>
                  <a:cubicBezTo>
                    <a:pt x="1001" y="4622"/>
                    <a:pt x="1068" y="4689"/>
                    <a:pt x="1168" y="4689"/>
                  </a:cubicBezTo>
                  <a:lnTo>
                    <a:pt x="1202" y="4689"/>
                  </a:lnTo>
                  <a:cubicBezTo>
                    <a:pt x="5838" y="3655"/>
                    <a:pt x="6739" y="1320"/>
                    <a:pt x="6772" y="1220"/>
                  </a:cubicBezTo>
                  <a:cubicBezTo>
                    <a:pt x="6806" y="1153"/>
                    <a:pt x="6772" y="1020"/>
                    <a:pt x="6672" y="986"/>
                  </a:cubicBezTo>
                  <a:cubicBezTo>
                    <a:pt x="5351" y="122"/>
                    <a:pt x="2681" y="1"/>
                    <a:pt x="121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6"/>
            <p:cNvSpPr/>
            <p:nvPr/>
          </p:nvSpPr>
          <p:spPr>
            <a:xfrm>
              <a:off x="8473297" y="4266606"/>
              <a:ext cx="82155" cy="58655"/>
            </a:xfrm>
            <a:custGeom>
              <a:avLst/>
              <a:gdLst/>
              <a:ahLst/>
              <a:cxnLst/>
              <a:rect l="l" t="t" r="r" b="b"/>
              <a:pathLst>
                <a:path w="6139" h="4383" extrusionOk="0">
                  <a:moveTo>
                    <a:pt x="367" y="0"/>
                  </a:moveTo>
                  <a:lnTo>
                    <a:pt x="0" y="4337"/>
                  </a:lnTo>
                  <a:cubicBezTo>
                    <a:pt x="396" y="4368"/>
                    <a:pt x="768" y="4382"/>
                    <a:pt x="1119" y="4382"/>
                  </a:cubicBezTo>
                  <a:cubicBezTo>
                    <a:pt x="4882" y="4382"/>
                    <a:pt x="6138" y="2735"/>
                    <a:pt x="6138" y="2735"/>
                  </a:cubicBezTo>
                  <a:cubicBezTo>
                    <a:pt x="4771" y="1101"/>
                    <a:pt x="367" y="0"/>
                    <a:pt x="3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6"/>
            <p:cNvSpPr/>
            <p:nvPr/>
          </p:nvSpPr>
          <p:spPr>
            <a:xfrm>
              <a:off x="8470165" y="4263809"/>
              <a:ext cx="88405" cy="64410"/>
            </a:xfrm>
            <a:custGeom>
              <a:avLst/>
              <a:gdLst/>
              <a:ahLst/>
              <a:cxnLst/>
              <a:rect l="l" t="t" r="r" b="b"/>
              <a:pathLst>
                <a:path w="6606" h="4813" extrusionOk="0">
                  <a:moveTo>
                    <a:pt x="579" y="0"/>
                  </a:moveTo>
                  <a:cubicBezTo>
                    <a:pt x="492" y="0"/>
                    <a:pt x="401" y="60"/>
                    <a:pt x="401" y="142"/>
                  </a:cubicBezTo>
                  <a:cubicBezTo>
                    <a:pt x="368" y="276"/>
                    <a:pt x="435" y="376"/>
                    <a:pt x="535" y="409"/>
                  </a:cubicBezTo>
                  <a:cubicBezTo>
                    <a:pt x="568" y="409"/>
                    <a:pt x="4638" y="1443"/>
                    <a:pt x="6105" y="2944"/>
                  </a:cubicBezTo>
                  <a:cubicBezTo>
                    <a:pt x="5717" y="3333"/>
                    <a:pt x="4337" y="4391"/>
                    <a:pt x="1344" y="4391"/>
                  </a:cubicBezTo>
                  <a:cubicBezTo>
                    <a:pt x="996" y="4391"/>
                    <a:pt x="627" y="4377"/>
                    <a:pt x="234" y="4345"/>
                  </a:cubicBezTo>
                  <a:cubicBezTo>
                    <a:pt x="221" y="4341"/>
                    <a:pt x="208" y="4339"/>
                    <a:pt x="194" y="4339"/>
                  </a:cubicBezTo>
                  <a:cubicBezTo>
                    <a:pt x="109" y="4339"/>
                    <a:pt x="34" y="4426"/>
                    <a:pt x="34" y="4512"/>
                  </a:cubicBezTo>
                  <a:cubicBezTo>
                    <a:pt x="1" y="4646"/>
                    <a:pt x="101" y="4746"/>
                    <a:pt x="201" y="4746"/>
                  </a:cubicBezTo>
                  <a:cubicBezTo>
                    <a:pt x="635" y="4779"/>
                    <a:pt x="1002" y="4812"/>
                    <a:pt x="1369" y="4812"/>
                  </a:cubicBezTo>
                  <a:cubicBezTo>
                    <a:pt x="5171" y="4812"/>
                    <a:pt x="6472" y="3178"/>
                    <a:pt x="6539" y="3078"/>
                  </a:cubicBezTo>
                  <a:cubicBezTo>
                    <a:pt x="6606" y="3011"/>
                    <a:pt x="6606" y="2911"/>
                    <a:pt x="6539" y="2811"/>
                  </a:cubicBezTo>
                  <a:cubicBezTo>
                    <a:pt x="5105" y="1143"/>
                    <a:pt x="835" y="42"/>
                    <a:pt x="635" y="9"/>
                  </a:cubicBezTo>
                  <a:cubicBezTo>
                    <a:pt x="617" y="3"/>
                    <a:pt x="598" y="0"/>
                    <a:pt x="57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6"/>
            <p:cNvSpPr/>
            <p:nvPr/>
          </p:nvSpPr>
          <p:spPr>
            <a:xfrm>
              <a:off x="8415267" y="4331782"/>
              <a:ext cx="83038" cy="70834"/>
            </a:xfrm>
            <a:custGeom>
              <a:avLst/>
              <a:gdLst/>
              <a:ahLst/>
              <a:cxnLst/>
              <a:rect l="l" t="t" r="r" b="b"/>
              <a:pathLst>
                <a:path w="6205" h="5293" extrusionOk="0">
                  <a:moveTo>
                    <a:pt x="2235" y="0"/>
                  </a:moveTo>
                  <a:lnTo>
                    <a:pt x="0" y="3770"/>
                  </a:lnTo>
                  <a:cubicBezTo>
                    <a:pt x="2074" y="4997"/>
                    <a:pt x="3665" y="5293"/>
                    <a:pt x="4716" y="5293"/>
                  </a:cubicBezTo>
                  <a:cubicBezTo>
                    <a:pt x="5693" y="5293"/>
                    <a:pt x="6204" y="5037"/>
                    <a:pt x="6204" y="5037"/>
                  </a:cubicBezTo>
                  <a:cubicBezTo>
                    <a:pt x="5704" y="2936"/>
                    <a:pt x="2235" y="0"/>
                    <a:pt x="22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6"/>
            <p:cNvSpPr/>
            <p:nvPr/>
          </p:nvSpPr>
          <p:spPr>
            <a:xfrm>
              <a:off x="8412135" y="4329146"/>
              <a:ext cx="89288" cy="76307"/>
            </a:xfrm>
            <a:custGeom>
              <a:avLst/>
              <a:gdLst/>
              <a:ahLst/>
              <a:cxnLst/>
              <a:rect l="l" t="t" r="r" b="b"/>
              <a:pathLst>
                <a:path w="6672" h="5702" extrusionOk="0">
                  <a:moveTo>
                    <a:pt x="2480" y="1"/>
                  </a:moveTo>
                  <a:cubicBezTo>
                    <a:pt x="2422" y="1"/>
                    <a:pt x="2357" y="27"/>
                    <a:pt x="2302" y="64"/>
                  </a:cubicBezTo>
                  <a:cubicBezTo>
                    <a:pt x="2235" y="164"/>
                    <a:pt x="2235" y="297"/>
                    <a:pt x="2336" y="364"/>
                  </a:cubicBezTo>
                  <a:cubicBezTo>
                    <a:pt x="2369" y="397"/>
                    <a:pt x="5571" y="3133"/>
                    <a:pt x="6205" y="5101"/>
                  </a:cubicBezTo>
                  <a:cubicBezTo>
                    <a:pt x="5995" y="5175"/>
                    <a:pt x="5583" y="5277"/>
                    <a:pt x="4981" y="5277"/>
                  </a:cubicBezTo>
                  <a:cubicBezTo>
                    <a:pt x="3959" y="5277"/>
                    <a:pt x="2391" y="4984"/>
                    <a:pt x="334" y="3767"/>
                  </a:cubicBezTo>
                  <a:cubicBezTo>
                    <a:pt x="299" y="3743"/>
                    <a:pt x="263" y="3732"/>
                    <a:pt x="229" y="3732"/>
                  </a:cubicBezTo>
                  <a:cubicBezTo>
                    <a:pt x="167" y="3732"/>
                    <a:pt x="110" y="3769"/>
                    <a:pt x="67" y="3833"/>
                  </a:cubicBezTo>
                  <a:cubicBezTo>
                    <a:pt x="1" y="3933"/>
                    <a:pt x="34" y="4067"/>
                    <a:pt x="134" y="4133"/>
                  </a:cubicBezTo>
                  <a:cubicBezTo>
                    <a:pt x="2269" y="5401"/>
                    <a:pt x="3903" y="5701"/>
                    <a:pt x="4971" y="5701"/>
                  </a:cubicBezTo>
                  <a:cubicBezTo>
                    <a:pt x="5971" y="5701"/>
                    <a:pt x="6505" y="5434"/>
                    <a:pt x="6539" y="5434"/>
                  </a:cubicBezTo>
                  <a:cubicBezTo>
                    <a:pt x="6639" y="5368"/>
                    <a:pt x="6672" y="5268"/>
                    <a:pt x="6639" y="5168"/>
                  </a:cubicBezTo>
                  <a:cubicBezTo>
                    <a:pt x="6138" y="3066"/>
                    <a:pt x="2736" y="164"/>
                    <a:pt x="2602" y="64"/>
                  </a:cubicBezTo>
                  <a:cubicBezTo>
                    <a:pt x="2572" y="19"/>
                    <a:pt x="2529" y="1"/>
                    <a:pt x="248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6"/>
            <p:cNvSpPr/>
            <p:nvPr/>
          </p:nvSpPr>
          <p:spPr>
            <a:xfrm>
              <a:off x="8343385" y="4382678"/>
              <a:ext cx="73229" cy="83480"/>
            </a:xfrm>
            <a:custGeom>
              <a:avLst/>
              <a:gdLst/>
              <a:ahLst/>
              <a:cxnLst/>
              <a:rect l="l" t="t" r="r" b="b"/>
              <a:pathLst>
                <a:path w="5472" h="6238" extrusionOk="0">
                  <a:moveTo>
                    <a:pt x="3670" y="0"/>
                  </a:moveTo>
                  <a:lnTo>
                    <a:pt x="1" y="2368"/>
                  </a:lnTo>
                  <a:cubicBezTo>
                    <a:pt x="2526" y="6206"/>
                    <a:pt x="4954" y="6238"/>
                    <a:pt x="5035" y="6238"/>
                  </a:cubicBezTo>
                  <a:cubicBezTo>
                    <a:pt x="5037" y="6238"/>
                    <a:pt x="5037" y="6238"/>
                    <a:pt x="5037" y="6238"/>
                  </a:cubicBezTo>
                  <a:cubicBezTo>
                    <a:pt x="5471" y="4136"/>
                    <a:pt x="3670" y="0"/>
                    <a:pt x="36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6"/>
            <p:cNvSpPr/>
            <p:nvPr/>
          </p:nvSpPr>
          <p:spPr>
            <a:xfrm>
              <a:off x="8340267" y="4379828"/>
              <a:ext cx="79465" cy="89462"/>
            </a:xfrm>
            <a:custGeom>
              <a:avLst/>
              <a:gdLst/>
              <a:ahLst/>
              <a:cxnLst/>
              <a:rect l="l" t="t" r="r" b="b"/>
              <a:pathLst>
                <a:path w="5938" h="6685" extrusionOk="0">
                  <a:moveTo>
                    <a:pt x="3882" y="0"/>
                  </a:moveTo>
                  <a:cubicBezTo>
                    <a:pt x="3855" y="0"/>
                    <a:pt x="3828" y="5"/>
                    <a:pt x="3803" y="13"/>
                  </a:cubicBezTo>
                  <a:cubicBezTo>
                    <a:pt x="3703" y="80"/>
                    <a:pt x="3669" y="180"/>
                    <a:pt x="3703" y="280"/>
                  </a:cubicBezTo>
                  <a:cubicBezTo>
                    <a:pt x="3736" y="346"/>
                    <a:pt x="5404" y="4183"/>
                    <a:pt x="5104" y="6251"/>
                  </a:cubicBezTo>
                  <a:cubicBezTo>
                    <a:pt x="4503" y="6151"/>
                    <a:pt x="2502" y="5650"/>
                    <a:pt x="434" y="2481"/>
                  </a:cubicBezTo>
                  <a:cubicBezTo>
                    <a:pt x="391" y="2417"/>
                    <a:pt x="320" y="2380"/>
                    <a:pt x="248" y="2380"/>
                  </a:cubicBezTo>
                  <a:cubicBezTo>
                    <a:pt x="209" y="2380"/>
                    <a:pt x="169" y="2391"/>
                    <a:pt x="133" y="2415"/>
                  </a:cubicBezTo>
                  <a:cubicBezTo>
                    <a:pt x="33" y="2481"/>
                    <a:pt x="0" y="2615"/>
                    <a:pt x="67" y="2715"/>
                  </a:cubicBezTo>
                  <a:cubicBezTo>
                    <a:pt x="2635" y="6618"/>
                    <a:pt x="5104" y="6684"/>
                    <a:pt x="5270" y="6684"/>
                  </a:cubicBezTo>
                  <a:cubicBezTo>
                    <a:pt x="5371" y="6684"/>
                    <a:pt x="5437" y="6618"/>
                    <a:pt x="5471" y="6518"/>
                  </a:cubicBezTo>
                  <a:cubicBezTo>
                    <a:pt x="5938" y="4349"/>
                    <a:pt x="4170" y="280"/>
                    <a:pt x="4070" y="113"/>
                  </a:cubicBezTo>
                  <a:cubicBezTo>
                    <a:pt x="4045" y="38"/>
                    <a:pt x="3963" y="0"/>
                    <a:pt x="388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6"/>
            <p:cNvSpPr/>
            <p:nvPr/>
          </p:nvSpPr>
          <p:spPr>
            <a:xfrm>
              <a:off x="8267489" y="4391605"/>
              <a:ext cx="65641" cy="83038"/>
            </a:xfrm>
            <a:custGeom>
              <a:avLst/>
              <a:gdLst/>
              <a:ahLst/>
              <a:cxnLst/>
              <a:rect l="l" t="t" r="r" b="b"/>
              <a:pathLst>
                <a:path w="4905" h="6205" extrusionOk="0">
                  <a:moveTo>
                    <a:pt x="568" y="0"/>
                  </a:moveTo>
                  <a:lnTo>
                    <a:pt x="568" y="0"/>
                  </a:lnTo>
                  <a:cubicBezTo>
                    <a:pt x="1" y="4637"/>
                    <a:pt x="1902" y="6205"/>
                    <a:pt x="1902" y="6205"/>
                  </a:cubicBezTo>
                  <a:cubicBezTo>
                    <a:pt x="3603" y="4904"/>
                    <a:pt x="4904" y="534"/>
                    <a:pt x="4904" y="534"/>
                  </a:cubicBezTo>
                  <a:lnTo>
                    <a:pt x="5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6"/>
            <p:cNvSpPr/>
            <p:nvPr/>
          </p:nvSpPr>
          <p:spPr>
            <a:xfrm>
              <a:off x="8264812" y="4388928"/>
              <a:ext cx="71436" cy="88391"/>
            </a:xfrm>
            <a:custGeom>
              <a:avLst/>
              <a:gdLst/>
              <a:ahLst/>
              <a:cxnLst/>
              <a:rect l="l" t="t" r="r" b="b"/>
              <a:pathLst>
                <a:path w="5338" h="6605" extrusionOk="0">
                  <a:moveTo>
                    <a:pt x="801" y="0"/>
                  </a:moveTo>
                  <a:cubicBezTo>
                    <a:pt x="701" y="0"/>
                    <a:pt x="568" y="67"/>
                    <a:pt x="568" y="200"/>
                  </a:cubicBezTo>
                  <a:cubicBezTo>
                    <a:pt x="1" y="4870"/>
                    <a:pt x="1869" y="6505"/>
                    <a:pt x="1969" y="6571"/>
                  </a:cubicBezTo>
                  <a:cubicBezTo>
                    <a:pt x="2002" y="6605"/>
                    <a:pt x="2035" y="6605"/>
                    <a:pt x="2102" y="6605"/>
                  </a:cubicBezTo>
                  <a:cubicBezTo>
                    <a:pt x="2136" y="6605"/>
                    <a:pt x="2202" y="6605"/>
                    <a:pt x="2236" y="6571"/>
                  </a:cubicBezTo>
                  <a:cubicBezTo>
                    <a:pt x="3970" y="5237"/>
                    <a:pt x="5238" y="1001"/>
                    <a:pt x="5304" y="801"/>
                  </a:cubicBezTo>
                  <a:cubicBezTo>
                    <a:pt x="5338" y="701"/>
                    <a:pt x="5271" y="567"/>
                    <a:pt x="5138" y="534"/>
                  </a:cubicBezTo>
                  <a:cubicBezTo>
                    <a:pt x="5038" y="534"/>
                    <a:pt x="4938" y="567"/>
                    <a:pt x="4904" y="701"/>
                  </a:cubicBezTo>
                  <a:cubicBezTo>
                    <a:pt x="4871" y="734"/>
                    <a:pt x="3670" y="4737"/>
                    <a:pt x="2102" y="6138"/>
                  </a:cubicBezTo>
                  <a:cubicBezTo>
                    <a:pt x="1735" y="5671"/>
                    <a:pt x="534" y="4003"/>
                    <a:pt x="968" y="234"/>
                  </a:cubicBezTo>
                  <a:cubicBezTo>
                    <a:pt x="1001" y="133"/>
                    <a:pt x="901" y="33"/>
                    <a:pt x="80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6"/>
            <p:cNvSpPr/>
            <p:nvPr/>
          </p:nvSpPr>
          <p:spPr>
            <a:xfrm>
              <a:off x="8169282" y="4369282"/>
              <a:ext cx="84832" cy="78582"/>
            </a:xfrm>
            <a:custGeom>
              <a:avLst/>
              <a:gdLst/>
              <a:ahLst/>
              <a:cxnLst/>
              <a:rect l="l" t="t" r="r" b="b"/>
              <a:pathLst>
                <a:path w="6339" h="5872" extrusionOk="0">
                  <a:moveTo>
                    <a:pt x="3102" y="0"/>
                  </a:moveTo>
                  <a:cubicBezTo>
                    <a:pt x="0" y="3503"/>
                    <a:pt x="634" y="5871"/>
                    <a:pt x="634" y="5871"/>
                  </a:cubicBezTo>
                  <a:cubicBezTo>
                    <a:pt x="2802" y="5738"/>
                    <a:pt x="6338" y="2936"/>
                    <a:pt x="6338" y="2936"/>
                  </a:cubicBezTo>
                  <a:lnTo>
                    <a:pt x="31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6"/>
            <p:cNvSpPr/>
            <p:nvPr/>
          </p:nvSpPr>
          <p:spPr>
            <a:xfrm>
              <a:off x="8166606" y="4366645"/>
              <a:ext cx="90626" cy="83895"/>
            </a:xfrm>
            <a:custGeom>
              <a:avLst/>
              <a:gdLst/>
              <a:ahLst/>
              <a:cxnLst/>
              <a:rect l="l" t="t" r="r" b="b"/>
              <a:pathLst>
                <a:path w="6772" h="6269" extrusionOk="0">
                  <a:moveTo>
                    <a:pt x="3289" y="1"/>
                  </a:moveTo>
                  <a:cubicBezTo>
                    <a:pt x="3229" y="1"/>
                    <a:pt x="3172" y="27"/>
                    <a:pt x="3136" y="64"/>
                  </a:cubicBezTo>
                  <a:cubicBezTo>
                    <a:pt x="0" y="3600"/>
                    <a:pt x="601" y="6001"/>
                    <a:pt x="634" y="6102"/>
                  </a:cubicBezTo>
                  <a:cubicBezTo>
                    <a:pt x="667" y="6202"/>
                    <a:pt x="734" y="6268"/>
                    <a:pt x="834" y="6268"/>
                  </a:cubicBezTo>
                  <a:cubicBezTo>
                    <a:pt x="3036" y="6168"/>
                    <a:pt x="6505" y="3400"/>
                    <a:pt x="6672" y="3266"/>
                  </a:cubicBezTo>
                  <a:cubicBezTo>
                    <a:pt x="6738" y="3199"/>
                    <a:pt x="6772" y="3066"/>
                    <a:pt x="6705" y="2999"/>
                  </a:cubicBezTo>
                  <a:cubicBezTo>
                    <a:pt x="6666" y="2941"/>
                    <a:pt x="6605" y="2906"/>
                    <a:pt x="6541" y="2906"/>
                  </a:cubicBezTo>
                  <a:cubicBezTo>
                    <a:pt x="6494" y="2906"/>
                    <a:pt x="6447" y="2924"/>
                    <a:pt x="6405" y="2966"/>
                  </a:cubicBezTo>
                  <a:cubicBezTo>
                    <a:pt x="6371" y="2966"/>
                    <a:pt x="3102" y="5601"/>
                    <a:pt x="1001" y="5835"/>
                  </a:cubicBezTo>
                  <a:cubicBezTo>
                    <a:pt x="934" y="5234"/>
                    <a:pt x="934" y="3166"/>
                    <a:pt x="3436" y="331"/>
                  </a:cubicBezTo>
                  <a:cubicBezTo>
                    <a:pt x="3536" y="264"/>
                    <a:pt x="3536" y="131"/>
                    <a:pt x="3436" y="64"/>
                  </a:cubicBezTo>
                  <a:cubicBezTo>
                    <a:pt x="3391" y="19"/>
                    <a:pt x="3339" y="1"/>
                    <a:pt x="328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6"/>
            <p:cNvSpPr/>
            <p:nvPr/>
          </p:nvSpPr>
          <p:spPr>
            <a:xfrm>
              <a:off x="8104106" y="4329547"/>
              <a:ext cx="85273" cy="57826"/>
            </a:xfrm>
            <a:custGeom>
              <a:avLst/>
              <a:gdLst/>
              <a:ahLst/>
              <a:cxnLst/>
              <a:rect l="l" t="t" r="r" b="b"/>
              <a:pathLst>
                <a:path w="6372" h="4321" extrusionOk="0">
                  <a:moveTo>
                    <a:pt x="5204" y="1"/>
                  </a:moveTo>
                  <a:cubicBezTo>
                    <a:pt x="701" y="1301"/>
                    <a:pt x="0" y="3636"/>
                    <a:pt x="0" y="3636"/>
                  </a:cubicBezTo>
                  <a:cubicBezTo>
                    <a:pt x="964" y="4187"/>
                    <a:pt x="2630" y="4321"/>
                    <a:pt x="4017" y="4321"/>
                  </a:cubicBezTo>
                  <a:cubicBezTo>
                    <a:pt x="5317" y="4321"/>
                    <a:pt x="6371" y="4204"/>
                    <a:pt x="6371" y="4204"/>
                  </a:cubicBezTo>
                  <a:lnTo>
                    <a:pt x="52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6"/>
            <p:cNvSpPr/>
            <p:nvPr/>
          </p:nvSpPr>
          <p:spPr>
            <a:xfrm>
              <a:off x="8100974" y="4326750"/>
              <a:ext cx="91523" cy="63527"/>
            </a:xfrm>
            <a:custGeom>
              <a:avLst/>
              <a:gdLst/>
              <a:ahLst/>
              <a:cxnLst/>
              <a:rect l="l" t="t" r="r" b="b"/>
              <a:pathLst>
                <a:path w="6839" h="4747" extrusionOk="0">
                  <a:moveTo>
                    <a:pt x="5427" y="1"/>
                  </a:moveTo>
                  <a:cubicBezTo>
                    <a:pt x="5408" y="1"/>
                    <a:pt x="5389" y="3"/>
                    <a:pt x="5371" y="9"/>
                  </a:cubicBezTo>
                  <a:cubicBezTo>
                    <a:pt x="835" y="1310"/>
                    <a:pt x="67" y="3679"/>
                    <a:pt x="34" y="3779"/>
                  </a:cubicBezTo>
                  <a:cubicBezTo>
                    <a:pt x="1" y="3879"/>
                    <a:pt x="34" y="3979"/>
                    <a:pt x="134" y="4046"/>
                  </a:cubicBezTo>
                  <a:cubicBezTo>
                    <a:pt x="1135" y="4579"/>
                    <a:pt x="2803" y="4746"/>
                    <a:pt x="4204" y="4746"/>
                  </a:cubicBezTo>
                  <a:cubicBezTo>
                    <a:pt x="5505" y="4746"/>
                    <a:pt x="6539" y="4613"/>
                    <a:pt x="6639" y="4613"/>
                  </a:cubicBezTo>
                  <a:cubicBezTo>
                    <a:pt x="6739" y="4579"/>
                    <a:pt x="6839" y="4479"/>
                    <a:pt x="6805" y="4379"/>
                  </a:cubicBezTo>
                  <a:cubicBezTo>
                    <a:pt x="6805" y="4246"/>
                    <a:pt x="6705" y="4179"/>
                    <a:pt x="6605" y="4179"/>
                  </a:cubicBezTo>
                  <a:cubicBezTo>
                    <a:pt x="6572" y="4196"/>
                    <a:pt x="5513" y="4312"/>
                    <a:pt x="4229" y="4312"/>
                  </a:cubicBezTo>
                  <a:cubicBezTo>
                    <a:pt x="2944" y="4312"/>
                    <a:pt x="1435" y="4196"/>
                    <a:pt x="501" y="3745"/>
                  </a:cubicBezTo>
                  <a:cubicBezTo>
                    <a:pt x="734" y="3212"/>
                    <a:pt x="1835" y="1444"/>
                    <a:pt x="5471" y="410"/>
                  </a:cubicBezTo>
                  <a:cubicBezTo>
                    <a:pt x="5605" y="376"/>
                    <a:pt x="5671" y="276"/>
                    <a:pt x="5638" y="143"/>
                  </a:cubicBezTo>
                  <a:cubicBezTo>
                    <a:pt x="5610" y="60"/>
                    <a:pt x="5515" y="1"/>
                    <a:pt x="542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6"/>
            <p:cNvSpPr/>
            <p:nvPr/>
          </p:nvSpPr>
          <p:spPr>
            <a:xfrm>
              <a:off x="8071518" y="4272401"/>
              <a:ext cx="80804" cy="58053"/>
            </a:xfrm>
            <a:custGeom>
              <a:avLst/>
              <a:gdLst/>
              <a:ahLst/>
              <a:cxnLst/>
              <a:rect l="l" t="t" r="r" b="b"/>
              <a:pathLst>
                <a:path w="6038" h="4338" extrusionOk="0">
                  <a:moveTo>
                    <a:pt x="5938" y="1"/>
                  </a:moveTo>
                  <a:cubicBezTo>
                    <a:pt x="1268" y="101"/>
                    <a:pt x="0" y="2202"/>
                    <a:pt x="0" y="2202"/>
                  </a:cubicBezTo>
                  <a:cubicBezTo>
                    <a:pt x="1568" y="3703"/>
                    <a:pt x="6038" y="4337"/>
                    <a:pt x="6038" y="4337"/>
                  </a:cubicBezTo>
                  <a:lnTo>
                    <a:pt x="59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6"/>
            <p:cNvSpPr/>
            <p:nvPr/>
          </p:nvSpPr>
          <p:spPr>
            <a:xfrm>
              <a:off x="8068386" y="4269724"/>
              <a:ext cx="87067" cy="63848"/>
            </a:xfrm>
            <a:custGeom>
              <a:avLst/>
              <a:gdLst/>
              <a:ahLst/>
              <a:cxnLst/>
              <a:rect l="l" t="t" r="r" b="b"/>
              <a:pathLst>
                <a:path w="6506" h="4771" extrusionOk="0">
                  <a:moveTo>
                    <a:pt x="6172" y="1"/>
                  </a:moveTo>
                  <a:cubicBezTo>
                    <a:pt x="1435" y="101"/>
                    <a:pt x="101" y="2202"/>
                    <a:pt x="67" y="2302"/>
                  </a:cubicBezTo>
                  <a:cubicBezTo>
                    <a:pt x="1" y="2402"/>
                    <a:pt x="34" y="2502"/>
                    <a:pt x="101" y="2569"/>
                  </a:cubicBezTo>
                  <a:cubicBezTo>
                    <a:pt x="1668" y="4104"/>
                    <a:pt x="6072" y="4737"/>
                    <a:pt x="6238" y="4771"/>
                  </a:cubicBezTo>
                  <a:lnTo>
                    <a:pt x="6272" y="4771"/>
                  </a:lnTo>
                  <a:cubicBezTo>
                    <a:pt x="6372" y="4771"/>
                    <a:pt x="6472" y="4671"/>
                    <a:pt x="6472" y="4571"/>
                  </a:cubicBezTo>
                  <a:cubicBezTo>
                    <a:pt x="6505" y="4471"/>
                    <a:pt x="6405" y="4370"/>
                    <a:pt x="6305" y="4337"/>
                  </a:cubicBezTo>
                  <a:cubicBezTo>
                    <a:pt x="6272" y="4337"/>
                    <a:pt x="2102" y="3737"/>
                    <a:pt x="534" y="2402"/>
                  </a:cubicBezTo>
                  <a:cubicBezTo>
                    <a:pt x="901" y="1935"/>
                    <a:pt x="2402" y="501"/>
                    <a:pt x="6172" y="401"/>
                  </a:cubicBezTo>
                  <a:cubicBezTo>
                    <a:pt x="6305" y="401"/>
                    <a:pt x="6405" y="301"/>
                    <a:pt x="6372" y="201"/>
                  </a:cubicBezTo>
                  <a:cubicBezTo>
                    <a:pt x="6372" y="67"/>
                    <a:pt x="6305" y="1"/>
                    <a:pt x="617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6"/>
            <p:cNvSpPr/>
            <p:nvPr/>
          </p:nvSpPr>
          <p:spPr>
            <a:xfrm>
              <a:off x="8081328" y="4197656"/>
              <a:ext cx="84390" cy="62255"/>
            </a:xfrm>
            <a:custGeom>
              <a:avLst/>
              <a:gdLst/>
              <a:ahLst/>
              <a:cxnLst/>
              <a:rect l="l" t="t" r="r" b="b"/>
              <a:pathLst>
                <a:path w="6306" h="4652" extrusionOk="0">
                  <a:moveTo>
                    <a:pt x="3158" y="0"/>
                  </a:moveTo>
                  <a:cubicBezTo>
                    <a:pt x="954" y="0"/>
                    <a:pt x="1" y="849"/>
                    <a:pt x="1" y="849"/>
                  </a:cubicBezTo>
                  <a:cubicBezTo>
                    <a:pt x="1035" y="2717"/>
                    <a:pt x="5138" y="4652"/>
                    <a:pt x="5138" y="4652"/>
                  </a:cubicBezTo>
                  <a:lnTo>
                    <a:pt x="6305" y="482"/>
                  </a:lnTo>
                  <a:cubicBezTo>
                    <a:pt x="5056" y="128"/>
                    <a:pt x="4013" y="0"/>
                    <a:pt x="31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6"/>
            <p:cNvSpPr/>
            <p:nvPr/>
          </p:nvSpPr>
          <p:spPr>
            <a:xfrm>
              <a:off x="8078209" y="4194711"/>
              <a:ext cx="90626" cy="68331"/>
            </a:xfrm>
            <a:custGeom>
              <a:avLst/>
              <a:gdLst/>
              <a:ahLst/>
              <a:cxnLst/>
              <a:rect l="l" t="t" r="r" b="b"/>
              <a:pathLst>
                <a:path w="6772" h="5106" extrusionOk="0">
                  <a:moveTo>
                    <a:pt x="3368" y="1"/>
                  </a:moveTo>
                  <a:cubicBezTo>
                    <a:pt x="1139" y="1"/>
                    <a:pt x="148" y="854"/>
                    <a:pt x="100" y="902"/>
                  </a:cubicBezTo>
                  <a:cubicBezTo>
                    <a:pt x="0" y="969"/>
                    <a:pt x="0" y="1069"/>
                    <a:pt x="34" y="1169"/>
                  </a:cubicBezTo>
                  <a:cubicBezTo>
                    <a:pt x="1101" y="3071"/>
                    <a:pt x="5104" y="5005"/>
                    <a:pt x="5271" y="5072"/>
                  </a:cubicBezTo>
                  <a:cubicBezTo>
                    <a:pt x="5304" y="5072"/>
                    <a:pt x="5338" y="5105"/>
                    <a:pt x="5371" y="5105"/>
                  </a:cubicBezTo>
                  <a:cubicBezTo>
                    <a:pt x="5438" y="5105"/>
                    <a:pt x="5504" y="5039"/>
                    <a:pt x="5571" y="4972"/>
                  </a:cubicBezTo>
                  <a:cubicBezTo>
                    <a:pt x="5604" y="4872"/>
                    <a:pt x="5571" y="4738"/>
                    <a:pt x="5471" y="4705"/>
                  </a:cubicBezTo>
                  <a:cubicBezTo>
                    <a:pt x="5404" y="4672"/>
                    <a:pt x="1635" y="2870"/>
                    <a:pt x="501" y="1102"/>
                  </a:cubicBezTo>
                  <a:cubicBezTo>
                    <a:pt x="832" y="904"/>
                    <a:pt x="1761" y="428"/>
                    <a:pt x="3406" y="428"/>
                  </a:cubicBezTo>
                  <a:cubicBezTo>
                    <a:pt x="4247" y="428"/>
                    <a:pt x="5275" y="552"/>
                    <a:pt x="6505" y="902"/>
                  </a:cubicBezTo>
                  <a:cubicBezTo>
                    <a:pt x="6522" y="908"/>
                    <a:pt x="6540" y="911"/>
                    <a:pt x="6559" y="911"/>
                  </a:cubicBezTo>
                  <a:cubicBezTo>
                    <a:pt x="6647" y="911"/>
                    <a:pt x="6739" y="846"/>
                    <a:pt x="6739" y="735"/>
                  </a:cubicBezTo>
                  <a:cubicBezTo>
                    <a:pt x="6772" y="635"/>
                    <a:pt x="6705" y="535"/>
                    <a:pt x="6605" y="502"/>
                  </a:cubicBezTo>
                  <a:cubicBezTo>
                    <a:pt x="5321" y="134"/>
                    <a:pt x="4248" y="1"/>
                    <a:pt x="336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6"/>
            <p:cNvSpPr/>
            <p:nvPr/>
          </p:nvSpPr>
          <p:spPr>
            <a:xfrm>
              <a:off x="8114371" y="4123834"/>
              <a:ext cx="79920" cy="74915"/>
            </a:xfrm>
            <a:custGeom>
              <a:avLst/>
              <a:gdLst/>
              <a:ahLst/>
              <a:cxnLst/>
              <a:rect l="l" t="t" r="r" b="b"/>
              <a:pathLst>
                <a:path w="5972" h="5598" extrusionOk="0">
                  <a:moveTo>
                    <a:pt x="799" y="1"/>
                  </a:moveTo>
                  <a:cubicBezTo>
                    <a:pt x="280" y="1"/>
                    <a:pt x="0" y="94"/>
                    <a:pt x="0" y="94"/>
                  </a:cubicBezTo>
                  <a:cubicBezTo>
                    <a:pt x="234" y="2262"/>
                    <a:pt x="3269" y="5598"/>
                    <a:pt x="3269" y="5598"/>
                  </a:cubicBezTo>
                  <a:lnTo>
                    <a:pt x="5971" y="2195"/>
                  </a:lnTo>
                  <a:cubicBezTo>
                    <a:pt x="3581" y="326"/>
                    <a:pt x="1771" y="1"/>
                    <a:pt x="7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6"/>
            <p:cNvSpPr/>
            <p:nvPr/>
          </p:nvSpPr>
          <p:spPr>
            <a:xfrm>
              <a:off x="8111239" y="4120997"/>
              <a:ext cx="86170" cy="80884"/>
            </a:xfrm>
            <a:custGeom>
              <a:avLst/>
              <a:gdLst/>
              <a:ahLst/>
              <a:cxnLst/>
              <a:rect l="l" t="t" r="r" b="b"/>
              <a:pathLst>
                <a:path w="6439" h="6044" extrusionOk="0">
                  <a:moveTo>
                    <a:pt x="1033" y="1"/>
                  </a:moveTo>
                  <a:cubicBezTo>
                    <a:pt x="503" y="1"/>
                    <a:pt x="202" y="94"/>
                    <a:pt x="168" y="106"/>
                  </a:cubicBezTo>
                  <a:cubicBezTo>
                    <a:pt x="68" y="139"/>
                    <a:pt x="1" y="239"/>
                    <a:pt x="1" y="339"/>
                  </a:cubicBezTo>
                  <a:cubicBezTo>
                    <a:pt x="234" y="2507"/>
                    <a:pt x="3203" y="5810"/>
                    <a:pt x="3337" y="5977"/>
                  </a:cubicBezTo>
                  <a:cubicBezTo>
                    <a:pt x="3370" y="6010"/>
                    <a:pt x="3437" y="6043"/>
                    <a:pt x="3503" y="6043"/>
                  </a:cubicBezTo>
                  <a:cubicBezTo>
                    <a:pt x="3537" y="6043"/>
                    <a:pt x="3603" y="6010"/>
                    <a:pt x="3637" y="5977"/>
                  </a:cubicBezTo>
                  <a:cubicBezTo>
                    <a:pt x="3703" y="5910"/>
                    <a:pt x="3737" y="5776"/>
                    <a:pt x="3637" y="5676"/>
                  </a:cubicBezTo>
                  <a:cubicBezTo>
                    <a:pt x="3603" y="5643"/>
                    <a:pt x="835" y="2541"/>
                    <a:pt x="468" y="473"/>
                  </a:cubicBezTo>
                  <a:cubicBezTo>
                    <a:pt x="589" y="451"/>
                    <a:pt x="779" y="428"/>
                    <a:pt x="1031" y="428"/>
                  </a:cubicBezTo>
                  <a:cubicBezTo>
                    <a:pt x="1960" y="428"/>
                    <a:pt x="3738" y="738"/>
                    <a:pt x="6072" y="2574"/>
                  </a:cubicBezTo>
                  <a:cubicBezTo>
                    <a:pt x="6117" y="2604"/>
                    <a:pt x="6169" y="2621"/>
                    <a:pt x="6218" y="2621"/>
                  </a:cubicBezTo>
                  <a:cubicBezTo>
                    <a:pt x="6278" y="2621"/>
                    <a:pt x="6335" y="2596"/>
                    <a:pt x="6372" y="2541"/>
                  </a:cubicBezTo>
                  <a:cubicBezTo>
                    <a:pt x="6439" y="2474"/>
                    <a:pt x="6405" y="2341"/>
                    <a:pt x="6339" y="2274"/>
                  </a:cubicBezTo>
                  <a:cubicBezTo>
                    <a:pt x="3906" y="345"/>
                    <a:pt x="2049" y="1"/>
                    <a:pt x="103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6"/>
            <p:cNvSpPr/>
            <p:nvPr/>
          </p:nvSpPr>
          <p:spPr>
            <a:xfrm>
              <a:off x="8219563" y="4003613"/>
              <a:ext cx="162664" cy="233859"/>
            </a:xfrm>
            <a:custGeom>
              <a:avLst/>
              <a:gdLst/>
              <a:ahLst/>
              <a:cxnLst/>
              <a:rect l="l" t="t" r="r" b="b"/>
              <a:pathLst>
                <a:path w="12155" h="17475" extrusionOk="0">
                  <a:moveTo>
                    <a:pt x="1079" y="1"/>
                  </a:moveTo>
                  <a:cubicBezTo>
                    <a:pt x="1" y="1"/>
                    <a:pt x="1030" y="9455"/>
                    <a:pt x="2681" y="13714"/>
                  </a:cubicBezTo>
                  <a:cubicBezTo>
                    <a:pt x="4001" y="17119"/>
                    <a:pt x="5279" y="17474"/>
                    <a:pt x="5755" y="17474"/>
                  </a:cubicBezTo>
                  <a:cubicBezTo>
                    <a:pt x="5880" y="17474"/>
                    <a:pt x="5950" y="17450"/>
                    <a:pt x="5950" y="17450"/>
                  </a:cubicBezTo>
                  <a:lnTo>
                    <a:pt x="7151" y="17316"/>
                  </a:lnTo>
                  <a:cubicBezTo>
                    <a:pt x="12155" y="13313"/>
                    <a:pt x="2248" y="204"/>
                    <a:pt x="1113" y="4"/>
                  </a:cubicBezTo>
                  <a:cubicBezTo>
                    <a:pt x="1102" y="2"/>
                    <a:pt x="1090" y="1"/>
                    <a:pt x="1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6"/>
            <p:cNvSpPr/>
            <p:nvPr/>
          </p:nvSpPr>
          <p:spPr>
            <a:xfrm>
              <a:off x="8305444" y="4051592"/>
              <a:ext cx="155572" cy="218657"/>
            </a:xfrm>
            <a:custGeom>
              <a:avLst/>
              <a:gdLst/>
              <a:ahLst/>
              <a:cxnLst/>
              <a:rect l="l" t="t" r="r" b="b"/>
              <a:pathLst>
                <a:path w="11625" h="16339" extrusionOk="0">
                  <a:moveTo>
                    <a:pt x="10830" y="1"/>
                  </a:moveTo>
                  <a:cubicBezTo>
                    <a:pt x="9616" y="1"/>
                    <a:pt x="3912" y="6678"/>
                    <a:pt x="2002" y="10562"/>
                  </a:cubicBezTo>
                  <a:cubicBezTo>
                    <a:pt x="0" y="14699"/>
                    <a:pt x="1468" y="15499"/>
                    <a:pt x="1468" y="15499"/>
                  </a:cubicBezTo>
                  <a:lnTo>
                    <a:pt x="2402" y="16300"/>
                  </a:lnTo>
                  <a:cubicBezTo>
                    <a:pt x="2579" y="16326"/>
                    <a:pt x="2753" y="16339"/>
                    <a:pt x="2924" y="16339"/>
                  </a:cubicBezTo>
                  <a:cubicBezTo>
                    <a:pt x="8868" y="16339"/>
                    <a:pt x="11624" y="1028"/>
                    <a:pt x="11008" y="88"/>
                  </a:cubicBezTo>
                  <a:cubicBezTo>
                    <a:pt x="10969" y="29"/>
                    <a:pt x="10909" y="1"/>
                    <a:pt x="10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6"/>
            <p:cNvSpPr/>
            <p:nvPr/>
          </p:nvSpPr>
          <p:spPr>
            <a:xfrm>
              <a:off x="8324635" y="4228972"/>
              <a:ext cx="252849" cy="79559"/>
            </a:xfrm>
            <a:custGeom>
              <a:avLst/>
              <a:gdLst/>
              <a:ahLst/>
              <a:cxnLst/>
              <a:rect l="l" t="t" r="r" b="b"/>
              <a:pathLst>
                <a:path w="18894" h="5945" extrusionOk="0">
                  <a:moveTo>
                    <a:pt x="5421" y="1"/>
                  </a:moveTo>
                  <a:cubicBezTo>
                    <a:pt x="5231" y="1"/>
                    <a:pt x="5047" y="4"/>
                    <a:pt x="4871" y="10"/>
                  </a:cubicBezTo>
                  <a:cubicBezTo>
                    <a:pt x="267" y="210"/>
                    <a:pt x="267" y="1878"/>
                    <a:pt x="267" y="1878"/>
                  </a:cubicBezTo>
                  <a:lnTo>
                    <a:pt x="1" y="3079"/>
                  </a:lnTo>
                  <a:cubicBezTo>
                    <a:pt x="786" y="5221"/>
                    <a:pt x="3277" y="5945"/>
                    <a:pt x="6183" y="5945"/>
                  </a:cubicBezTo>
                  <a:cubicBezTo>
                    <a:pt x="11425" y="5945"/>
                    <a:pt x="18016" y="3589"/>
                    <a:pt x="18380" y="2946"/>
                  </a:cubicBezTo>
                  <a:cubicBezTo>
                    <a:pt x="18894" y="1951"/>
                    <a:pt x="10184" y="1"/>
                    <a:pt x="54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6"/>
            <p:cNvSpPr/>
            <p:nvPr/>
          </p:nvSpPr>
          <p:spPr>
            <a:xfrm>
              <a:off x="8263434" y="4242596"/>
              <a:ext cx="208084" cy="206184"/>
            </a:xfrm>
            <a:custGeom>
              <a:avLst/>
              <a:gdLst/>
              <a:ahLst/>
              <a:cxnLst/>
              <a:rect l="l" t="t" r="r" b="b"/>
              <a:pathLst>
                <a:path w="15549" h="15407" extrusionOk="0">
                  <a:moveTo>
                    <a:pt x="5195" y="0"/>
                  </a:moveTo>
                  <a:cubicBezTo>
                    <a:pt x="4846" y="0"/>
                    <a:pt x="4674" y="126"/>
                    <a:pt x="4674" y="126"/>
                  </a:cubicBezTo>
                  <a:lnTo>
                    <a:pt x="3539" y="593"/>
                  </a:lnTo>
                  <a:cubicBezTo>
                    <a:pt x="1" y="5852"/>
                    <a:pt x="13021" y="15406"/>
                    <a:pt x="14349" y="15406"/>
                  </a:cubicBezTo>
                  <a:cubicBezTo>
                    <a:pt x="14360" y="15406"/>
                    <a:pt x="14371" y="15405"/>
                    <a:pt x="14381" y="15404"/>
                  </a:cubicBezTo>
                  <a:cubicBezTo>
                    <a:pt x="15548" y="15270"/>
                    <a:pt x="11712" y="6397"/>
                    <a:pt x="8877" y="2762"/>
                  </a:cubicBezTo>
                  <a:cubicBezTo>
                    <a:pt x="7048" y="416"/>
                    <a:pt x="5830" y="0"/>
                    <a:pt x="51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6"/>
            <p:cNvSpPr/>
            <p:nvPr/>
          </p:nvSpPr>
          <p:spPr>
            <a:xfrm>
              <a:off x="8219282" y="4253651"/>
              <a:ext cx="123213" cy="233886"/>
            </a:xfrm>
            <a:custGeom>
              <a:avLst/>
              <a:gdLst/>
              <a:ahLst/>
              <a:cxnLst/>
              <a:rect l="l" t="t" r="r" b="b"/>
              <a:pathLst>
                <a:path w="9207" h="17477" extrusionOk="0">
                  <a:moveTo>
                    <a:pt x="6572" y="1"/>
                  </a:moveTo>
                  <a:cubicBezTo>
                    <a:pt x="167" y="134"/>
                    <a:pt x="0" y="16579"/>
                    <a:pt x="801" y="17413"/>
                  </a:cubicBezTo>
                  <a:cubicBezTo>
                    <a:pt x="839" y="17456"/>
                    <a:pt x="887" y="17476"/>
                    <a:pt x="944" y="17476"/>
                  </a:cubicBezTo>
                  <a:cubicBezTo>
                    <a:pt x="2054" y="17476"/>
                    <a:pt x="6669" y="9791"/>
                    <a:pt x="7906" y="5605"/>
                  </a:cubicBezTo>
                  <a:cubicBezTo>
                    <a:pt x="9207" y="1168"/>
                    <a:pt x="7606" y="635"/>
                    <a:pt x="7606" y="635"/>
                  </a:cubicBezTo>
                  <a:lnTo>
                    <a:pt x="65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6"/>
            <p:cNvSpPr/>
            <p:nvPr/>
          </p:nvSpPr>
          <p:spPr>
            <a:xfrm>
              <a:off x="8223297" y="4247722"/>
              <a:ext cx="147221" cy="238610"/>
            </a:xfrm>
            <a:custGeom>
              <a:avLst/>
              <a:gdLst/>
              <a:ahLst/>
              <a:cxnLst/>
              <a:rect l="l" t="t" r="r" b="b"/>
              <a:pathLst>
                <a:path w="11001" h="17830" extrusionOk="0">
                  <a:moveTo>
                    <a:pt x="6646" y="1"/>
                  </a:moveTo>
                  <a:cubicBezTo>
                    <a:pt x="6577" y="1"/>
                    <a:pt x="6538" y="10"/>
                    <a:pt x="6538" y="10"/>
                  </a:cubicBezTo>
                  <a:lnTo>
                    <a:pt x="5304" y="44"/>
                  </a:lnTo>
                  <a:cubicBezTo>
                    <a:pt x="0" y="3646"/>
                    <a:pt x="8773" y="17523"/>
                    <a:pt x="9908" y="17823"/>
                  </a:cubicBezTo>
                  <a:cubicBezTo>
                    <a:pt x="9924" y="17827"/>
                    <a:pt x="9941" y="17830"/>
                    <a:pt x="9957" y="17830"/>
                  </a:cubicBezTo>
                  <a:cubicBezTo>
                    <a:pt x="11001" y="17830"/>
                    <a:pt x="10755" y="8382"/>
                    <a:pt x="9474" y="4046"/>
                  </a:cubicBezTo>
                  <a:cubicBezTo>
                    <a:pt x="8372" y="288"/>
                    <a:pt x="7030" y="1"/>
                    <a:pt x="66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6"/>
            <p:cNvSpPr/>
            <p:nvPr/>
          </p:nvSpPr>
          <p:spPr>
            <a:xfrm>
              <a:off x="8314772" y="4242168"/>
              <a:ext cx="242892" cy="114327"/>
            </a:xfrm>
            <a:custGeom>
              <a:avLst/>
              <a:gdLst/>
              <a:ahLst/>
              <a:cxnLst/>
              <a:rect l="l" t="t" r="r" b="b"/>
              <a:pathLst>
                <a:path w="18150" h="8543" extrusionOk="0">
                  <a:moveTo>
                    <a:pt x="2610" y="0"/>
                  </a:moveTo>
                  <a:cubicBezTo>
                    <a:pt x="1108" y="0"/>
                    <a:pt x="838" y="692"/>
                    <a:pt x="838" y="692"/>
                  </a:cubicBezTo>
                  <a:lnTo>
                    <a:pt x="137" y="1726"/>
                  </a:lnTo>
                  <a:cubicBezTo>
                    <a:pt x="1" y="6964"/>
                    <a:pt x="10953" y="8543"/>
                    <a:pt x="15422" y="8543"/>
                  </a:cubicBezTo>
                  <a:cubicBezTo>
                    <a:pt x="16417" y="8543"/>
                    <a:pt x="17091" y="8464"/>
                    <a:pt x="17249" y="8331"/>
                  </a:cubicBezTo>
                  <a:cubicBezTo>
                    <a:pt x="18150" y="7597"/>
                    <a:pt x="10144" y="2160"/>
                    <a:pt x="5808" y="659"/>
                  </a:cubicBezTo>
                  <a:cubicBezTo>
                    <a:pt x="4372" y="166"/>
                    <a:pt x="3344" y="0"/>
                    <a:pt x="26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6"/>
            <p:cNvSpPr/>
            <p:nvPr/>
          </p:nvSpPr>
          <p:spPr>
            <a:xfrm>
              <a:off x="8313032" y="4146197"/>
              <a:ext cx="232213" cy="130332"/>
            </a:xfrm>
            <a:custGeom>
              <a:avLst/>
              <a:gdLst/>
              <a:ahLst/>
              <a:cxnLst/>
              <a:rect l="l" t="t" r="r" b="b"/>
              <a:pathLst>
                <a:path w="17352" h="9739" extrusionOk="0">
                  <a:moveTo>
                    <a:pt x="16568" y="1"/>
                  </a:moveTo>
                  <a:cubicBezTo>
                    <a:pt x="14247" y="1"/>
                    <a:pt x="7327" y="1959"/>
                    <a:pt x="4003" y="3827"/>
                  </a:cubicBezTo>
                  <a:cubicBezTo>
                    <a:pt x="0" y="6095"/>
                    <a:pt x="767" y="7596"/>
                    <a:pt x="767" y="7596"/>
                  </a:cubicBezTo>
                  <a:lnTo>
                    <a:pt x="1068" y="8764"/>
                  </a:lnTo>
                  <a:cubicBezTo>
                    <a:pt x="1803" y="9447"/>
                    <a:pt x="2706" y="9738"/>
                    <a:pt x="3706" y="9738"/>
                  </a:cubicBezTo>
                  <a:cubicBezTo>
                    <a:pt x="9100" y="9738"/>
                    <a:pt x="17318" y="1276"/>
                    <a:pt x="17346" y="291"/>
                  </a:cubicBezTo>
                  <a:cubicBezTo>
                    <a:pt x="17352" y="91"/>
                    <a:pt x="17066" y="1"/>
                    <a:pt x="165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6"/>
            <p:cNvSpPr/>
            <p:nvPr/>
          </p:nvSpPr>
          <p:spPr>
            <a:xfrm>
              <a:off x="8276415" y="4010612"/>
              <a:ext cx="121888" cy="239921"/>
            </a:xfrm>
            <a:custGeom>
              <a:avLst/>
              <a:gdLst/>
              <a:ahLst/>
              <a:cxnLst/>
              <a:rect l="l" t="t" r="r" b="b"/>
              <a:pathLst>
                <a:path w="9108" h="17928" extrusionOk="0">
                  <a:moveTo>
                    <a:pt x="6813" y="0"/>
                  </a:moveTo>
                  <a:cubicBezTo>
                    <a:pt x="5720" y="0"/>
                    <a:pt x="1764" y="8144"/>
                    <a:pt x="902" y="12490"/>
                  </a:cubicBezTo>
                  <a:cubicBezTo>
                    <a:pt x="1" y="16993"/>
                    <a:pt x="1635" y="17394"/>
                    <a:pt x="1635" y="17394"/>
                  </a:cubicBezTo>
                  <a:lnTo>
                    <a:pt x="2736" y="17927"/>
                  </a:lnTo>
                  <a:cubicBezTo>
                    <a:pt x="9107" y="17227"/>
                    <a:pt x="7773" y="848"/>
                    <a:pt x="6939" y="48"/>
                  </a:cubicBezTo>
                  <a:cubicBezTo>
                    <a:pt x="6903" y="16"/>
                    <a:pt x="6861" y="0"/>
                    <a:pt x="68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6"/>
            <p:cNvSpPr/>
            <p:nvPr/>
          </p:nvSpPr>
          <p:spPr>
            <a:xfrm>
              <a:off x="8060798" y="4166446"/>
              <a:ext cx="242892" cy="114220"/>
            </a:xfrm>
            <a:custGeom>
              <a:avLst/>
              <a:gdLst/>
              <a:ahLst/>
              <a:cxnLst/>
              <a:rect l="l" t="t" r="r" b="b"/>
              <a:pathLst>
                <a:path w="18150" h="8535" extrusionOk="0">
                  <a:moveTo>
                    <a:pt x="2710" y="0"/>
                  </a:moveTo>
                  <a:cubicBezTo>
                    <a:pt x="1711" y="0"/>
                    <a:pt x="1032" y="79"/>
                    <a:pt x="868" y="212"/>
                  </a:cubicBezTo>
                  <a:cubicBezTo>
                    <a:pt x="0" y="946"/>
                    <a:pt x="8006" y="6350"/>
                    <a:pt x="12343" y="7884"/>
                  </a:cubicBezTo>
                  <a:cubicBezTo>
                    <a:pt x="13757" y="8370"/>
                    <a:pt x="14777" y="8535"/>
                    <a:pt x="15509" y="8535"/>
                  </a:cubicBezTo>
                  <a:cubicBezTo>
                    <a:pt x="17038" y="8535"/>
                    <a:pt x="17313" y="7818"/>
                    <a:pt x="17313" y="7818"/>
                  </a:cubicBezTo>
                  <a:lnTo>
                    <a:pt x="18013" y="6817"/>
                  </a:lnTo>
                  <a:cubicBezTo>
                    <a:pt x="18150" y="1579"/>
                    <a:pt x="7198" y="0"/>
                    <a:pt x="27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6"/>
            <p:cNvSpPr/>
            <p:nvPr/>
          </p:nvSpPr>
          <p:spPr>
            <a:xfrm>
              <a:off x="8124636" y="4087392"/>
              <a:ext cx="227717" cy="179004"/>
            </a:xfrm>
            <a:custGeom>
              <a:avLst/>
              <a:gdLst/>
              <a:ahLst/>
              <a:cxnLst/>
              <a:rect l="l" t="t" r="r" b="b"/>
              <a:pathLst>
                <a:path w="17016" h="13376" extrusionOk="0">
                  <a:moveTo>
                    <a:pt x="1210" y="1"/>
                  </a:moveTo>
                  <a:cubicBezTo>
                    <a:pt x="1165" y="1"/>
                    <a:pt x="1129" y="6"/>
                    <a:pt x="1101" y="15"/>
                  </a:cubicBezTo>
                  <a:cubicBezTo>
                    <a:pt x="1" y="382"/>
                    <a:pt x="5438" y="8354"/>
                    <a:pt x="8940" y="11356"/>
                  </a:cubicBezTo>
                  <a:cubicBezTo>
                    <a:pt x="10844" y="13004"/>
                    <a:pt x="12055" y="13376"/>
                    <a:pt x="12760" y="13376"/>
                  </a:cubicBezTo>
                  <a:cubicBezTo>
                    <a:pt x="13339" y="13376"/>
                    <a:pt x="13577" y="13124"/>
                    <a:pt x="13577" y="13124"/>
                  </a:cubicBezTo>
                  <a:lnTo>
                    <a:pt x="14578" y="12424"/>
                  </a:lnTo>
                  <a:cubicBezTo>
                    <a:pt x="17015" y="6703"/>
                    <a:pt x="2921" y="1"/>
                    <a:pt x="1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6"/>
            <p:cNvSpPr/>
            <p:nvPr/>
          </p:nvSpPr>
          <p:spPr>
            <a:xfrm>
              <a:off x="8073860" y="4247655"/>
              <a:ext cx="241407" cy="106685"/>
            </a:xfrm>
            <a:custGeom>
              <a:avLst/>
              <a:gdLst/>
              <a:ahLst/>
              <a:cxnLst/>
              <a:rect l="l" t="t" r="r" b="b"/>
              <a:pathLst>
                <a:path w="18039" h="7972" extrusionOk="0">
                  <a:moveTo>
                    <a:pt x="14082" y="0"/>
                  </a:moveTo>
                  <a:cubicBezTo>
                    <a:pt x="8656" y="0"/>
                    <a:pt x="192" y="6577"/>
                    <a:pt x="59" y="7487"/>
                  </a:cubicBezTo>
                  <a:cubicBezTo>
                    <a:pt x="1" y="7823"/>
                    <a:pt x="756" y="7971"/>
                    <a:pt x="1962" y="7971"/>
                  </a:cubicBezTo>
                  <a:cubicBezTo>
                    <a:pt x="4949" y="7971"/>
                    <a:pt x="10704" y="7064"/>
                    <a:pt x="13768" y="5853"/>
                  </a:cubicBezTo>
                  <a:cubicBezTo>
                    <a:pt x="18038" y="4185"/>
                    <a:pt x="17504" y="2584"/>
                    <a:pt x="17504" y="2584"/>
                  </a:cubicBezTo>
                  <a:lnTo>
                    <a:pt x="17371" y="1383"/>
                  </a:lnTo>
                  <a:cubicBezTo>
                    <a:pt x="16573" y="400"/>
                    <a:pt x="15419" y="0"/>
                    <a:pt x="140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6"/>
            <p:cNvSpPr/>
            <p:nvPr/>
          </p:nvSpPr>
          <p:spPr>
            <a:xfrm>
              <a:off x="8125439" y="4248672"/>
              <a:ext cx="198302" cy="184183"/>
            </a:xfrm>
            <a:custGeom>
              <a:avLst/>
              <a:gdLst/>
              <a:ahLst/>
              <a:cxnLst/>
              <a:rect l="l" t="t" r="r" b="b"/>
              <a:pathLst>
                <a:path w="14818" h="13763" extrusionOk="0">
                  <a:moveTo>
                    <a:pt x="11512" y="0"/>
                  </a:moveTo>
                  <a:cubicBezTo>
                    <a:pt x="5983" y="0"/>
                    <a:pt x="1" y="12603"/>
                    <a:pt x="307" y="13616"/>
                  </a:cubicBezTo>
                  <a:cubicBezTo>
                    <a:pt x="341" y="13716"/>
                    <a:pt x="437" y="13762"/>
                    <a:pt x="588" y="13762"/>
                  </a:cubicBezTo>
                  <a:cubicBezTo>
                    <a:pt x="2094" y="13762"/>
                    <a:pt x="8992" y="9067"/>
                    <a:pt x="11782" y="5943"/>
                  </a:cubicBezTo>
                  <a:cubicBezTo>
                    <a:pt x="14818" y="2474"/>
                    <a:pt x="13617" y="1307"/>
                    <a:pt x="13617" y="1307"/>
                  </a:cubicBezTo>
                  <a:lnTo>
                    <a:pt x="12950" y="306"/>
                  </a:lnTo>
                  <a:cubicBezTo>
                    <a:pt x="12477" y="97"/>
                    <a:pt x="11997" y="0"/>
                    <a:pt x="11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6"/>
            <p:cNvSpPr/>
            <p:nvPr/>
          </p:nvSpPr>
          <p:spPr>
            <a:xfrm>
              <a:off x="8060356" y="4222696"/>
              <a:ext cx="253558" cy="80991"/>
            </a:xfrm>
            <a:custGeom>
              <a:avLst/>
              <a:gdLst/>
              <a:ahLst/>
              <a:cxnLst/>
              <a:rect l="l" t="t" r="r" b="b"/>
              <a:pathLst>
                <a:path w="18947" h="6052" extrusionOk="0">
                  <a:moveTo>
                    <a:pt x="11755" y="1"/>
                  </a:moveTo>
                  <a:cubicBezTo>
                    <a:pt x="6753" y="1"/>
                    <a:pt x="978" y="1718"/>
                    <a:pt x="601" y="2314"/>
                  </a:cubicBezTo>
                  <a:cubicBezTo>
                    <a:pt x="0" y="3281"/>
                    <a:pt x="9273" y="5950"/>
                    <a:pt x="13877" y="6050"/>
                  </a:cubicBezTo>
                  <a:cubicBezTo>
                    <a:pt x="13968" y="6051"/>
                    <a:pt x="14057" y="6052"/>
                    <a:pt x="14144" y="6052"/>
                  </a:cubicBezTo>
                  <a:cubicBezTo>
                    <a:pt x="18517" y="6052"/>
                    <a:pt x="18613" y="4449"/>
                    <a:pt x="18613" y="4449"/>
                  </a:cubicBezTo>
                  <a:lnTo>
                    <a:pt x="18947" y="3281"/>
                  </a:lnTo>
                  <a:cubicBezTo>
                    <a:pt x="18204" y="796"/>
                    <a:pt x="15159" y="1"/>
                    <a:pt x="11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6"/>
            <p:cNvSpPr/>
            <p:nvPr/>
          </p:nvSpPr>
          <p:spPr>
            <a:xfrm>
              <a:off x="8318385" y="4232653"/>
              <a:ext cx="169195" cy="75036"/>
            </a:xfrm>
            <a:custGeom>
              <a:avLst/>
              <a:gdLst/>
              <a:ahLst/>
              <a:cxnLst/>
              <a:rect l="l" t="t" r="r" b="b"/>
              <a:pathLst>
                <a:path w="12643" h="5607" extrusionOk="0">
                  <a:moveTo>
                    <a:pt x="10406" y="0"/>
                  </a:moveTo>
                  <a:cubicBezTo>
                    <a:pt x="8754" y="0"/>
                    <a:pt x="2176" y="106"/>
                    <a:pt x="67" y="2037"/>
                  </a:cubicBezTo>
                  <a:cubicBezTo>
                    <a:pt x="34" y="2104"/>
                    <a:pt x="1" y="2170"/>
                    <a:pt x="1" y="2237"/>
                  </a:cubicBezTo>
                  <a:cubicBezTo>
                    <a:pt x="1" y="2270"/>
                    <a:pt x="34" y="2337"/>
                    <a:pt x="101" y="2370"/>
                  </a:cubicBezTo>
                  <a:cubicBezTo>
                    <a:pt x="334" y="2537"/>
                    <a:pt x="5004" y="5606"/>
                    <a:pt x="9908" y="5606"/>
                  </a:cubicBezTo>
                  <a:cubicBezTo>
                    <a:pt x="10775" y="5606"/>
                    <a:pt x="11609" y="5506"/>
                    <a:pt x="12476" y="5306"/>
                  </a:cubicBezTo>
                  <a:cubicBezTo>
                    <a:pt x="12576" y="5272"/>
                    <a:pt x="12643" y="5172"/>
                    <a:pt x="12610" y="5039"/>
                  </a:cubicBezTo>
                  <a:cubicBezTo>
                    <a:pt x="12582" y="4957"/>
                    <a:pt x="12509" y="4897"/>
                    <a:pt x="12429" y="4897"/>
                  </a:cubicBezTo>
                  <a:cubicBezTo>
                    <a:pt x="12411" y="4897"/>
                    <a:pt x="12394" y="4900"/>
                    <a:pt x="12376" y="4906"/>
                  </a:cubicBezTo>
                  <a:cubicBezTo>
                    <a:pt x="11593" y="5101"/>
                    <a:pt x="10792" y="5185"/>
                    <a:pt x="9993" y="5185"/>
                  </a:cubicBezTo>
                  <a:cubicBezTo>
                    <a:pt x="5753" y="5185"/>
                    <a:pt x="1578" y="2816"/>
                    <a:pt x="568" y="2170"/>
                  </a:cubicBezTo>
                  <a:cubicBezTo>
                    <a:pt x="2757" y="536"/>
                    <a:pt x="8853" y="434"/>
                    <a:pt x="10410" y="434"/>
                  </a:cubicBezTo>
                  <a:cubicBezTo>
                    <a:pt x="10633" y="434"/>
                    <a:pt x="10762" y="436"/>
                    <a:pt x="10775" y="436"/>
                  </a:cubicBezTo>
                  <a:cubicBezTo>
                    <a:pt x="10875" y="436"/>
                    <a:pt x="10975" y="336"/>
                    <a:pt x="10975" y="236"/>
                  </a:cubicBezTo>
                  <a:cubicBezTo>
                    <a:pt x="10975" y="102"/>
                    <a:pt x="10908" y="2"/>
                    <a:pt x="10775" y="2"/>
                  </a:cubicBezTo>
                  <a:cubicBezTo>
                    <a:pt x="10738" y="2"/>
                    <a:pt x="10610" y="0"/>
                    <a:pt x="1040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6"/>
            <p:cNvSpPr/>
            <p:nvPr/>
          </p:nvSpPr>
          <p:spPr>
            <a:xfrm>
              <a:off x="8308562" y="4259459"/>
              <a:ext cx="118315" cy="128124"/>
            </a:xfrm>
            <a:custGeom>
              <a:avLst/>
              <a:gdLst/>
              <a:ahLst/>
              <a:cxnLst/>
              <a:rect l="l" t="t" r="r" b="b"/>
              <a:pathLst>
                <a:path w="8841" h="9574" extrusionOk="0">
                  <a:moveTo>
                    <a:pt x="268" y="0"/>
                  </a:moveTo>
                  <a:cubicBezTo>
                    <a:pt x="201" y="0"/>
                    <a:pt x="134" y="0"/>
                    <a:pt x="67" y="67"/>
                  </a:cubicBezTo>
                  <a:cubicBezTo>
                    <a:pt x="34" y="101"/>
                    <a:pt x="1" y="201"/>
                    <a:pt x="34" y="267"/>
                  </a:cubicBezTo>
                  <a:cubicBezTo>
                    <a:pt x="101" y="568"/>
                    <a:pt x="2069" y="7573"/>
                    <a:pt x="4304" y="9507"/>
                  </a:cubicBezTo>
                  <a:cubicBezTo>
                    <a:pt x="4337" y="9541"/>
                    <a:pt x="4370" y="9574"/>
                    <a:pt x="4437" y="9574"/>
                  </a:cubicBezTo>
                  <a:cubicBezTo>
                    <a:pt x="4504" y="9574"/>
                    <a:pt x="4537" y="9541"/>
                    <a:pt x="4604" y="9507"/>
                  </a:cubicBezTo>
                  <a:cubicBezTo>
                    <a:pt x="4671" y="9407"/>
                    <a:pt x="4671" y="9274"/>
                    <a:pt x="4571" y="9207"/>
                  </a:cubicBezTo>
                  <a:cubicBezTo>
                    <a:pt x="2703" y="7573"/>
                    <a:pt x="968" y="1935"/>
                    <a:pt x="534" y="501"/>
                  </a:cubicBezTo>
                  <a:lnTo>
                    <a:pt x="534" y="501"/>
                  </a:lnTo>
                  <a:cubicBezTo>
                    <a:pt x="4104" y="1502"/>
                    <a:pt x="8407" y="7005"/>
                    <a:pt x="8440" y="7039"/>
                  </a:cubicBezTo>
                  <a:cubicBezTo>
                    <a:pt x="8483" y="7103"/>
                    <a:pt x="8554" y="7140"/>
                    <a:pt x="8626" y="7140"/>
                  </a:cubicBezTo>
                  <a:cubicBezTo>
                    <a:pt x="8665" y="7140"/>
                    <a:pt x="8705" y="7129"/>
                    <a:pt x="8740" y="7106"/>
                  </a:cubicBezTo>
                  <a:cubicBezTo>
                    <a:pt x="8840" y="7005"/>
                    <a:pt x="8840" y="6872"/>
                    <a:pt x="8774" y="6805"/>
                  </a:cubicBezTo>
                  <a:cubicBezTo>
                    <a:pt x="8573" y="6538"/>
                    <a:pt x="4070" y="768"/>
                    <a:pt x="26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6"/>
            <p:cNvSpPr/>
            <p:nvPr/>
          </p:nvSpPr>
          <p:spPr>
            <a:xfrm>
              <a:off x="8229106" y="4257947"/>
              <a:ext cx="102229" cy="144825"/>
            </a:xfrm>
            <a:custGeom>
              <a:avLst/>
              <a:gdLst/>
              <a:ahLst/>
              <a:cxnLst/>
              <a:rect l="l" t="t" r="r" b="b"/>
              <a:pathLst>
                <a:path w="7639" h="10822" extrusionOk="0">
                  <a:moveTo>
                    <a:pt x="5984" y="0"/>
                  </a:moveTo>
                  <a:cubicBezTo>
                    <a:pt x="5935" y="0"/>
                    <a:pt x="5886" y="31"/>
                    <a:pt x="5838" y="80"/>
                  </a:cubicBezTo>
                  <a:cubicBezTo>
                    <a:pt x="5804" y="113"/>
                    <a:pt x="1668" y="4683"/>
                    <a:pt x="33" y="7786"/>
                  </a:cubicBezTo>
                  <a:cubicBezTo>
                    <a:pt x="0" y="7886"/>
                    <a:pt x="33" y="7986"/>
                    <a:pt x="134" y="8052"/>
                  </a:cubicBezTo>
                  <a:cubicBezTo>
                    <a:pt x="161" y="8071"/>
                    <a:pt x="192" y="8079"/>
                    <a:pt x="222" y="8079"/>
                  </a:cubicBezTo>
                  <a:cubicBezTo>
                    <a:pt x="300" y="8079"/>
                    <a:pt x="376" y="8025"/>
                    <a:pt x="400" y="7952"/>
                  </a:cubicBezTo>
                  <a:cubicBezTo>
                    <a:pt x="1801" y="5351"/>
                    <a:pt x="5070" y="1581"/>
                    <a:pt x="5938" y="580"/>
                  </a:cubicBezTo>
                  <a:lnTo>
                    <a:pt x="5938" y="580"/>
                  </a:lnTo>
                  <a:cubicBezTo>
                    <a:pt x="7072" y="3683"/>
                    <a:pt x="5137" y="10488"/>
                    <a:pt x="5137" y="10554"/>
                  </a:cubicBezTo>
                  <a:cubicBezTo>
                    <a:pt x="5104" y="10654"/>
                    <a:pt x="5170" y="10788"/>
                    <a:pt x="5271" y="10821"/>
                  </a:cubicBezTo>
                  <a:lnTo>
                    <a:pt x="5337" y="10821"/>
                  </a:lnTo>
                  <a:cubicBezTo>
                    <a:pt x="5404" y="10821"/>
                    <a:pt x="5504" y="10754"/>
                    <a:pt x="5537" y="10654"/>
                  </a:cubicBezTo>
                  <a:cubicBezTo>
                    <a:pt x="5604" y="10354"/>
                    <a:pt x="7639" y="3182"/>
                    <a:pt x="6171" y="113"/>
                  </a:cubicBezTo>
                  <a:cubicBezTo>
                    <a:pt x="6171" y="47"/>
                    <a:pt x="6104" y="13"/>
                    <a:pt x="6038" y="13"/>
                  </a:cubicBezTo>
                  <a:cubicBezTo>
                    <a:pt x="6020" y="4"/>
                    <a:pt x="6002" y="0"/>
                    <a:pt x="598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6"/>
            <p:cNvSpPr/>
            <p:nvPr/>
          </p:nvSpPr>
          <p:spPr>
            <a:xfrm>
              <a:off x="8306327" y="4128639"/>
              <a:ext cx="128137" cy="134842"/>
            </a:xfrm>
            <a:custGeom>
              <a:avLst/>
              <a:gdLst/>
              <a:ahLst/>
              <a:cxnLst/>
              <a:rect l="l" t="t" r="r" b="b"/>
              <a:pathLst>
                <a:path w="9575" h="10076" extrusionOk="0">
                  <a:moveTo>
                    <a:pt x="5348" y="0"/>
                  </a:moveTo>
                  <a:cubicBezTo>
                    <a:pt x="5285" y="0"/>
                    <a:pt x="5214" y="37"/>
                    <a:pt x="5171" y="102"/>
                  </a:cubicBezTo>
                  <a:cubicBezTo>
                    <a:pt x="5004" y="335"/>
                    <a:pt x="1035" y="6073"/>
                    <a:pt x="34" y="9809"/>
                  </a:cubicBezTo>
                  <a:cubicBezTo>
                    <a:pt x="1" y="9876"/>
                    <a:pt x="34" y="9976"/>
                    <a:pt x="101" y="10009"/>
                  </a:cubicBezTo>
                  <a:cubicBezTo>
                    <a:pt x="134" y="10076"/>
                    <a:pt x="168" y="10076"/>
                    <a:pt x="234" y="10076"/>
                  </a:cubicBezTo>
                  <a:lnTo>
                    <a:pt x="301" y="10076"/>
                  </a:lnTo>
                  <a:cubicBezTo>
                    <a:pt x="601" y="9976"/>
                    <a:pt x="7440" y="7440"/>
                    <a:pt x="9508" y="3271"/>
                  </a:cubicBezTo>
                  <a:cubicBezTo>
                    <a:pt x="9574" y="3171"/>
                    <a:pt x="9541" y="3037"/>
                    <a:pt x="9441" y="3004"/>
                  </a:cubicBezTo>
                  <a:cubicBezTo>
                    <a:pt x="9408" y="2982"/>
                    <a:pt x="9371" y="2971"/>
                    <a:pt x="9333" y="2971"/>
                  </a:cubicBezTo>
                  <a:cubicBezTo>
                    <a:pt x="9259" y="2971"/>
                    <a:pt x="9185" y="3015"/>
                    <a:pt x="9141" y="3104"/>
                  </a:cubicBezTo>
                  <a:cubicBezTo>
                    <a:pt x="7406" y="6540"/>
                    <a:pt x="2036" y="8908"/>
                    <a:pt x="535" y="9509"/>
                  </a:cubicBezTo>
                  <a:cubicBezTo>
                    <a:pt x="1702" y="5839"/>
                    <a:pt x="5471" y="402"/>
                    <a:pt x="5505" y="335"/>
                  </a:cubicBezTo>
                  <a:cubicBezTo>
                    <a:pt x="5572" y="235"/>
                    <a:pt x="5538" y="102"/>
                    <a:pt x="5438" y="35"/>
                  </a:cubicBezTo>
                  <a:cubicBezTo>
                    <a:pt x="5414" y="11"/>
                    <a:pt x="5382" y="0"/>
                    <a:pt x="534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6"/>
            <p:cNvSpPr/>
            <p:nvPr/>
          </p:nvSpPr>
          <p:spPr>
            <a:xfrm>
              <a:off x="8239371" y="4108925"/>
              <a:ext cx="85273" cy="157231"/>
            </a:xfrm>
            <a:custGeom>
              <a:avLst/>
              <a:gdLst/>
              <a:ahLst/>
              <a:cxnLst/>
              <a:rect l="l" t="t" r="r" b="b"/>
              <a:pathLst>
                <a:path w="6372" h="11749" extrusionOk="0">
                  <a:moveTo>
                    <a:pt x="5211" y="1"/>
                  </a:moveTo>
                  <a:cubicBezTo>
                    <a:pt x="5197" y="1"/>
                    <a:pt x="5184" y="3"/>
                    <a:pt x="5171" y="7"/>
                  </a:cubicBezTo>
                  <a:cubicBezTo>
                    <a:pt x="5071" y="7"/>
                    <a:pt x="4971" y="107"/>
                    <a:pt x="4971" y="241"/>
                  </a:cubicBezTo>
                  <a:cubicBezTo>
                    <a:pt x="5004" y="307"/>
                    <a:pt x="5871" y="8380"/>
                    <a:pt x="4971" y="11048"/>
                  </a:cubicBezTo>
                  <a:cubicBezTo>
                    <a:pt x="4170" y="9547"/>
                    <a:pt x="1268" y="4043"/>
                    <a:pt x="434" y="1842"/>
                  </a:cubicBezTo>
                  <a:cubicBezTo>
                    <a:pt x="408" y="1740"/>
                    <a:pt x="325" y="1696"/>
                    <a:pt x="242" y="1696"/>
                  </a:cubicBezTo>
                  <a:cubicBezTo>
                    <a:pt x="216" y="1696"/>
                    <a:pt x="191" y="1700"/>
                    <a:pt x="167" y="1708"/>
                  </a:cubicBezTo>
                  <a:cubicBezTo>
                    <a:pt x="67" y="1742"/>
                    <a:pt x="0" y="1875"/>
                    <a:pt x="34" y="1975"/>
                  </a:cubicBezTo>
                  <a:cubicBezTo>
                    <a:pt x="1034" y="4577"/>
                    <a:pt x="4770" y="11549"/>
                    <a:pt x="4804" y="11615"/>
                  </a:cubicBezTo>
                  <a:cubicBezTo>
                    <a:pt x="4870" y="11682"/>
                    <a:pt x="4937" y="11749"/>
                    <a:pt x="5004" y="11749"/>
                  </a:cubicBezTo>
                  <a:cubicBezTo>
                    <a:pt x="5071" y="11749"/>
                    <a:pt x="5137" y="11682"/>
                    <a:pt x="5171" y="11615"/>
                  </a:cubicBezTo>
                  <a:cubicBezTo>
                    <a:pt x="6372" y="9380"/>
                    <a:pt x="5438" y="574"/>
                    <a:pt x="5404" y="174"/>
                  </a:cubicBezTo>
                  <a:cubicBezTo>
                    <a:pt x="5375" y="87"/>
                    <a:pt x="5296" y="1"/>
                    <a:pt x="521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6"/>
            <p:cNvSpPr/>
            <p:nvPr/>
          </p:nvSpPr>
          <p:spPr>
            <a:xfrm>
              <a:off x="8138916" y="4171840"/>
              <a:ext cx="170105" cy="94320"/>
            </a:xfrm>
            <a:custGeom>
              <a:avLst/>
              <a:gdLst/>
              <a:ahLst/>
              <a:cxnLst/>
              <a:rect l="l" t="t" r="r" b="b"/>
              <a:pathLst>
                <a:path w="12711" h="7048" extrusionOk="0">
                  <a:moveTo>
                    <a:pt x="3551" y="1"/>
                  </a:moveTo>
                  <a:cubicBezTo>
                    <a:pt x="3469" y="1"/>
                    <a:pt x="3392" y="61"/>
                    <a:pt x="3337" y="143"/>
                  </a:cubicBezTo>
                  <a:cubicBezTo>
                    <a:pt x="3303" y="243"/>
                    <a:pt x="3370" y="376"/>
                    <a:pt x="3470" y="410"/>
                  </a:cubicBezTo>
                  <a:cubicBezTo>
                    <a:pt x="3537" y="443"/>
                    <a:pt x="11142" y="3512"/>
                    <a:pt x="12243" y="6614"/>
                  </a:cubicBezTo>
                  <a:cubicBezTo>
                    <a:pt x="12013" y="6625"/>
                    <a:pt x="11647" y="6636"/>
                    <a:pt x="11178" y="6636"/>
                  </a:cubicBezTo>
                  <a:cubicBezTo>
                    <a:pt x="8720" y="6636"/>
                    <a:pt x="3450" y="6342"/>
                    <a:pt x="368" y="4212"/>
                  </a:cubicBezTo>
                  <a:cubicBezTo>
                    <a:pt x="323" y="4182"/>
                    <a:pt x="271" y="4166"/>
                    <a:pt x="222" y="4166"/>
                  </a:cubicBezTo>
                  <a:cubicBezTo>
                    <a:pt x="161" y="4166"/>
                    <a:pt x="104" y="4191"/>
                    <a:pt x="68" y="4246"/>
                  </a:cubicBezTo>
                  <a:cubicBezTo>
                    <a:pt x="1" y="4346"/>
                    <a:pt x="34" y="4479"/>
                    <a:pt x="134" y="4546"/>
                  </a:cubicBezTo>
                  <a:cubicBezTo>
                    <a:pt x="3370" y="6781"/>
                    <a:pt x="8741" y="7048"/>
                    <a:pt x="11209" y="7048"/>
                  </a:cubicBezTo>
                  <a:lnTo>
                    <a:pt x="12510" y="7048"/>
                  </a:lnTo>
                  <a:cubicBezTo>
                    <a:pt x="12577" y="7014"/>
                    <a:pt x="12643" y="7014"/>
                    <a:pt x="12677" y="6948"/>
                  </a:cubicBezTo>
                  <a:cubicBezTo>
                    <a:pt x="12710" y="6914"/>
                    <a:pt x="12710" y="6848"/>
                    <a:pt x="12710" y="6781"/>
                  </a:cubicBezTo>
                  <a:cubicBezTo>
                    <a:pt x="11909" y="3379"/>
                    <a:pt x="3937" y="143"/>
                    <a:pt x="3604" y="9"/>
                  </a:cubicBezTo>
                  <a:cubicBezTo>
                    <a:pt x="3586" y="4"/>
                    <a:pt x="3568" y="1"/>
                    <a:pt x="355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6"/>
            <p:cNvSpPr/>
            <p:nvPr/>
          </p:nvSpPr>
          <p:spPr>
            <a:xfrm>
              <a:off x="8146959" y="4259299"/>
              <a:ext cx="162504" cy="91684"/>
            </a:xfrm>
            <a:custGeom>
              <a:avLst/>
              <a:gdLst/>
              <a:ahLst/>
              <a:cxnLst/>
              <a:rect l="l" t="t" r="r" b="b"/>
              <a:pathLst>
                <a:path w="12143" h="6851" extrusionOk="0">
                  <a:moveTo>
                    <a:pt x="10068" y="1"/>
                  </a:moveTo>
                  <a:cubicBezTo>
                    <a:pt x="4706" y="1"/>
                    <a:pt x="227" y="1914"/>
                    <a:pt x="167" y="1914"/>
                  </a:cubicBezTo>
                  <a:cubicBezTo>
                    <a:pt x="67" y="1981"/>
                    <a:pt x="0" y="2081"/>
                    <a:pt x="67" y="2214"/>
                  </a:cubicBezTo>
                  <a:cubicBezTo>
                    <a:pt x="92" y="2289"/>
                    <a:pt x="173" y="2327"/>
                    <a:pt x="255" y="2327"/>
                  </a:cubicBezTo>
                  <a:cubicBezTo>
                    <a:pt x="282" y="2327"/>
                    <a:pt x="309" y="2322"/>
                    <a:pt x="334" y="2314"/>
                  </a:cubicBezTo>
                  <a:cubicBezTo>
                    <a:pt x="395" y="2284"/>
                    <a:pt x="4745" y="431"/>
                    <a:pt x="10018" y="431"/>
                  </a:cubicBezTo>
                  <a:cubicBezTo>
                    <a:pt x="10497" y="431"/>
                    <a:pt x="10984" y="446"/>
                    <a:pt x="11475" y="479"/>
                  </a:cubicBezTo>
                  <a:cubicBezTo>
                    <a:pt x="10541" y="1480"/>
                    <a:pt x="7239" y="4716"/>
                    <a:pt x="1268" y="6450"/>
                  </a:cubicBezTo>
                  <a:cubicBezTo>
                    <a:pt x="1168" y="6484"/>
                    <a:pt x="1101" y="6584"/>
                    <a:pt x="1135" y="6717"/>
                  </a:cubicBezTo>
                  <a:cubicBezTo>
                    <a:pt x="1168" y="6784"/>
                    <a:pt x="1235" y="6851"/>
                    <a:pt x="1335" y="6851"/>
                  </a:cubicBezTo>
                  <a:lnTo>
                    <a:pt x="1401" y="6851"/>
                  </a:lnTo>
                  <a:cubicBezTo>
                    <a:pt x="8607" y="4749"/>
                    <a:pt x="12042" y="446"/>
                    <a:pt x="12076" y="413"/>
                  </a:cubicBezTo>
                  <a:cubicBezTo>
                    <a:pt x="12109" y="346"/>
                    <a:pt x="12142" y="279"/>
                    <a:pt x="12109" y="213"/>
                  </a:cubicBezTo>
                  <a:cubicBezTo>
                    <a:pt x="12076" y="146"/>
                    <a:pt x="12009" y="79"/>
                    <a:pt x="11909" y="79"/>
                  </a:cubicBezTo>
                  <a:cubicBezTo>
                    <a:pt x="11287" y="25"/>
                    <a:pt x="10672" y="1"/>
                    <a:pt x="1006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6"/>
            <p:cNvSpPr/>
            <p:nvPr/>
          </p:nvSpPr>
          <p:spPr>
            <a:xfrm>
              <a:off x="8280390" y="4223927"/>
              <a:ext cx="69696" cy="61506"/>
            </a:xfrm>
            <a:custGeom>
              <a:avLst/>
              <a:gdLst/>
              <a:ahLst/>
              <a:cxnLst/>
              <a:rect l="l" t="t" r="r" b="b"/>
              <a:pathLst>
                <a:path w="5208" h="4596" extrusionOk="0">
                  <a:moveTo>
                    <a:pt x="2015" y="1"/>
                  </a:moveTo>
                  <a:cubicBezTo>
                    <a:pt x="1" y="1"/>
                    <a:pt x="171" y="2355"/>
                    <a:pt x="171" y="2355"/>
                  </a:cubicBezTo>
                  <a:cubicBezTo>
                    <a:pt x="283" y="3393"/>
                    <a:pt x="985" y="4596"/>
                    <a:pt x="2335" y="4596"/>
                  </a:cubicBezTo>
                  <a:cubicBezTo>
                    <a:pt x="2591" y="4596"/>
                    <a:pt x="2870" y="4552"/>
                    <a:pt x="3173" y="4457"/>
                  </a:cubicBezTo>
                  <a:cubicBezTo>
                    <a:pt x="5041" y="3856"/>
                    <a:pt x="5208" y="521"/>
                    <a:pt x="2573" y="54"/>
                  </a:cubicBezTo>
                  <a:cubicBezTo>
                    <a:pt x="2370" y="17"/>
                    <a:pt x="2185" y="1"/>
                    <a:pt x="2015" y="1"/>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6"/>
            <p:cNvSpPr/>
            <p:nvPr/>
          </p:nvSpPr>
          <p:spPr>
            <a:xfrm>
              <a:off x="8289046" y="4555234"/>
              <a:ext cx="161607" cy="103674"/>
            </a:xfrm>
            <a:custGeom>
              <a:avLst/>
              <a:gdLst/>
              <a:ahLst/>
              <a:cxnLst/>
              <a:rect l="l" t="t" r="r" b="b"/>
              <a:pathLst>
                <a:path w="12076" h="7747" extrusionOk="0">
                  <a:moveTo>
                    <a:pt x="4910" y="1"/>
                  </a:moveTo>
                  <a:cubicBezTo>
                    <a:pt x="3545" y="1"/>
                    <a:pt x="1924" y="315"/>
                    <a:pt x="0" y="1079"/>
                  </a:cubicBezTo>
                  <a:cubicBezTo>
                    <a:pt x="0" y="1079"/>
                    <a:pt x="1034" y="5382"/>
                    <a:pt x="4937" y="7083"/>
                  </a:cubicBezTo>
                  <a:cubicBezTo>
                    <a:pt x="6085" y="7573"/>
                    <a:pt x="7175" y="7747"/>
                    <a:pt x="8142" y="7747"/>
                  </a:cubicBezTo>
                  <a:cubicBezTo>
                    <a:pt x="10463" y="7747"/>
                    <a:pt x="12075" y="6749"/>
                    <a:pt x="12075" y="6749"/>
                  </a:cubicBezTo>
                  <a:cubicBezTo>
                    <a:pt x="12075" y="6749"/>
                    <a:pt x="11240" y="1"/>
                    <a:pt x="49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6"/>
            <p:cNvSpPr/>
            <p:nvPr/>
          </p:nvSpPr>
          <p:spPr>
            <a:xfrm>
              <a:off x="8274558" y="4546284"/>
              <a:ext cx="194918" cy="127024"/>
            </a:xfrm>
            <a:custGeom>
              <a:avLst/>
              <a:gdLst/>
              <a:ahLst/>
              <a:cxnLst/>
              <a:rect l="l" t="t" r="r" b="b"/>
              <a:pathLst>
                <a:path w="12543" h="8174" extrusionOk="0">
                  <a:moveTo>
                    <a:pt x="5128" y="448"/>
                  </a:moveTo>
                  <a:cubicBezTo>
                    <a:pt x="7663" y="448"/>
                    <a:pt x="9614" y="1545"/>
                    <a:pt x="10908" y="3703"/>
                  </a:cubicBezTo>
                  <a:cubicBezTo>
                    <a:pt x="11742" y="5071"/>
                    <a:pt x="12009" y="6439"/>
                    <a:pt x="12109" y="6872"/>
                  </a:cubicBezTo>
                  <a:cubicBezTo>
                    <a:pt x="11676" y="7106"/>
                    <a:pt x="10275" y="7773"/>
                    <a:pt x="8407" y="7773"/>
                  </a:cubicBezTo>
                  <a:cubicBezTo>
                    <a:pt x="7306" y="7773"/>
                    <a:pt x="6272" y="7539"/>
                    <a:pt x="5271" y="7106"/>
                  </a:cubicBezTo>
                  <a:cubicBezTo>
                    <a:pt x="1935" y="5671"/>
                    <a:pt x="734" y="2236"/>
                    <a:pt x="468" y="1435"/>
                  </a:cubicBezTo>
                  <a:cubicBezTo>
                    <a:pt x="2187" y="775"/>
                    <a:pt x="3745" y="448"/>
                    <a:pt x="5128" y="448"/>
                  </a:cubicBezTo>
                  <a:close/>
                  <a:moveTo>
                    <a:pt x="5138" y="1"/>
                  </a:moveTo>
                  <a:cubicBezTo>
                    <a:pt x="3670" y="1"/>
                    <a:pt x="1969" y="401"/>
                    <a:pt x="167" y="1101"/>
                  </a:cubicBezTo>
                  <a:cubicBezTo>
                    <a:pt x="67" y="1135"/>
                    <a:pt x="1" y="1268"/>
                    <a:pt x="34" y="1368"/>
                  </a:cubicBezTo>
                  <a:cubicBezTo>
                    <a:pt x="67" y="1535"/>
                    <a:pt x="1135" y="5771"/>
                    <a:pt x="5104" y="7506"/>
                  </a:cubicBezTo>
                  <a:cubicBezTo>
                    <a:pt x="6138" y="7940"/>
                    <a:pt x="7272" y="8173"/>
                    <a:pt x="8407" y="8173"/>
                  </a:cubicBezTo>
                  <a:cubicBezTo>
                    <a:pt x="10742" y="8173"/>
                    <a:pt x="12376" y="7206"/>
                    <a:pt x="12443" y="7172"/>
                  </a:cubicBezTo>
                  <a:cubicBezTo>
                    <a:pt x="12509" y="7106"/>
                    <a:pt x="12543" y="7039"/>
                    <a:pt x="12543" y="6972"/>
                  </a:cubicBezTo>
                  <a:cubicBezTo>
                    <a:pt x="12509" y="6872"/>
                    <a:pt x="11575" y="1"/>
                    <a:pt x="513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6"/>
            <p:cNvSpPr/>
            <p:nvPr/>
          </p:nvSpPr>
          <p:spPr>
            <a:xfrm>
              <a:off x="8274558" y="4563255"/>
              <a:ext cx="194918" cy="95012"/>
            </a:xfrm>
            <a:custGeom>
              <a:avLst/>
              <a:gdLst/>
              <a:ahLst/>
              <a:cxnLst/>
              <a:rect l="l" t="t" r="r" b="b"/>
              <a:pathLst>
                <a:path w="12543" h="6114" extrusionOk="0">
                  <a:moveTo>
                    <a:pt x="245" y="1"/>
                  </a:moveTo>
                  <a:cubicBezTo>
                    <a:pt x="157" y="1"/>
                    <a:pt x="61" y="60"/>
                    <a:pt x="34" y="143"/>
                  </a:cubicBezTo>
                  <a:cubicBezTo>
                    <a:pt x="1" y="243"/>
                    <a:pt x="67" y="376"/>
                    <a:pt x="167" y="410"/>
                  </a:cubicBezTo>
                  <a:cubicBezTo>
                    <a:pt x="267" y="443"/>
                    <a:pt x="10441" y="3979"/>
                    <a:pt x="12176" y="6014"/>
                  </a:cubicBezTo>
                  <a:cubicBezTo>
                    <a:pt x="12209" y="6080"/>
                    <a:pt x="12276" y="6114"/>
                    <a:pt x="12309" y="6114"/>
                  </a:cubicBezTo>
                  <a:cubicBezTo>
                    <a:pt x="12376" y="6114"/>
                    <a:pt x="12409" y="6080"/>
                    <a:pt x="12476" y="6047"/>
                  </a:cubicBezTo>
                  <a:cubicBezTo>
                    <a:pt x="12543" y="5980"/>
                    <a:pt x="12543" y="5847"/>
                    <a:pt x="12476" y="5747"/>
                  </a:cubicBezTo>
                  <a:cubicBezTo>
                    <a:pt x="10675" y="3645"/>
                    <a:pt x="734" y="176"/>
                    <a:pt x="301" y="9"/>
                  </a:cubicBezTo>
                  <a:cubicBezTo>
                    <a:pt x="283" y="4"/>
                    <a:pt x="264" y="1"/>
                    <a:pt x="24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6"/>
            <p:cNvSpPr/>
            <p:nvPr/>
          </p:nvSpPr>
          <p:spPr>
            <a:xfrm>
              <a:off x="8377720" y="4591182"/>
              <a:ext cx="59114" cy="58803"/>
            </a:xfrm>
            <a:custGeom>
              <a:avLst/>
              <a:gdLst/>
              <a:ahLst/>
              <a:cxnLst/>
              <a:rect l="l" t="t" r="r" b="b"/>
              <a:pathLst>
                <a:path w="3804" h="3784" extrusionOk="0">
                  <a:moveTo>
                    <a:pt x="2015" y="1"/>
                  </a:moveTo>
                  <a:cubicBezTo>
                    <a:pt x="1965" y="1"/>
                    <a:pt x="1914" y="17"/>
                    <a:pt x="1869" y="47"/>
                  </a:cubicBezTo>
                  <a:cubicBezTo>
                    <a:pt x="1802" y="114"/>
                    <a:pt x="1769" y="247"/>
                    <a:pt x="1835" y="314"/>
                  </a:cubicBezTo>
                  <a:cubicBezTo>
                    <a:pt x="2502" y="1281"/>
                    <a:pt x="3236" y="2349"/>
                    <a:pt x="3370" y="2682"/>
                  </a:cubicBezTo>
                  <a:cubicBezTo>
                    <a:pt x="3003" y="2849"/>
                    <a:pt x="1502" y="3149"/>
                    <a:pt x="201" y="3349"/>
                  </a:cubicBezTo>
                  <a:cubicBezTo>
                    <a:pt x="67" y="3383"/>
                    <a:pt x="1" y="3483"/>
                    <a:pt x="1" y="3616"/>
                  </a:cubicBezTo>
                  <a:cubicBezTo>
                    <a:pt x="34" y="3716"/>
                    <a:pt x="134" y="3783"/>
                    <a:pt x="234" y="3783"/>
                  </a:cubicBezTo>
                  <a:cubicBezTo>
                    <a:pt x="3803" y="3216"/>
                    <a:pt x="3803" y="2916"/>
                    <a:pt x="3803" y="2716"/>
                  </a:cubicBezTo>
                  <a:cubicBezTo>
                    <a:pt x="3803" y="2382"/>
                    <a:pt x="2769" y="914"/>
                    <a:pt x="2169" y="80"/>
                  </a:cubicBezTo>
                  <a:cubicBezTo>
                    <a:pt x="2132" y="25"/>
                    <a:pt x="2075" y="1"/>
                    <a:pt x="201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6"/>
            <p:cNvSpPr/>
            <p:nvPr/>
          </p:nvSpPr>
          <p:spPr>
            <a:xfrm>
              <a:off x="8330024" y="4561639"/>
              <a:ext cx="56006" cy="57234"/>
            </a:xfrm>
            <a:custGeom>
              <a:avLst/>
              <a:gdLst/>
              <a:ahLst/>
              <a:cxnLst/>
              <a:rect l="l" t="t" r="r" b="b"/>
              <a:pathLst>
                <a:path w="3604" h="3683" extrusionOk="0">
                  <a:moveTo>
                    <a:pt x="1720" y="0"/>
                  </a:moveTo>
                  <a:cubicBezTo>
                    <a:pt x="1675" y="0"/>
                    <a:pt x="1632" y="17"/>
                    <a:pt x="1602" y="47"/>
                  </a:cubicBezTo>
                  <a:cubicBezTo>
                    <a:pt x="1502" y="113"/>
                    <a:pt x="1468" y="247"/>
                    <a:pt x="1535" y="347"/>
                  </a:cubicBezTo>
                  <a:cubicBezTo>
                    <a:pt x="2069" y="1047"/>
                    <a:pt x="2869" y="2215"/>
                    <a:pt x="3136" y="2782"/>
                  </a:cubicBezTo>
                  <a:lnTo>
                    <a:pt x="201" y="3282"/>
                  </a:lnTo>
                  <a:cubicBezTo>
                    <a:pt x="101" y="3282"/>
                    <a:pt x="1" y="3382"/>
                    <a:pt x="34" y="3516"/>
                  </a:cubicBezTo>
                  <a:cubicBezTo>
                    <a:pt x="34" y="3616"/>
                    <a:pt x="134" y="3683"/>
                    <a:pt x="234" y="3683"/>
                  </a:cubicBezTo>
                  <a:lnTo>
                    <a:pt x="268" y="3683"/>
                  </a:lnTo>
                  <a:lnTo>
                    <a:pt x="3437" y="3149"/>
                  </a:lnTo>
                  <a:cubicBezTo>
                    <a:pt x="3470" y="3149"/>
                    <a:pt x="3537" y="3116"/>
                    <a:pt x="3570" y="3082"/>
                  </a:cubicBezTo>
                  <a:cubicBezTo>
                    <a:pt x="3603" y="3015"/>
                    <a:pt x="3603" y="2982"/>
                    <a:pt x="3603" y="2915"/>
                  </a:cubicBezTo>
                  <a:cubicBezTo>
                    <a:pt x="3503" y="2248"/>
                    <a:pt x="2036" y="314"/>
                    <a:pt x="1869" y="80"/>
                  </a:cubicBezTo>
                  <a:cubicBezTo>
                    <a:pt x="1832" y="25"/>
                    <a:pt x="1775" y="0"/>
                    <a:pt x="172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6"/>
            <p:cNvSpPr/>
            <p:nvPr/>
          </p:nvSpPr>
          <p:spPr>
            <a:xfrm>
              <a:off x="8559676" y="4369301"/>
              <a:ext cx="254017" cy="660621"/>
            </a:xfrm>
            <a:custGeom>
              <a:avLst/>
              <a:gdLst/>
              <a:ahLst/>
              <a:cxnLst/>
              <a:rect l="l" t="t" r="r" b="b"/>
              <a:pathLst>
                <a:path w="16346" h="42511" extrusionOk="0">
                  <a:moveTo>
                    <a:pt x="16125" y="1"/>
                  </a:moveTo>
                  <a:cubicBezTo>
                    <a:pt x="16076" y="1"/>
                    <a:pt x="16024" y="17"/>
                    <a:pt x="15979" y="47"/>
                  </a:cubicBezTo>
                  <a:cubicBezTo>
                    <a:pt x="5338" y="7919"/>
                    <a:pt x="1969" y="19027"/>
                    <a:pt x="1035" y="26933"/>
                  </a:cubicBezTo>
                  <a:cubicBezTo>
                    <a:pt x="1" y="35506"/>
                    <a:pt x="1535" y="42311"/>
                    <a:pt x="1535" y="42377"/>
                  </a:cubicBezTo>
                  <a:cubicBezTo>
                    <a:pt x="1569" y="42478"/>
                    <a:pt x="1635" y="42511"/>
                    <a:pt x="1736" y="42511"/>
                  </a:cubicBezTo>
                  <a:lnTo>
                    <a:pt x="1802" y="42511"/>
                  </a:lnTo>
                  <a:cubicBezTo>
                    <a:pt x="1902" y="42511"/>
                    <a:pt x="1969" y="42377"/>
                    <a:pt x="1936" y="42277"/>
                  </a:cubicBezTo>
                  <a:cubicBezTo>
                    <a:pt x="1936" y="42211"/>
                    <a:pt x="435" y="35473"/>
                    <a:pt x="1435" y="26966"/>
                  </a:cubicBezTo>
                  <a:cubicBezTo>
                    <a:pt x="2403" y="19161"/>
                    <a:pt x="5705" y="8153"/>
                    <a:pt x="16246" y="381"/>
                  </a:cubicBezTo>
                  <a:cubicBezTo>
                    <a:pt x="16313" y="314"/>
                    <a:pt x="16346" y="181"/>
                    <a:pt x="16279" y="81"/>
                  </a:cubicBezTo>
                  <a:cubicBezTo>
                    <a:pt x="16243" y="25"/>
                    <a:pt x="16186" y="1"/>
                    <a:pt x="1612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6"/>
            <p:cNvSpPr/>
            <p:nvPr/>
          </p:nvSpPr>
          <p:spPr>
            <a:xfrm>
              <a:off x="8765708" y="4213475"/>
              <a:ext cx="57598" cy="83493"/>
            </a:xfrm>
            <a:custGeom>
              <a:avLst/>
              <a:gdLst/>
              <a:ahLst/>
              <a:cxnLst/>
              <a:rect l="l" t="t" r="r" b="b"/>
              <a:pathLst>
                <a:path w="4304" h="6239" extrusionOk="0">
                  <a:moveTo>
                    <a:pt x="1468" y="1"/>
                  </a:moveTo>
                  <a:cubicBezTo>
                    <a:pt x="134" y="1702"/>
                    <a:pt x="0" y="6238"/>
                    <a:pt x="0" y="6238"/>
                  </a:cubicBezTo>
                  <a:lnTo>
                    <a:pt x="4303" y="5671"/>
                  </a:lnTo>
                  <a:cubicBezTo>
                    <a:pt x="3703" y="1068"/>
                    <a:pt x="1468" y="1"/>
                    <a:pt x="14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6"/>
            <p:cNvSpPr/>
            <p:nvPr/>
          </p:nvSpPr>
          <p:spPr>
            <a:xfrm>
              <a:off x="8762576" y="4210758"/>
              <a:ext cx="63848" cy="88887"/>
            </a:xfrm>
            <a:custGeom>
              <a:avLst/>
              <a:gdLst/>
              <a:ahLst/>
              <a:cxnLst/>
              <a:rect l="l" t="t" r="r" b="b"/>
              <a:pathLst>
                <a:path w="4771" h="6642" extrusionOk="0">
                  <a:moveTo>
                    <a:pt x="1689" y="0"/>
                  </a:moveTo>
                  <a:cubicBezTo>
                    <a:pt x="1631" y="0"/>
                    <a:pt x="1577" y="29"/>
                    <a:pt x="1535" y="70"/>
                  </a:cubicBezTo>
                  <a:cubicBezTo>
                    <a:pt x="201" y="1805"/>
                    <a:pt x="34" y="6241"/>
                    <a:pt x="1" y="6441"/>
                  </a:cubicBezTo>
                  <a:cubicBezTo>
                    <a:pt x="1" y="6542"/>
                    <a:pt x="101" y="6642"/>
                    <a:pt x="201" y="6642"/>
                  </a:cubicBezTo>
                  <a:lnTo>
                    <a:pt x="234" y="6642"/>
                  </a:lnTo>
                  <a:cubicBezTo>
                    <a:pt x="334" y="6642"/>
                    <a:pt x="435" y="6575"/>
                    <a:pt x="435" y="6441"/>
                  </a:cubicBezTo>
                  <a:cubicBezTo>
                    <a:pt x="435" y="6408"/>
                    <a:pt x="601" y="2205"/>
                    <a:pt x="1769" y="471"/>
                  </a:cubicBezTo>
                  <a:cubicBezTo>
                    <a:pt x="2269" y="804"/>
                    <a:pt x="3837" y="2138"/>
                    <a:pt x="4337" y="5908"/>
                  </a:cubicBezTo>
                  <a:cubicBezTo>
                    <a:pt x="4337" y="5994"/>
                    <a:pt x="4437" y="6081"/>
                    <a:pt x="4529" y="6081"/>
                  </a:cubicBezTo>
                  <a:cubicBezTo>
                    <a:pt x="4543" y="6081"/>
                    <a:pt x="4557" y="6079"/>
                    <a:pt x="4571" y="6075"/>
                  </a:cubicBezTo>
                  <a:cubicBezTo>
                    <a:pt x="4671" y="6075"/>
                    <a:pt x="4771" y="5974"/>
                    <a:pt x="4738" y="5841"/>
                  </a:cubicBezTo>
                  <a:cubicBezTo>
                    <a:pt x="4137" y="1171"/>
                    <a:pt x="1902" y="70"/>
                    <a:pt x="1802" y="37"/>
                  </a:cubicBezTo>
                  <a:cubicBezTo>
                    <a:pt x="1764" y="11"/>
                    <a:pt x="1726" y="0"/>
                    <a:pt x="168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6"/>
            <p:cNvSpPr/>
            <p:nvPr/>
          </p:nvSpPr>
          <p:spPr>
            <a:xfrm>
              <a:off x="8832664" y="4236239"/>
              <a:ext cx="82155" cy="82597"/>
            </a:xfrm>
            <a:custGeom>
              <a:avLst/>
              <a:gdLst/>
              <a:ahLst/>
              <a:cxnLst/>
              <a:rect l="l" t="t" r="r" b="b"/>
              <a:pathLst>
                <a:path w="6139" h="6172" extrusionOk="0">
                  <a:moveTo>
                    <a:pt x="5105" y="1"/>
                  </a:moveTo>
                  <a:lnTo>
                    <a:pt x="5105" y="1"/>
                  </a:lnTo>
                  <a:cubicBezTo>
                    <a:pt x="3003" y="468"/>
                    <a:pt x="1" y="3904"/>
                    <a:pt x="1" y="3904"/>
                  </a:cubicBezTo>
                  <a:lnTo>
                    <a:pt x="3704" y="6172"/>
                  </a:lnTo>
                  <a:cubicBezTo>
                    <a:pt x="6139" y="2203"/>
                    <a:pt x="5105" y="1"/>
                    <a:pt x="51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6"/>
            <p:cNvSpPr/>
            <p:nvPr/>
          </p:nvSpPr>
          <p:spPr>
            <a:xfrm>
              <a:off x="8829546" y="4233121"/>
              <a:ext cx="88405" cy="88405"/>
            </a:xfrm>
            <a:custGeom>
              <a:avLst/>
              <a:gdLst/>
              <a:ahLst/>
              <a:cxnLst/>
              <a:rect l="l" t="t" r="r" b="b"/>
              <a:pathLst>
                <a:path w="6606" h="6606" extrusionOk="0">
                  <a:moveTo>
                    <a:pt x="5271" y="0"/>
                  </a:moveTo>
                  <a:cubicBezTo>
                    <a:pt x="3136" y="501"/>
                    <a:pt x="201" y="3836"/>
                    <a:pt x="67" y="3970"/>
                  </a:cubicBezTo>
                  <a:cubicBezTo>
                    <a:pt x="0" y="4070"/>
                    <a:pt x="0" y="4203"/>
                    <a:pt x="101" y="4270"/>
                  </a:cubicBezTo>
                  <a:cubicBezTo>
                    <a:pt x="146" y="4315"/>
                    <a:pt x="198" y="4333"/>
                    <a:pt x="247" y="4333"/>
                  </a:cubicBezTo>
                  <a:cubicBezTo>
                    <a:pt x="307" y="4333"/>
                    <a:pt x="364" y="4307"/>
                    <a:pt x="401" y="4270"/>
                  </a:cubicBezTo>
                  <a:cubicBezTo>
                    <a:pt x="434" y="4237"/>
                    <a:pt x="3203" y="1068"/>
                    <a:pt x="5204" y="467"/>
                  </a:cubicBezTo>
                  <a:lnTo>
                    <a:pt x="5204" y="467"/>
                  </a:lnTo>
                  <a:cubicBezTo>
                    <a:pt x="5371" y="1034"/>
                    <a:pt x="5738" y="3069"/>
                    <a:pt x="3770" y="6305"/>
                  </a:cubicBezTo>
                  <a:cubicBezTo>
                    <a:pt x="3703" y="6405"/>
                    <a:pt x="3736" y="6538"/>
                    <a:pt x="3837" y="6572"/>
                  </a:cubicBezTo>
                  <a:cubicBezTo>
                    <a:pt x="3870" y="6605"/>
                    <a:pt x="3903" y="6605"/>
                    <a:pt x="3937" y="6605"/>
                  </a:cubicBezTo>
                  <a:cubicBezTo>
                    <a:pt x="4003" y="6605"/>
                    <a:pt x="4070" y="6572"/>
                    <a:pt x="4137" y="6505"/>
                  </a:cubicBezTo>
                  <a:cubicBezTo>
                    <a:pt x="6605" y="2502"/>
                    <a:pt x="5571" y="234"/>
                    <a:pt x="5504" y="134"/>
                  </a:cubicBezTo>
                  <a:cubicBezTo>
                    <a:pt x="5471" y="34"/>
                    <a:pt x="5371" y="0"/>
                    <a:pt x="527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6"/>
            <p:cNvSpPr/>
            <p:nvPr/>
          </p:nvSpPr>
          <p:spPr>
            <a:xfrm>
              <a:off x="8899634" y="4309352"/>
              <a:ext cx="85273" cy="73778"/>
            </a:xfrm>
            <a:custGeom>
              <a:avLst/>
              <a:gdLst/>
              <a:ahLst/>
              <a:cxnLst/>
              <a:rect l="l" t="t" r="r" b="b"/>
              <a:pathLst>
                <a:path w="6372" h="5513" extrusionOk="0">
                  <a:moveTo>
                    <a:pt x="5784" y="0"/>
                  </a:moveTo>
                  <a:cubicBezTo>
                    <a:pt x="3615" y="0"/>
                    <a:pt x="1" y="2243"/>
                    <a:pt x="1" y="2243"/>
                  </a:cubicBezTo>
                  <a:lnTo>
                    <a:pt x="2869" y="5512"/>
                  </a:lnTo>
                  <a:cubicBezTo>
                    <a:pt x="6372" y="2410"/>
                    <a:pt x="6005" y="8"/>
                    <a:pt x="6005" y="8"/>
                  </a:cubicBezTo>
                  <a:cubicBezTo>
                    <a:pt x="5933" y="3"/>
                    <a:pt x="5860" y="0"/>
                    <a:pt x="5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6"/>
            <p:cNvSpPr/>
            <p:nvPr/>
          </p:nvSpPr>
          <p:spPr>
            <a:xfrm>
              <a:off x="8896516" y="4306260"/>
              <a:ext cx="91068" cy="79546"/>
            </a:xfrm>
            <a:custGeom>
              <a:avLst/>
              <a:gdLst/>
              <a:ahLst/>
              <a:cxnLst/>
              <a:rect l="l" t="t" r="r" b="b"/>
              <a:pathLst>
                <a:path w="6805" h="5944" extrusionOk="0">
                  <a:moveTo>
                    <a:pt x="6084" y="0"/>
                  </a:moveTo>
                  <a:cubicBezTo>
                    <a:pt x="3863" y="0"/>
                    <a:pt x="296" y="2210"/>
                    <a:pt x="133" y="2308"/>
                  </a:cubicBezTo>
                  <a:cubicBezTo>
                    <a:pt x="33" y="2341"/>
                    <a:pt x="0" y="2474"/>
                    <a:pt x="67" y="2574"/>
                  </a:cubicBezTo>
                  <a:cubicBezTo>
                    <a:pt x="110" y="2639"/>
                    <a:pt x="181" y="2676"/>
                    <a:pt x="252" y="2676"/>
                  </a:cubicBezTo>
                  <a:cubicBezTo>
                    <a:pt x="292" y="2676"/>
                    <a:pt x="332" y="2665"/>
                    <a:pt x="367" y="2641"/>
                  </a:cubicBezTo>
                  <a:cubicBezTo>
                    <a:pt x="400" y="2641"/>
                    <a:pt x="3936" y="440"/>
                    <a:pt x="6038" y="440"/>
                  </a:cubicBezTo>
                  <a:cubicBezTo>
                    <a:pt x="6038" y="1007"/>
                    <a:pt x="5804" y="3075"/>
                    <a:pt x="2969" y="5577"/>
                  </a:cubicBezTo>
                  <a:cubicBezTo>
                    <a:pt x="2902" y="5677"/>
                    <a:pt x="2869" y="5777"/>
                    <a:pt x="2969" y="5877"/>
                  </a:cubicBezTo>
                  <a:cubicBezTo>
                    <a:pt x="3002" y="5910"/>
                    <a:pt x="3069" y="5944"/>
                    <a:pt x="3102" y="5944"/>
                  </a:cubicBezTo>
                  <a:cubicBezTo>
                    <a:pt x="3169" y="5944"/>
                    <a:pt x="3202" y="5944"/>
                    <a:pt x="3269" y="5910"/>
                  </a:cubicBezTo>
                  <a:cubicBezTo>
                    <a:pt x="6805" y="2775"/>
                    <a:pt x="6471" y="306"/>
                    <a:pt x="6438" y="206"/>
                  </a:cubicBezTo>
                  <a:cubicBezTo>
                    <a:pt x="6438" y="106"/>
                    <a:pt x="6338" y="6"/>
                    <a:pt x="6271" y="6"/>
                  </a:cubicBezTo>
                  <a:cubicBezTo>
                    <a:pt x="6210" y="2"/>
                    <a:pt x="6148" y="0"/>
                    <a:pt x="608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6"/>
            <p:cNvSpPr/>
            <p:nvPr/>
          </p:nvSpPr>
          <p:spPr>
            <a:xfrm>
              <a:off x="8936237" y="4392006"/>
              <a:ext cx="84832" cy="57197"/>
            </a:xfrm>
            <a:custGeom>
              <a:avLst/>
              <a:gdLst/>
              <a:ahLst/>
              <a:cxnLst/>
              <a:rect l="l" t="t" r="r" b="b"/>
              <a:pathLst>
                <a:path w="6339" h="4274" extrusionOk="0">
                  <a:moveTo>
                    <a:pt x="1322" y="1"/>
                  </a:moveTo>
                  <a:cubicBezTo>
                    <a:pt x="540" y="1"/>
                    <a:pt x="1" y="37"/>
                    <a:pt x="1" y="37"/>
                  </a:cubicBezTo>
                  <a:lnTo>
                    <a:pt x="1002" y="4273"/>
                  </a:lnTo>
                  <a:cubicBezTo>
                    <a:pt x="5538" y="3172"/>
                    <a:pt x="6339" y="871"/>
                    <a:pt x="6339" y="871"/>
                  </a:cubicBezTo>
                  <a:cubicBezTo>
                    <a:pt x="5139" y="129"/>
                    <a:pt x="2799" y="1"/>
                    <a:pt x="13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6"/>
            <p:cNvSpPr/>
            <p:nvPr/>
          </p:nvSpPr>
          <p:spPr>
            <a:xfrm>
              <a:off x="8933119" y="4389357"/>
              <a:ext cx="91081" cy="62523"/>
            </a:xfrm>
            <a:custGeom>
              <a:avLst/>
              <a:gdLst/>
              <a:ahLst/>
              <a:cxnLst/>
              <a:rect l="l" t="t" r="r" b="b"/>
              <a:pathLst>
                <a:path w="6806" h="4672" extrusionOk="0">
                  <a:moveTo>
                    <a:pt x="1595" y="0"/>
                  </a:moveTo>
                  <a:cubicBezTo>
                    <a:pt x="821" y="0"/>
                    <a:pt x="268" y="35"/>
                    <a:pt x="200" y="35"/>
                  </a:cubicBezTo>
                  <a:cubicBezTo>
                    <a:pt x="100" y="35"/>
                    <a:pt x="0" y="135"/>
                    <a:pt x="0" y="268"/>
                  </a:cubicBezTo>
                  <a:cubicBezTo>
                    <a:pt x="29" y="355"/>
                    <a:pt x="83" y="442"/>
                    <a:pt x="184" y="442"/>
                  </a:cubicBezTo>
                  <a:cubicBezTo>
                    <a:pt x="199" y="442"/>
                    <a:pt x="216" y="439"/>
                    <a:pt x="234" y="435"/>
                  </a:cubicBezTo>
                  <a:cubicBezTo>
                    <a:pt x="246" y="435"/>
                    <a:pt x="785" y="401"/>
                    <a:pt x="1557" y="401"/>
                  </a:cubicBezTo>
                  <a:cubicBezTo>
                    <a:pt x="2957" y="401"/>
                    <a:pt x="5122" y="512"/>
                    <a:pt x="6305" y="1136"/>
                  </a:cubicBezTo>
                  <a:cubicBezTo>
                    <a:pt x="6038" y="1669"/>
                    <a:pt x="4870" y="3404"/>
                    <a:pt x="1168" y="4271"/>
                  </a:cubicBezTo>
                  <a:cubicBezTo>
                    <a:pt x="1068" y="4304"/>
                    <a:pt x="1001" y="4405"/>
                    <a:pt x="1034" y="4538"/>
                  </a:cubicBezTo>
                  <a:cubicBezTo>
                    <a:pt x="1034" y="4638"/>
                    <a:pt x="1134" y="4671"/>
                    <a:pt x="1235" y="4671"/>
                  </a:cubicBezTo>
                  <a:lnTo>
                    <a:pt x="1268" y="4671"/>
                  </a:lnTo>
                  <a:cubicBezTo>
                    <a:pt x="5871" y="3571"/>
                    <a:pt x="6738" y="1236"/>
                    <a:pt x="6772" y="1136"/>
                  </a:cubicBezTo>
                  <a:cubicBezTo>
                    <a:pt x="6805" y="1035"/>
                    <a:pt x="6772" y="935"/>
                    <a:pt x="6672" y="902"/>
                  </a:cubicBezTo>
                  <a:cubicBezTo>
                    <a:pt x="5438" y="131"/>
                    <a:pt x="3099" y="0"/>
                    <a:pt x="159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6"/>
            <p:cNvSpPr/>
            <p:nvPr/>
          </p:nvSpPr>
          <p:spPr>
            <a:xfrm>
              <a:off x="8919281" y="4467488"/>
              <a:ext cx="84832" cy="63567"/>
            </a:xfrm>
            <a:custGeom>
              <a:avLst/>
              <a:gdLst/>
              <a:ahLst/>
              <a:cxnLst/>
              <a:rect l="l" t="t" r="r" b="b"/>
              <a:pathLst>
                <a:path w="6339" h="4750" extrusionOk="0">
                  <a:moveTo>
                    <a:pt x="1335" y="1"/>
                  </a:moveTo>
                  <a:lnTo>
                    <a:pt x="0" y="4137"/>
                  </a:lnTo>
                  <a:cubicBezTo>
                    <a:pt x="1413" y="4594"/>
                    <a:pt x="2569" y="4750"/>
                    <a:pt x="3488" y="4750"/>
                  </a:cubicBezTo>
                  <a:cubicBezTo>
                    <a:pt x="5455" y="4750"/>
                    <a:pt x="6338" y="4037"/>
                    <a:pt x="6338" y="4037"/>
                  </a:cubicBezTo>
                  <a:cubicBezTo>
                    <a:pt x="5371" y="2102"/>
                    <a:pt x="1335" y="1"/>
                    <a:pt x="1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6"/>
            <p:cNvSpPr/>
            <p:nvPr/>
          </p:nvSpPr>
          <p:spPr>
            <a:xfrm>
              <a:off x="8916149" y="4464650"/>
              <a:ext cx="91081" cy="69375"/>
            </a:xfrm>
            <a:custGeom>
              <a:avLst/>
              <a:gdLst/>
              <a:ahLst/>
              <a:cxnLst/>
              <a:rect l="l" t="t" r="r" b="b"/>
              <a:pathLst>
                <a:path w="6806" h="5184" extrusionOk="0">
                  <a:moveTo>
                    <a:pt x="1589" y="0"/>
                  </a:moveTo>
                  <a:cubicBezTo>
                    <a:pt x="1508" y="0"/>
                    <a:pt x="1427" y="38"/>
                    <a:pt x="1402" y="113"/>
                  </a:cubicBezTo>
                  <a:cubicBezTo>
                    <a:pt x="1335" y="213"/>
                    <a:pt x="1368" y="346"/>
                    <a:pt x="1468" y="380"/>
                  </a:cubicBezTo>
                  <a:cubicBezTo>
                    <a:pt x="1502" y="413"/>
                    <a:pt x="5238" y="2348"/>
                    <a:pt x="6272" y="4149"/>
                  </a:cubicBezTo>
                  <a:cubicBezTo>
                    <a:pt x="5961" y="4336"/>
                    <a:pt x="5109" y="4741"/>
                    <a:pt x="3651" y="4741"/>
                  </a:cubicBezTo>
                  <a:cubicBezTo>
                    <a:pt x="2764" y="4741"/>
                    <a:pt x="1652" y="4591"/>
                    <a:pt x="301" y="4149"/>
                  </a:cubicBezTo>
                  <a:cubicBezTo>
                    <a:pt x="277" y="4143"/>
                    <a:pt x="255" y="4140"/>
                    <a:pt x="233" y="4140"/>
                  </a:cubicBezTo>
                  <a:cubicBezTo>
                    <a:pt x="134" y="4140"/>
                    <a:pt x="62" y="4200"/>
                    <a:pt x="34" y="4282"/>
                  </a:cubicBezTo>
                  <a:cubicBezTo>
                    <a:pt x="1" y="4383"/>
                    <a:pt x="34" y="4516"/>
                    <a:pt x="168" y="4549"/>
                  </a:cubicBezTo>
                  <a:cubicBezTo>
                    <a:pt x="1602" y="5016"/>
                    <a:pt x="2769" y="5183"/>
                    <a:pt x="3703" y="5183"/>
                  </a:cubicBezTo>
                  <a:cubicBezTo>
                    <a:pt x="5705" y="5183"/>
                    <a:pt x="6639" y="4449"/>
                    <a:pt x="6706" y="4383"/>
                  </a:cubicBezTo>
                  <a:cubicBezTo>
                    <a:pt x="6772" y="4349"/>
                    <a:pt x="6806" y="4216"/>
                    <a:pt x="6739" y="4149"/>
                  </a:cubicBezTo>
                  <a:cubicBezTo>
                    <a:pt x="5772" y="2181"/>
                    <a:pt x="1835" y="113"/>
                    <a:pt x="1669" y="13"/>
                  </a:cubicBezTo>
                  <a:cubicBezTo>
                    <a:pt x="1644" y="4"/>
                    <a:pt x="1616" y="0"/>
                    <a:pt x="158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6"/>
            <p:cNvSpPr/>
            <p:nvPr/>
          </p:nvSpPr>
          <p:spPr>
            <a:xfrm>
              <a:off x="8896061" y="4534015"/>
              <a:ext cx="81714" cy="73068"/>
            </a:xfrm>
            <a:custGeom>
              <a:avLst/>
              <a:gdLst/>
              <a:ahLst/>
              <a:cxnLst/>
              <a:rect l="l" t="t" r="r" b="b"/>
              <a:pathLst>
                <a:path w="6106" h="5460" extrusionOk="0">
                  <a:moveTo>
                    <a:pt x="2536" y="0"/>
                  </a:moveTo>
                  <a:lnTo>
                    <a:pt x="1" y="3536"/>
                  </a:lnTo>
                  <a:cubicBezTo>
                    <a:pt x="2269" y="5133"/>
                    <a:pt x="3989" y="5460"/>
                    <a:pt x="5016" y="5460"/>
                  </a:cubicBezTo>
                  <a:cubicBezTo>
                    <a:pt x="5726" y="5460"/>
                    <a:pt x="6105" y="5304"/>
                    <a:pt x="6105" y="5304"/>
                  </a:cubicBezTo>
                  <a:cubicBezTo>
                    <a:pt x="5738" y="3169"/>
                    <a:pt x="2536" y="0"/>
                    <a:pt x="25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6"/>
            <p:cNvSpPr/>
            <p:nvPr/>
          </p:nvSpPr>
          <p:spPr>
            <a:xfrm>
              <a:off x="8892942" y="4531111"/>
              <a:ext cx="87950" cy="78796"/>
            </a:xfrm>
            <a:custGeom>
              <a:avLst/>
              <a:gdLst/>
              <a:ahLst/>
              <a:cxnLst/>
              <a:rect l="l" t="t" r="r" b="b"/>
              <a:pathLst>
                <a:path w="6572" h="5888" extrusionOk="0">
                  <a:moveTo>
                    <a:pt x="2769" y="0"/>
                  </a:moveTo>
                  <a:cubicBezTo>
                    <a:pt x="2719" y="0"/>
                    <a:pt x="2669" y="17"/>
                    <a:pt x="2635" y="50"/>
                  </a:cubicBezTo>
                  <a:cubicBezTo>
                    <a:pt x="2535" y="150"/>
                    <a:pt x="2535" y="284"/>
                    <a:pt x="2635" y="351"/>
                  </a:cubicBezTo>
                  <a:cubicBezTo>
                    <a:pt x="2635" y="384"/>
                    <a:pt x="5604" y="3353"/>
                    <a:pt x="6105" y="5387"/>
                  </a:cubicBezTo>
                  <a:cubicBezTo>
                    <a:pt x="5940" y="5424"/>
                    <a:pt x="5667" y="5468"/>
                    <a:pt x="5294" y="5468"/>
                  </a:cubicBezTo>
                  <a:cubicBezTo>
                    <a:pt x="4307" y="5468"/>
                    <a:pt x="2618" y="5160"/>
                    <a:pt x="367" y="3586"/>
                  </a:cubicBezTo>
                  <a:cubicBezTo>
                    <a:pt x="332" y="3563"/>
                    <a:pt x="292" y="3551"/>
                    <a:pt x="253" y="3551"/>
                  </a:cubicBezTo>
                  <a:cubicBezTo>
                    <a:pt x="181" y="3551"/>
                    <a:pt x="110" y="3588"/>
                    <a:pt x="67" y="3653"/>
                  </a:cubicBezTo>
                  <a:cubicBezTo>
                    <a:pt x="0" y="3720"/>
                    <a:pt x="34" y="3853"/>
                    <a:pt x="134" y="3920"/>
                  </a:cubicBezTo>
                  <a:cubicBezTo>
                    <a:pt x="2435" y="5554"/>
                    <a:pt x="4203" y="5888"/>
                    <a:pt x="5237" y="5888"/>
                  </a:cubicBezTo>
                  <a:cubicBezTo>
                    <a:pt x="5971" y="5888"/>
                    <a:pt x="6371" y="5754"/>
                    <a:pt x="6405" y="5721"/>
                  </a:cubicBezTo>
                  <a:cubicBezTo>
                    <a:pt x="6505" y="5688"/>
                    <a:pt x="6572" y="5588"/>
                    <a:pt x="6538" y="5488"/>
                  </a:cubicBezTo>
                  <a:cubicBezTo>
                    <a:pt x="6171" y="3319"/>
                    <a:pt x="3036" y="184"/>
                    <a:pt x="2902" y="50"/>
                  </a:cubicBezTo>
                  <a:cubicBezTo>
                    <a:pt x="2869" y="17"/>
                    <a:pt x="2819" y="0"/>
                    <a:pt x="27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6"/>
            <p:cNvSpPr/>
            <p:nvPr/>
          </p:nvSpPr>
          <p:spPr>
            <a:xfrm>
              <a:off x="8817046" y="4573295"/>
              <a:ext cx="70994" cy="85273"/>
            </a:xfrm>
            <a:custGeom>
              <a:avLst/>
              <a:gdLst/>
              <a:ahLst/>
              <a:cxnLst/>
              <a:rect l="l" t="t" r="r" b="b"/>
              <a:pathLst>
                <a:path w="5305" h="6372" extrusionOk="0">
                  <a:moveTo>
                    <a:pt x="3837" y="1"/>
                  </a:moveTo>
                  <a:lnTo>
                    <a:pt x="0" y="2102"/>
                  </a:lnTo>
                  <a:cubicBezTo>
                    <a:pt x="2235" y="6172"/>
                    <a:pt x="4704" y="6372"/>
                    <a:pt x="4704" y="6372"/>
                  </a:cubicBezTo>
                  <a:cubicBezTo>
                    <a:pt x="5304" y="4304"/>
                    <a:pt x="3837" y="1"/>
                    <a:pt x="38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6"/>
            <p:cNvSpPr/>
            <p:nvPr/>
          </p:nvSpPr>
          <p:spPr>
            <a:xfrm>
              <a:off x="8813914" y="4570498"/>
              <a:ext cx="77244" cy="90747"/>
            </a:xfrm>
            <a:custGeom>
              <a:avLst/>
              <a:gdLst/>
              <a:ahLst/>
              <a:cxnLst/>
              <a:rect l="l" t="t" r="r" b="b"/>
              <a:pathLst>
                <a:path w="5772" h="6781" extrusionOk="0">
                  <a:moveTo>
                    <a:pt x="4059" y="1"/>
                  </a:moveTo>
                  <a:cubicBezTo>
                    <a:pt x="4040" y="1"/>
                    <a:pt x="4022" y="4"/>
                    <a:pt x="4004" y="9"/>
                  </a:cubicBezTo>
                  <a:cubicBezTo>
                    <a:pt x="3904" y="76"/>
                    <a:pt x="3837" y="176"/>
                    <a:pt x="3870" y="276"/>
                  </a:cubicBezTo>
                  <a:cubicBezTo>
                    <a:pt x="3870" y="343"/>
                    <a:pt x="5238" y="4279"/>
                    <a:pt x="4771" y="6347"/>
                  </a:cubicBezTo>
                  <a:cubicBezTo>
                    <a:pt x="4204" y="6214"/>
                    <a:pt x="2236" y="5513"/>
                    <a:pt x="435" y="2211"/>
                  </a:cubicBezTo>
                  <a:cubicBezTo>
                    <a:pt x="385" y="2136"/>
                    <a:pt x="297" y="2098"/>
                    <a:pt x="214" y="2098"/>
                  </a:cubicBezTo>
                  <a:cubicBezTo>
                    <a:pt x="187" y="2098"/>
                    <a:pt x="159" y="2103"/>
                    <a:pt x="134" y="2111"/>
                  </a:cubicBezTo>
                  <a:cubicBezTo>
                    <a:pt x="34" y="2178"/>
                    <a:pt x="1" y="2311"/>
                    <a:pt x="68" y="2411"/>
                  </a:cubicBezTo>
                  <a:cubicBezTo>
                    <a:pt x="2336" y="6547"/>
                    <a:pt x="4804" y="6781"/>
                    <a:pt x="4904" y="6781"/>
                  </a:cubicBezTo>
                  <a:lnTo>
                    <a:pt x="4938" y="6781"/>
                  </a:lnTo>
                  <a:cubicBezTo>
                    <a:pt x="5038" y="6781"/>
                    <a:pt x="5105" y="6714"/>
                    <a:pt x="5138" y="6614"/>
                  </a:cubicBezTo>
                  <a:cubicBezTo>
                    <a:pt x="5772" y="4513"/>
                    <a:pt x="4337" y="343"/>
                    <a:pt x="4271" y="143"/>
                  </a:cubicBezTo>
                  <a:cubicBezTo>
                    <a:pt x="4243" y="60"/>
                    <a:pt x="4148" y="1"/>
                    <a:pt x="405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6"/>
            <p:cNvSpPr/>
            <p:nvPr/>
          </p:nvSpPr>
          <p:spPr>
            <a:xfrm>
              <a:off x="8738914" y="4590265"/>
              <a:ext cx="58053" cy="81259"/>
            </a:xfrm>
            <a:custGeom>
              <a:avLst/>
              <a:gdLst/>
              <a:ahLst/>
              <a:cxnLst/>
              <a:rect l="l" t="t" r="r" b="b"/>
              <a:pathLst>
                <a:path w="4338" h="6072" extrusionOk="0">
                  <a:moveTo>
                    <a:pt x="4337" y="0"/>
                  </a:moveTo>
                  <a:lnTo>
                    <a:pt x="1" y="167"/>
                  </a:lnTo>
                  <a:cubicBezTo>
                    <a:pt x="201" y="4837"/>
                    <a:pt x="2336" y="6071"/>
                    <a:pt x="2336" y="6071"/>
                  </a:cubicBezTo>
                  <a:cubicBezTo>
                    <a:pt x="3804" y="4470"/>
                    <a:pt x="4337" y="0"/>
                    <a:pt x="43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6"/>
            <p:cNvSpPr/>
            <p:nvPr/>
          </p:nvSpPr>
          <p:spPr>
            <a:xfrm>
              <a:off x="8735796" y="4587133"/>
              <a:ext cx="64290" cy="87067"/>
            </a:xfrm>
            <a:custGeom>
              <a:avLst/>
              <a:gdLst/>
              <a:ahLst/>
              <a:cxnLst/>
              <a:rect l="l" t="t" r="r" b="b"/>
              <a:pathLst>
                <a:path w="4804" h="6506" extrusionOk="0">
                  <a:moveTo>
                    <a:pt x="4604" y="1"/>
                  </a:moveTo>
                  <a:cubicBezTo>
                    <a:pt x="4504" y="1"/>
                    <a:pt x="4370" y="67"/>
                    <a:pt x="4370" y="201"/>
                  </a:cubicBezTo>
                  <a:cubicBezTo>
                    <a:pt x="4370" y="234"/>
                    <a:pt x="3837" y="4404"/>
                    <a:pt x="2536" y="6005"/>
                  </a:cubicBezTo>
                  <a:cubicBezTo>
                    <a:pt x="2069" y="5638"/>
                    <a:pt x="601" y="4170"/>
                    <a:pt x="434" y="401"/>
                  </a:cubicBezTo>
                  <a:cubicBezTo>
                    <a:pt x="434" y="301"/>
                    <a:pt x="334" y="201"/>
                    <a:pt x="234" y="201"/>
                  </a:cubicBezTo>
                  <a:cubicBezTo>
                    <a:pt x="101" y="201"/>
                    <a:pt x="0" y="301"/>
                    <a:pt x="34" y="434"/>
                  </a:cubicBezTo>
                  <a:cubicBezTo>
                    <a:pt x="234" y="5138"/>
                    <a:pt x="2369" y="6439"/>
                    <a:pt x="2469" y="6472"/>
                  </a:cubicBezTo>
                  <a:cubicBezTo>
                    <a:pt x="2502" y="6505"/>
                    <a:pt x="2536" y="6505"/>
                    <a:pt x="2569" y="6505"/>
                  </a:cubicBezTo>
                  <a:cubicBezTo>
                    <a:pt x="2636" y="6505"/>
                    <a:pt x="2669" y="6472"/>
                    <a:pt x="2736" y="6439"/>
                  </a:cubicBezTo>
                  <a:cubicBezTo>
                    <a:pt x="4203" y="4837"/>
                    <a:pt x="4771" y="434"/>
                    <a:pt x="4771" y="234"/>
                  </a:cubicBezTo>
                  <a:cubicBezTo>
                    <a:pt x="4804" y="134"/>
                    <a:pt x="4704" y="34"/>
                    <a:pt x="460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6"/>
            <p:cNvSpPr/>
            <p:nvPr/>
          </p:nvSpPr>
          <p:spPr>
            <a:xfrm>
              <a:off x="8653650" y="4538030"/>
              <a:ext cx="83935" cy="80362"/>
            </a:xfrm>
            <a:custGeom>
              <a:avLst/>
              <a:gdLst/>
              <a:ahLst/>
              <a:cxnLst/>
              <a:rect l="l" t="t" r="r" b="b"/>
              <a:pathLst>
                <a:path w="6272" h="6005" extrusionOk="0">
                  <a:moveTo>
                    <a:pt x="2836" y="0"/>
                  </a:moveTo>
                  <a:cubicBezTo>
                    <a:pt x="1" y="3703"/>
                    <a:pt x="801" y="6005"/>
                    <a:pt x="801" y="6005"/>
                  </a:cubicBezTo>
                  <a:cubicBezTo>
                    <a:pt x="2936" y="5771"/>
                    <a:pt x="6272" y="2669"/>
                    <a:pt x="6272" y="2669"/>
                  </a:cubicBezTo>
                  <a:lnTo>
                    <a:pt x="28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6"/>
            <p:cNvSpPr/>
            <p:nvPr/>
          </p:nvSpPr>
          <p:spPr>
            <a:xfrm>
              <a:off x="8650973" y="4535314"/>
              <a:ext cx="89743" cy="86210"/>
            </a:xfrm>
            <a:custGeom>
              <a:avLst/>
              <a:gdLst/>
              <a:ahLst/>
              <a:cxnLst/>
              <a:rect l="l" t="t" r="r" b="b"/>
              <a:pathLst>
                <a:path w="6706" h="6442" extrusionOk="0">
                  <a:moveTo>
                    <a:pt x="3046" y="0"/>
                  </a:moveTo>
                  <a:cubicBezTo>
                    <a:pt x="2977" y="0"/>
                    <a:pt x="2911" y="29"/>
                    <a:pt x="2869" y="70"/>
                  </a:cubicBezTo>
                  <a:cubicBezTo>
                    <a:pt x="1" y="3839"/>
                    <a:pt x="768" y="6208"/>
                    <a:pt x="801" y="6308"/>
                  </a:cubicBezTo>
                  <a:cubicBezTo>
                    <a:pt x="835" y="6374"/>
                    <a:pt x="935" y="6441"/>
                    <a:pt x="1001" y="6441"/>
                  </a:cubicBezTo>
                  <a:lnTo>
                    <a:pt x="1035" y="6441"/>
                  </a:lnTo>
                  <a:cubicBezTo>
                    <a:pt x="3203" y="6174"/>
                    <a:pt x="6472" y="3172"/>
                    <a:pt x="6605" y="3039"/>
                  </a:cubicBezTo>
                  <a:cubicBezTo>
                    <a:pt x="6705" y="2939"/>
                    <a:pt x="6705" y="2839"/>
                    <a:pt x="6639" y="2738"/>
                  </a:cubicBezTo>
                  <a:cubicBezTo>
                    <a:pt x="6589" y="2688"/>
                    <a:pt x="6530" y="2663"/>
                    <a:pt x="6476" y="2663"/>
                  </a:cubicBezTo>
                  <a:cubicBezTo>
                    <a:pt x="6422" y="2663"/>
                    <a:pt x="6372" y="2688"/>
                    <a:pt x="6338" y="2738"/>
                  </a:cubicBezTo>
                  <a:cubicBezTo>
                    <a:pt x="6305" y="2772"/>
                    <a:pt x="3236" y="5607"/>
                    <a:pt x="1168" y="5974"/>
                  </a:cubicBezTo>
                  <a:cubicBezTo>
                    <a:pt x="1068" y="5407"/>
                    <a:pt x="901" y="3339"/>
                    <a:pt x="3203" y="337"/>
                  </a:cubicBezTo>
                  <a:cubicBezTo>
                    <a:pt x="3270" y="237"/>
                    <a:pt x="3270" y="103"/>
                    <a:pt x="3170" y="37"/>
                  </a:cubicBezTo>
                  <a:cubicBezTo>
                    <a:pt x="3131" y="11"/>
                    <a:pt x="3088" y="0"/>
                    <a:pt x="304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6"/>
            <p:cNvSpPr/>
            <p:nvPr/>
          </p:nvSpPr>
          <p:spPr>
            <a:xfrm>
              <a:off x="8579546" y="4486237"/>
              <a:ext cx="85273" cy="58027"/>
            </a:xfrm>
            <a:custGeom>
              <a:avLst/>
              <a:gdLst/>
              <a:ahLst/>
              <a:cxnLst/>
              <a:rect l="l" t="t" r="r" b="b"/>
              <a:pathLst>
                <a:path w="6372" h="4336" extrusionOk="0">
                  <a:moveTo>
                    <a:pt x="5071" y="1"/>
                  </a:moveTo>
                  <a:cubicBezTo>
                    <a:pt x="634" y="1402"/>
                    <a:pt x="0" y="3770"/>
                    <a:pt x="0" y="3770"/>
                  </a:cubicBezTo>
                  <a:cubicBezTo>
                    <a:pt x="839" y="4212"/>
                    <a:pt x="2178" y="4335"/>
                    <a:pt x="3412" y="4335"/>
                  </a:cubicBezTo>
                  <a:cubicBezTo>
                    <a:pt x="4976" y="4335"/>
                    <a:pt x="6372" y="4137"/>
                    <a:pt x="6372" y="4137"/>
                  </a:cubicBezTo>
                  <a:lnTo>
                    <a:pt x="50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6"/>
            <p:cNvSpPr/>
            <p:nvPr/>
          </p:nvSpPr>
          <p:spPr>
            <a:xfrm>
              <a:off x="8576415" y="4483400"/>
              <a:ext cx="91536" cy="63567"/>
            </a:xfrm>
            <a:custGeom>
              <a:avLst/>
              <a:gdLst/>
              <a:ahLst/>
              <a:cxnLst/>
              <a:rect l="l" t="t" r="r" b="b"/>
              <a:pathLst>
                <a:path w="6840" h="4750" extrusionOk="0">
                  <a:moveTo>
                    <a:pt x="5327" y="1"/>
                  </a:moveTo>
                  <a:cubicBezTo>
                    <a:pt x="5299" y="1"/>
                    <a:pt x="5270" y="5"/>
                    <a:pt x="5238" y="13"/>
                  </a:cubicBezTo>
                  <a:cubicBezTo>
                    <a:pt x="735" y="1414"/>
                    <a:pt x="34" y="3815"/>
                    <a:pt x="34" y="3916"/>
                  </a:cubicBezTo>
                  <a:cubicBezTo>
                    <a:pt x="1" y="4016"/>
                    <a:pt x="34" y="4116"/>
                    <a:pt x="134" y="4149"/>
                  </a:cubicBezTo>
                  <a:cubicBezTo>
                    <a:pt x="1002" y="4616"/>
                    <a:pt x="2403" y="4749"/>
                    <a:pt x="3670" y="4749"/>
                  </a:cubicBezTo>
                  <a:cubicBezTo>
                    <a:pt x="5205" y="4749"/>
                    <a:pt x="6539" y="4583"/>
                    <a:pt x="6639" y="4549"/>
                  </a:cubicBezTo>
                  <a:cubicBezTo>
                    <a:pt x="6772" y="4549"/>
                    <a:pt x="6839" y="4449"/>
                    <a:pt x="6806" y="4316"/>
                  </a:cubicBezTo>
                  <a:cubicBezTo>
                    <a:pt x="6806" y="4216"/>
                    <a:pt x="6706" y="4149"/>
                    <a:pt x="6572" y="4149"/>
                  </a:cubicBezTo>
                  <a:cubicBezTo>
                    <a:pt x="6553" y="4149"/>
                    <a:pt x="5171" y="4337"/>
                    <a:pt x="3634" y="4337"/>
                  </a:cubicBezTo>
                  <a:cubicBezTo>
                    <a:pt x="2503" y="4337"/>
                    <a:pt x="1288" y="4236"/>
                    <a:pt x="468" y="3882"/>
                  </a:cubicBezTo>
                  <a:cubicBezTo>
                    <a:pt x="735" y="3348"/>
                    <a:pt x="1769" y="1547"/>
                    <a:pt x="5371" y="413"/>
                  </a:cubicBezTo>
                  <a:cubicBezTo>
                    <a:pt x="5472" y="380"/>
                    <a:pt x="5538" y="246"/>
                    <a:pt x="5505" y="146"/>
                  </a:cubicBezTo>
                  <a:cubicBezTo>
                    <a:pt x="5479" y="44"/>
                    <a:pt x="5415" y="1"/>
                    <a:pt x="532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6"/>
            <p:cNvSpPr/>
            <p:nvPr/>
          </p:nvSpPr>
          <p:spPr>
            <a:xfrm>
              <a:off x="8551415" y="4427124"/>
              <a:ext cx="84390" cy="62255"/>
            </a:xfrm>
            <a:custGeom>
              <a:avLst/>
              <a:gdLst/>
              <a:ahLst/>
              <a:cxnLst/>
              <a:rect l="l" t="t" r="r" b="b"/>
              <a:pathLst>
                <a:path w="6306" h="4652" extrusionOk="0">
                  <a:moveTo>
                    <a:pt x="3332" y="0"/>
                  </a:moveTo>
                  <a:cubicBezTo>
                    <a:pt x="989" y="0"/>
                    <a:pt x="1" y="915"/>
                    <a:pt x="1" y="915"/>
                  </a:cubicBezTo>
                  <a:cubicBezTo>
                    <a:pt x="1068" y="2783"/>
                    <a:pt x="5205" y="4651"/>
                    <a:pt x="5205" y="4651"/>
                  </a:cubicBezTo>
                  <a:lnTo>
                    <a:pt x="6305" y="415"/>
                  </a:lnTo>
                  <a:cubicBezTo>
                    <a:pt x="5138" y="112"/>
                    <a:pt x="4152" y="0"/>
                    <a:pt x="33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6"/>
            <p:cNvSpPr/>
            <p:nvPr/>
          </p:nvSpPr>
          <p:spPr>
            <a:xfrm>
              <a:off x="8548296" y="4424380"/>
              <a:ext cx="90626" cy="67675"/>
            </a:xfrm>
            <a:custGeom>
              <a:avLst/>
              <a:gdLst/>
              <a:ahLst/>
              <a:cxnLst/>
              <a:rect l="l" t="t" r="r" b="b"/>
              <a:pathLst>
                <a:path w="6772" h="5057" extrusionOk="0">
                  <a:moveTo>
                    <a:pt x="3555" y="1"/>
                  </a:moveTo>
                  <a:cubicBezTo>
                    <a:pt x="1178" y="1"/>
                    <a:pt x="141" y="904"/>
                    <a:pt x="67" y="954"/>
                  </a:cubicBezTo>
                  <a:cubicBezTo>
                    <a:pt x="0" y="1020"/>
                    <a:pt x="0" y="1120"/>
                    <a:pt x="34" y="1220"/>
                  </a:cubicBezTo>
                  <a:cubicBezTo>
                    <a:pt x="1135" y="3122"/>
                    <a:pt x="5171" y="4956"/>
                    <a:pt x="5338" y="5023"/>
                  </a:cubicBezTo>
                  <a:cubicBezTo>
                    <a:pt x="5371" y="5057"/>
                    <a:pt x="5404" y="5057"/>
                    <a:pt x="5438" y="5057"/>
                  </a:cubicBezTo>
                  <a:cubicBezTo>
                    <a:pt x="5504" y="5057"/>
                    <a:pt x="5604" y="5023"/>
                    <a:pt x="5638" y="4923"/>
                  </a:cubicBezTo>
                  <a:cubicBezTo>
                    <a:pt x="5671" y="4823"/>
                    <a:pt x="5638" y="4690"/>
                    <a:pt x="5504" y="4656"/>
                  </a:cubicBezTo>
                  <a:cubicBezTo>
                    <a:pt x="5471" y="4623"/>
                    <a:pt x="1668" y="2922"/>
                    <a:pt x="501" y="1154"/>
                  </a:cubicBezTo>
                  <a:cubicBezTo>
                    <a:pt x="846" y="947"/>
                    <a:pt x="1824" y="423"/>
                    <a:pt x="3600" y="423"/>
                  </a:cubicBezTo>
                  <a:cubicBezTo>
                    <a:pt x="4401" y="423"/>
                    <a:pt x="5364" y="530"/>
                    <a:pt x="6505" y="820"/>
                  </a:cubicBezTo>
                  <a:cubicBezTo>
                    <a:pt x="6523" y="826"/>
                    <a:pt x="6541" y="829"/>
                    <a:pt x="6558" y="829"/>
                  </a:cubicBezTo>
                  <a:cubicBezTo>
                    <a:pt x="6639" y="829"/>
                    <a:pt x="6711" y="769"/>
                    <a:pt x="6739" y="687"/>
                  </a:cubicBezTo>
                  <a:cubicBezTo>
                    <a:pt x="6772" y="587"/>
                    <a:pt x="6705" y="453"/>
                    <a:pt x="6605" y="420"/>
                  </a:cubicBezTo>
                  <a:cubicBezTo>
                    <a:pt x="5409" y="114"/>
                    <a:pt x="4398" y="1"/>
                    <a:pt x="355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6"/>
            <p:cNvSpPr/>
            <p:nvPr/>
          </p:nvSpPr>
          <p:spPr>
            <a:xfrm>
              <a:off x="8562135" y="4353262"/>
              <a:ext cx="83493" cy="69602"/>
            </a:xfrm>
            <a:custGeom>
              <a:avLst/>
              <a:gdLst/>
              <a:ahLst/>
              <a:cxnLst/>
              <a:rect l="l" t="t" r="r" b="b"/>
              <a:pathLst>
                <a:path w="6239" h="5201" extrusionOk="0">
                  <a:moveTo>
                    <a:pt x="1616" y="1"/>
                  </a:moveTo>
                  <a:cubicBezTo>
                    <a:pt x="550" y="1"/>
                    <a:pt x="1" y="297"/>
                    <a:pt x="1" y="297"/>
                  </a:cubicBezTo>
                  <a:cubicBezTo>
                    <a:pt x="568" y="2365"/>
                    <a:pt x="4103" y="5200"/>
                    <a:pt x="4103" y="5200"/>
                  </a:cubicBezTo>
                  <a:lnTo>
                    <a:pt x="6238" y="1431"/>
                  </a:lnTo>
                  <a:cubicBezTo>
                    <a:pt x="4218" y="288"/>
                    <a:pt x="2667" y="1"/>
                    <a:pt x="16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6"/>
            <p:cNvSpPr/>
            <p:nvPr/>
          </p:nvSpPr>
          <p:spPr>
            <a:xfrm>
              <a:off x="8559016" y="4350411"/>
              <a:ext cx="89730" cy="75571"/>
            </a:xfrm>
            <a:custGeom>
              <a:avLst/>
              <a:gdLst/>
              <a:ahLst/>
              <a:cxnLst/>
              <a:rect l="l" t="t" r="r" b="b"/>
              <a:pathLst>
                <a:path w="6705" h="5647" extrusionOk="0">
                  <a:moveTo>
                    <a:pt x="1851" y="1"/>
                  </a:moveTo>
                  <a:cubicBezTo>
                    <a:pt x="767" y="1"/>
                    <a:pt x="183" y="293"/>
                    <a:pt x="133" y="310"/>
                  </a:cubicBezTo>
                  <a:cubicBezTo>
                    <a:pt x="67" y="376"/>
                    <a:pt x="0" y="476"/>
                    <a:pt x="33" y="543"/>
                  </a:cubicBezTo>
                  <a:cubicBezTo>
                    <a:pt x="600" y="2678"/>
                    <a:pt x="4070" y="5480"/>
                    <a:pt x="4203" y="5580"/>
                  </a:cubicBezTo>
                  <a:cubicBezTo>
                    <a:pt x="4236" y="5613"/>
                    <a:pt x="4303" y="5647"/>
                    <a:pt x="4336" y="5647"/>
                  </a:cubicBezTo>
                  <a:cubicBezTo>
                    <a:pt x="4403" y="5647"/>
                    <a:pt x="4470" y="5613"/>
                    <a:pt x="4503" y="5547"/>
                  </a:cubicBezTo>
                  <a:cubicBezTo>
                    <a:pt x="4570" y="5480"/>
                    <a:pt x="4570" y="5346"/>
                    <a:pt x="4470" y="5246"/>
                  </a:cubicBezTo>
                  <a:cubicBezTo>
                    <a:pt x="4437" y="5246"/>
                    <a:pt x="1168" y="2611"/>
                    <a:pt x="500" y="610"/>
                  </a:cubicBezTo>
                  <a:cubicBezTo>
                    <a:pt x="724" y="544"/>
                    <a:pt x="1169" y="432"/>
                    <a:pt x="1829" y="432"/>
                  </a:cubicBezTo>
                  <a:cubicBezTo>
                    <a:pt x="2845" y="432"/>
                    <a:pt x="4369" y="698"/>
                    <a:pt x="6371" y="1811"/>
                  </a:cubicBezTo>
                  <a:cubicBezTo>
                    <a:pt x="6407" y="1834"/>
                    <a:pt x="6446" y="1845"/>
                    <a:pt x="6486" y="1845"/>
                  </a:cubicBezTo>
                  <a:cubicBezTo>
                    <a:pt x="6557" y="1845"/>
                    <a:pt x="6628" y="1809"/>
                    <a:pt x="6671" y="1744"/>
                  </a:cubicBezTo>
                  <a:cubicBezTo>
                    <a:pt x="6705" y="1644"/>
                    <a:pt x="6671" y="1510"/>
                    <a:pt x="6571" y="1444"/>
                  </a:cubicBezTo>
                  <a:cubicBezTo>
                    <a:pt x="4520" y="293"/>
                    <a:pt x="2935" y="1"/>
                    <a:pt x="185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6"/>
            <p:cNvSpPr/>
            <p:nvPr/>
          </p:nvSpPr>
          <p:spPr>
            <a:xfrm>
              <a:off x="8617046" y="4281542"/>
              <a:ext cx="76347" cy="79706"/>
            </a:xfrm>
            <a:custGeom>
              <a:avLst/>
              <a:gdLst/>
              <a:ahLst/>
              <a:cxnLst/>
              <a:rect l="l" t="t" r="r" b="b"/>
              <a:pathLst>
                <a:path w="5705" h="5956" extrusionOk="0">
                  <a:moveTo>
                    <a:pt x="356" y="0"/>
                  </a:moveTo>
                  <a:cubicBezTo>
                    <a:pt x="168" y="0"/>
                    <a:pt x="67" y="18"/>
                    <a:pt x="67" y="18"/>
                  </a:cubicBezTo>
                  <a:cubicBezTo>
                    <a:pt x="0" y="2187"/>
                    <a:pt x="2536" y="5956"/>
                    <a:pt x="2536" y="5956"/>
                  </a:cubicBezTo>
                  <a:lnTo>
                    <a:pt x="5705" y="2954"/>
                  </a:lnTo>
                  <a:cubicBezTo>
                    <a:pt x="3131" y="274"/>
                    <a:pt x="1085" y="0"/>
                    <a:pt x="3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6"/>
            <p:cNvSpPr/>
            <p:nvPr/>
          </p:nvSpPr>
          <p:spPr>
            <a:xfrm>
              <a:off x="8614370" y="4278865"/>
              <a:ext cx="82155" cy="85073"/>
            </a:xfrm>
            <a:custGeom>
              <a:avLst/>
              <a:gdLst/>
              <a:ahLst/>
              <a:cxnLst/>
              <a:rect l="l" t="t" r="r" b="b"/>
              <a:pathLst>
                <a:path w="6139" h="6357" extrusionOk="0">
                  <a:moveTo>
                    <a:pt x="575" y="0"/>
                  </a:moveTo>
                  <a:cubicBezTo>
                    <a:pt x="372" y="0"/>
                    <a:pt x="254" y="18"/>
                    <a:pt x="234" y="18"/>
                  </a:cubicBezTo>
                  <a:cubicBezTo>
                    <a:pt x="134" y="52"/>
                    <a:pt x="67" y="118"/>
                    <a:pt x="67" y="218"/>
                  </a:cubicBezTo>
                  <a:cubicBezTo>
                    <a:pt x="0" y="2420"/>
                    <a:pt x="2469" y="6089"/>
                    <a:pt x="2569" y="6256"/>
                  </a:cubicBezTo>
                  <a:cubicBezTo>
                    <a:pt x="2602" y="6323"/>
                    <a:pt x="2669" y="6356"/>
                    <a:pt x="2736" y="6356"/>
                  </a:cubicBezTo>
                  <a:cubicBezTo>
                    <a:pt x="2769" y="6356"/>
                    <a:pt x="2836" y="6356"/>
                    <a:pt x="2869" y="6323"/>
                  </a:cubicBezTo>
                  <a:cubicBezTo>
                    <a:pt x="2969" y="6256"/>
                    <a:pt x="2969" y="6123"/>
                    <a:pt x="2902" y="6022"/>
                  </a:cubicBezTo>
                  <a:cubicBezTo>
                    <a:pt x="2902" y="5989"/>
                    <a:pt x="567" y="2520"/>
                    <a:pt x="467" y="418"/>
                  </a:cubicBezTo>
                  <a:cubicBezTo>
                    <a:pt x="1068" y="418"/>
                    <a:pt x="3136" y="552"/>
                    <a:pt x="5738" y="3287"/>
                  </a:cubicBezTo>
                  <a:cubicBezTo>
                    <a:pt x="5788" y="3337"/>
                    <a:pt x="5846" y="3362"/>
                    <a:pt x="5900" y="3362"/>
                  </a:cubicBezTo>
                  <a:cubicBezTo>
                    <a:pt x="5955" y="3362"/>
                    <a:pt x="6005" y="3337"/>
                    <a:pt x="6038" y="3287"/>
                  </a:cubicBezTo>
                  <a:cubicBezTo>
                    <a:pt x="6138" y="3220"/>
                    <a:pt x="6138" y="3087"/>
                    <a:pt x="6038" y="2987"/>
                  </a:cubicBezTo>
                  <a:cubicBezTo>
                    <a:pt x="3460" y="276"/>
                    <a:pt x="1368" y="0"/>
                    <a:pt x="57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6"/>
            <p:cNvSpPr/>
            <p:nvPr/>
          </p:nvSpPr>
          <p:spPr>
            <a:xfrm>
              <a:off x="8676869" y="4226871"/>
              <a:ext cx="66524" cy="85715"/>
            </a:xfrm>
            <a:custGeom>
              <a:avLst/>
              <a:gdLst/>
              <a:ahLst/>
              <a:cxnLst/>
              <a:rect l="l" t="t" r="r" b="b"/>
              <a:pathLst>
                <a:path w="4971" h="6405" extrusionOk="0">
                  <a:moveTo>
                    <a:pt x="901" y="0"/>
                  </a:moveTo>
                  <a:cubicBezTo>
                    <a:pt x="0" y="1968"/>
                    <a:pt x="901" y="6405"/>
                    <a:pt x="901" y="6405"/>
                  </a:cubicBezTo>
                  <a:lnTo>
                    <a:pt x="4971" y="4871"/>
                  </a:lnTo>
                  <a:cubicBezTo>
                    <a:pt x="3303" y="501"/>
                    <a:pt x="901" y="0"/>
                    <a:pt x="9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6"/>
            <p:cNvSpPr/>
            <p:nvPr/>
          </p:nvSpPr>
          <p:spPr>
            <a:xfrm>
              <a:off x="8674193" y="4224074"/>
              <a:ext cx="72332" cy="91202"/>
            </a:xfrm>
            <a:custGeom>
              <a:avLst/>
              <a:gdLst/>
              <a:ahLst/>
              <a:cxnLst/>
              <a:rect l="l" t="t" r="r" b="b"/>
              <a:pathLst>
                <a:path w="5405" h="6815" extrusionOk="0">
                  <a:moveTo>
                    <a:pt x="1113" y="0"/>
                  </a:moveTo>
                  <a:cubicBezTo>
                    <a:pt x="1033" y="0"/>
                    <a:pt x="961" y="55"/>
                    <a:pt x="934" y="109"/>
                  </a:cubicBezTo>
                  <a:cubicBezTo>
                    <a:pt x="0" y="2111"/>
                    <a:pt x="867" y="6481"/>
                    <a:pt x="901" y="6647"/>
                  </a:cubicBezTo>
                  <a:cubicBezTo>
                    <a:pt x="934" y="6747"/>
                    <a:pt x="1001" y="6814"/>
                    <a:pt x="1101" y="6814"/>
                  </a:cubicBezTo>
                  <a:lnTo>
                    <a:pt x="1134" y="6814"/>
                  </a:lnTo>
                  <a:cubicBezTo>
                    <a:pt x="1268" y="6781"/>
                    <a:pt x="1334" y="6681"/>
                    <a:pt x="1301" y="6581"/>
                  </a:cubicBezTo>
                  <a:cubicBezTo>
                    <a:pt x="1301" y="6514"/>
                    <a:pt x="501" y="2411"/>
                    <a:pt x="1234" y="476"/>
                  </a:cubicBezTo>
                  <a:lnTo>
                    <a:pt x="1234" y="476"/>
                  </a:lnTo>
                  <a:cubicBezTo>
                    <a:pt x="1768" y="676"/>
                    <a:pt x="3636" y="1577"/>
                    <a:pt x="4970" y="5146"/>
                  </a:cubicBezTo>
                  <a:cubicBezTo>
                    <a:pt x="5018" y="5218"/>
                    <a:pt x="5084" y="5273"/>
                    <a:pt x="5167" y="5273"/>
                  </a:cubicBezTo>
                  <a:cubicBezTo>
                    <a:pt x="5199" y="5273"/>
                    <a:pt x="5233" y="5265"/>
                    <a:pt x="5271" y="5246"/>
                  </a:cubicBezTo>
                  <a:cubicBezTo>
                    <a:pt x="5371" y="5213"/>
                    <a:pt x="5404" y="5113"/>
                    <a:pt x="5371" y="4979"/>
                  </a:cubicBezTo>
                  <a:cubicBezTo>
                    <a:pt x="3703" y="576"/>
                    <a:pt x="1268" y="9"/>
                    <a:pt x="1168" y="9"/>
                  </a:cubicBezTo>
                  <a:cubicBezTo>
                    <a:pt x="1149" y="3"/>
                    <a:pt x="1131" y="0"/>
                    <a:pt x="111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6"/>
            <p:cNvSpPr/>
            <p:nvPr/>
          </p:nvSpPr>
          <p:spPr>
            <a:xfrm>
              <a:off x="8768826" y="4182934"/>
              <a:ext cx="121888" cy="241260"/>
            </a:xfrm>
            <a:custGeom>
              <a:avLst/>
              <a:gdLst/>
              <a:ahLst/>
              <a:cxnLst/>
              <a:rect l="l" t="t" r="r" b="b"/>
              <a:pathLst>
                <a:path w="9108" h="18028" extrusionOk="0">
                  <a:moveTo>
                    <a:pt x="6279" y="1"/>
                  </a:moveTo>
                  <a:cubicBezTo>
                    <a:pt x="5182" y="1"/>
                    <a:pt x="1504" y="8274"/>
                    <a:pt x="768" y="12623"/>
                  </a:cubicBezTo>
                  <a:cubicBezTo>
                    <a:pt x="1" y="17193"/>
                    <a:pt x="1669" y="17527"/>
                    <a:pt x="1669" y="17527"/>
                  </a:cubicBezTo>
                  <a:lnTo>
                    <a:pt x="2770" y="18027"/>
                  </a:lnTo>
                  <a:cubicBezTo>
                    <a:pt x="9107" y="17127"/>
                    <a:pt x="7273" y="782"/>
                    <a:pt x="6405" y="48"/>
                  </a:cubicBezTo>
                  <a:cubicBezTo>
                    <a:pt x="6368" y="16"/>
                    <a:pt x="6326" y="1"/>
                    <a:pt x="62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6"/>
            <p:cNvSpPr/>
            <p:nvPr/>
          </p:nvSpPr>
          <p:spPr>
            <a:xfrm>
              <a:off x="8790707" y="4333709"/>
              <a:ext cx="227101" cy="141854"/>
            </a:xfrm>
            <a:custGeom>
              <a:avLst/>
              <a:gdLst/>
              <a:ahLst/>
              <a:cxnLst/>
              <a:rect l="l" t="t" r="r" b="b"/>
              <a:pathLst>
                <a:path w="16970" h="10600" extrusionOk="0">
                  <a:moveTo>
                    <a:pt x="16313" y="1"/>
                  </a:moveTo>
                  <a:cubicBezTo>
                    <a:pt x="14211" y="1"/>
                    <a:pt x="7123" y="2535"/>
                    <a:pt x="3836" y="4660"/>
                  </a:cubicBezTo>
                  <a:cubicBezTo>
                    <a:pt x="0" y="7195"/>
                    <a:pt x="868" y="8629"/>
                    <a:pt x="868" y="8629"/>
                  </a:cubicBezTo>
                  <a:lnTo>
                    <a:pt x="1235" y="9797"/>
                  </a:lnTo>
                  <a:cubicBezTo>
                    <a:pt x="1924" y="10357"/>
                    <a:pt x="2725" y="10599"/>
                    <a:pt x="3593" y="10599"/>
                  </a:cubicBezTo>
                  <a:cubicBezTo>
                    <a:pt x="8985" y="10599"/>
                    <a:pt x="16970" y="1233"/>
                    <a:pt x="16912" y="257"/>
                  </a:cubicBezTo>
                  <a:cubicBezTo>
                    <a:pt x="16902" y="81"/>
                    <a:pt x="16686" y="1"/>
                    <a:pt x="16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6"/>
            <p:cNvSpPr/>
            <p:nvPr/>
          </p:nvSpPr>
          <p:spPr>
            <a:xfrm>
              <a:off x="8781607" y="4440547"/>
              <a:ext cx="240350" cy="143005"/>
            </a:xfrm>
            <a:custGeom>
              <a:avLst/>
              <a:gdLst/>
              <a:ahLst/>
              <a:cxnLst/>
              <a:rect l="l" t="t" r="r" b="b"/>
              <a:pathLst>
                <a:path w="17960" h="10686" extrusionOk="0">
                  <a:moveTo>
                    <a:pt x="3213" y="0"/>
                  </a:moveTo>
                  <a:cubicBezTo>
                    <a:pt x="2220" y="0"/>
                    <a:pt x="1948" y="479"/>
                    <a:pt x="1948" y="479"/>
                  </a:cubicBezTo>
                  <a:lnTo>
                    <a:pt x="1114" y="1380"/>
                  </a:lnTo>
                  <a:cubicBezTo>
                    <a:pt x="1" y="7194"/>
                    <a:pt x="13709" y="10685"/>
                    <a:pt x="16512" y="10685"/>
                  </a:cubicBezTo>
                  <a:cubicBezTo>
                    <a:pt x="16733" y="10685"/>
                    <a:pt x="16886" y="10664"/>
                    <a:pt x="16959" y="10620"/>
                  </a:cubicBezTo>
                  <a:cubicBezTo>
                    <a:pt x="17959" y="10020"/>
                    <a:pt x="10888" y="3415"/>
                    <a:pt x="6851" y="1213"/>
                  </a:cubicBezTo>
                  <a:cubicBezTo>
                    <a:pt x="5107" y="270"/>
                    <a:pt x="3958" y="0"/>
                    <a:pt x="32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6"/>
            <p:cNvSpPr/>
            <p:nvPr/>
          </p:nvSpPr>
          <p:spPr>
            <a:xfrm>
              <a:off x="8716604" y="4434900"/>
              <a:ext cx="131951" cy="244860"/>
            </a:xfrm>
            <a:custGeom>
              <a:avLst/>
              <a:gdLst/>
              <a:ahLst/>
              <a:cxnLst/>
              <a:rect l="l" t="t" r="r" b="b"/>
              <a:pathLst>
                <a:path w="9860" h="18297" extrusionOk="0">
                  <a:moveTo>
                    <a:pt x="5804" y="1"/>
                  </a:moveTo>
                  <a:lnTo>
                    <a:pt x="5804" y="1"/>
                  </a:lnTo>
                  <a:cubicBezTo>
                    <a:pt x="0" y="2736"/>
                    <a:pt x="6505" y="17814"/>
                    <a:pt x="7572" y="18281"/>
                  </a:cubicBezTo>
                  <a:cubicBezTo>
                    <a:pt x="7597" y="18292"/>
                    <a:pt x="7623" y="18297"/>
                    <a:pt x="7648" y="18297"/>
                  </a:cubicBezTo>
                  <a:cubicBezTo>
                    <a:pt x="8697" y="18297"/>
                    <a:pt x="9860" y="9034"/>
                    <a:pt x="9273" y="4604"/>
                  </a:cubicBezTo>
                  <a:cubicBezTo>
                    <a:pt x="8738" y="286"/>
                    <a:pt x="7189" y="167"/>
                    <a:pt x="7020" y="167"/>
                  </a:cubicBezTo>
                  <a:cubicBezTo>
                    <a:pt x="7010" y="167"/>
                    <a:pt x="7005" y="168"/>
                    <a:pt x="7005" y="168"/>
                  </a:cubicBezTo>
                  <a:lnTo>
                    <a:pt x="58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6"/>
            <p:cNvSpPr/>
            <p:nvPr/>
          </p:nvSpPr>
          <p:spPr>
            <a:xfrm>
              <a:off x="8601281" y="4429707"/>
              <a:ext cx="210413" cy="169623"/>
            </a:xfrm>
            <a:custGeom>
              <a:avLst/>
              <a:gdLst/>
              <a:ahLst/>
              <a:cxnLst/>
              <a:rect l="l" t="t" r="r" b="b"/>
              <a:pathLst>
                <a:path w="15723" h="12675" extrusionOk="0">
                  <a:moveTo>
                    <a:pt x="12306" y="0"/>
                  </a:moveTo>
                  <a:cubicBezTo>
                    <a:pt x="6869" y="0"/>
                    <a:pt x="1" y="11477"/>
                    <a:pt x="211" y="12497"/>
                  </a:cubicBezTo>
                  <a:cubicBezTo>
                    <a:pt x="236" y="12618"/>
                    <a:pt x="355" y="12674"/>
                    <a:pt x="552" y="12674"/>
                  </a:cubicBezTo>
                  <a:cubicBezTo>
                    <a:pt x="2205" y="12674"/>
                    <a:pt x="9343" y="8728"/>
                    <a:pt x="12353" y="5926"/>
                  </a:cubicBezTo>
                  <a:cubicBezTo>
                    <a:pt x="15722" y="2791"/>
                    <a:pt x="14655" y="1523"/>
                    <a:pt x="14655" y="1523"/>
                  </a:cubicBezTo>
                  <a:lnTo>
                    <a:pt x="14054" y="456"/>
                  </a:lnTo>
                  <a:cubicBezTo>
                    <a:pt x="13497" y="142"/>
                    <a:pt x="12911" y="0"/>
                    <a:pt x="123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6"/>
            <p:cNvSpPr/>
            <p:nvPr/>
          </p:nvSpPr>
          <p:spPr>
            <a:xfrm>
              <a:off x="8695619" y="4424635"/>
              <a:ext cx="121433" cy="236482"/>
            </a:xfrm>
            <a:custGeom>
              <a:avLst/>
              <a:gdLst/>
              <a:ahLst/>
              <a:cxnLst/>
              <a:rect l="l" t="t" r="r" b="b"/>
              <a:pathLst>
                <a:path w="9074" h="17671" extrusionOk="0">
                  <a:moveTo>
                    <a:pt x="6405" y="1"/>
                  </a:moveTo>
                  <a:cubicBezTo>
                    <a:pt x="0" y="368"/>
                    <a:pt x="467" y="16813"/>
                    <a:pt x="1268" y="17613"/>
                  </a:cubicBezTo>
                  <a:cubicBezTo>
                    <a:pt x="1307" y="17652"/>
                    <a:pt x="1354" y="17671"/>
                    <a:pt x="1409" y="17671"/>
                  </a:cubicBezTo>
                  <a:cubicBezTo>
                    <a:pt x="2532" y="17671"/>
                    <a:pt x="6858" y="9800"/>
                    <a:pt x="7939" y="5538"/>
                  </a:cubicBezTo>
                  <a:cubicBezTo>
                    <a:pt x="9073" y="1068"/>
                    <a:pt x="7472" y="601"/>
                    <a:pt x="7472" y="601"/>
                  </a:cubicBezTo>
                  <a:lnTo>
                    <a:pt x="64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6"/>
            <p:cNvSpPr/>
            <p:nvPr/>
          </p:nvSpPr>
          <p:spPr>
            <a:xfrm>
              <a:off x="8746556" y="4441497"/>
              <a:ext cx="212461" cy="201929"/>
            </a:xfrm>
            <a:custGeom>
              <a:avLst/>
              <a:gdLst/>
              <a:ahLst/>
              <a:cxnLst/>
              <a:rect l="l" t="t" r="r" b="b"/>
              <a:pathLst>
                <a:path w="15876" h="15089" extrusionOk="0">
                  <a:moveTo>
                    <a:pt x="5052" y="1"/>
                  </a:moveTo>
                  <a:cubicBezTo>
                    <a:pt x="4677" y="1"/>
                    <a:pt x="4500" y="142"/>
                    <a:pt x="4500" y="142"/>
                  </a:cubicBezTo>
                  <a:lnTo>
                    <a:pt x="3366" y="675"/>
                  </a:lnTo>
                  <a:cubicBezTo>
                    <a:pt x="0" y="6021"/>
                    <a:pt x="13316" y="15089"/>
                    <a:pt x="14700" y="15089"/>
                  </a:cubicBezTo>
                  <a:cubicBezTo>
                    <a:pt x="14715" y="15089"/>
                    <a:pt x="14729" y="15088"/>
                    <a:pt x="14741" y="15086"/>
                  </a:cubicBezTo>
                  <a:cubicBezTo>
                    <a:pt x="15875" y="14885"/>
                    <a:pt x="11772" y="6146"/>
                    <a:pt x="8803" y="2643"/>
                  </a:cubicBezTo>
                  <a:cubicBezTo>
                    <a:pt x="6909" y="412"/>
                    <a:pt x="5692" y="1"/>
                    <a:pt x="50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6"/>
            <p:cNvSpPr/>
            <p:nvPr/>
          </p:nvSpPr>
          <p:spPr>
            <a:xfrm>
              <a:off x="8801869" y="4417434"/>
              <a:ext cx="253572" cy="81218"/>
            </a:xfrm>
            <a:custGeom>
              <a:avLst/>
              <a:gdLst/>
              <a:ahLst/>
              <a:cxnLst/>
              <a:rect l="l" t="t" r="r" b="b"/>
              <a:pathLst>
                <a:path w="18948" h="6069" extrusionOk="0">
                  <a:moveTo>
                    <a:pt x="4654" y="1"/>
                  </a:moveTo>
                  <a:cubicBezTo>
                    <a:pt x="428" y="1"/>
                    <a:pt x="334" y="1606"/>
                    <a:pt x="334" y="1606"/>
                  </a:cubicBezTo>
                  <a:lnTo>
                    <a:pt x="0" y="2774"/>
                  </a:lnTo>
                  <a:cubicBezTo>
                    <a:pt x="734" y="5273"/>
                    <a:pt x="3806" y="6068"/>
                    <a:pt x="7232" y="6068"/>
                  </a:cubicBezTo>
                  <a:cubicBezTo>
                    <a:pt x="12220" y="6068"/>
                    <a:pt x="17957" y="4381"/>
                    <a:pt x="18313" y="3808"/>
                  </a:cubicBezTo>
                  <a:cubicBezTo>
                    <a:pt x="18947" y="2807"/>
                    <a:pt x="9641" y="138"/>
                    <a:pt x="5037" y="5"/>
                  </a:cubicBezTo>
                  <a:cubicBezTo>
                    <a:pt x="4906" y="2"/>
                    <a:pt x="4778" y="1"/>
                    <a:pt x="46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6"/>
            <p:cNvSpPr/>
            <p:nvPr/>
          </p:nvSpPr>
          <p:spPr>
            <a:xfrm>
              <a:off x="8771061" y="4256930"/>
              <a:ext cx="199600" cy="183086"/>
            </a:xfrm>
            <a:custGeom>
              <a:avLst/>
              <a:gdLst/>
              <a:ahLst/>
              <a:cxnLst/>
              <a:rect l="l" t="t" r="r" b="b"/>
              <a:pathLst>
                <a:path w="14915" h="13681" extrusionOk="0">
                  <a:moveTo>
                    <a:pt x="14290" y="0"/>
                  </a:moveTo>
                  <a:cubicBezTo>
                    <a:pt x="12774" y="0"/>
                    <a:pt x="5881" y="4648"/>
                    <a:pt x="3070" y="7762"/>
                  </a:cubicBezTo>
                  <a:cubicBezTo>
                    <a:pt x="1" y="11164"/>
                    <a:pt x="1202" y="12365"/>
                    <a:pt x="1202" y="12365"/>
                  </a:cubicBezTo>
                  <a:lnTo>
                    <a:pt x="1869" y="13366"/>
                  </a:lnTo>
                  <a:cubicBezTo>
                    <a:pt x="2346" y="13581"/>
                    <a:pt x="2833" y="13680"/>
                    <a:pt x="3324" y="13680"/>
                  </a:cubicBezTo>
                  <a:cubicBezTo>
                    <a:pt x="8839" y="13680"/>
                    <a:pt x="14915" y="1167"/>
                    <a:pt x="14578" y="156"/>
                  </a:cubicBezTo>
                  <a:cubicBezTo>
                    <a:pt x="14546" y="50"/>
                    <a:pt x="14447" y="0"/>
                    <a:pt x="14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6"/>
            <p:cNvSpPr/>
            <p:nvPr/>
          </p:nvSpPr>
          <p:spPr>
            <a:xfrm>
              <a:off x="8615708" y="4243346"/>
              <a:ext cx="212461" cy="201929"/>
            </a:xfrm>
            <a:custGeom>
              <a:avLst/>
              <a:gdLst/>
              <a:ahLst/>
              <a:cxnLst/>
              <a:rect l="l" t="t" r="r" b="b"/>
              <a:pathLst>
                <a:path w="15876" h="15089" extrusionOk="0">
                  <a:moveTo>
                    <a:pt x="1175" y="0"/>
                  </a:moveTo>
                  <a:cubicBezTo>
                    <a:pt x="1160" y="0"/>
                    <a:pt x="1147" y="1"/>
                    <a:pt x="1135" y="4"/>
                  </a:cubicBezTo>
                  <a:cubicBezTo>
                    <a:pt x="0" y="204"/>
                    <a:pt x="4137" y="8943"/>
                    <a:pt x="7105" y="12446"/>
                  </a:cubicBezTo>
                  <a:cubicBezTo>
                    <a:pt x="8979" y="14677"/>
                    <a:pt x="10201" y="15088"/>
                    <a:pt x="10848" y="15088"/>
                  </a:cubicBezTo>
                  <a:cubicBezTo>
                    <a:pt x="11227" y="15088"/>
                    <a:pt x="11409" y="14948"/>
                    <a:pt x="11409" y="14948"/>
                  </a:cubicBezTo>
                  <a:lnTo>
                    <a:pt x="12509" y="14414"/>
                  </a:lnTo>
                  <a:cubicBezTo>
                    <a:pt x="15875" y="9035"/>
                    <a:pt x="2560" y="0"/>
                    <a:pt x="11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6"/>
            <p:cNvSpPr/>
            <p:nvPr/>
          </p:nvSpPr>
          <p:spPr>
            <a:xfrm>
              <a:off x="8714597" y="4207158"/>
              <a:ext cx="154688" cy="236429"/>
            </a:xfrm>
            <a:custGeom>
              <a:avLst/>
              <a:gdLst/>
              <a:ahLst/>
              <a:cxnLst/>
              <a:rect l="l" t="t" r="r" b="b"/>
              <a:pathLst>
                <a:path w="11559" h="17667" extrusionOk="0">
                  <a:moveTo>
                    <a:pt x="1072" y="0"/>
                  </a:moveTo>
                  <a:cubicBezTo>
                    <a:pt x="1" y="0"/>
                    <a:pt x="637" y="9438"/>
                    <a:pt x="2085" y="13749"/>
                  </a:cubicBezTo>
                  <a:cubicBezTo>
                    <a:pt x="3294" y="17349"/>
                    <a:pt x="4617" y="17666"/>
                    <a:pt x="5045" y="17666"/>
                  </a:cubicBezTo>
                  <a:cubicBezTo>
                    <a:pt x="5136" y="17666"/>
                    <a:pt x="5187" y="17652"/>
                    <a:pt x="5187" y="17652"/>
                  </a:cubicBezTo>
                  <a:lnTo>
                    <a:pt x="6421" y="17585"/>
                  </a:lnTo>
                  <a:cubicBezTo>
                    <a:pt x="11558" y="13782"/>
                    <a:pt x="2252" y="239"/>
                    <a:pt x="1117" y="6"/>
                  </a:cubicBezTo>
                  <a:cubicBezTo>
                    <a:pt x="1102" y="2"/>
                    <a:pt x="1087" y="0"/>
                    <a:pt x="10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6"/>
            <p:cNvSpPr/>
            <p:nvPr/>
          </p:nvSpPr>
          <p:spPr>
            <a:xfrm>
              <a:off x="8531326" y="4385288"/>
              <a:ext cx="250895" cy="90104"/>
            </a:xfrm>
            <a:custGeom>
              <a:avLst/>
              <a:gdLst/>
              <a:ahLst/>
              <a:cxnLst/>
              <a:rect l="l" t="t" r="r" b="b"/>
              <a:pathLst>
                <a:path w="18748" h="6733" extrusionOk="0">
                  <a:moveTo>
                    <a:pt x="8068" y="0"/>
                  </a:moveTo>
                  <a:cubicBezTo>
                    <a:pt x="4375" y="0"/>
                    <a:pt x="1070" y="579"/>
                    <a:pt x="735" y="973"/>
                  </a:cubicBezTo>
                  <a:cubicBezTo>
                    <a:pt x="1" y="1840"/>
                    <a:pt x="8807" y="5809"/>
                    <a:pt x="13377" y="6543"/>
                  </a:cubicBezTo>
                  <a:cubicBezTo>
                    <a:pt x="14209" y="6678"/>
                    <a:pt x="14899" y="6733"/>
                    <a:pt x="15472" y="6733"/>
                  </a:cubicBezTo>
                  <a:cubicBezTo>
                    <a:pt x="18025" y="6733"/>
                    <a:pt x="18247" y="5643"/>
                    <a:pt x="18247" y="5643"/>
                  </a:cubicBezTo>
                  <a:lnTo>
                    <a:pt x="18748" y="4508"/>
                  </a:lnTo>
                  <a:cubicBezTo>
                    <a:pt x="18222" y="960"/>
                    <a:pt x="12824" y="0"/>
                    <a:pt x="80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6"/>
            <p:cNvSpPr/>
            <p:nvPr/>
          </p:nvSpPr>
          <p:spPr>
            <a:xfrm>
              <a:off x="8545165" y="4409110"/>
              <a:ext cx="244204" cy="97090"/>
            </a:xfrm>
            <a:custGeom>
              <a:avLst/>
              <a:gdLst/>
              <a:ahLst/>
              <a:cxnLst/>
              <a:rect l="l" t="t" r="r" b="b"/>
              <a:pathLst>
                <a:path w="18248" h="7255" extrusionOk="0">
                  <a:moveTo>
                    <a:pt x="14106" y="0"/>
                  </a:moveTo>
                  <a:cubicBezTo>
                    <a:pt x="8672" y="0"/>
                    <a:pt x="309" y="5746"/>
                    <a:pt x="101" y="6631"/>
                  </a:cubicBezTo>
                  <a:cubicBezTo>
                    <a:pt x="0" y="7059"/>
                    <a:pt x="1311" y="7255"/>
                    <a:pt x="3219" y="7255"/>
                  </a:cubicBezTo>
                  <a:cubicBezTo>
                    <a:pt x="6366" y="7255"/>
                    <a:pt x="11136" y="6724"/>
                    <a:pt x="13878" y="5831"/>
                  </a:cubicBezTo>
                  <a:cubicBezTo>
                    <a:pt x="18247" y="4430"/>
                    <a:pt x="17814" y="2828"/>
                    <a:pt x="17814" y="2828"/>
                  </a:cubicBezTo>
                  <a:lnTo>
                    <a:pt x="17747" y="1594"/>
                  </a:lnTo>
                  <a:cubicBezTo>
                    <a:pt x="16928" y="453"/>
                    <a:pt x="15633" y="0"/>
                    <a:pt x="141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6"/>
            <p:cNvSpPr/>
            <p:nvPr/>
          </p:nvSpPr>
          <p:spPr>
            <a:xfrm>
              <a:off x="8570620" y="4313353"/>
              <a:ext cx="237727" cy="153256"/>
            </a:xfrm>
            <a:custGeom>
              <a:avLst/>
              <a:gdLst/>
              <a:ahLst/>
              <a:cxnLst/>
              <a:rect l="l" t="t" r="r" b="b"/>
              <a:pathLst>
                <a:path w="17764" h="11452" extrusionOk="0">
                  <a:moveTo>
                    <a:pt x="1325" y="0"/>
                  </a:moveTo>
                  <a:cubicBezTo>
                    <a:pt x="1189" y="0"/>
                    <a:pt x="1090" y="14"/>
                    <a:pt x="1034" y="43"/>
                  </a:cubicBezTo>
                  <a:cubicBezTo>
                    <a:pt x="0" y="577"/>
                    <a:pt x="6638" y="7582"/>
                    <a:pt x="10541" y="10017"/>
                  </a:cubicBezTo>
                  <a:cubicBezTo>
                    <a:pt x="12356" y="11149"/>
                    <a:pt x="13536" y="11452"/>
                    <a:pt x="14279" y="11452"/>
                  </a:cubicBezTo>
                  <a:cubicBezTo>
                    <a:pt x="15134" y="11452"/>
                    <a:pt x="15411" y="11051"/>
                    <a:pt x="15411" y="11051"/>
                  </a:cubicBezTo>
                  <a:lnTo>
                    <a:pt x="16312" y="10217"/>
                  </a:lnTo>
                  <a:cubicBezTo>
                    <a:pt x="17764" y="4347"/>
                    <a:pt x="3720" y="0"/>
                    <a:pt x="1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6"/>
            <p:cNvSpPr/>
            <p:nvPr/>
          </p:nvSpPr>
          <p:spPr>
            <a:xfrm>
              <a:off x="8794281" y="4446449"/>
              <a:ext cx="141520" cy="123280"/>
            </a:xfrm>
            <a:custGeom>
              <a:avLst/>
              <a:gdLst/>
              <a:ahLst/>
              <a:cxnLst/>
              <a:rect l="l" t="t" r="r" b="b"/>
              <a:pathLst>
                <a:path w="10575" h="9212" extrusionOk="0">
                  <a:moveTo>
                    <a:pt x="920" y="0"/>
                  </a:moveTo>
                  <a:cubicBezTo>
                    <a:pt x="652" y="0"/>
                    <a:pt x="400" y="23"/>
                    <a:pt x="167" y="72"/>
                  </a:cubicBezTo>
                  <a:cubicBezTo>
                    <a:pt x="100" y="72"/>
                    <a:pt x="67" y="139"/>
                    <a:pt x="34" y="172"/>
                  </a:cubicBezTo>
                  <a:cubicBezTo>
                    <a:pt x="0" y="239"/>
                    <a:pt x="0" y="305"/>
                    <a:pt x="34" y="372"/>
                  </a:cubicBezTo>
                  <a:cubicBezTo>
                    <a:pt x="167" y="672"/>
                    <a:pt x="3536" y="7544"/>
                    <a:pt x="9173" y="9178"/>
                  </a:cubicBezTo>
                  <a:cubicBezTo>
                    <a:pt x="9207" y="9212"/>
                    <a:pt x="9240" y="9212"/>
                    <a:pt x="9240" y="9212"/>
                  </a:cubicBezTo>
                  <a:cubicBezTo>
                    <a:pt x="9340" y="9212"/>
                    <a:pt x="9407" y="9145"/>
                    <a:pt x="9440" y="9045"/>
                  </a:cubicBezTo>
                  <a:cubicBezTo>
                    <a:pt x="9474" y="8945"/>
                    <a:pt x="9407" y="8811"/>
                    <a:pt x="9307" y="8778"/>
                  </a:cubicBezTo>
                  <a:cubicBezTo>
                    <a:pt x="4437" y="7344"/>
                    <a:pt x="1201" y="1706"/>
                    <a:pt x="534" y="439"/>
                  </a:cubicBezTo>
                  <a:cubicBezTo>
                    <a:pt x="660" y="425"/>
                    <a:pt x="792" y="419"/>
                    <a:pt x="929" y="419"/>
                  </a:cubicBezTo>
                  <a:cubicBezTo>
                    <a:pt x="4181" y="419"/>
                    <a:pt x="10144" y="4077"/>
                    <a:pt x="10208" y="4141"/>
                  </a:cubicBezTo>
                  <a:cubicBezTo>
                    <a:pt x="10244" y="4154"/>
                    <a:pt x="10285" y="4161"/>
                    <a:pt x="10326" y="4161"/>
                  </a:cubicBezTo>
                  <a:cubicBezTo>
                    <a:pt x="10396" y="4161"/>
                    <a:pt x="10465" y="4138"/>
                    <a:pt x="10508" y="4075"/>
                  </a:cubicBezTo>
                  <a:cubicBezTo>
                    <a:pt x="10574" y="3975"/>
                    <a:pt x="10541" y="3841"/>
                    <a:pt x="10441" y="3774"/>
                  </a:cubicBezTo>
                  <a:cubicBezTo>
                    <a:pt x="10163" y="3620"/>
                    <a:pt x="4300" y="0"/>
                    <a:pt x="92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6"/>
            <p:cNvSpPr/>
            <p:nvPr/>
          </p:nvSpPr>
          <p:spPr>
            <a:xfrm>
              <a:off x="8759899" y="4442488"/>
              <a:ext cx="82597" cy="140195"/>
            </a:xfrm>
            <a:custGeom>
              <a:avLst/>
              <a:gdLst/>
              <a:ahLst/>
              <a:cxnLst/>
              <a:rect l="l" t="t" r="r" b="b"/>
              <a:pathLst>
                <a:path w="6172" h="10476" extrusionOk="0">
                  <a:moveTo>
                    <a:pt x="2102" y="1"/>
                  </a:moveTo>
                  <a:cubicBezTo>
                    <a:pt x="2036" y="34"/>
                    <a:pt x="2002" y="101"/>
                    <a:pt x="1969" y="168"/>
                  </a:cubicBezTo>
                  <a:cubicBezTo>
                    <a:pt x="1902" y="468"/>
                    <a:pt x="1" y="7473"/>
                    <a:pt x="935" y="10308"/>
                  </a:cubicBezTo>
                  <a:cubicBezTo>
                    <a:pt x="962" y="10391"/>
                    <a:pt x="1035" y="10450"/>
                    <a:pt x="1134" y="10450"/>
                  </a:cubicBezTo>
                  <a:cubicBezTo>
                    <a:pt x="1155" y="10450"/>
                    <a:pt x="1178" y="10448"/>
                    <a:pt x="1202" y="10442"/>
                  </a:cubicBezTo>
                  <a:cubicBezTo>
                    <a:pt x="1302" y="10375"/>
                    <a:pt x="1368" y="10275"/>
                    <a:pt x="1335" y="10175"/>
                  </a:cubicBezTo>
                  <a:cubicBezTo>
                    <a:pt x="534" y="7806"/>
                    <a:pt x="1902" y="2069"/>
                    <a:pt x="2269" y="601"/>
                  </a:cubicBezTo>
                  <a:cubicBezTo>
                    <a:pt x="4838" y="3303"/>
                    <a:pt x="5738" y="10208"/>
                    <a:pt x="5738" y="10275"/>
                  </a:cubicBezTo>
                  <a:cubicBezTo>
                    <a:pt x="5772" y="10408"/>
                    <a:pt x="5838" y="10475"/>
                    <a:pt x="5972" y="10475"/>
                  </a:cubicBezTo>
                  <a:cubicBezTo>
                    <a:pt x="6105" y="10442"/>
                    <a:pt x="6172" y="10342"/>
                    <a:pt x="6172" y="10242"/>
                  </a:cubicBezTo>
                  <a:cubicBezTo>
                    <a:pt x="6138" y="9941"/>
                    <a:pt x="5171" y="2636"/>
                    <a:pt x="2302" y="68"/>
                  </a:cubicBezTo>
                  <a:cubicBezTo>
                    <a:pt x="2269" y="1"/>
                    <a:pt x="2169" y="1"/>
                    <a:pt x="210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6"/>
            <p:cNvSpPr/>
            <p:nvPr/>
          </p:nvSpPr>
          <p:spPr>
            <a:xfrm>
              <a:off x="8665708" y="4440079"/>
              <a:ext cx="125006" cy="120724"/>
            </a:xfrm>
            <a:custGeom>
              <a:avLst/>
              <a:gdLst/>
              <a:ahLst/>
              <a:cxnLst/>
              <a:rect l="l" t="t" r="r" b="b"/>
              <a:pathLst>
                <a:path w="9341" h="9021" extrusionOk="0">
                  <a:moveTo>
                    <a:pt x="9131" y="0"/>
                  </a:moveTo>
                  <a:cubicBezTo>
                    <a:pt x="9113" y="0"/>
                    <a:pt x="9093" y="4"/>
                    <a:pt x="9074" y="14"/>
                  </a:cubicBezTo>
                  <a:cubicBezTo>
                    <a:pt x="9007" y="14"/>
                    <a:pt x="3103" y="1849"/>
                    <a:pt x="134" y="3683"/>
                  </a:cubicBezTo>
                  <a:cubicBezTo>
                    <a:pt x="34" y="3750"/>
                    <a:pt x="0" y="3850"/>
                    <a:pt x="67" y="3950"/>
                  </a:cubicBezTo>
                  <a:cubicBezTo>
                    <a:pt x="117" y="4025"/>
                    <a:pt x="205" y="4063"/>
                    <a:pt x="288" y="4063"/>
                  </a:cubicBezTo>
                  <a:cubicBezTo>
                    <a:pt x="315" y="4063"/>
                    <a:pt x="342" y="4059"/>
                    <a:pt x="367" y="4050"/>
                  </a:cubicBezTo>
                  <a:cubicBezTo>
                    <a:pt x="2902" y="2483"/>
                    <a:pt x="7606" y="915"/>
                    <a:pt x="8873" y="514"/>
                  </a:cubicBezTo>
                  <a:lnTo>
                    <a:pt x="8873" y="514"/>
                  </a:lnTo>
                  <a:cubicBezTo>
                    <a:pt x="8273" y="3750"/>
                    <a:pt x="3169" y="8620"/>
                    <a:pt x="3103" y="8654"/>
                  </a:cubicBezTo>
                  <a:cubicBezTo>
                    <a:pt x="3003" y="8754"/>
                    <a:pt x="3003" y="8887"/>
                    <a:pt x="3103" y="8954"/>
                  </a:cubicBezTo>
                  <a:cubicBezTo>
                    <a:pt x="3136" y="8987"/>
                    <a:pt x="3203" y="9021"/>
                    <a:pt x="3236" y="9021"/>
                  </a:cubicBezTo>
                  <a:cubicBezTo>
                    <a:pt x="3303" y="9021"/>
                    <a:pt x="3336" y="8987"/>
                    <a:pt x="3403" y="8954"/>
                  </a:cubicBezTo>
                  <a:cubicBezTo>
                    <a:pt x="3603" y="8754"/>
                    <a:pt x="9040" y="3617"/>
                    <a:pt x="9340" y="214"/>
                  </a:cubicBezTo>
                  <a:cubicBezTo>
                    <a:pt x="9340" y="148"/>
                    <a:pt x="9307" y="81"/>
                    <a:pt x="9240" y="47"/>
                  </a:cubicBezTo>
                  <a:cubicBezTo>
                    <a:pt x="9217" y="24"/>
                    <a:pt x="9176" y="0"/>
                    <a:pt x="913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6"/>
            <p:cNvSpPr/>
            <p:nvPr/>
          </p:nvSpPr>
          <p:spPr>
            <a:xfrm>
              <a:off x="8784899" y="4363754"/>
              <a:ext cx="156709" cy="87227"/>
            </a:xfrm>
            <a:custGeom>
              <a:avLst/>
              <a:gdLst/>
              <a:ahLst/>
              <a:cxnLst/>
              <a:rect l="l" t="t" r="r" b="b"/>
              <a:pathLst>
                <a:path w="11710" h="6518" extrusionOk="0">
                  <a:moveTo>
                    <a:pt x="9520" y="1"/>
                  </a:moveTo>
                  <a:cubicBezTo>
                    <a:pt x="9493" y="1"/>
                    <a:pt x="9466" y="5"/>
                    <a:pt x="9441" y="13"/>
                  </a:cubicBezTo>
                  <a:cubicBezTo>
                    <a:pt x="9174" y="146"/>
                    <a:pt x="2869" y="3082"/>
                    <a:pt x="67" y="5750"/>
                  </a:cubicBezTo>
                  <a:cubicBezTo>
                    <a:pt x="1" y="5817"/>
                    <a:pt x="1" y="5884"/>
                    <a:pt x="1" y="5984"/>
                  </a:cubicBezTo>
                  <a:cubicBezTo>
                    <a:pt x="34" y="6051"/>
                    <a:pt x="101" y="6117"/>
                    <a:pt x="168" y="6117"/>
                  </a:cubicBezTo>
                  <a:cubicBezTo>
                    <a:pt x="334" y="6151"/>
                    <a:pt x="2336" y="6518"/>
                    <a:pt x="4771" y="6518"/>
                  </a:cubicBezTo>
                  <a:cubicBezTo>
                    <a:pt x="7039" y="6518"/>
                    <a:pt x="9674" y="6184"/>
                    <a:pt x="11576" y="4983"/>
                  </a:cubicBezTo>
                  <a:cubicBezTo>
                    <a:pt x="11676" y="4917"/>
                    <a:pt x="11709" y="4783"/>
                    <a:pt x="11642" y="4683"/>
                  </a:cubicBezTo>
                  <a:cubicBezTo>
                    <a:pt x="11600" y="4620"/>
                    <a:pt x="11531" y="4596"/>
                    <a:pt x="11461" y="4596"/>
                  </a:cubicBezTo>
                  <a:cubicBezTo>
                    <a:pt x="11420" y="4596"/>
                    <a:pt x="11379" y="4604"/>
                    <a:pt x="11342" y="4616"/>
                  </a:cubicBezTo>
                  <a:cubicBezTo>
                    <a:pt x="9549" y="5781"/>
                    <a:pt x="6958" y="6085"/>
                    <a:pt x="4730" y="6085"/>
                  </a:cubicBezTo>
                  <a:cubicBezTo>
                    <a:pt x="2938" y="6085"/>
                    <a:pt x="1382" y="5888"/>
                    <a:pt x="668" y="5784"/>
                  </a:cubicBezTo>
                  <a:cubicBezTo>
                    <a:pt x="3570" y="3215"/>
                    <a:pt x="9574" y="413"/>
                    <a:pt x="9608" y="413"/>
                  </a:cubicBezTo>
                  <a:cubicBezTo>
                    <a:pt x="9741" y="347"/>
                    <a:pt x="9774" y="213"/>
                    <a:pt x="9708" y="113"/>
                  </a:cubicBezTo>
                  <a:cubicBezTo>
                    <a:pt x="9683" y="38"/>
                    <a:pt x="9601" y="1"/>
                    <a:pt x="952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6"/>
            <p:cNvSpPr/>
            <p:nvPr/>
          </p:nvSpPr>
          <p:spPr>
            <a:xfrm>
              <a:off x="8781326" y="4297320"/>
              <a:ext cx="85287" cy="148746"/>
            </a:xfrm>
            <a:custGeom>
              <a:avLst/>
              <a:gdLst/>
              <a:ahLst/>
              <a:cxnLst/>
              <a:rect l="l" t="t" r="r" b="b"/>
              <a:pathLst>
                <a:path w="6373" h="11115" extrusionOk="0">
                  <a:moveTo>
                    <a:pt x="995" y="0"/>
                  </a:moveTo>
                  <a:cubicBezTo>
                    <a:pt x="909" y="0"/>
                    <a:pt x="830" y="87"/>
                    <a:pt x="801" y="174"/>
                  </a:cubicBezTo>
                  <a:cubicBezTo>
                    <a:pt x="301" y="2909"/>
                    <a:pt x="1" y="10815"/>
                    <a:pt x="1" y="10915"/>
                  </a:cubicBezTo>
                  <a:cubicBezTo>
                    <a:pt x="1" y="10981"/>
                    <a:pt x="34" y="11048"/>
                    <a:pt x="101" y="11115"/>
                  </a:cubicBezTo>
                  <a:lnTo>
                    <a:pt x="201" y="11115"/>
                  </a:lnTo>
                  <a:cubicBezTo>
                    <a:pt x="234" y="11115"/>
                    <a:pt x="268" y="11115"/>
                    <a:pt x="301" y="11081"/>
                  </a:cubicBezTo>
                  <a:cubicBezTo>
                    <a:pt x="2469" y="9780"/>
                    <a:pt x="6172" y="1708"/>
                    <a:pt x="6305" y="1374"/>
                  </a:cubicBezTo>
                  <a:cubicBezTo>
                    <a:pt x="6372" y="1274"/>
                    <a:pt x="6305" y="1141"/>
                    <a:pt x="6205" y="1074"/>
                  </a:cubicBezTo>
                  <a:cubicBezTo>
                    <a:pt x="6182" y="1066"/>
                    <a:pt x="6156" y="1062"/>
                    <a:pt x="6131" y="1062"/>
                  </a:cubicBezTo>
                  <a:cubicBezTo>
                    <a:pt x="6048" y="1062"/>
                    <a:pt x="5964" y="1106"/>
                    <a:pt x="5938" y="1208"/>
                  </a:cubicBezTo>
                  <a:cubicBezTo>
                    <a:pt x="5905" y="1274"/>
                    <a:pt x="2536" y="8646"/>
                    <a:pt x="435" y="10481"/>
                  </a:cubicBezTo>
                  <a:cubicBezTo>
                    <a:pt x="501" y="8780"/>
                    <a:pt x="801" y="2575"/>
                    <a:pt x="1202" y="240"/>
                  </a:cubicBezTo>
                  <a:cubicBezTo>
                    <a:pt x="1235" y="140"/>
                    <a:pt x="1168" y="40"/>
                    <a:pt x="1035" y="7"/>
                  </a:cubicBezTo>
                  <a:cubicBezTo>
                    <a:pt x="1022" y="2"/>
                    <a:pt x="1008" y="0"/>
                    <a:pt x="99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6"/>
            <p:cNvSpPr/>
            <p:nvPr/>
          </p:nvSpPr>
          <p:spPr>
            <a:xfrm>
              <a:off x="8656326" y="4303477"/>
              <a:ext cx="144210" cy="142591"/>
            </a:xfrm>
            <a:custGeom>
              <a:avLst/>
              <a:gdLst/>
              <a:ahLst/>
              <a:cxnLst/>
              <a:rect l="l" t="t" r="r" b="b"/>
              <a:pathLst>
                <a:path w="10776" h="10655" extrusionOk="0">
                  <a:moveTo>
                    <a:pt x="5189" y="1"/>
                  </a:moveTo>
                  <a:cubicBezTo>
                    <a:pt x="5145" y="1"/>
                    <a:pt x="5101" y="17"/>
                    <a:pt x="5071" y="47"/>
                  </a:cubicBezTo>
                  <a:cubicBezTo>
                    <a:pt x="4971" y="114"/>
                    <a:pt x="4938" y="247"/>
                    <a:pt x="5038" y="314"/>
                  </a:cubicBezTo>
                  <a:cubicBezTo>
                    <a:pt x="5071" y="381"/>
                    <a:pt x="10041" y="6919"/>
                    <a:pt x="9408" y="10154"/>
                  </a:cubicBezTo>
                  <a:cubicBezTo>
                    <a:pt x="8173" y="9454"/>
                    <a:pt x="2303" y="6085"/>
                    <a:pt x="435" y="2015"/>
                  </a:cubicBezTo>
                  <a:cubicBezTo>
                    <a:pt x="410" y="1943"/>
                    <a:pt x="334" y="1888"/>
                    <a:pt x="256" y="1888"/>
                  </a:cubicBezTo>
                  <a:cubicBezTo>
                    <a:pt x="226" y="1888"/>
                    <a:pt x="196" y="1897"/>
                    <a:pt x="168" y="1915"/>
                  </a:cubicBezTo>
                  <a:cubicBezTo>
                    <a:pt x="68" y="1949"/>
                    <a:pt x="1" y="2082"/>
                    <a:pt x="68" y="2182"/>
                  </a:cubicBezTo>
                  <a:cubicBezTo>
                    <a:pt x="2202" y="6852"/>
                    <a:pt x="9141" y="10488"/>
                    <a:pt x="9441" y="10655"/>
                  </a:cubicBezTo>
                  <a:lnTo>
                    <a:pt x="9608" y="10655"/>
                  </a:lnTo>
                  <a:cubicBezTo>
                    <a:pt x="9674" y="10621"/>
                    <a:pt x="9708" y="10588"/>
                    <a:pt x="9741" y="10521"/>
                  </a:cubicBezTo>
                  <a:cubicBezTo>
                    <a:pt x="10775" y="7186"/>
                    <a:pt x="5572" y="347"/>
                    <a:pt x="5338" y="81"/>
                  </a:cubicBezTo>
                  <a:cubicBezTo>
                    <a:pt x="5301" y="25"/>
                    <a:pt x="5244" y="1"/>
                    <a:pt x="518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6"/>
            <p:cNvSpPr/>
            <p:nvPr/>
          </p:nvSpPr>
          <p:spPr>
            <a:xfrm>
              <a:off x="8615708" y="4382223"/>
              <a:ext cx="170988" cy="75906"/>
            </a:xfrm>
            <a:custGeom>
              <a:avLst/>
              <a:gdLst/>
              <a:ahLst/>
              <a:cxnLst/>
              <a:rect l="l" t="t" r="r" b="b"/>
              <a:pathLst>
                <a:path w="12777" h="5672" extrusionOk="0">
                  <a:moveTo>
                    <a:pt x="1635" y="1"/>
                  </a:moveTo>
                  <a:cubicBezTo>
                    <a:pt x="1535" y="1"/>
                    <a:pt x="1435" y="67"/>
                    <a:pt x="1401" y="167"/>
                  </a:cubicBezTo>
                  <a:cubicBezTo>
                    <a:pt x="1401" y="301"/>
                    <a:pt x="1468" y="401"/>
                    <a:pt x="1568" y="401"/>
                  </a:cubicBezTo>
                  <a:cubicBezTo>
                    <a:pt x="1635" y="434"/>
                    <a:pt x="7239" y="1168"/>
                    <a:pt x="12109" y="4504"/>
                  </a:cubicBezTo>
                  <a:cubicBezTo>
                    <a:pt x="11315" y="4748"/>
                    <a:pt x="9327" y="5254"/>
                    <a:pt x="6533" y="5254"/>
                  </a:cubicBezTo>
                  <a:cubicBezTo>
                    <a:pt x="4751" y="5254"/>
                    <a:pt x="2639" y="5048"/>
                    <a:pt x="301" y="4437"/>
                  </a:cubicBezTo>
                  <a:cubicBezTo>
                    <a:pt x="167" y="4437"/>
                    <a:pt x="67" y="4504"/>
                    <a:pt x="34" y="4604"/>
                  </a:cubicBezTo>
                  <a:cubicBezTo>
                    <a:pt x="0" y="4704"/>
                    <a:pt x="67" y="4837"/>
                    <a:pt x="201" y="4871"/>
                  </a:cubicBezTo>
                  <a:cubicBezTo>
                    <a:pt x="2536" y="5471"/>
                    <a:pt x="4670" y="5671"/>
                    <a:pt x="6505" y="5671"/>
                  </a:cubicBezTo>
                  <a:cubicBezTo>
                    <a:pt x="10241" y="5671"/>
                    <a:pt x="12609" y="4771"/>
                    <a:pt x="12643" y="4771"/>
                  </a:cubicBezTo>
                  <a:cubicBezTo>
                    <a:pt x="12709" y="4737"/>
                    <a:pt x="12776" y="4671"/>
                    <a:pt x="12776" y="4604"/>
                  </a:cubicBezTo>
                  <a:cubicBezTo>
                    <a:pt x="12776" y="4537"/>
                    <a:pt x="12743" y="4437"/>
                    <a:pt x="12676" y="4404"/>
                  </a:cubicBezTo>
                  <a:cubicBezTo>
                    <a:pt x="7673" y="801"/>
                    <a:pt x="1702" y="1"/>
                    <a:pt x="16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6"/>
            <p:cNvSpPr/>
            <p:nvPr/>
          </p:nvSpPr>
          <p:spPr>
            <a:xfrm>
              <a:off x="8760796" y="4406541"/>
              <a:ext cx="75303" cy="63353"/>
            </a:xfrm>
            <a:custGeom>
              <a:avLst/>
              <a:gdLst/>
              <a:ahLst/>
              <a:cxnLst/>
              <a:rect l="l" t="t" r="r" b="b"/>
              <a:pathLst>
                <a:path w="5627" h="4734" extrusionOk="0">
                  <a:moveTo>
                    <a:pt x="2339" y="1"/>
                  </a:moveTo>
                  <a:cubicBezTo>
                    <a:pt x="1177" y="1"/>
                    <a:pt x="501" y="1353"/>
                    <a:pt x="501" y="1353"/>
                  </a:cubicBezTo>
                  <a:cubicBezTo>
                    <a:pt x="0" y="2487"/>
                    <a:pt x="67" y="4255"/>
                    <a:pt x="2002" y="4688"/>
                  </a:cubicBezTo>
                  <a:cubicBezTo>
                    <a:pt x="2139" y="4719"/>
                    <a:pt x="2276" y="4734"/>
                    <a:pt x="2411" y="4734"/>
                  </a:cubicBezTo>
                  <a:cubicBezTo>
                    <a:pt x="4178" y="4734"/>
                    <a:pt x="5627" y="2230"/>
                    <a:pt x="3736" y="619"/>
                  </a:cubicBezTo>
                  <a:cubicBezTo>
                    <a:pt x="3216" y="168"/>
                    <a:pt x="2748" y="1"/>
                    <a:pt x="2339" y="1"/>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6"/>
            <p:cNvSpPr/>
            <p:nvPr/>
          </p:nvSpPr>
          <p:spPr>
            <a:xfrm>
              <a:off x="8575761" y="4749158"/>
              <a:ext cx="187661" cy="120388"/>
            </a:xfrm>
            <a:custGeom>
              <a:avLst/>
              <a:gdLst/>
              <a:ahLst/>
              <a:cxnLst/>
              <a:rect l="l" t="t" r="r" b="b"/>
              <a:pathLst>
                <a:path w="12076" h="7747" extrusionOk="0">
                  <a:moveTo>
                    <a:pt x="7162" y="0"/>
                  </a:moveTo>
                  <a:cubicBezTo>
                    <a:pt x="856" y="0"/>
                    <a:pt x="0" y="6761"/>
                    <a:pt x="0" y="6761"/>
                  </a:cubicBezTo>
                  <a:cubicBezTo>
                    <a:pt x="0" y="6761"/>
                    <a:pt x="1593" y="7746"/>
                    <a:pt x="3893" y="7746"/>
                  </a:cubicBezTo>
                  <a:cubicBezTo>
                    <a:pt x="4870" y="7746"/>
                    <a:pt x="5974" y="7568"/>
                    <a:pt x="7138" y="7061"/>
                  </a:cubicBezTo>
                  <a:cubicBezTo>
                    <a:pt x="11041" y="5393"/>
                    <a:pt x="12075" y="1090"/>
                    <a:pt x="12075" y="1090"/>
                  </a:cubicBezTo>
                  <a:cubicBezTo>
                    <a:pt x="10151" y="318"/>
                    <a:pt x="8529" y="0"/>
                    <a:pt x="71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6"/>
            <p:cNvSpPr/>
            <p:nvPr/>
          </p:nvSpPr>
          <p:spPr>
            <a:xfrm>
              <a:off x="8572124" y="4745879"/>
              <a:ext cx="194918" cy="127008"/>
            </a:xfrm>
            <a:custGeom>
              <a:avLst/>
              <a:gdLst/>
              <a:ahLst/>
              <a:cxnLst/>
              <a:rect l="l" t="t" r="r" b="b"/>
              <a:pathLst>
                <a:path w="12543" h="8173" extrusionOk="0">
                  <a:moveTo>
                    <a:pt x="7416" y="416"/>
                  </a:moveTo>
                  <a:cubicBezTo>
                    <a:pt x="8801" y="416"/>
                    <a:pt x="10360" y="743"/>
                    <a:pt x="12076" y="1401"/>
                  </a:cubicBezTo>
                  <a:cubicBezTo>
                    <a:pt x="11809" y="2235"/>
                    <a:pt x="10608" y="5671"/>
                    <a:pt x="7306" y="7105"/>
                  </a:cubicBezTo>
                  <a:cubicBezTo>
                    <a:pt x="6272" y="7539"/>
                    <a:pt x="5238" y="7739"/>
                    <a:pt x="4137" y="7739"/>
                  </a:cubicBezTo>
                  <a:cubicBezTo>
                    <a:pt x="2269" y="7739"/>
                    <a:pt x="868" y="7072"/>
                    <a:pt x="468" y="6872"/>
                  </a:cubicBezTo>
                  <a:cubicBezTo>
                    <a:pt x="534" y="6438"/>
                    <a:pt x="801" y="5070"/>
                    <a:pt x="1635" y="3703"/>
                  </a:cubicBezTo>
                  <a:cubicBezTo>
                    <a:pt x="2910" y="1521"/>
                    <a:pt x="4870" y="416"/>
                    <a:pt x="7416" y="416"/>
                  </a:cubicBezTo>
                  <a:close/>
                  <a:moveTo>
                    <a:pt x="7406" y="0"/>
                  </a:moveTo>
                  <a:cubicBezTo>
                    <a:pt x="968" y="0"/>
                    <a:pt x="34" y="6872"/>
                    <a:pt x="34" y="6938"/>
                  </a:cubicBezTo>
                  <a:cubicBezTo>
                    <a:pt x="1" y="7039"/>
                    <a:pt x="34" y="7105"/>
                    <a:pt x="101" y="7139"/>
                  </a:cubicBezTo>
                  <a:cubicBezTo>
                    <a:pt x="167" y="7205"/>
                    <a:pt x="1802" y="8173"/>
                    <a:pt x="4137" y="8173"/>
                  </a:cubicBezTo>
                  <a:cubicBezTo>
                    <a:pt x="5271" y="8173"/>
                    <a:pt x="6405" y="7939"/>
                    <a:pt x="7473" y="7472"/>
                  </a:cubicBezTo>
                  <a:cubicBezTo>
                    <a:pt x="11409" y="5771"/>
                    <a:pt x="12476" y="1535"/>
                    <a:pt x="12509" y="1334"/>
                  </a:cubicBezTo>
                  <a:cubicBezTo>
                    <a:pt x="12543" y="1234"/>
                    <a:pt x="12476" y="1134"/>
                    <a:pt x="12409" y="1101"/>
                  </a:cubicBezTo>
                  <a:cubicBezTo>
                    <a:pt x="10575" y="367"/>
                    <a:pt x="8907" y="0"/>
                    <a:pt x="740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6"/>
            <p:cNvSpPr/>
            <p:nvPr/>
          </p:nvSpPr>
          <p:spPr>
            <a:xfrm>
              <a:off x="8572124" y="4762788"/>
              <a:ext cx="194918" cy="94545"/>
            </a:xfrm>
            <a:custGeom>
              <a:avLst/>
              <a:gdLst/>
              <a:ahLst/>
              <a:cxnLst/>
              <a:rect l="l" t="t" r="r" b="b"/>
              <a:pathLst>
                <a:path w="12543" h="6084" extrusionOk="0">
                  <a:moveTo>
                    <a:pt x="12331" y="1"/>
                  </a:moveTo>
                  <a:cubicBezTo>
                    <a:pt x="12304" y="1"/>
                    <a:pt x="12274" y="5"/>
                    <a:pt x="12243" y="13"/>
                  </a:cubicBezTo>
                  <a:cubicBezTo>
                    <a:pt x="11842" y="146"/>
                    <a:pt x="1869" y="3616"/>
                    <a:pt x="67" y="5750"/>
                  </a:cubicBezTo>
                  <a:cubicBezTo>
                    <a:pt x="1" y="5850"/>
                    <a:pt x="1" y="5984"/>
                    <a:pt x="101" y="6051"/>
                  </a:cubicBezTo>
                  <a:cubicBezTo>
                    <a:pt x="134" y="6084"/>
                    <a:pt x="167" y="6084"/>
                    <a:pt x="234" y="6084"/>
                  </a:cubicBezTo>
                  <a:cubicBezTo>
                    <a:pt x="267" y="6084"/>
                    <a:pt x="334" y="6051"/>
                    <a:pt x="367" y="6017"/>
                  </a:cubicBezTo>
                  <a:cubicBezTo>
                    <a:pt x="2102" y="3982"/>
                    <a:pt x="12276" y="447"/>
                    <a:pt x="12376" y="413"/>
                  </a:cubicBezTo>
                  <a:cubicBezTo>
                    <a:pt x="12509" y="380"/>
                    <a:pt x="12543" y="246"/>
                    <a:pt x="12509" y="146"/>
                  </a:cubicBezTo>
                  <a:cubicBezTo>
                    <a:pt x="12484" y="44"/>
                    <a:pt x="12420" y="1"/>
                    <a:pt x="123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6"/>
            <p:cNvSpPr/>
            <p:nvPr/>
          </p:nvSpPr>
          <p:spPr>
            <a:xfrm>
              <a:off x="8605305" y="4790435"/>
              <a:ext cx="58586" cy="58617"/>
            </a:xfrm>
            <a:custGeom>
              <a:avLst/>
              <a:gdLst/>
              <a:ahLst/>
              <a:cxnLst/>
              <a:rect l="l" t="t" r="r" b="b"/>
              <a:pathLst>
                <a:path w="3770" h="3772" extrusionOk="0">
                  <a:moveTo>
                    <a:pt x="1787" y="1"/>
                  </a:moveTo>
                  <a:cubicBezTo>
                    <a:pt x="1716" y="1"/>
                    <a:pt x="1645" y="37"/>
                    <a:pt x="1602" y="102"/>
                  </a:cubicBezTo>
                  <a:cubicBezTo>
                    <a:pt x="1001" y="936"/>
                    <a:pt x="0" y="2404"/>
                    <a:pt x="0" y="2737"/>
                  </a:cubicBezTo>
                  <a:cubicBezTo>
                    <a:pt x="0" y="2904"/>
                    <a:pt x="0" y="3238"/>
                    <a:pt x="3536" y="3771"/>
                  </a:cubicBezTo>
                  <a:lnTo>
                    <a:pt x="3570" y="3771"/>
                  </a:lnTo>
                  <a:cubicBezTo>
                    <a:pt x="3670" y="3771"/>
                    <a:pt x="3736" y="3705"/>
                    <a:pt x="3770" y="3604"/>
                  </a:cubicBezTo>
                  <a:cubicBezTo>
                    <a:pt x="3770" y="3504"/>
                    <a:pt x="3703" y="3404"/>
                    <a:pt x="3603" y="3371"/>
                  </a:cubicBezTo>
                  <a:cubicBezTo>
                    <a:pt x="2269" y="3171"/>
                    <a:pt x="768" y="2871"/>
                    <a:pt x="434" y="2670"/>
                  </a:cubicBezTo>
                  <a:cubicBezTo>
                    <a:pt x="567" y="2337"/>
                    <a:pt x="1268" y="1269"/>
                    <a:pt x="1935" y="335"/>
                  </a:cubicBezTo>
                  <a:cubicBezTo>
                    <a:pt x="2002" y="235"/>
                    <a:pt x="1968" y="102"/>
                    <a:pt x="1902" y="35"/>
                  </a:cubicBezTo>
                  <a:cubicBezTo>
                    <a:pt x="1866" y="12"/>
                    <a:pt x="1827" y="1"/>
                    <a:pt x="178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6"/>
            <p:cNvSpPr/>
            <p:nvPr/>
          </p:nvSpPr>
          <p:spPr>
            <a:xfrm>
              <a:off x="8655596" y="4761218"/>
              <a:ext cx="55991" cy="57249"/>
            </a:xfrm>
            <a:custGeom>
              <a:avLst/>
              <a:gdLst/>
              <a:ahLst/>
              <a:cxnLst/>
              <a:rect l="l" t="t" r="r" b="b"/>
              <a:pathLst>
                <a:path w="3603" h="3684" extrusionOk="0">
                  <a:moveTo>
                    <a:pt x="1889" y="1"/>
                  </a:moveTo>
                  <a:cubicBezTo>
                    <a:pt x="1828" y="1"/>
                    <a:pt x="1771" y="25"/>
                    <a:pt x="1735" y="81"/>
                  </a:cubicBezTo>
                  <a:cubicBezTo>
                    <a:pt x="1568" y="281"/>
                    <a:pt x="133" y="2249"/>
                    <a:pt x="0" y="2916"/>
                  </a:cubicBezTo>
                  <a:cubicBezTo>
                    <a:pt x="0" y="3016"/>
                    <a:pt x="67" y="3116"/>
                    <a:pt x="167" y="3149"/>
                  </a:cubicBezTo>
                  <a:lnTo>
                    <a:pt x="3336" y="3650"/>
                  </a:lnTo>
                  <a:cubicBezTo>
                    <a:pt x="3336" y="3683"/>
                    <a:pt x="3369" y="3683"/>
                    <a:pt x="3369" y="3683"/>
                  </a:cubicBezTo>
                  <a:cubicBezTo>
                    <a:pt x="3469" y="3683"/>
                    <a:pt x="3569" y="3583"/>
                    <a:pt x="3569" y="3483"/>
                  </a:cubicBezTo>
                  <a:cubicBezTo>
                    <a:pt x="3603" y="3383"/>
                    <a:pt x="3536" y="3283"/>
                    <a:pt x="3402" y="3250"/>
                  </a:cubicBezTo>
                  <a:lnTo>
                    <a:pt x="500" y="2783"/>
                  </a:lnTo>
                  <a:cubicBezTo>
                    <a:pt x="734" y="2215"/>
                    <a:pt x="1534" y="1015"/>
                    <a:pt x="2068" y="314"/>
                  </a:cubicBezTo>
                  <a:cubicBezTo>
                    <a:pt x="2135" y="247"/>
                    <a:pt x="2102" y="114"/>
                    <a:pt x="2035" y="47"/>
                  </a:cubicBezTo>
                  <a:cubicBezTo>
                    <a:pt x="1990" y="17"/>
                    <a:pt x="1938" y="1"/>
                    <a:pt x="188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6"/>
            <p:cNvSpPr/>
            <p:nvPr/>
          </p:nvSpPr>
          <p:spPr>
            <a:xfrm>
              <a:off x="8265746" y="4935730"/>
              <a:ext cx="506635" cy="102953"/>
            </a:xfrm>
            <a:custGeom>
              <a:avLst/>
              <a:gdLst/>
              <a:ahLst/>
              <a:cxnLst/>
              <a:rect l="l" t="t" r="r" b="b"/>
              <a:pathLst>
                <a:path w="32602" h="6625" extrusionOk="0">
                  <a:moveTo>
                    <a:pt x="19043" y="0"/>
                  </a:moveTo>
                  <a:cubicBezTo>
                    <a:pt x="18971" y="0"/>
                    <a:pt x="18905" y="19"/>
                    <a:pt x="18847" y="60"/>
                  </a:cubicBezTo>
                  <a:cubicBezTo>
                    <a:pt x="17913" y="693"/>
                    <a:pt x="16479" y="3762"/>
                    <a:pt x="16479" y="3762"/>
                  </a:cubicBezTo>
                  <a:cubicBezTo>
                    <a:pt x="16479" y="3762"/>
                    <a:pt x="15011" y="360"/>
                    <a:pt x="14077" y="360"/>
                  </a:cubicBezTo>
                  <a:cubicBezTo>
                    <a:pt x="13177" y="360"/>
                    <a:pt x="10942" y="3929"/>
                    <a:pt x="10942" y="3929"/>
                  </a:cubicBezTo>
                  <a:cubicBezTo>
                    <a:pt x="10942" y="3929"/>
                    <a:pt x="8462" y="623"/>
                    <a:pt x="7481" y="623"/>
                  </a:cubicBezTo>
                  <a:cubicBezTo>
                    <a:pt x="7401" y="623"/>
                    <a:pt x="7330" y="645"/>
                    <a:pt x="7272" y="693"/>
                  </a:cubicBezTo>
                  <a:cubicBezTo>
                    <a:pt x="6538" y="1327"/>
                    <a:pt x="5304" y="4263"/>
                    <a:pt x="5304" y="4263"/>
                  </a:cubicBezTo>
                  <a:cubicBezTo>
                    <a:pt x="5304" y="4263"/>
                    <a:pt x="2385" y="838"/>
                    <a:pt x="1413" y="838"/>
                  </a:cubicBezTo>
                  <a:cubicBezTo>
                    <a:pt x="1326" y="838"/>
                    <a:pt x="1254" y="866"/>
                    <a:pt x="1201" y="927"/>
                  </a:cubicBezTo>
                  <a:cubicBezTo>
                    <a:pt x="601" y="1694"/>
                    <a:pt x="0" y="6531"/>
                    <a:pt x="0" y="6531"/>
                  </a:cubicBezTo>
                  <a:cubicBezTo>
                    <a:pt x="0" y="6531"/>
                    <a:pt x="11140" y="6625"/>
                    <a:pt x="20315" y="6625"/>
                  </a:cubicBezTo>
                  <a:cubicBezTo>
                    <a:pt x="26622" y="6625"/>
                    <a:pt x="32000" y="6580"/>
                    <a:pt x="32190" y="6431"/>
                  </a:cubicBezTo>
                  <a:cubicBezTo>
                    <a:pt x="32601" y="6083"/>
                    <a:pt x="31002" y="4"/>
                    <a:pt x="30039" y="4"/>
                  </a:cubicBezTo>
                  <a:cubicBezTo>
                    <a:pt x="29987" y="4"/>
                    <a:pt x="29937" y="22"/>
                    <a:pt x="29888" y="60"/>
                  </a:cubicBezTo>
                  <a:cubicBezTo>
                    <a:pt x="28988" y="827"/>
                    <a:pt x="27920" y="3696"/>
                    <a:pt x="27920" y="3696"/>
                  </a:cubicBezTo>
                  <a:cubicBezTo>
                    <a:pt x="27920" y="3696"/>
                    <a:pt x="26005" y="168"/>
                    <a:pt x="25019" y="168"/>
                  </a:cubicBezTo>
                  <a:cubicBezTo>
                    <a:pt x="24972" y="168"/>
                    <a:pt x="24927" y="176"/>
                    <a:pt x="24885" y="193"/>
                  </a:cubicBezTo>
                  <a:cubicBezTo>
                    <a:pt x="23984" y="560"/>
                    <a:pt x="22617" y="4062"/>
                    <a:pt x="22617" y="4062"/>
                  </a:cubicBezTo>
                  <a:cubicBezTo>
                    <a:pt x="22617" y="4062"/>
                    <a:pt x="20103" y="0"/>
                    <a:pt x="190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6"/>
            <p:cNvSpPr/>
            <p:nvPr/>
          </p:nvSpPr>
          <p:spPr>
            <a:xfrm>
              <a:off x="8287519" y="4963206"/>
              <a:ext cx="461880" cy="67801"/>
            </a:xfrm>
            <a:custGeom>
              <a:avLst/>
              <a:gdLst/>
              <a:ahLst/>
              <a:cxnLst/>
              <a:rect l="l" t="t" r="r" b="b"/>
              <a:pathLst>
                <a:path w="29722" h="4363" extrusionOk="0">
                  <a:moveTo>
                    <a:pt x="18192" y="1"/>
                  </a:moveTo>
                  <a:cubicBezTo>
                    <a:pt x="18142" y="1"/>
                    <a:pt x="18107" y="15"/>
                    <a:pt x="18080" y="26"/>
                  </a:cubicBezTo>
                  <a:cubicBezTo>
                    <a:pt x="17646" y="226"/>
                    <a:pt x="15912" y="2495"/>
                    <a:pt x="15145" y="3495"/>
                  </a:cubicBezTo>
                  <a:cubicBezTo>
                    <a:pt x="14411" y="2328"/>
                    <a:pt x="13043" y="160"/>
                    <a:pt x="12509" y="93"/>
                  </a:cubicBezTo>
                  <a:cubicBezTo>
                    <a:pt x="12483" y="84"/>
                    <a:pt x="12458" y="80"/>
                    <a:pt x="12435" y="80"/>
                  </a:cubicBezTo>
                  <a:cubicBezTo>
                    <a:pt x="12374" y="80"/>
                    <a:pt x="12325" y="111"/>
                    <a:pt x="12276" y="160"/>
                  </a:cubicBezTo>
                  <a:cubicBezTo>
                    <a:pt x="11909" y="460"/>
                    <a:pt x="10341" y="2695"/>
                    <a:pt x="9807" y="3429"/>
                  </a:cubicBezTo>
                  <a:cubicBezTo>
                    <a:pt x="7806" y="1527"/>
                    <a:pt x="6639" y="560"/>
                    <a:pt x="6405" y="560"/>
                  </a:cubicBezTo>
                  <a:lnTo>
                    <a:pt x="6372" y="560"/>
                  </a:lnTo>
                  <a:cubicBezTo>
                    <a:pt x="5604" y="560"/>
                    <a:pt x="4637" y="2628"/>
                    <a:pt x="4237" y="3695"/>
                  </a:cubicBezTo>
                  <a:cubicBezTo>
                    <a:pt x="3503" y="2695"/>
                    <a:pt x="1902" y="693"/>
                    <a:pt x="1235" y="660"/>
                  </a:cubicBezTo>
                  <a:cubicBezTo>
                    <a:pt x="1135" y="660"/>
                    <a:pt x="1001" y="727"/>
                    <a:pt x="934" y="793"/>
                  </a:cubicBezTo>
                  <a:cubicBezTo>
                    <a:pt x="467" y="1360"/>
                    <a:pt x="67" y="3829"/>
                    <a:pt x="34" y="4129"/>
                  </a:cubicBezTo>
                  <a:cubicBezTo>
                    <a:pt x="0" y="4229"/>
                    <a:pt x="101" y="4329"/>
                    <a:pt x="201" y="4363"/>
                  </a:cubicBezTo>
                  <a:lnTo>
                    <a:pt x="234" y="4363"/>
                  </a:lnTo>
                  <a:cubicBezTo>
                    <a:pt x="334" y="4363"/>
                    <a:pt x="434" y="4296"/>
                    <a:pt x="434" y="4196"/>
                  </a:cubicBezTo>
                  <a:cubicBezTo>
                    <a:pt x="601" y="3195"/>
                    <a:pt x="934" y="1494"/>
                    <a:pt x="1235" y="1094"/>
                  </a:cubicBezTo>
                  <a:cubicBezTo>
                    <a:pt x="1635" y="1127"/>
                    <a:pt x="3003" y="2728"/>
                    <a:pt x="4103" y="4229"/>
                  </a:cubicBezTo>
                  <a:cubicBezTo>
                    <a:pt x="4170" y="4296"/>
                    <a:pt x="4237" y="4329"/>
                    <a:pt x="4304" y="4329"/>
                  </a:cubicBezTo>
                  <a:cubicBezTo>
                    <a:pt x="4370" y="4296"/>
                    <a:pt x="4437" y="4263"/>
                    <a:pt x="4470" y="4196"/>
                  </a:cubicBezTo>
                  <a:cubicBezTo>
                    <a:pt x="5071" y="2628"/>
                    <a:pt x="5971" y="960"/>
                    <a:pt x="6338" y="960"/>
                  </a:cubicBezTo>
                  <a:cubicBezTo>
                    <a:pt x="6605" y="1060"/>
                    <a:pt x="8240" y="2528"/>
                    <a:pt x="9707" y="3896"/>
                  </a:cubicBezTo>
                  <a:cubicBezTo>
                    <a:pt x="9731" y="3919"/>
                    <a:pt x="9771" y="3943"/>
                    <a:pt x="9816" y="3943"/>
                  </a:cubicBezTo>
                  <a:cubicBezTo>
                    <a:pt x="9835" y="3943"/>
                    <a:pt x="9855" y="3939"/>
                    <a:pt x="9874" y="3929"/>
                  </a:cubicBezTo>
                  <a:cubicBezTo>
                    <a:pt x="9941" y="3929"/>
                    <a:pt x="9974" y="3896"/>
                    <a:pt x="10008" y="3862"/>
                  </a:cubicBezTo>
                  <a:cubicBezTo>
                    <a:pt x="10842" y="2695"/>
                    <a:pt x="12109" y="927"/>
                    <a:pt x="12476" y="527"/>
                  </a:cubicBezTo>
                  <a:cubicBezTo>
                    <a:pt x="12843" y="760"/>
                    <a:pt x="14010" y="2461"/>
                    <a:pt x="14944" y="3962"/>
                  </a:cubicBezTo>
                  <a:cubicBezTo>
                    <a:pt x="14978" y="4029"/>
                    <a:pt x="15045" y="4062"/>
                    <a:pt x="15111" y="4062"/>
                  </a:cubicBezTo>
                  <a:cubicBezTo>
                    <a:pt x="15178" y="4062"/>
                    <a:pt x="15245" y="4029"/>
                    <a:pt x="15278" y="3996"/>
                  </a:cubicBezTo>
                  <a:cubicBezTo>
                    <a:pt x="16512" y="2395"/>
                    <a:pt x="17880" y="660"/>
                    <a:pt x="18213" y="426"/>
                  </a:cubicBezTo>
                  <a:cubicBezTo>
                    <a:pt x="18614" y="593"/>
                    <a:pt x="19948" y="2395"/>
                    <a:pt x="21049" y="4029"/>
                  </a:cubicBezTo>
                  <a:cubicBezTo>
                    <a:pt x="21082" y="4062"/>
                    <a:pt x="21149" y="4096"/>
                    <a:pt x="21216" y="4096"/>
                  </a:cubicBezTo>
                  <a:cubicBezTo>
                    <a:pt x="21282" y="4096"/>
                    <a:pt x="21349" y="4096"/>
                    <a:pt x="21382" y="4029"/>
                  </a:cubicBezTo>
                  <a:cubicBezTo>
                    <a:pt x="22350" y="2761"/>
                    <a:pt x="23451" y="1360"/>
                    <a:pt x="23751" y="1060"/>
                  </a:cubicBezTo>
                  <a:cubicBezTo>
                    <a:pt x="23984" y="1260"/>
                    <a:pt x="24618" y="2094"/>
                    <a:pt x="25018" y="2628"/>
                  </a:cubicBezTo>
                  <a:cubicBezTo>
                    <a:pt x="25840" y="3702"/>
                    <a:pt x="26063" y="3998"/>
                    <a:pt x="26282" y="3998"/>
                  </a:cubicBezTo>
                  <a:cubicBezTo>
                    <a:pt x="26295" y="3998"/>
                    <a:pt x="26307" y="3997"/>
                    <a:pt x="26319" y="3996"/>
                  </a:cubicBezTo>
                  <a:cubicBezTo>
                    <a:pt x="26519" y="3962"/>
                    <a:pt x="26686" y="3729"/>
                    <a:pt x="27287" y="2895"/>
                  </a:cubicBezTo>
                  <a:cubicBezTo>
                    <a:pt x="27720" y="2261"/>
                    <a:pt x="28287" y="1394"/>
                    <a:pt x="28621" y="1227"/>
                  </a:cubicBezTo>
                  <a:cubicBezTo>
                    <a:pt x="28854" y="1294"/>
                    <a:pt x="29155" y="2461"/>
                    <a:pt x="29288" y="3662"/>
                  </a:cubicBezTo>
                  <a:cubicBezTo>
                    <a:pt x="29321" y="3796"/>
                    <a:pt x="29421" y="3862"/>
                    <a:pt x="29522" y="3862"/>
                  </a:cubicBezTo>
                  <a:cubicBezTo>
                    <a:pt x="29655" y="3862"/>
                    <a:pt x="29722" y="3762"/>
                    <a:pt x="29722" y="3629"/>
                  </a:cubicBezTo>
                  <a:cubicBezTo>
                    <a:pt x="29655" y="3062"/>
                    <a:pt x="29388" y="1194"/>
                    <a:pt x="28821" y="860"/>
                  </a:cubicBezTo>
                  <a:cubicBezTo>
                    <a:pt x="28754" y="827"/>
                    <a:pt x="28688" y="810"/>
                    <a:pt x="28621" y="810"/>
                  </a:cubicBezTo>
                  <a:cubicBezTo>
                    <a:pt x="28554" y="810"/>
                    <a:pt x="28487" y="827"/>
                    <a:pt x="28421" y="860"/>
                  </a:cubicBezTo>
                  <a:cubicBezTo>
                    <a:pt x="28054" y="1060"/>
                    <a:pt x="27553" y="1727"/>
                    <a:pt x="26920" y="2661"/>
                  </a:cubicBezTo>
                  <a:cubicBezTo>
                    <a:pt x="26686" y="2995"/>
                    <a:pt x="26386" y="3429"/>
                    <a:pt x="26286" y="3529"/>
                  </a:cubicBezTo>
                  <a:cubicBezTo>
                    <a:pt x="26119" y="3362"/>
                    <a:pt x="25685" y="2795"/>
                    <a:pt x="25352" y="2361"/>
                  </a:cubicBezTo>
                  <a:cubicBezTo>
                    <a:pt x="24440" y="1135"/>
                    <a:pt x="24039" y="616"/>
                    <a:pt x="23733" y="616"/>
                  </a:cubicBezTo>
                  <a:cubicBezTo>
                    <a:pt x="23682" y="616"/>
                    <a:pt x="23632" y="631"/>
                    <a:pt x="23584" y="660"/>
                  </a:cubicBezTo>
                  <a:cubicBezTo>
                    <a:pt x="23284" y="860"/>
                    <a:pt x="21816" y="2761"/>
                    <a:pt x="21249" y="3529"/>
                  </a:cubicBezTo>
                  <a:cubicBezTo>
                    <a:pt x="19102" y="378"/>
                    <a:pt x="18447" y="1"/>
                    <a:pt x="1819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6"/>
            <p:cNvSpPr/>
            <p:nvPr/>
          </p:nvSpPr>
          <p:spPr>
            <a:xfrm>
              <a:off x="7950556" y="4787343"/>
              <a:ext cx="283046" cy="181445"/>
            </a:xfrm>
            <a:custGeom>
              <a:avLst/>
              <a:gdLst/>
              <a:ahLst/>
              <a:cxnLst/>
              <a:rect l="l" t="t" r="r" b="b"/>
              <a:pathLst>
                <a:path w="18214" h="11676" extrusionOk="0">
                  <a:moveTo>
                    <a:pt x="13844" y="1"/>
                  </a:moveTo>
                  <a:cubicBezTo>
                    <a:pt x="13743" y="1"/>
                    <a:pt x="13643" y="101"/>
                    <a:pt x="13643" y="201"/>
                  </a:cubicBezTo>
                  <a:cubicBezTo>
                    <a:pt x="13610" y="334"/>
                    <a:pt x="13710" y="434"/>
                    <a:pt x="13810" y="434"/>
                  </a:cubicBezTo>
                  <a:cubicBezTo>
                    <a:pt x="14110" y="468"/>
                    <a:pt x="14377" y="501"/>
                    <a:pt x="14611" y="534"/>
                  </a:cubicBezTo>
                  <a:lnTo>
                    <a:pt x="14677" y="534"/>
                  </a:lnTo>
                  <a:cubicBezTo>
                    <a:pt x="14744" y="534"/>
                    <a:pt x="14844" y="468"/>
                    <a:pt x="14878" y="368"/>
                  </a:cubicBezTo>
                  <a:cubicBezTo>
                    <a:pt x="14878" y="268"/>
                    <a:pt x="14811" y="168"/>
                    <a:pt x="14711" y="134"/>
                  </a:cubicBezTo>
                  <a:cubicBezTo>
                    <a:pt x="14444" y="67"/>
                    <a:pt x="14144" y="34"/>
                    <a:pt x="13844" y="1"/>
                  </a:cubicBezTo>
                  <a:close/>
                  <a:moveTo>
                    <a:pt x="15489" y="359"/>
                  </a:moveTo>
                  <a:cubicBezTo>
                    <a:pt x="15401" y="359"/>
                    <a:pt x="15305" y="419"/>
                    <a:pt x="15278" y="501"/>
                  </a:cubicBezTo>
                  <a:cubicBezTo>
                    <a:pt x="15245" y="601"/>
                    <a:pt x="15278" y="735"/>
                    <a:pt x="15378" y="768"/>
                  </a:cubicBezTo>
                  <a:cubicBezTo>
                    <a:pt x="15645" y="868"/>
                    <a:pt x="15878" y="968"/>
                    <a:pt x="16112" y="1102"/>
                  </a:cubicBezTo>
                  <a:cubicBezTo>
                    <a:pt x="16145" y="1135"/>
                    <a:pt x="16179" y="1135"/>
                    <a:pt x="16212" y="1135"/>
                  </a:cubicBezTo>
                  <a:cubicBezTo>
                    <a:pt x="16279" y="1135"/>
                    <a:pt x="16345" y="1102"/>
                    <a:pt x="16379" y="1035"/>
                  </a:cubicBezTo>
                  <a:cubicBezTo>
                    <a:pt x="16445" y="935"/>
                    <a:pt x="16412" y="801"/>
                    <a:pt x="16312" y="735"/>
                  </a:cubicBezTo>
                  <a:cubicBezTo>
                    <a:pt x="16078" y="601"/>
                    <a:pt x="15812" y="468"/>
                    <a:pt x="15545" y="368"/>
                  </a:cubicBezTo>
                  <a:cubicBezTo>
                    <a:pt x="15527" y="362"/>
                    <a:pt x="15508" y="359"/>
                    <a:pt x="15489" y="359"/>
                  </a:cubicBezTo>
                  <a:close/>
                  <a:moveTo>
                    <a:pt x="301" y="201"/>
                  </a:moveTo>
                  <a:cubicBezTo>
                    <a:pt x="167" y="201"/>
                    <a:pt x="67" y="268"/>
                    <a:pt x="67" y="368"/>
                  </a:cubicBezTo>
                  <a:cubicBezTo>
                    <a:pt x="67" y="401"/>
                    <a:pt x="0" y="735"/>
                    <a:pt x="0" y="1235"/>
                  </a:cubicBezTo>
                  <a:cubicBezTo>
                    <a:pt x="0" y="1368"/>
                    <a:pt x="100" y="1435"/>
                    <a:pt x="200" y="1435"/>
                  </a:cubicBezTo>
                  <a:cubicBezTo>
                    <a:pt x="334" y="1435"/>
                    <a:pt x="434" y="1368"/>
                    <a:pt x="434" y="1235"/>
                  </a:cubicBezTo>
                  <a:cubicBezTo>
                    <a:pt x="434" y="768"/>
                    <a:pt x="467" y="434"/>
                    <a:pt x="467" y="434"/>
                  </a:cubicBezTo>
                  <a:cubicBezTo>
                    <a:pt x="467" y="334"/>
                    <a:pt x="401" y="201"/>
                    <a:pt x="301" y="201"/>
                  </a:cubicBezTo>
                  <a:close/>
                  <a:moveTo>
                    <a:pt x="16891" y="1222"/>
                  </a:moveTo>
                  <a:cubicBezTo>
                    <a:pt x="16833" y="1222"/>
                    <a:pt x="16767" y="1247"/>
                    <a:pt x="16712" y="1302"/>
                  </a:cubicBezTo>
                  <a:cubicBezTo>
                    <a:pt x="16646" y="1368"/>
                    <a:pt x="16646" y="1502"/>
                    <a:pt x="16712" y="1569"/>
                  </a:cubicBezTo>
                  <a:cubicBezTo>
                    <a:pt x="16912" y="1769"/>
                    <a:pt x="17079" y="1969"/>
                    <a:pt x="17213" y="2202"/>
                  </a:cubicBezTo>
                  <a:cubicBezTo>
                    <a:pt x="17246" y="2236"/>
                    <a:pt x="17313" y="2302"/>
                    <a:pt x="17413" y="2302"/>
                  </a:cubicBezTo>
                  <a:cubicBezTo>
                    <a:pt x="17446" y="2302"/>
                    <a:pt x="17479" y="2269"/>
                    <a:pt x="17513" y="2269"/>
                  </a:cubicBezTo>
                  <a:cubicBezTo>
                    <a:pt x="17613" y="2202"/>
                    <a:pt x="17646" y="2069"/>
                    <a:pt x="17580" y="1969"/>
                  </a:cubicBezTo>
                  <a:cubicBezTo>
                    <a:pt x="17413" y="1702"/>
                    <a:pt x="17246" y="1502"/>
                    <a:pt x="17012" y="1268"/>
                  </a:cubicBezTo>
                  <a:cubicBezTo>
                    <a:pt x="16982" y="1238"/>
                    <a:pt x="16939" y="1222"/>
                    <a:pt x="16891" y="1222"/>
                  </a:cubicBezTo>
                  <a:close/>
                  <a:moveTo>
                    <a:pt x="234" y="1869"/>
                  </a:moveTo>
                  <a:cubicBezTo>
                    <a:pt x="100" y="1869"/>
                    <a:pt x="34" y="1969"/>
                    <a:pt x="34" y="2102"/>
                  </a:cubicBezTo>
                  <a:cubicBezTo>
                    <a:pt x="67" y="2369"/>
                    <a:pt x="100" y="2669"/>
                    <a:pt x="134" y="2936"/>
                  </a:cubicBezTo>
                  <a:cubicBezTo>
                    <a:pt x="167" y="3036"/>
                    <a:pt x="234" y="3103"/>
                    <a:pt x="334" y="3103"/>
                  </a:cubicBezTo>
                  <a:lnTo>
                    <a:pt x="367" y="3103"/>
                  </a:lnTo>
                  <a:cubicBezTo>
                    <a:pt x="501" y="3103"/>
                    <a:pt x="567" y="2970"/>
                    <a:pt x="534" y="2869"/>
                  </a:cubicBezTo>
                  <a:cubicBezTo>
                    <a:pt x="501" y="2603"/>
                    <a:pt x="467" y="2336"/>
                    <a:pt x="434" y="2069"/>
                  </a:cubicBezTo>
                  <a:cubicBezTo>
                    <a:pt x="434" y="1935"/>
                    <a:pt x="334" y="1869"/>
                    <a:pt x="234" y="1869"/>
                  </a:cubicBezTo>
                  <a:close/>
                  <a:moveTo>
                    <a:pt x="17768" y="2624"/>
                  </a:moveTo>
                  <a:cubicBezTo>
                    <a:pt x="17741" y="2624"/>
                    <a:pt x="17711" y="2628"/>
                    <a:pt x="17680" y="2636"/>
                  </a:cubicBezTo>
                  <a:cubicBezTo>
                    <a:pt x="17580" y="2669"/>
                    <a:pt x="17513" y="2803"/>
                    <a:pt x="17580" y="2903"/>
                  </a:cubicBezTo>
                  <a:cubicBezTo>
                    <a:pt x="17646" y="3136"/>
                    <a:pt x="17713" y="3403"/>
                    <a:pt x="17746" y="3670"/>
                  </a:cubicBezTo>
                  <a:cubicBezTo>
                    <a:pt x="17780" y="3770"/>
                    <a:pt x="17846" y="3837"/>
                    <a:pt x="17946" y="3837"/>
                  </a:cubicBezTo>
                  <a:lnTo>
                    <a:pt x="17980" y="3837"/>
                  </a:lnTo>
                  <a:cubicBezTo>
                    <a:pt x="18113" y="3837"/>
                    <a:pt x="18180" y="3703"/>
                    <a:pt x="18180" y="3603"/>
                  </a:cubicBezTo>
                  <a:cubicBezTo>
                    <a:pt x="18113" y="3303"/>
                    <a:pt x="18047" y="3036"/>
                    <a:pt x="17946" y="2769"/>
                  </a:cubicBezTo>
                  <a:cubicBezTo>
                    <a:pt x="17921" y="2667"/>
                    <a:pt x="17857" y="2624"/>
                    <a:pt x="17768" y="2624"/>
                  </a:cubicBezTo>
                  <a:close/>
                  <a:moveTo>
                    <a:pt x="521" y="3495"/>
                  </a:moveTo>
                  <a:cubicBezTo>
                    <a:pt x="503" y="3495"/>
                    <a:pt x="484" y="3498"/>
                    <a:pt x="467" y="3503"/>
                  </a:cubicBezTo>
                  <a:cubicBezTo>
                    <a:pt x="367" y="3537"/>
                    <a:pt x="301" y="3670"/>
                    <a:pt x="334" y="3770"/>
                  </a:cubicBezTo>
                  <a:cubicBezTo>
                    <a:pt x="401" y="4070"/>
                    <a:pt x="501" y="4337"/>
                    <a:pt x="601" y="4571"/>
                  </a:cubicBezTo>
                  <a:cubicBezTo>
                    <a:pt x="634" y="4671"/>
                    <a:pt x="734" y="4704"/>
                    <a:pt x="801" y="4704"/>
                  </a:cubicBezTo>
                  <a:lnTo>
                    <a:pt x="901" y="4704"/>
                  </a:lnTo>
                  <a:cubicBezTo>
                    <a:pt x="1001" y="4637"/>
                    <a:pt x="1034" y="4537"/>
                    <a:pt x="1001" y="4404"/>
                  </a:cubicBezTo>
                  <a:cubicBezTo>
                    <a:pt x="901" y="4170"/>
                    <a:pt x="801" y="3937"/>
                    <a:pt x="734" y="3670"/>
                  </a:cubicBezTo>
                  <a:cubicBezTo>
                    <a:pt x="707" y="3559"/>
                    <a:pt x="610" y="3495"/>
                    <a:pt x="521" y="3495"/>
                  </a:cubicBezTo>
                  <a:close/>
                  <a:moveTo>
                    <a:pt x="6718" y="4346"/>
                  </a:moveTo>
                  <a:cubicBezTo>
                    <a:pt x="6638" y="4346"/>
                    <a:pt x="6555" y="4354"/>
                    <a:pt x="6472" y="4371"/>
                  </a:cubicBezTo>
                  <a:cubicBezTo>
                    <a:pt x="6305" y="4404"/>
                    <a:pt x="6138" y="4504"/>
                    <a:pt x="5971" y="4637"/>
                  </a:cubicBezTo>
                  <a:cubicBezTo>
                    <a:pt x="5871" y="4704"/>
                    <a:pt x="5871" y="4838"/>
                    <a:pt x="5938" y="4938"/>
                  </a:cubicBezTo>
                  <a:cubicBezTo>
                    <a:pt x="6005" y="4971"/>
                    <a:pt x="6038" y="5004"/>
                    <a:pt x="6105" y="5004"/>
                  </a:cubicBezTo>
                  <a:cubicBezTo>
                    <a:pt x="6171" y="5004"/>
                    <a:pt x="6205" y="5004"/>
                    <a:pt x="6238" y="4971"/>
                  </a:cubicBezTo>
                  <a:cubicBezTo>
                    <a:pt x="6338" y="4871"/>
                    <a:pt x="6472" y="4804"/>
                    <a:pt x="6572" y="4771"/>
                  </a:cubicBezTo>
                  <a:cubicBezTo>
                    <a:pt x="6622" y="4754"/>
                    <a:pt x="6663" y="4746"/>
                    <a:pt x="6701" y="4746"/>
                  </a:cubicBezTo>
                  <a:cubicBezTo>
                    <a:pt x="6738" y="4746"/>
                    <a:pt x="6772" y="4754"/>
                    <a:pt x="6805" y="4771"/>
                  </a:cubicBezTo>
                  <a:cubicBezTo>
                    <a:pt x="6823" y="4777"/>
                    <a:pt x="6842" y="4779"/>
                    <a:pt x="6861" y="4779"/>
                  </a:cubicBezTo>
                  <a:cubicBezTo>
                    <a:pt x="6949" y="4779"/>
                    <a:pt x="7045" y="4720"/>
                    <a:pt x="7072" y="4637"/>
                  </a:cubicBezTo>
                  <a:cubicBezTo>
                    <a:pt x="7105" y="4537"/>
                    <a:pt x="7072" y="4404"/>
                    <a:pt x="6939" y="4371"/>
                  </a:cubicBezTo>
                  <a:cubicBezTo>
                    <a:pt x="6872" y="4354"/>
                    <a:pt x="6797" y="4346"/>
                    <a:pt x="6718" y="4346"/>
                  </a:cubicBezTo>
                  <a:close/>
                  <a:moveTo>
                    <a:pt x="17974" y="4264"/>
                  </a:moveTo>
                  <a:cubicBezTo>
                    <a:pt x="17889" y="4264"/>
                    <a:pt x="17813" y="4355"/>
                    <a:pt x="17813" y="4471"/>
                  </a:cubicBezTo>
                  <a:cubicBezTo>
                    <a:pt x="17780" y="4737"/>
                    <a:pt x="17780" y="5004"/>
                    <a:pt x="17713" y="5271"/>
                  </a:cubicBezTo>
                  <a:cubicBezTo>
                    <a:pt x="17713" y="5371"/>
                    <a:pt x="17780" y="5471"/>
                    <a:pt x="17880" y="5505"/>
                  </a:cubicBezTo>
                  <a:lnTo>
                    <a:pt x="17946" y="5505"/>
                  </a:lnTo>
                  <a:cubicBezTo>
                    <a:pt x="18047" y="5505"/>
                    <a:pt x="18113" y="5438"/>
                    <a:pt x="18147" y="5338"/>
                  </a:cubicBezTo>
                  <a:cubicBezTo>
                    <a:pt x="18180" y="5038"/>
                    <a:pt x="18213" y="4737"/>
                    <a:pt x="18213" y="4471"/>
                  </a:cubicBezTo>
                  <a:cubicBezTo>
                    <a:pt x="18213" y="4371"/>
                    <a:pt x="18113" y="4270"/>
                    <a:pt x="18013" y="4270"/>
                  </a:cubicBezTo>
                  <a:cubicBezTo>
                    <a:pt x="18000" y="4266"/>
                    <a:pt x="17987" y="4264"/>
                    <a:pt x="17974" y="4264"/>
                  </a:cubicBezTo>
                  <a:close/>
                  <a:moveTo>
                    <a:pt x="1182" y="5036"/>
                  </a:moveTo>
                  <a:cubicBezTo>
                    <a:pt x="1143" y="5036"/>
                    <a:pt x="1103" y="5047"/>
                    <a:pt x="1068" y="5071"/>
                  </a:cubicBezTo>
                  <a:cubicBezTo>
                    <a:pt x="968" y="5138"/>
                    <a:pt x="968" y="5271"/>
                    <a:pt x="1001" y="5338"/>
                  </a:cubicBezTo>
                  <a:cubicBezTo>
                    <a:pt x="1168" y="5605"/>
                    <a:pt x="1335" y="5838"/>
                    <a:pt x="1535" y="6038"/>
                  </a:cubicBezTo>
                  <a:cubicBezTo>
                    <a:pt x="1568" y="6105"/>
                    <a:pt x="1635" y="6105"/>
                    <a:pt x="1702" y="6105"/>
                  </a:cubicBezTo>
                  <a:cubicBezTo>
                    <a:pt x="1735" y="6105"/>
                    <a:pt x="1802" y="6105"/>
                    <a:pt x="1835" y="6072"/>
                  </a:cubicBezTo>
                  <a:cubicBezTo>
                    <a:pt x="1902" y="5972"/>
                    <a:pt x="1935" y="5838"/>
                    <a:pt x="1835" y="5772"/>
                  </a:cubicBezTo>
                  <a:cubicBezTo>
                    <a:pt x="1668" y="5571"/>
                    <a:pt x="1501" y="5371"/>
                    <a:pt x="1368" y="5138"/>
                  </a:cubicBezTo>
                  <a:cubicBezTo>
                    <a:pt x="1325" y="5073"/>
                    <a:pt x="1254" y="5036"/>
                    <a:pt x="1182" y="5036"/>
                  </a:cubicBezTo>
                  <a:close/>
                  <a:moveTo>
                    <a:pt x="7083" y="5096"/>
                  </a:moveTo>
                  <a:cubicBezTo>
                    <a:pt x="6996" y="5096"/>
                    <a:pt x="6905" y="5155"/>
                    <a:pt x="6905" y="5238"/>
                  </a:cubicBezTo>
                  <a:cubicBezTo>
                    <a:pt x="6839" y="5471"/>
                    <a:pt x="6705" y="5705"/>
                    <a:pt x="6572" y="5938"/>
                  </a:cubicBezTo>
                  <a:cubicBezTo>
                    <a:pt x="6505" y="6005"/>
                    <a:pt x="6505" y="6138"/>
                    <a:pt x="6605" y="6205"/>
                  </a:cubicBezTo>
                  <a:cubicBezTo>
                    <a:pt x="6638" y="6239"/>
                    <a:pt x="6705" y="6239"/>
                    <a:pt x="6738" y="6239"/>
                  </a:cubicBezTo>
                  <a:cubicBezTo>
                    <a:pt x="6805" y="6239"/>
                    <a:pt x="6872" y="6239"/>
                    <a:pt x="6905" y="6172"/>
                  </a:cubicBezTo>
                  <a:cubicBezTo>
                    <a:pt x="7105" y="5905"/>
                    <a:pt x="7239" y="5605"/>
                    <a:pt x="7306" y="5338"/>
                  </a:cubicBezTo>
                  <a:cubicBezTo>
                    <a:pt x="7339" y="5238"/>
                    <a:pt x="7272" y="5138"/>
                    <a:pt x="7139" y="5104"/>
                  </a:cubicBezTo>
                  <a:cubicBezTo>
                    <a:pt x="7121" y="5098"/>
                    <a:pt x="7102" y="5096"/>
                    <a:pt x="7083" y="5096"/>
                  </a:cubicBezTo>
                  <a:close/>
                  <a:moveTo>
                    <a:pt x="5590" y="5236"/>
                  </a:moveTo>
                  <a:cubicBezTo>
                    <a:pt x="5518" y="5236"/>
                    <a:pt x="5447" y="5273"/>
                    <a:pt x="5404" y="5338"/>
                  </a:cubicBezTo>
                  <a:cubicBezTo>
                    <a:pt x="5271" y="5605"/>
                    <a:pt x="5171" y="5872"/>
                    <a:pt x="5104" y="6172"/>
                  </a:cubicBezTo>
                  <a:cubicBezTo>
                    <a:pt x="5071" y="6272"/>
                    <a:pt x="5137" y="6405"/>
                    <a:pt x="5237" y="6439"/>
                  </a:cubicBezTo>
                  <a:lnTo>
                    <a:pt x="5304" y="6439"/>
                  </a:lnTo>
                  <a:cubicBezTo>
                    <a:pt x="5404" y="6439"/>
                    <a:pt x="5471" y="6372"/>
                    <a:pt x="5504" y="6272"/>
                  </a:cubicBezTo>
                  <a:cubicBezTo>
                    <a:pt x="5571" y="6005"/>
                    <a:pt x="5671" y="5772"/>
                    <a:pt x="5771" y="5538"/>
                  </a:cubicBezTo>
                  <a:cubicBezTo>
                    <a:pt x="5838" y="5438"/>
                    <a:pt x="5804" y="5305"/>
                    <a:pt x="5704" y="5271"/>
                  </a:cubicBezTo>
                  <a:cubicBezTo>
                    <a:pt x="5669" y="5248"/>
                    <a:pt x="5629" y="5236"/>
                    <a:pt x="5590" y="5236"/>
                  </a:cubicBezTo>
                  <a:close/>
                  <a:moveTo>
                    <a:pt x="2289" y="6259"/>
                  </a:moveTo>
                  <a:cubicBezTo>
                    <a:pt x="2229" y="6259"/>
                    <a:pt x="2172" y="6284"/>
                    <a:pt x="2135" y="6339"/>
                  </a:cubicBezTo>
                  <a:cubicBezTo>
                    <a:pt x="2068" y="6439"/>
                    <a:pt x="2102" y="6572"/>
                    <a:pt x="2169" y="6639"/>
                  </a:cubicBezTo>
                  <a:cubicBezTo>
                    <a:pt x="2402" y="6806"/>
                    <a:pt x="2636" y="6939"/>
                    <a:pt x="2869" y="7072"/>
                  </a:cubicBezTo>
                  <a:lnTo>
                    <a:pt x="2936" y="7072"/>
                  </a:lnTo>
                  <a:cubicBezTo>
                    <a:pt x="2969" y="7106"/>
                    <a:pt x="2969" y="7106"/>
                    <a:pt x="3002" y="7106"/>
                  </a:cubicBezTo>
                  <a:cubicBezTo>
                    <a:pt x="3069" y="7106"/>
                    <a:pt x="3136" y="7039"/>
                    <a:pt x="3169" y="6972"/>
                  </a:cubicBezTo>
                  <a:cubicBezTo>
                    <a:pt x="3236" y="6872"/>
                    <a:pt x="3169" y="6739"/>
                    <a:pt x="3069" y="6672"/>
                  </a:cubicBezTo>
                  <a:cubicBezTo>
                    <a:pt x="2836" y="6572"/>
                    <a:pt x="2636" y="6439"/>
                    <a:pt x="2435" y="6305"/>
                  </a:cubicBezTo>
                  <a:cubicBezTo>
                    <a:pt x="2390" y="6275"/>
                    <a:pt x="2339" y="6259"/>
                    <a:pt x="2289" y="6259"/>
                  </a:cubicBezTo>
                  <a:close/>
                  <a:moveTo>
                    <a:pt x="17745" y="5896"/>
                  </a:moveTo>
                  <a:cubicBezTo>
                    <a:pt x="17646" y="5896"/>
                    <a:pt x="17574" y="5956"/>
                    <a:pt x="17546" y="6038"/>
                  </a:cubicBezTo>
                  <a:cubicBezTo>
                    <a:pt x="17479" y="6305"/>
                    <a:pt x="17379" y="6572"/>
                    <a:pt x="17279" y="6806"/>
                  </a:cubicBezTo>
                  <a:cubicBezTo>
                    <a:pt x="17213" y="6906"/>
                    <a:pt x="17279" y="7039"/>
                    <a:pt x="17379" y="7072"/>
                  </a:cubicBezTo>
                  <a:cubicBezTo>
                    <a:pt x="17413" y="7106"/>
                    <a:pt x="17446" y="7106"/>
                    <a:pt x="17446" y="7106"/>
                  </a:cubicBezTo>
                  <a:cubicBezTo>
                    <a:pt x="17546" y="7106"/>
                    <a:pt x="17613" y="7039"/>
                    <a:pt x="17646" y="6972"/>
                  </a:cubicBezTo>
                  <a:cubicBezTo>
                    <a:pt x="17780" y="6706"/>
                    <a:pt x="17846" y="6439"/>
                    <a:pt x="17946" y="6172"/>
                  </a:cubicBezTo>
                  <a:cubicBezTo>
                    <a:pt x="17980" y="6072"/>
                    <a:pt x="17913" y="5938"/>
                    <a:pt x="17813" y="5905"/>
                  </a:cubicBezTo>
                  <a:cubicBezTo>
                    <a:pt x="17789" y="5899"/>
                    <a:pt x="17767" y="5896"/>
                    <a:pt x="17745" y="5896"/>
                  </a:cubicBezTo>
                  <a:close/>
                  <a:moveTo>
                    <a:pt x="3785" y="6964"/>
                  </a:moveTo>
                  <a:cubicBezTo>
                    <a:pt x="3704" y="6964"/>
                    <a:pt x="3631" y="7029"/>
                    <a:pt x="3603" y="7139"/>
                  </a:cubicBezTo>
                  <a:cubicBezTo>
                    <a:pt x="3570" y="7239"/>
                    <a:pt x="3636" y="7339"/>
                    <a:pt x="3770" y="7373"/>
                  </a:cubicBezTo>
                  <a:cubicBezTo>
                    <a:pt x="4003" y="7439"/>
                    <a:pt x="4237" y="7473"/>
                    <a:pt x="4470" y="7473"/>
                  </a:cubicBezTo>
                  <a:cubicBezTo>
                    <a:pt x="4537" y="7473"/>
                    <a:pt x="4570" y="7473"/>
                    <a:pt x="4637" y="7439"/>
                  </a:cubicBezTo>
                  <a:cubicBezTo>
                    <a:pt x="4770" y="7439"/>
                    <a:pt x="4837" y="7339"/>
                    <a:pt x="4837" y="7239"/>
                  </a:cubicBezTo>
                  <a:cubicBezTo>
                    <a:pt x="4837" y="7106"/>
                    <a:pt x="4737" y="7039"/>
                    <a:pt x="4604" y="7039"/>
                  </a:cubicBezTo>
                  <a:cubicBezTo>
                    <a:pt x="4370" y="7039"/>
                    <a:pt x="4103" y="7039"/>
                    <a:pt x="3836" y="6972"/>
                  </a:cubicBezTo>
                  <a:cubicBezTo>
                    <a:pt x="3819" y="6967"/>
                    <a:pt x="3802" y="6964"/>
                    <a:pt x="3785" y="6964"/>
                  </a:cubicBezTo>
                  <a:close/>
                  <a:moveTo>
                    <a:pt x="6138" y="6436"/>
                  </a:moveTo>
                  <a:cubicBezTo>
                    <a:pt x="6099" y="6436"/>
                    <a:pt x="6063" y="6447"/>
                    <a:pt x="6038" y="6472"/>
                  </a:cubicBezTo>
                  <a:cubicBezTo>
                    <a:pt x="5838" y="6639"/>
                    <a:pt x="5604" y="6772"/>
                    <a:pt x="5371" y="6872"/>
                  </a:cubicBezTo>
                  <a:cubicBezTo>
                    <a:pt x="5337" y="6872"/>
                    <a:pt x="5337" y="6906"/>
                    <a:pt x="5304" y="6906"/>
                  </a:cubicBezTo>
                  <a:cubicBezTo>
                    <a:pt x="5271" y="6872"/>
                    <a:pt x="5237" y="6839"/>
                    <a:pt x="5171" y="6839"/>
                  </a:cubicBezTo>
                  <a:cubicBezTo>
                    <a:pt x="5071" y="6839"/>
                    <a:pt x="4971" y="6906"/>
                    <a:pt x="4971" y="7039"/>
                  </a:cubicBezTo>
                  <a:cubicBezTo>
                    <a:pt x="4937" y="7106"/>
                    <a:pt x="4937" y="7206"/>
                    <a:pt x="4937" y="7306"/>
                  </a:cubicBezTo>
                  <a:cubicBezTo>
                    <a:pt x="4937" y="7506"/>
                    <a:pt x="4971" y="7706"/>
                    <a:pt x="5004" y="7906"/>
                  </a:cubicBezTo>
                  <a:cubicBezTo>
                    <a:pt x="5004" y="8006"/>
                    <a:pt x="5104" y="8073"/>
                    <a:pt x="5204" y="8073"/>
                  </a:cubicBezTo>
                  <a:lnTo>
                    <a:pt x="5237" y="8073"/>
                  </a:lnTo>
                  <a:cubicBezTo>
                    <a:pt x="5337" y="8073"/>
                    <a:pt x="5438" y="7973"/>
                    <a:pt x="5404" y="7840"/>
                  </a:cubicBezTo>
                  <a:cubicBezTo>
                    <a:pt x="5371" y="7673"/>
                    <a:pt x="5371" y="7473"/>
                    <a:pt x="5371" y="7306"/>
                  </a:cubicBezTo>
                  <a:lnTo>
                    <a:pt x="5371" y="7273"/>
                  </a:lnTo>
                  <a:lnTo>
                    <a:pt x="5504" y="7273"/>
                  </a:lnTo>
                  <a:cubicBezTo>
                    <a:pt x="5804" y="7139"/>
                    <a:pt x="6038" y="7006"/>
                    <a:pt x="6305" y="6806"/>
                  </a:cubicBezTo>
                  <a:cubicBezTo>
                    <a:pt x="6372" y="6739"/>
                    <a:pt x="6405" y="6605"/>
                    <a:pt x="6338" y="6505"/>
                  </a:cubicBezTo>
                  <a:cubicBezTo>
                    <a:pt x="6276" y="6464"/>
                    <a:pt x="6202" y="6436"/>
                    <a:pt x="6138" y="6436"/>
                  </a:cubicBezTo>
                  <a:close/>
                  <a:moveTo>
                    <a:pt x="17074" y="7438"/>
                  </a:moveTo>
                  <a:cubicBezTo>
                    <a:pt x="17012" y="7438"/>
                    <a:pt x="16955" y="7475"/>
                    <a:pt x="16912" y="7539"/>
                  </a:cubicBezTo>
                  <a:cubicBezTo>
                    <a:pt x="16779" y="7773"/>
                    <a:pt x="16646" y="8006"/>
                    <a:pt x="16479" y="8207"/>
                  </a:cubicBezTo>
                  <a:cubicBezTo>
                    <a:pt x="16412" y="8307"/>
                    <a:pt x="16445" y="8440"/>
                    <a:pt x="16512" y="8507"/>
                  </a:cubicBezTo>
                  <a:cubicBezTo>
                    <a:pt x="16545" y="8540"/>
                    <a:pt x="16612" y="8540"/>
                    <a:pt x="16646" y="8540"/>
                  </a:cubicBezTo>
                  <a:cubicBezTo>
                    <a:pt x="16712" y="8540"/>
                    <a:pt x="16779" y="8507"/>
                    <a:pt x="16812" y="8473"/>
                  </a:cubicBezTo>
                  <a:cubicBezTo>
                    <a:pt x="16979" y="8240"/>
                    <a:pt x="17146" y="7973"/>
                    <a:pt x="17279" y="7740"/>
                  </a:cubicBezTo>
                  <a:cubicBezTo>
                    <a:pt x="17313" y="7640"/>
                    <a:pt x="17279" y="7506"/>
                    <a:pt x="17179" y="7473"/>
                  </a:cubicBezTo>
                  <a:cubicBezTo>
                    <a:pt x="17144" y="7449"/>
                    <a:pt x="17108" y="7438"/>
                    <a:pt x="17074" y="7438"/>
                  </a:cubicBezTo>
                  <a:close/>
                  <a:moveTo>
                    <a:pt x="5393" y="8465"/>
                  </a:moveTo>
                  <a:cubicBezTo>
                    <a:pt x="5374" y="8465"/>
                    <a:pt x="5355" y="8468"/>
                    <a:pt x="5337" y="8473"/>
                  </a:cubicBezTo>
                  <a:cubicBezTo>
                    <a:pt x="5237" y="8540"/>
                    <a:pt x="5171" y="8640"/>
                    <a:pt x="5204" y="8774"/>
                  </a:cubicBezTo>
                  <a:cubicBezTo>
                    <a:pt x="5304" y="9041"/>
                    <a:pt x="5471" y="9307"/>
                    <a:pt x="5638" y="9541"/>
                  </a:cubicBezTo>
                  <a:cubicBezTo>
                    <a:pt x="5671" y="9608"/>
                    <a:pt x="5738" y="9641"/>
                    <a:pt x="5804" y="9641"/>
                  </a:cubicBezTo>
                  <a:cubicBezTo>
                    <a:pt x="5838" y="9641"/>
                    <a:pt x="5871" y="9608"/>
                    <a:pt x="5905" y="9608"/>
                  </a:cubicBezTo>
                  <a:cubicBezTo>
                    <a:pt x="6005" y="9541"/>
                    <a:pt x="6038" y="9407"/>
                    <a:pt x="5971" y="9307"/>
                  </a:cubicBezTo>
                  <a:cubicBezTo>
                    <a:pt x="5804" y="9074"/>
                    <a:pt x="5704" y="8840"/>
                    <a:pt x="5604" y="8607"/>
                  </a:cubicBezTo>
                  <a:cubicBezTo>
                    <a:pt x="5577" y="8525"/>
                    <a:pt x="5482" y="8465"/>
                    <a:pt x="5393" y="8465"/>
                  </a:cubicBezTo>
                  <a:close/>
                  <a:moveTo>
                    <a:pt x="16133" y="8794"/>
                  </a:moveTo>
                  <a:cubicBezTo>
                    <a:pt x="16072" y="8794"/>
                    <a:pt x="16015" y="8819"/>
                    <a:pt x="15978" y="8874"/>
                  </a:cubicBezTo>
                  <a:cubicBezTo>
                    <a:pt x="15778" y="9074"/>
                    <a:pt x="15611" y="9274"/>
                    <a:pt x="15411" y="9441"/>
                  </a:cubicBezTo>
                  <a:cubicBezTo>
                    <a:pt x="15311" y="9508"/>
                    <a:pt x="15311" y="9641"/>
                    <a:pt x="15378" y="9741"/>
                  </a:cubicBezTo>
                  <a:cubicBezTo>
                    <a:pt x="15445" y="9774"/>
                    <a:pt x="15478" y="9808"/>
                    <a:pt x="15545" y="9808"/>
                  </a:cubicBezTo>
                  <a:cubicBezTo>
                    <a:pt x="15578" y="9808"/>
                    <a:pt x="15645" y="9774"/>
                    <a:pt x="15678" y="9741"/>
                  </a:cubicBezTo>
                  <a:cubicBezTo>
                    <a:pt x="15878" y="9541"/>
                    <a:pt x="16078" y="9341"/>
                    <a:pt x="16279" y="9141"/>
                  </a:cubicBezTo>
                  <a:cubicBezTo>
                    <a:pt x="16345" y="9041"/>
                    <a:pt x="16345" y="8907"/>
                    <a:pt x="16279" y="8840"/>
                  </a:cubicBezTo>
                  <a:cubicBezTo>
                    <a:pt x="16234" y="8810"/>
                    <a:pt x="16182" y="8794"/>
                    <a:pt x="16133" y="8794"/>
                  </a:cubicBezTo>
                  <a:close/>
                  <a:moveTo>
                    <a:pt x="6338" y="9833"/>
                  </a:moveTo>
                  <a:cubicBezTo>
                    <a:pt x="6288" y="9833"/>
                    <a:pt x="6238" y="9858"/>
                    <a:pt x="6205" y="9908"/>
                  </a:cubicBezTo>
                  <a:cubicBezTo>
                    <a:pt x="6105" y="9975"/>
                    <a:pt x="6105" y="10108"/>
                    <a:pt x="6205" y="10208"/>
                  </a:cubicBezTo>
                  <a:cubicBezTo>
                    <a:pt x="6405" y="10375"/>
                    <a:pt x="6638" y="10575"/>
                    <a:pt x="6905" y="10708"/>
                  </a:cubicBezTo>
                  <a:cubicBezTo>
                    <a:pt x="6939" y="10742"/>
                    <a:pt x="6972" y="10742"/>
                    <a:pt x="7005" y="10742"/>
                  </a:cubicBezTo>
                  <a:cubicBezTo>
                    <a:pt x="7072" y="10742"/>
                    <a:pt x="7139" y="10708"/>
                    <a:pt x="7172" y="10642"/>
                  </a:cubicBezTo>
                  <a:cubicBezTo>
                    <a:pt x="7239" y="10542"/>
                    <a:pt x="7205" y="10442"/>
                    <a:pt x="7105" y="10375"/>
                  </a:cubicBezTo>
                  <a:cubicBezTo>
                    <a:pt x="6872" y="10241"/>
                    <a:pt x="6672" y="10075"/>
                    <a:pt x="6472" y="9908"/>
                  </a:cubicBezTo>
                  <a:cubicBezTo>
                    <a:pt x="6438" y="9858"/>
                    <a:pt x="6388" y="9833"/>
                    <a:pt x="6338" y="9833"/>
                  </a:cubicBezTo>
                  <a:close/>
                  <a:moveTo>
                    <a:pt x="14892" y="9906"/>
                  </a:moveTo>
                  <a:cubicBezTo>
                    <a:pt x="14853" y="9906"/>
                    <a:pt x="14813" y="9918"/>
                    <a:pt x="14778" y="9941"/>
                  </a:cubicBezTo>
                  <a:cubicBezTo>
                    <a:pt x="14544" y="10108"/>
                    <a:pt x="14344" y="10275"/>
                    <a:pt x="14110" y="10408"/>
                  </a:cubicBezTo>
                  <a:cubicBezTo>
                    <a:pt x="14010" y="10442"/>
                    <a:pt x="13977" y="10575"/>
                    <a:pt x="14010" y="10675"/>
                  </a:cubicBezTo>
                  <a:cubicBezTo>
                    <a:pt x="14044" y="10742"/>
                    <a:pt x="14144" y="10775"/>
                    <a:pt x="14210" y="10775"/>
                  </a:cubicBezTo>
                  <a:lnTo>
                    <a:pt x="14311" y="10775"/>
                  </a:lnTo>
                  <a:cubicBezTo>
                    <a:pt x="14544" y="10608"/>
                    <a:pt x="14778" y="10475"/>
                    <a:pt x="15011" y="10308"/>
                  </a:cubicBezTo>
                  <a:cubicBezTo>
                    <a:pt x="15111" y="10208"/>
                    <a:pt x="15144" y="10108"/>
                    <a:pt x="15078" y="10008"/>
                  </a:cubicBezTo>
                  <a:cubicBezTo>
                    <a:pt x="15035" y="9943"/>
                    <a:pt x="14964" y="9906"/>
                    <a:pt x="14892" y="9906"/>
                  </a:cubicBezTo>
                  <a:close/>
                  <a:moveTo>
                    <a:pt x="7784" y="10700"/>
                  </a:moveTo>
                  <a:cubicBezTo>
                    <a:pt x="7695" y="10700"/>
                    <a:pt x="7600" y="10759"/>
                    <a:pt x="7572" y="10842"/>
                  </a:cubicBezTo>
                  <a:cubicBezTo>
                    <a:pt x="7506" y="10942"/>
                    <a:pt x="7572" y="11075"/>
                    <a:pt x="7672" y="11109"/>
                  </a:cubicBezTo>
                  <a:cubicBezTo>
                    <a:pt x="7939" y="11209"/>
                    <a:pt x="8206" y="11309"/>
                    <a:pt x="8506" y="11376"/>
                  </a:cubicBezTo>
                  <a:lnTo>
                    <a:pt x="8540" y="11376"/>
                  </a:lnTo>
                  <a:cubicBezTo>
                    <a:pt x="8640" y="11376"/>
                    <a:pt x="8707" y="11309"/>
                    <a:pt x="8740" y="11242"/>
                  </a:cubicBezTo>
                  <a:cubicBezTo>
                    <a:pt x="8773" y="11109"/>
                    <a:pt x="8707" y="11009"/>
                    <a:pt x="8606" y="10975"/>
                  </a:cubicBezTo>
                  <a:cubicBezTo>
                    <a:pt x="8340" y="10909"/>
                    <a:pt x="8073" y="10808"/>
                    <a:pt x="7839" y="10708"/>
                  </a:cubicBezTo>
                  <a:cubicBezTo>
                    <a:pt x="7822" y="10702"/>
                    <a:pt x="7803" y="10700"/>
                    <a:pt x="7784" y="10700"/>
                  </a:cubicBezTo>
                  <a:close/>
                  <a:moveTo>
                    <a:pt x="13451" y="10730"/>
                  </a:moveTo>
                  <a:cubicBezTo>
                    <a:pt x="13426" y="10730"/>
                    <a:pt x="13400" y="10734"/>
                    <a:pt x="13377" y="10742"/>
                  </a:cubicBezTo>
                  <a:cubicBezTo>
                    <a:pt x="13110" y="10842"/>
                    <a:pt x="12876" y="10942"/>
                    <a:pt x="12609" y="11009"/>
                  </a:cubicBezTo>
                  <a:cubicBezTo>
                    <a:pt x="12509" y="11042"/>
                    <a:pt x="12443" y="11175"/>
                    <a:pt x="12476" y="11275"/>
                  </a:cubicBezTo>
                  <a:cubicBezTo>
                    <a:pt x="12476" y="11376"/>
                    <a:pt x="12576" y="11442"/>
                    <a:pt x="12676" y="11442"/>
                  </a:cubicBezTo>
                  <a:cubicBezTo>
                    <a:pt x="12676" y="11442"/>
                    <a:pt x="12709" y="11409"/>
                    <a:pt x="12709" y="11409"/>
                  </a:cubicBezTo>
                  <a:cubicBezTo>
                    <a:pt x="13010" y="11342"/>
                    <a:pt x="13276" y="11242"/>
                    <a:pt x="13543" y="11142"/>
                  </a:cubicBezTo>
                  <a:cubicBezTo>
                    <a:pt x="13643" y="11109"/>
                    <a:pt x="13677" y="10975"/>
                    <a:pt x="13643" y="10875"/>
                  </a:cubicBezTo>
                  <a:cubicBezTo>
                    <a:pt x="13618" y="10773"/>
                    <a:pt x="13534" y="10730"/>
                    <a:pt x="13451" y="10730"/>
                  </a:cubicBezTo>
                  <a:close/>
                  <a:moveTo>
                    <a:pt x="9355" y="11135"/>
                  </a:moveTo>
                  <a:cubicBezTo>
                    <a:pt x="9248" y="11135"/>
                    <a:pt x="9169" y="11222"/>
                    <a:pt x="9140" y="11309"/>
                  </a:cubicBezTo>
                  <a:cubicBezTo>
                    <a:pt x="9140" y="11409"/>
                    <a:pt x="9207" y="11542"/>
                    <a:pt x="9340" y="11542"/>
                  </a:cubicBezTo>
                  <a:cubicBezTo>
                    <a:pt x="9607" y="11576"/>
                    <a:pt x="9874" y="11609"/>
                    <a:pt x="10174" y="11642"/>
                  </a:cubicBezTo>
                  <a:cubicBezTo>
                    <a:pt x="10308" y="11642"/>
                    <a:pt x="10374" y="11542"/>
                    <a:pt x="10408" y="11442"/>
                  </a:cubicBezTo>
                  <a:cubicBezTo>
                    <a:pt x="10408" y="11342"/>
                    <a:pt x="10308" y="11242"/>
                    <a:pt x="10208" y="11242"/>
                  </a:cubicBezTo>
                  <a:cubicBezTo>
                    <a:pt x="9907" y="11209"/>
                    <a:pt x="9641" y="11175"/>
                    <a:pt x="9407" y="11142"/>
                  </a:cubicBezTo>
                  <a:cubicBezTo>
                    <a:pt x="9389" y="11138"/>
                    <a:pt x="9372" y="11135"/>
                    <a:pt x="9355" y="11135"/>
                  </a:cubicBezTo>
                  <a:close/>
                  <a:moveTo>
                    <a:pt x="11809" y="11175"/>
                  </a:moveTo>
                  <a:cubicBezTo>
                    <a:pt x="11542" y="11209"/>
                    <a:pt x="11275" y="11242"/>
                    <a:pt x="11008" y="11242"/>
                  </a:cubicBezTo>
                  <a:cubicBezTo>
                    <a:pt x="10908" y="11242"/>
                    <a:pt x="10808" y="11342"/>
                    <a:pt x="10808" y="11476"/>
                  </a:cubicBezTo>
                  <a:cubicBezTo>
                    <a:pt x="10808" y="11576"/>
                    <a:pt x="10908" y="11676"/>
                    <a:pt x="11008" y="11676"/>
                  </a:cubicBezTo>
                  <a:lnTo>
                    <a:pt x="11042" y="11676"/>
                  </a:lnTo>
                  <a:cubicBezTo>
                    <a:pt x="11308" y="11676"/>
                    <a:pt x="11609" y="11642"/>
                    <a:pt x="11875" y="11609"/>
                  </a:cubicBezTo>
                  <a:cubicBezTo>
                    <a:pt x="12009" y="11576"/>
                    <a:pt x="12076" y="11476"/>
                    <a:pt x="12042" y="11376"/>
                  </a:cubicBezTo>
                  <a:cubicBezTo>
                    <a:pt x="12042" y="11242"/>
                    <a:pt x="11942" y="11175"/>
                    <a:pt x="11809" y="11175"/>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0" name="Google Shape;710;p6"/>
            <p:cNvGrpSpPr/>
            <p:nvPr/>
          </p:nvGrpSpPr>
          <p:grpSpPr>
            <a:xfrm>
              <a:off x="8783715" y="3263753"/>
              <a:ext cx="256967" cy="492616"/>
              <a:chOff x="9035577" y="4239766"/>
              <a:chExt cx="256967" cy="492616"/>
            </a:xfrm>
          </p:grpSpPr>
          <p:sp>
            <p:nvSpPr>
              <p:cNvPr id="711" name="Google Shape;711;p6"/>
              <p:cNvSpPr/>
              <p:nvPr/>
            </p:nvSpPr>
            <p:spPr>
              <a:xfrm>
                <a:off x="9146945" y="4259223"/>
                <a:ext cx="71018" cy="68267"/>
              </a:xfrm>
              <a:custGeom>
                <a:avLst/>
                <a:gdLst/>
                <a:ahLst/>
                <a:cxnLst/>
                <a:rect l="l" t="t" r="r" b="b"/>
                <a:pathLst>
                  <a:path w="4570" h="4393" extrusionOk="0">
                    <a:moveTo>
                      <a:pt x="1686" y="0"/>
                    </a:moveTo>
                    <a:cubicBezTo>
                      <a:pt x="1468" y="0"/>
                      <a:pt x="1241" y="58"/>
                      <a:pt x="1007" y="192"/>
                    </a:cubicBezTo>
                    <a:cubicBezTo>
                      <a:pt x="123" y="681"/>
                      <a:pt x="767" y="1754"/>
                      <a:pt x="1491" y="2369"/>
                    </a:cubicBezTo>
                    <a:lnTo>
                      <a:pt x="1491" y="2369"/>
                    </a:lnTo>
                    <a:cubicBezTo>
                      <a:pt x="774" y="2555"/>
                      <a:pt x="0" y="3017"/>
                      <a:pt x="73" y="3728"/>
                    </a:cubicBezTo>
                    <a:cubicBezTo>
                      <a:pt x="119" y="4170"/>
                      <a:pt x="696" y="4393"/>
                      <a:pt x="1396" y="4393"/>
                    </a:cubicBezTo>
                    <a:cubicBezTo>
                      <a:pt x="2753" y="4393"/>
                      <a:pt x="4569" y="3555"/>
                      <a:pt x="3843" y="1860"/>
                    </a:cubicBezTo>
                    <a:cubicBezTo>
                      <a:pt x="3843" y="1860"/>
                      <a:pt x="2925"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6"/>
              <p:cNvSpPr/>
              <p:nvPr/>
            </p:nvSpPr>
            <p:spPr>
              <a:xfrm>
                <a:off x="9143930" y="4255975"/>
                <a:ext cx="71033" cy="74670"/>
              </a:xfrm>
              <a:custGeom>
                <a:avLst/>
                <a:gdLst/>
                <a:ahLst/>
                <a:cxnLst/>
                <a:rect l="l" t="t" r="r" b="b"/>
                <a:pathLst>
                  <a:path w="4571" h="4805" extrusionOk="0">
                    <a:moveTo>
                      <a:pt x="2636" y="2703"/>
                    </a:moveTo>
                    <a:cubicBezTo>
                      <a:pt x="2636" y="2803"/>
                      <a:pt x="2636" y="2836"/>
                      <a:pt x="2636" y="2836"/>
                    </a:cubicBezTo>
                    <a:cubicBezTo>
                      <a:pt x="2602" y="2836"/>
                      <a:pt x="2436" y="2836"/>
                      <a:pt x="2202" y="2703"/>
                    </a:cubicBezTo>
                    <a:lnTo>
                      <a:pt x="2335" y="2703"/>
                    </a:lnTo>
                    <a:cubicBezTo>
                      <a:pt x="2491" y="2703"/>
                      <a:pt x="2573" y="2717"/>
                      <a:pt x="2610" y="2717"/>
                    </a:cubicBezTo>
                    <a:cubicBezTo>
                      <a:pt x="2628" y="2717"/>
                      <a:pt x="2636" y="2714"/>
                      <a:pt x="2636" y="2703"/>
                    </a:cubicBezTo>
                    <a:close/>
                    <a:moveTo>
                      <a:pt x="1868" y="401"/>
                    </a:moveTo>
                    <a:cubicBezTo>
                      <a:pt x="2969" y="401"/>
                      <a:pt x="3837" y="2135"/>
                      <a:pt x="3837" y="2135"/>
                    </a:cubicBezTo>
                    <a:cubicBezTo>
                      <a:pt x="4037" y="2636"/>
                      <a:pt x="4037" y="3069"/>
                      <a:pt x="3803" y="3436"/>
                    </a:cubicBezTo>
                    <a:cubicBezTo>
                      <a:pt x="3370" y="4104"/>
                      <a:pt x="2369" y="4404"/>
                      <a:pt x="1602" y="4404"/>
                    </a:cubicBezTo>
                    <a:cubicBezTo>
                      <a:pt x="968" y="4404"/>
                      <a:pt x="534" y="4204"/>
                      <a:pt x="501" y="3937"/>
                    </a:cubicBezTo>
                    <a:cubicBezTo>
                      <a:pt x="434" y="3370"/>
                      <a:pt x="1068" y="3003"/>
                      <a:pt x="1635" y="2803"/>
                    </a:cubicBezTo>
                    <a:cubicBezTo>
                      <a:pt x="1868" y="3003"/>
                      <a:pt x="2235" y="3270"/>
                      <a:pt x="2569" y="3270"/>
                    </a:cubicBezTo>
                    <a:cubicBezTo>
                      <a:pt x="2736" y="3270"/>
                      <a:pt x="2869" y="3170"/>
                      <a:pt x="2903" y="3136"/>
                    </a:cubicBezTo>
                    <a:cubicBezTo>
                      <a:pt x="3003" y="3036"/>
                      <a:pt x="3069" y="2903"/>
                      <a:pt x="3069" y="2703"/>
                    </a:cubicBezTo>
                    <a:cubicBezTo>
                      <a:pt x="3069" y="2569"/>
                      <a:pt x="2969" y="2269"/>
                      <a:pt x="2335" y="2269"/>
                    </a:cubicBezTo>
                    <a:cubicBezTo>
                      <a:pt x="2169" y="2269"/>
                      <a:pt x="1969" y="2302"/>
                      <a:pt x="1735" y="2369"/>
                    </a:cubicBezTo>
                    <a:cubicBezTo>
                      <a:pt x="1268" y="1902"/>
                      <a:pt x="934" y="1368"/>
                      <a:pt x="968" y="1001"/>
                    </a:cubicBezTo>
                    <a:cubicBezTo>
                      <a:pt x="1001" y="835"/>
                      <a:pt x="1101" y="668"/>
                      <a:pt x="1301" y="568"/>
                    </a:cubicBezTo>
                    <a:cubicBezTo>
                      <a:pt x="1502" y="468"/>
                      <a:pt x="1668" y="401"/>
                      <a:pt x="1868" y="401"/>
                    </a:cubicBezTo>
                    <a:close/>
                    <a:moveTo>
                      <a:pt x="1868" y="1"/>
                    </a:moveTo>
                    <a:cubicBezTo>
                      <a:pt x="1602" y="1"/>
                      <a:pt x="1335" y="67"/>
                      <a:pt x="1101" y="201"/>
                    </a:cubicBezTo>
                    <a:cubicBezTo>
                      <a:pt x="768" y="368"/>
                      <a:pt x="601" y="634"/>
                      <a:pt x="568" y="968"/>
                    </a:cubicBezTo>
                    <a:cubicBezTo>
                      <a:pt x="501" y="1502"/>
                      <a:pt x="868" y="2069"/>
                      <a:pt x="1301" y="2502"/>
                    </a:cubicBezTo>
                    <a:cubicBezTo>
                      <a:pt x="601" y="2769"/>
                      <a:pt x="0" y="3236"/>
                      <a:pt x="67" y="3970"/>
                    </a:cubicBezTo>
                    <a:cubicBezTo>
                      <a:pt x="134" y="4504"/>
                      <a:pt x="701" y="4804"/>
                      <a:pt x="1602" y="4804"/>
                    </a:cubicBezTo>
                    <a:cubicBezTo>
                      <a:pt x="2502" y="4804"/>
                      <a:pt x="3636" y="4470"/>
                      <a:pt x="4137" y="3670"/>
                    </a:cubicBezTo>
                    <a:cubicBezTo>
                      <a:pt x="4370" y="3336"/>
                      <a:pt x="4570" y="2769"/>
                      <a:pt x="4203" y="1969"/>
                    </a:cubicBezTo>
                    <a:cubicBezTo>
                      <a:pt x="4170" y="1902"/>
                      <a:pt x="3236" y="1"/>
                      <a:pt x="186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6"/>
              <p:cNvSpPr/>
              <p:nvPr/>
            </p:nvSpPr>
            <p:spPr>
              <a:xfrm>
                <a:off x="9211643" y="4261990"/>
                <a:ext cx="80901" cy="69262"/>
              </a:xfrm>
              <a:custGeom>
                <a:avLst/>
                <a:gdLst/>
                <a:ahLst/>
                <a:cxnLst/>
                <a:rect l="l" t="t" r="r" b="b"/>
                <a:pathLst>
                  <a:path w="5206" h="4457" extrusionOk="0">
                    <a:moveTo>
                      <a:pt x="3532" y="1"/>
                    </a:moveTo>
                    <a:cubicBezTo>
                      <a:pt x="2426" y="1"/>
                      <a:pt x="1314" y="1315"/>
                      <a:pt x="1314" y="1315"/>
                    </a:cubicBezTo>
                    <a:cubicBezTo>
                      <a:pt x="0" y="3015"/>
                      <a:pt x="2347" y="4457"/>
                      <a:pt x="3684" y="4457"/>
                    </a:cubicBezTo>
                    <a:cubicBezTo>
                      <a:pt x="4078" y="4457"/>
                      <a:pt x="4384" y="4331"/>
                      <a:pt x="4483" y="4050"/>
                    </a:cubicBezTo>
                    <a:cubicBezTo>
                      <a:pt x="4719" y="3378"/>
                      <a:pt x="4095" y="2746"/>
                      <a:pt x="3451" y="2390"/>
                    </a:cubicBezTo>
                    <a:lnTo>
                      <a:pt x="3451" y="2390"/>
                    </a:lnTo>
                    <a:cubicBezTo>
                      <a:pt x="4312" y="1972"/>
                      <a:pt x="5206" y="1080"/>
                      <a:pt x="4450" y="381"/>
                    </a:cubicBezTo>
                    <a:cubicBezTo>
                      <a:pt x="4162" y="107"/>
                      <a:pt x="3847" y="1"/>
                      <a:pt x="35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6"/>
              <p:cNvSpPr/>
              <p:nvPr/>
            </p:nvSpPr>
            <p:spPr>
              <a:xfrm>
                <a:off x="9220129" y="4258571"/>
                <a:ext cx="68967" cy="75695"/>
              </a:xfrm>
              <a:custGeom>
                <a:avLst/>
                <a:gdLst/>
                <a:ahLst/>
                <a:cxnLst/>
                <a:rect l="l" t="t" r="r" b="b"/>
                <a:pathLst>
                  <a:path w="4438" h="4871" extrusionOk="0">
                    <a:moveTo>
                      <a:pt x="2002" y="2536"/>
                    </a:moveTo>
                    <a:cubicBezTo>
                      <a:pt x="2102" y="2536"/>
                      <a:pt x="2236" y="2536"/>
                      <a:pt x="2369" y="2602"/>
                    </a:cubicBezTo>
                    <a:cubicBezTo>
                      <a:pt x="2253" y="2636"/>
                      <a:pt x="2144" y="2644"/>
                      <a:pt x="2065" y="2644"/>
                    </a:cubicBezTo>
                    <a:cubicBezTo>
                      <a:pt x="1986" y="2644"/>
                      <a:pt x="1936" y="2636"/>
                      <a:pt x="1936" y="2636"/>
                    </a:cubicBezTo>
                    <a:cubicBezTo>
                      <a:pt x="1936" y="2602"/>
                      <a:pt x="1936" y="2569"/>
                      <a:pt x="1936" y="2536"/>
                    </a:cubicBezTo>
                    <a:close/>
                    <a:moveTo>
                      <a:pt x="3003" y="434"/>
                    </a:moveTo>
                    <a:cubicBezTo>
                      <a:pt x="3270" y="434"/>
                      <a:pt x="3537" y="534"/>
                      <a:pt x="3770" y="734"/>
                    </a:cubicBezTo>
                    <a:cubicBezTo>
                      <a:pt x="3937" y="901"/>
                      <a:pt x="4004" y="1068"/>
                      <a:pt x="3970" y="1235"/>
                    </a:cubicBezTo>
                    <a:cubicBezTo>
                      <a:pt x="3937" y="1602"/>
                      <a:pt x="3503" y="2069"/>
                      <a:pt x="2903" y="2369"/>
                    </a:cubicBezTo>
                    <a:cubicBezTo>
                      <a:pt x="2569" y="2202"/>
                      <a:pt x="2236" y="2102"/>
                      <a:pt x="2002" y="2102"/>
                    </a:cubicBezTo>
                    <a:cubicBezTo>
                      <a:pt x="1669" y="2102"/>
                      <a:pt x="1569" y="2302"/>
                      <a:pt x="1535" y="2402"/>
                    </a:cubicBezTo>
                    <a:cubicBezTo>
                      <a:pt x="1469" y="2636"/>
                      <a:pt x="1535" y="2802"/>
                      <a:pt x="1602" y="2869"/>
                    </a:cubicBezTo>
                    <a:cubicBezTo>
                      <a:pt x="1669" y="2969"/>
                      <a:pt x="1802" y="3069"/>
                      <a:pt x="2069" y="3069"/>
                    </a:cubicBezTo>
                    <a:cubicBezTo>
                      <a:pt x="2303" y="3069"/>
                      <a:pt x="2603" y="2969"/>
                      <a:pt x="2903" y="2836"/>
                    </a:cubicBezTo>
                    <a:cubicBezTo>
                      <a:pt x="3437" y="3169"/>
                      <a:pt x="3937" y="3670"/>
                      <a:pt x="3737" y="4203"/>
                    </a:cubicBezTo>
                    <a:cubicBezTo>
                      <a:pt x="3670" y="4437"/>
                      <a:pt x="3337" y="4470"/>
                      <a:pt x="3137" y="4470"/>
                    </a:cubicBezTo>
                    <a:cubicBezTo>
                      <a:pt x="2303" y="4470"/>
                      <a:pt x="1102" y="3870"/>
                      <a:pt x="701" y="3103"/>
                    </a:cubicBezTo>
                    <a:cubicBezTo>
                      <a:pt x="501" y="2636"/>
                      <a:pt x="568" y="2135"/>
                      <a:pt x="935" y="1668"/>
                    </a:cubicBezTo>
                    <a:cubicBezTo>
                      <a:pt x="935" y="1668"/>
                      <a:pt x="2002" y="434"/>
                      <a:pt x="3003" y="434"/>
                    </a:cubicBezTo>
                    <a:close/>
                    <a:moveTo>
                      <a:pt x="3003" y="0"/>
                    </a:moveTo>
                    <a:cubicBezTo>
                      <a:pt x="1802" y="0"/>
                      <a:pt x="668" y="1335"/>
                      <a:pt x="601" y="1401"/>
                    </a:cubicBezTo>
                    <a:cubicBezTo>
                      <a:pt x="1" y="2169"/>
                      <a:pt x="134" y="2836"/>
                      <a:pt x="335" y="3269"/>
                    </a:cubicBezTo>
                    <a:cubicBezTo>
                      <a:pt x="802" y="4237"/>
                      <a:pt x="2169" y="4871"/>
                      <a:pt x="3137" y="4871"/>
                    </a:cubicBezTo>
                    <a:cubicBezTo>
                      <a:pt x="3637" y="4871"/>
                      <a:pt x="4004" y="4704"/>
                      <a:pt x="4137" y="4337"/>
                    </a:cubicBezTo>
                    <a:cubicBezTo>
                      <a:pt x="4371" y="3670"/>
                      <a:pt x="3904" y="3036"/>
                      <a:pt x="3303" y="2602"/>
                    </a:cubicBezTo>
                    <a:cubicBezTo>
                      <a:pt x="3804" y="2302"/>
                      <a:pt x="4304" y="1835"/>
                      <a:pt x="4404" y="1301"/>
                    </a:cubicBezTo>
                    <a:cubicBezTo>
                      <a:pt x="4437" y="1001"/>
                      <a:pt x="4304" y="701"/>
                      <a:pt x="4037" y="434"/>
                    </a:cubicBezTo>
                    <a:cubicBezTo>
                      <a:pt x="3737" y="167"/>
                      <a:pt x="3403" y="0"/>
                      <a:pt x="300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6"/>
              <p:cNvSpPr/>
              <p:nvPr/>
            </p:nvSpPr>
            <p:spPr>
              <a:xfrm>
                <a:off x="9187989" y="4319974"/>
                <a:ext cx="63776" cy="70412"/>
              </a:xfrm>
              <a:custGeom>
                <a:avLst/>
                <a:gdLst/>
                <a:ahLst/>
                <a:cxnLst/>
                <a:rect l="l" t="t" r="r" b="b"/>
                <a:pathLst>
                  <a:path w="4104" h="4531" extrusionOk="0">
                    <a:moveTo>
                      <a:pt x="1748" y="0"/>
                    </a:moveTo>
                    <a:cubicBezTo>
                      <a:pt x="1605" y="0"/>
                      <a:pt x="1485" y="30"/>
                      <a:pt x="1402" y="86"/>
                    </a:cubicBezTo>
                    <a:cubicBezTo>
                      <a:pt x="1402" y="86"/>
                      <a:pt x="1" y="886"/>
                      <a:pt x="234" y="2254"/>
                    </a:cubicBezTo>
                    <a:cubicBezTo>
                      <a:pt x="438" y="3418"/>
                      <a:pt x="1124" y="4530"/>
                      <a:pt x="1893" y="4530"/>
                    </a:cubicBezTo>
                    <a:cubicBezTo>
                      <a:pt x="2006" y="4530"/>
                      <a:pt x="2121" y="4507"/>
                      <a:pt x="2236" y="4455"/>
                    </a:cubicBezTo>
                    <a:cubicBezTo>
                      <a:pt x="3170" y="4055"/>
                      <a:pt x="4104" y="2754"/>
                      <a:pt x="3570" y="1453"/>
                    </a:cubicBezTo>
                    <a:cubicBezTo>
                      <a:pt x="3148" y="424"/>
                      <a:pt x="2287" y="0"/>
                      <a:pt x="1748" y="0"/>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6"/>
              <p:cNvSpPr/>
              <p:nvPr/>
            </p:nvSpPr>
            <p:spPr>
              <a:xfrm>
                <a:off x="9194221" y="4334769"/>
                <a:ext cx="45113" cy="2906"/>
              </a:xfrm>
              <a:custGeom>
                <a:avLst/>
                <a:gdLst/>
                <a:ahLst/>
                <a:cxnLst/>
                <a:rect l="l" t="t" r="r" b="b"/>
                <a:pathLst>
                  <a:path w="2903" h="187" extrusionOk="0">
                    <a:moveTo>
                      <a:pt x="2902" y="1"/>
                    </a:moveTo>
                    <a:lnTo>
                      <a:pt x="0" y="168"/>
                    </a:lnTo>
                    <a:cubicBezTo>
                      <a:pt x="0" y="168"/>
                      <a:pt x="466" y="186"/>
                      <a:pt x="1027" y="186"/>
                    </a:cubicBezTo>
                    <a:cubicBezTo>
                      <a:pt x="1775" y="186"/>
                      <a:pt x="2693" y="153"/>
                      <a:pt x="29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6"/>
              <p:cNvSpPr/>
              <p:nvPr/>
            </p:nvSpPr>
            <p:spPr>
              <a:xfrm>
                <a:off x="9191098" y="4331645"/>
                <a:ext cx="52385" cy="9371"/>
              </a:xfrm>
              <a:custGeom>
                <a:avLst/>
                <a:gdLst/>
                <a:ahLst/>
                <a:cxnLst/>
                <a:rect l="l" t="t" r="r" b="b"/>
                <a:pathLst>
                  <a:path w="3371" h="603" extrusionOk="0">
                    <a:moveTo>
                      <a:pt x="3118" y="0"/>
                    </a:moveTo>
                    <a:cubicBezTo>
                      <a:pt x="3078" y="0"/>
                      <a:pt x="3039" y="11"/>
                      <a:pt x="3003" y="35"/>
                    </a:cubicBezTo>
                    <a:cubicBezTo>
                      <a:pt x="2850" y="137"/>
                      <a:pt x="1997" y="181"/>
                      <a:pt x="1081" y="181"/>
                    </a:cubicBezTo>
                    <a:cubicBezTo>
                      <a:pt x="799" y="181"/>
                      <a:pt x="510" y="176"/>
                      <a:pt x="234" y="169"/>
                    </a:cubicBezTo>
                    <a:cubicBezTo>
                      <a:pt x="217" y="164"/>
                      <a:pt x="200" y="162"/>
                      <a:pt x="184" y="162"/>
                    </a:cubicBezTo>
                    <a:cubicBezTo>
                      <a:pt x="76" y="162"/>
                      <a:pt x="1" y="253"/>
                      <a:pt x="1" y="369"/>
                    </a:cubicBezTo>
                    <a:cubicBezTo>
                      <a:pt x="1" y="469"/>
                      <a:pt x="101" y="569"/>
                      <a:pt x="201" y="569"/>
                    </a:cubicBezTo>
                    <a:cubicBezTo>
                      <a:pt x="435" y="602"/>
                      <a:pt x="835" y="602"/>
                      <a:pt x="1302" y="602"/>
                    </a:cubicBezTo>
                    <a:cubicBezTo>
                      <a:pt x="2069" y="602"/>
                      <a:pt x="2970" y="569"/>
                      <a:pt x="3237" y="402"/>
                    </a:cubicBezTo>
                    <a:cubicBezTo>
                      <a:pt x="3337" y="335"/>
                      <a:pt x="3370" y="202"/>
                      <a:pt x="3303" y="102"/>
                    </a:cubicBezTo>
                    <a:cubicBezTo>
                      <a:pt x="3260" y="37"/>
                      <a:pt x="3189" y="0"/>
                      <a:pt x="311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6"/>
              <p:cNvSpPr/>
              <p:nvPr/>
            </p:nvSpPr>
            <p:spPr>
              <a:xfrm>
                <a:off x="9192667" y="4351880"/>
                <a:ext cx="53395" cy="4693"/>
              </a:xfrm>
              <a:custGeom>
                <a:avLst/>
                <a:gdLst/>
                <a:ahLst/>
                <a:cxnLst/>
                <a:rect l="l" t="t" r="r" b="b"/>
                <a:pathLst>
                  <a:path w="3436" h="302" extrusionOk="0">
                    <a:moveTo>
                      <a:pt x="3436" y="1"/>
                    </a:moveTo>
                    <a:lnTo>
                      <a:pt x="0" y="301"/>
                    </a:lnTo>
                    <a:cubicBezTo>
                      <a:pt x="0" y="301"/>
                      <a:pt x="82" y="302"/>
                      <a:pt x="220" y="302"/>
                    </a:cubicBezTo>
                    <a:cubicBezTo>
                      <a:pt x="911" y="302"/>
                      <a:pt x="3019" y="279"/>
                      <a:pt x="34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6"/>
              <p:cNvSpPr/>
              <p:nvPr/>
            </p:nvSpPr>
            <p:spPr>
              <a:xfrm>
                <a:off x="9189544" y="4348756"/>
                <a:ext cx="60155" cy="10925"/>
              </a:xfrm>
              <a:custGeom>
                <a:avLst/>
                <a:gdLst/>
                <a:ahLst/>
                <a:cxnLst/>
                <a:rect l="l" t="t" r="r" b="b"/>
                <a:pathLst>
                  <a:path w="3871" h="703" extrusionOk="0">
                    <a:moveTo>
                      <a:pt x="3618" y="0"/>
                    </a:moveTo>
                    <a:cubicBezTo>
                      <a:pt x="3578" y="0"/>
                      <a:pt x="3539" y="11"/>
                      <a:pt x="3503" y="35"/>
                    </a:cubicBezTo>
                    <a:cubicBezTo>
                      <a:pt x="3237" y="235"/>
                      <a:pt x="1402" y="302"/>
                      <a:pt x="201" y="302"/>
                    </a:cubicBezTo>
                    <a:cubicBezTo>
                      <a:pt x="101" y="302"/>
                      <a:pt x="1" y="402"/>
                      <a:pt x="1" y="502"/>
                    </a:cubicBezTo>
                    <a:cubicBezTo>
                      <a:pt x="1" y="602"/>
                      <a:pt x="68" y="702"/>
                      <a:pt x="201" y="702"/>
                    </a:cubicBezTo>
                    <a:lnTo>
                      <a:pt x="468" y="702"/>
                    </a:lnTo>
                    <a:cubicBezTo>
                      <a:pt x="1302" y="702"/>
                      <a:pt x="3303" y="669"/>
                      <a:pt x="3737" y="368"/>
                    </a:cubicBezTo>
                    <a:cubicBezTo>
                      <a:pt x="3837" y="302"/>
                      <a:pt x="3870" y="202"/>
                      <a:pt x="3804" y="102"/>
                    </a:cubicBezTo>
                    <a:cubicBezTo>
                      <a:pt x="3761" y="37"/>
                      <a:pt x="3690" y="0"/>
                      <a:pt x="361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6"/>
              <p:cNvSpPr/>
              <p:nvPr/>
            </p:nvSpPr>
            <p:spPr>
              <a:xfrm>
                <a:off x="9190072" y="4243542"/>
                <a:ext cx="25408" cy="36814"/>
              </a:xfrm>
              <a:custGeom>
                <a:avLst/>
                <a:gdLst/>
                <a:ahLst/>
                <a:cxnLst/>
                <a:rect l="l" t="t" r="r" b="b"/>
                <a:pathLst>
                  <a:path w="1635" h="2369" extrusionOk="0">
                    <a:moveTo>
                      <a:pt x="0" y="0"/>
                    </a:moveTo>
                    <a:lnTo>
                      <a:pt x="1535" y="2368"/>
                    </a:lnTo>
                    <a:cubicBezTo>
                      <a:pt x="1535" y="2368"/>
                      <a:pt x="1635" y="70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6"/>
              <p:cNvSpPr/>
              <p:nvPr/>
            </p:nvSpPr>
            <p:spPr>
              <a:xfrm>
                <a:off x="9186435" y="4240527"/>
                <a:ext cx="32152" cy="42937"/>
              </a:xfrm>
              <a:custGeom>
                <a:avLst/>
                <a:gdLst/>
                <a:ahLst/>
                <a:cxnLst/>
                <a:rect l="l" t="t" r="r" b="b"/>
                <a:pathLst>
                  <a:path w="2069" h="2763" extrusionOk="0">
                    <a:moveTo>
                      <a:pt x="246" y="0"/>
                    </a:moveTo>
                    <a:cubicBezTo>
                      <a:pt x="168" y="0"/>
                      <a:pt x="92" y="55"/>
                      <a:pt x="67" y="127"/>
                    </a:cubicBezTo>
                    <a:cubicBezTo>
                      <a:pt x="1" y="227"/>
                      <a:pt x="67" y="361"/>
                      <a:pt x="168" y="394"/>
                    </a:cubicBezTo>
                    <a:cubicBezTo>
                      <a:pt x="1635" y="995"/>
                      <a:pt x="1535" y="2496"/>
                      <a:pt x="1535" y="2529"/>
                    </a:cubicBezTo>
                    <a:cubicBezTo>
                      <a:pt x="1535" y="2662"/>
                      <a:pt x="1635" y="2763"/>
                      <a:pt x="1735" y="2763"/>
                    </a:cubicBezTo>
                    <a:lnTo>
                      <a:pt x="1769" y="2763"/>
                    </a:lnTo>
                    <a:cubicBezTo>
                      <a:pt x="1869" y="2763"/>
                      <a:pt x="1969" y="2696"/>
                      <a:pt x="1969" y="2562"/>
                    </a:cubicBezTo>
                    <a:cubicBezTo>
                      <a:pt x="1969" y="2562"/>
                      <a:pt x="2069" y="728"/>
                      <a:pt x="334" y="27"/>
                    </a:cubicBezTo>
                    <a:cubicBezTo>
                      <a:pt x="306" y="9"/>
                      <a:pt x="276" y="0"/>
                      <a:pt x="24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6"/>
              <p:cNvSpPr/>
              <p:nvPr/>
            </p:nvSpPr>
            <p:spPr>
              <a:xfrm>
                <a:off x="9200951" y="4368478"/>
                <a:ext cx="42005" cy="4351"/>
              </a:xfrm>
              <a:custGeom>
                <a:avLst/>
                <a:gdLst/>
                <a:ahLst/>
                <a:cxnLst/>
                <a:rect l="l" t="t" r="r" b="b"/>
                <a:pathLst>
                  <a:path w="2703" h="280" extrusionOk="0">
                    <a:moveTo>
                      <a:pt x="2703" y="0"/>
                    </a:moveTo>
                    <a:lnTo>
                      <a:pt x="1" y="234"/>
                    </a:lnTo>
                    <a:cubicBezTo>
                      <a:pt x="1" y="234"/>
                      <a:pt x="493" y="280"/>
                      <a:pt x="1067" y="280"/>
                    </a:cubicBezTo>
                    <a:cubicBezTo>
                      <a:pt x="1689" y="280"/>
                      <a:pt x="2408" y="226"/>
                      <a:pt x="27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6"/>
              <p:cNvSpPr/>
              <p:nvPr/>
            </p:nvSpPr>
            <p:spPr>
              <a:xfrm>
                <a:off x="9197330" y="4365307"/>
                <a:ext cx="49262" cy="10956"/>
              </a:xfrm>
              <a:custGeom>
                <a:avLst/>
                <a:gdLst/>
                <a:ahLst/>
                <a:cxnLst/>
                <a:rect l="l" t="t" r="r" b="b"/>
                <a:pathLst>
                  <a:path w="3170" h="705" extrusionOk="0">
                    <a:moveTo>
                      <a:pt x="2926" y="1"/>
                    </a:moveTo>
                    <a:cubicBezTo>
                      <a:pt x="2884" y="1"/>
                      <a:pt x="2840" y="12"/>
                      <a:pt x="2802" y="37"/>
                    </a:cubicBezTo>
                    <a:cubicBezTo>
                      <a:pt x="2558" y="215"/>
                      <a:pt x="1853" y="275"/>
                      <a:pt x="1174" y="275"/>
                    </a:cubicBezTo>
                    <a:cubicBezTo>
                      <a:pt x="834" y="275"/>
                      <a:pt x="501" y="260"/>
                      <a:pt x="234" y="237"/>
                    </a:cubicBezTo>
                    <a:cubicBezTo>
                      <a:pt x="134" y="237"/>
                      <a:pt x="34" y="304"/>
                      <a:pt x="0" y="438"/>
                    </a:cubicBezTo>
                    <a:cubicBezTo>
                      <a:pt x="0" y="538"/>
                      <a:pt x="100" y="638"/>
                      <a:pt x="200" y="638"/>
                    </a:cubicBezTo>
                    <a:cubicBezTo>
                      <a:pt x="300" y="671"/>
                      <a:pt x="734" y="704"/>
                      <a:pt x="1268" y="704"/>
                    </a:cubicBezTo>
                    <a:cubicBezTo>
                      <a:pt x="1935" y="704"/>
                      <a:pt x="2702" y="638"/>
                      <a:pt x="3069" y="371"/>
                    </a:cubicBezTo>
                    <a:cubicBezTo>
                      <a:pt x="3136" y="304"/>
                      <a:pt x="3169" y="171"/>
                      <a:pt x="3102" y="71"/>
                    </a:cubicBezTo>
                    <a:cubicBezTo>
                      <a:pt x="3061" y="29"/>
                      <a:pt x="2995" y="1"/>
                      <a:pt x="292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6"/>
              <p:cNvSpPr/>
              <p:nvPr/>
            </p:nvSpPr>
            <p:spPr>
              <a:xfrm>
                <a:off x="9219103" y="4243014"/>
                <a:ext cx="23854" cy="38897"/>
              </a:xfrm>
              <a:custGeom>
                <a:avLst/>
                <a:gdLst/>
                <a:ahLst/>
                <a:cxnLst/>
                <a:rect l="l" t="t" r="r" b="b"/>
                <a:pathLst>
                  <a:path w="1535" h="2503" extrusionOk="0">
                    <a:moveTo>
                      <a:pt x="1535" y="1"/>
                    </a:moveTo>
                    <a:cubicBezTo>
                      <a:pt x="1534" y="1"/>
                      <a:pt x="0" y="434"/>
                      <a:pt x="134" y="2502"/>
                    </a:cubicBezTo>
                    <a:lnTo>
                      <a:pt x="15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6"/>
              <p:cNvSpPr/>
              <p:nvPr/>
            </p:nvSpPr>
            <p:spPr>
              <a:xfrm>
                <a:off x="9215995" y="4239766"/>
                <a:ext cx="30598" cy="45252"/>
              </a:xfrm>
              <a:custGeom>
                <a:avLst/>
                <a:gdLst/>
                <a:ahLst/>
                <a:cxnLst/>
                <a:rect l="l" t="t" r="r" b="b"/>
                <a:pathLst>
                  <a:path w="1969" h="2912" extrusionOk="0">
                    <a:moveTo>
                      <a:pt x="1724" y="1"/>
                    </a:moveTo>
                    <a:cubicBezTo>
                      <a:pt x="1704" y="1"/>
                      <a:pt x="1686" y="4"/>
                      <a:pt x="1668" y="10"/>
                    </a:cubicBezTo>
                    <a:cubicBezTo>
                      <a:pt x="1635" y="10"/>
                      <a:pt x="0" y="543"/>
                      <a:pt x="134" y="2745"/>
                    </a:cubicBezTo>
                    <a:cubicBezTo>
                      <a:pt x="134" y="2845"/>
                      <a:pt x="234" y="2912"/>
                      <a:pt x="334" y="2912"/>
                    </a:cubicBezTo>
                    <a:lnTo>
                      <a:pt x="367" y="2912"/>
                    </a:lnTo>
                    <a:cubicBezTo>
                      <a:pt x="467" y="2912"/>
                      <a:pt x="567" y="2812"/>
                      <a:pt x="534" y="2711"/>
                    </a:cubicBezTo>
                    <a:cubicBezTo>
                      <a:pt x="434" y="843"/>
                      <a:pt x="1735" y="410"/>
                      <a:pt x="1801" y="410"/>
                    </a:cubicBezTo>
                    <a:cubicBezTo>
                      <a:pt x="1901" y="376"/>
                      <a:pt x="1968" y="243"/>
                      <a:pt x="1935" y="143"/>
                    </a:cubicBezTo>
                    <a:cubicBezTo>
                      <a:pt x="1907" y="61"/>
                      <a:pt x="1812" y="1"/>
                      <a:pt x="172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6"/>
              <p:cNvSpPr/>
              <p:nvPr/>
            </p:nvSpPr>
            <p:spPr>
              <a:xfrm>
                <a:off x="9035577" y="4424939"/>
                <a:ext cx="205299" cy="307443"/>
              </a:xfrm>
              <a:custGeom>
                <a:avLst/>
                <a:gdLst/>
                <a:ahLst/>
                <a:cxnLst/>
                <a:rect l="l" t="t" r="r" b="b"/>
                <a:pathLst>
                  <a:path w="13211" h="19784" extrusionOk="0">
                    <a:moveTo>
                      <a:pt x="11152" y="0"/>
                    </a:moveTo>
                    <a:cubicBezTo>
                      <a:pt x="11083" y="0"/>
                      <a:pt x="11017" y="29"/>
                      <a:pt x="10975" y="70"/>
                    </a:cubicBezTo>
                    <a:cubicBezTo>
                      <a:pt x="10909" y="170"/>
                      <a:pt x="10942" y="303"/>
                      <a:pt x="11042" y="370"/>
                    </a:cubicBezTo>
                    <a:cubicBezTo>
                      <a:pt x="11042" y="370"/>
                      <a:pt x="11309" y="570"/>
                      <a:pt x="11609" y="904"/>
                    </a:cubicBezTo>
                    <a:cubicBezTo>
                      <a:pt x="11642" y="970"/>
                      <a:pt x="11709" y="970"/>
                      <a:pt x="11776" y="970"/>
                    </a:cubicBezTo>
                    <a:cubicBezTo>
                      <a:pt x="11809" y="970"/>
                      <a:pt x="11876" y="970"/>
                      <a:pt x="11909" y="937"/>
                    </a:cubicBezTo>
                    <a:cubicBezTo>
                      <a:pt x="11976" y="837"/>
                      <a:pt x="12009" y="704"/>
                      <a:pt x="11909" y="637"/>
                    </a:cubicBezTo>
                    <a:cubicBezTo>
                      <a:pt x="11576" y="237"/>
                      <a:pt x="11276" y="36"/>
                      <a:pt x="11276" y="36"/>
                    </a:cubicBezTo>
                    <a:cubicBezTo>
                      <a:pt x="11237" y="11"/>
                      <a:pt x="11194" y="0"/>
                      <a:pt x="11152" y="0"/>
                    </a:cubicBezTo>
                    <a:close/>
                    <a:moveTo>
                      <a:pt x="12274" y="1234"/>
                    </a:moveTo>
                    <a:cubicBezTo>
                      <a:pt x="12237" y="1234"/>
                      <a:pt x="12202" y="1245"/>
                      <a:pt x="12176" y="1271"/>
                    </a:cubicBezTo>
                    <a:cubicBezTo>
                      <a:pt x="12076" y="1304"/>
                      <a:pt x="12043" y="1437"/>
                      <a:pt x="12109" y="1537"/>
                    </a:cubicBezTo>
                    <a:cubicBezTo>
                      <a:pt x="12243" y="1771"/>
                      <a:pt x="12376" y="2004"/>
                      <a:pt x="12476" y="2238"/>
                    </a:cubicBezTo>
                    <a:cubicBezTo>
                      <a:pt x="12510" y="2338"/>
                      <a:pt x="12576" y="2371"/>
                      <a:pt x="12643" y="2371"/>
                    </a:cubicBezTo>
                    <a:lnTo>
                      <a:pt x="12743" y="2371"/>
                    </a:lnTo>
                    <a:cubicBezTo>
                      <a:pt x="12843" y="2305"/>
                      <a:pt x="12910" y="2205"/>
                      <a:pt x="12843" y="2105"/>
                    </a:cubicBezTo>
                    <a:cubicBezTo>
                      <a:pt x="12743" y="1838"/>
                      <a:pt x="12610" y="1571"/>
                      <a:pt x="12443" y="1304"/>
                    </a:cubicBezTo>
                    <a:cubicBezTo>
                      <a:pt x="12402" y="1263"/>
                      <a:pt x="12335" y="1234"/>
                      <a:pt x="12274" y="1234"/>
                    </a:cubicBezTo>
                    <a:close/>
                    <a:moveTo>
                      <a:pt x="12928" y="2763"/>
                    </a:moveTo>
                    <a:cubicBezTo>
                      <a:pt x="12911" y="2763"/>
                      <a:pt x="12894" y="2766"/>
                      <a:pt x="12877" y="2772"/>
                    </a:cubicBezTo>
                    <a:cubicBezTo>
                      <a:pt x="12743" y="2772"/>
                      <a:pt x="12677" y="2905"/>
                      <a:pt x="12710" y="3005"/>
                    </a:cubicBezTo>
                    <a:cubicBezTo>
                      <a:pt x="12743" y="3272"/>
                      <a:pt x="12777" y="3539"/>
                      <a:pt x="12777" y="3806"/>
                    </a:cubicBezTo>
                    <a:cubicBezTo>
                      <a:pt x="12777" y="3906"/>
                      <a:pt x="12877" y="4006"/>
                      <a:pt x="13010" y="4006"/>
                    </a:cubicBezTo>
                    <a:cubicBezTo>
                      <a:pt x="13110" y="4006"/>
                      <a:pt x="13210" y="3906"/>
                      <a:pt x="13210" y="3772"/>
                    </a:cubicBezTo>
                    <a:cubicBezTo>
                      <a:pt x="13210" y="3506"/>
                      <a:pt x="13177" y="3205"/>
                      <a:pt x="13110" y="2938"/>
                    </a:cubicBezTo>
                    <a:cubicBezTo>
                      <a:pt x="13083" y="2828"/>
                      <a:pt x="13009" y="2763"/>
                      <a:pt x="12928" y="2763"/>
                    </a:cubicBezTo>
                    <a:close/>
                    <a:moveTo>
                      <a:pt x="12977" y="4406"/>
                    </a:moveTo>
                    <a:cubicBezTo>
                      <a:pt x="12843" y="4406"/>
                      <a:pt x="12743" y="4473"/>
                      <a:pt x="12743" y="4606"/>
                    </a:cubicBezTo>
                    <a:cubicBezTo>
                      <a:pt x="12710" y="4840"/>
                      <a:pt x="12643" y="5107"/>
                      <a:pt x="12543" y="5374"/>
                    </a:cubicBezTo>
                    <a:cubicBezTo>
                      <a:pt x="12510" y="5474"/>
                      <a:pt x="12576" y="5607"/>
                      <a:pt x="12710" y="5640"/>
                    </a:cubicBezTo>
                    <a:lnTo>
                      <a:pt x="12743" y="5640"/>
                    </a:lnTo>
                    <a:cubicBezTo>
                      <a:pt x="12843" y="5640"/>
                      <a:pt x="12943" y="5574"/>
                      <a:pt x="12943" y="5507"/>
                    </a:cubicBezTo>
                    <a:cubicBezTo>
                      <a:pt x="13043" y="5207"/>
                      <a:pt x="13110" y="4940"/>
                      <a:pt x="13144" y="4640"/>
                    </a:cubicBezTo>
                    <a:cubicBezTo>
                      <a:pt x="13177" y="4540"/>
                      <a:pt x="13077" y="4440"/>
                      <a:pt x="12977" y="4406"/>
                    </a:cubicBezTo>
                    <a:close/>
                    <a:moveTo>
                      <a:pt x="12454" y="6014"/>
                    </a:moveTo>
                    <a:cubicBezTo>
                      <a:pt x="12376" y="6014"/>
                      <a:pt x="12300" y="6069"/>
                      <a:pt x="12276" y="6141"/>
                    </a:cubicBezTo>
                    <a:cubicBezTo>
                      <a:pt x="12243" y="6207"/>
                      <a:pt x="12210" y="6274"/>
                      <a:pt x="12176" y="6341"/>
                    </a:cubicBezTo>
                    <a:cubicBezTo>
                      <a:pt x="12076" y="6541"/>
                      <a:pt x="12009" y="6708"/>
                      <a:pt x="11909" y="6841"/>
                    </a:cubicBezTo>
                    <a:cubicBezTo>
                      <a:pt x="11843" y="6941"/>
                      <a:pt x="11876" y="7075"/>
                      <a:pt x="11976" y="7141"/>
                    </a:cubicBezTo>
                    <a:cubicBezTo>
                      <a:pt x="12009" y="7175"/>
                      <a:pt x="12043" y="7175"/>
                      <a:pt x="12076" y="7175"/>
                    </a:cubicBezTo>
                    <a:cubicBezTo>
                      <a:pt x="12143" y="7175"/>
                      <a:pt x="12210" y="7141"/>
                      <a:pt x="12276" y="7075"/>
                    </a:cubicBezTo>
                    <a:cubicBezTo>
                      <a:pt x="12376" y="6908"/>
                      <a:pt x="12443" y="6708"/>
                      <a:pt x="12543" y="6541"/>
                    </a:cubicBezTo>
                    <a:cubicBezTo>
                      <a:pt x="12576" y="6441"/>
                      <a:pt x="12610" y="6374"/>
                      <a:pt x="12643" y="6308"/>
                    </a:cubicBezTo>
                    <a:cubicBezTo>
                      <a:pt x="12710" y="6207"/>
                      <a:pt x="12643" y="6074"/>
                      <a:pt x="12543" y="6041"/>
                    </a:cubicBezTo>
                    <a:cubicBezTo>
                      <a:pt x="12515" y="6022"/>
                      <a:pt x="12485" y="6014"/>
                      <a:pt x="12454" y="6014"/>
                    </a:cubicBezTo>
                    <a:close/>
                    <a:moveTo>
                      <a:pt x="8207" y="7508"/>
                    </a:moveTo>
                    <a:cubicBezTo>
                      <a:pt x="8073" y="7508"/>
                      <a:pt x="8007" y="7608"/>
                      <a:pt x="8007" y="7709"/>
                    </a:cubicBezTo>
                    <a:cubicBezTo>
                      <a:pt x="8007" y="7842"/>
                      <a:pt x="8107" y="7942"/>
                      <a:pt x="8240" y="7942"/>
                    </a:cubicBezTo>
                    <a:cubicBezTo>
                      <a:pt x="8440" y="7942"/>
                      <a:pt x="8674" y="7975"/>
                      <a:pt x="8907" y="8109"/>
                    </a:cubicBezTo>
                    <a:lnTo>
                      <a:pt x="9007" y="8109"/>
                    </a:lnTo>
                    <a:cubicBezTo>
                      <a:pt x="9074" y="8109"/>
                      <a:pt x="9174" y="8075"/>
                      <a:pt x="9207" y="8009"/>
                    </a:cubicBezTo>
                    <a:cubicBezTo>
                      <a:pt x="9241" y="7875"/>
                      <a:pt x="9207" y="7775"/>
                      <a:pt x="9107" y="7709"/>
                    </a:cubicBezTo>
                    <a:cubicBezTo>
                      <a:pt x="8807" y="7575"/>
                      <a:pt x="8507" y="7508"/>
                      <a:pt x="8240" y="7508"/>
                    </a:cubicBezTo>
                    <a:close/>
                    <a:moveTo>
                      <a:pt x="11596" y="7429"/>
                    </a:moveTo>
                    <a:cubicBezTo>
                      <a:pt x="11536" y="7429"/>
                      <a:pt x="11479" y="7453"/>
                      <a:pt x="11442" y="7508"/>
                    </a:cubicBezTo>
                    <a:cubicBezTo>
                      <a:pt x="11276" y="7709"/>
                      <a:pt x="11075" y="7909"/>
                      <a:pt x="10909" y="8075"/>
                    </a:cubicBezTo>
                    <a:cubicBezTo>
                      <a:pt x="10809" y="8142"/>
                      <a:pt x="10809" y="8276"/>
                      <a:pt x="10875" y="8376"/>
                    </a:cubicBezTo>
                    <a:cubicBezTo>
                      <a:pt x="10909" y="8409"/>
                      <a:pt x="10975" y="8442"/>
                      <a:pt x="11042" y="8442"/>
                    </a:cubicBezTo>
                    <a:cubicBezTo>
                      <a:pt x="11075" y="8442"/>
                      <a:pt x="11142" y="8442"/>
                      <a:pt x="11175" y="8409"/>
                    </a:cubicBezTo>
                    <a:cubicBezTo>
                      <a:pt x="11376" y="8209"/>
                      <a:pt x="11576" y="8009"/>
                      <a:pt x="11776" y="7775"/>
                    </a:cubicBezTo>
                    <a:cubicBezTo>
                      <a:pt x="11843" y="7675"/>
                      <a:pt x="11843" y="7542"/>
                      <a:pt x="11743" y="7475"/>
                    </a:cubicBezTo>
                    <a:cubicBezTo>
                      <a:pt x="11698" y="7445"/>
                      <a:pt x="11646" y="7429"/>
                      <a:pt x="11596" y="7429"/>
                    </a:cubicBezTo>
                    <a:close/>
                    <a:moveTo>
                      <a:pt x="7441" y="7795"/>
                    </a:moveTo>
                    <a:cubicBezTo>
                      <a:pt x="7396" y="7795"/>
                      <a:pt x="7351" y="7812"/>
                      <a:pt x="7306" y="7842"/>
                    </a:cubicBezTo>
                    <a:cubicBezTo>
                      <a:pt x="7239" y="7875"/>
                      <a:pt x="7206" y="7909"/>
                      <a:pt x="7139" y="7975"/>
                    </a:cubicBezTo>
                    <a:cubicBezTo>
                      <a:pt x="6972" y="8176"/>
                      <a:pt x="6939" y="8342"/>
                      <a:pt x="6939" y="8476"/>
                    </a:cubicBezTo>
                    <a:cubicBezTo>
                      <a:pt x="6939" y="8576"/>
                      <a:pt x="6972" y="8709"/>
                      <a:pt x="7073" y="8843"/>
                    </a:cubicBezTo>
                    <a:cubicBezTo>
                      <a:pt x="7106" y="8876"/>
                      <a:pt x="7173" y="8909"/>
                      <a:pt x="7239" y="8909"/>
                    </a:cubicBezTo>
                    <a:cubicBezTo>
                      <a:pt x="7273" y="8909"/>
                      <a:pt x="7306" y="8909"/>
                      <a:pt x="7339" y="8876"/>
                    </a:cubicBezTo>
                    <a:cubicBezTo>
                      <a:pt x="7439" y="8809"/>
                      <a:pt x="7473" y="8676"/>
                      <a:pt x="7406" y="8576"/>
                    </a:cubicBezTo>
                    <a:cubicBezTo>
                      <a:pt x="7373" y="8542"/>
                      <a:pt x="7339" y="8509"/>
                      <a:pt x="7339" y="8476"/>
                    </a:cubicBezTo>
                    <a:cubicBezTo>
                      <a:pt x="7339" y="8409"/>
                      <a:pt x="7373" y="8342"/>
                      <a:pt x="7439" y="8276"/>
                    </a:cubicBezTo>
                    <a:cubicBezTo>
                      <a:pt x="7506" y="8209"/>
                      <a:pt x="7540" y="8176"/>
                      <a:pt x="7573" y="8176"/>
                    </a:cubicBezTo>
                    <a:cubicBezTo>
                      <a:pt x="7640" y="8075"/>
                      <a:pt x="7673" y="7942"/>
                      <a:pt x="7606" y="7875"/>
                    </a:cubicBezTo>
                    <a:cubicBezTo>
                      <a:pt x="7551" y="7820"/>
                      <a:pt x="7496" y="7795"/>
                      <a:pt x="7441" y="7795"/>
                    </a:cubicBezTo>
                    <a:close/>
                    <a:moveTo>
                      <a:pt x="9717" y="8139"/>
                    </a:moveTo>
                    <a:cubicBezTo>
                      <a:pt x="9649" y="8139"/>
                      <a:pt x="9582" y="8168"/>
                      <a:pt x="9541" y="8209"/>
                    </a:cubicBezTo>
                    <a:cubicBezTo>
                      <a:pt x="9474" y="8309"/>
                      <a:pt x="9474" y="8442"/>
                      <a:pt x="9574" y="8509"/>
                    </a:cubicBezTo>
                    <a:cubicBezTo>
                      <a:pt x="9674" y="8576"/>
                      <a:pt x="9741" y="8676"/>
                      <a:pt x="9841" y="8743"/>
                    </a:cubicBezTo>
                    <a:cubicBezTo>
                      <a:pt x="9741" y="8776"/>
                      <a:pt x="9641" y="8809"/>
                      <a:pt x="9541" y="8843"/>
                    </a:cubicBezTo>
                    <a:cubicBezTo>
                      <a:pt x="9408" y="8876"/>
                      <a:pt x="9341" y="9009"/>
                      <a:pt x="9374" y="9110"/>
                    </a:cubicBezTo>
                    <a:cubicBezTo>
                      <a:pt x="9408" y="9210"/>
                      <a:pt x="9508" y="9243"/>
                      <a:pt x="9574" y="9243"/>
                    </a:cubicBezTo>
                    <a:lnTo>
                      <a:pt x="9641" y="9243"/>
                    </a:lnTo>
                    <a:cubicBezTo>
                      <a:pt x="9808" y="9210"/>
                      <a:pt x="9975" y="9143"/>
                      <a:pt x="10141" y="9076"/>
                    </a:cubicBezTo>
                    <a:cubicBezTo>
                      <a:pt x="10196" y="9113"/>
                      <a:pt x="10261" y="9139"/>
                      <a:pt x="10320" y="9139"/>
                    </a:cubicBezTo>
                    <a:cubicBezTo>
                      <a:pt x="10368" y="9139"/>
                      <a:pt x="10411" y="9121"/>
                      <a:pt x="10442" y="9076"/>
                    </a:cubicBezTo>
                    <a:cubicBezTo>
                      <a:pt x="10508" y="9043"/>
                      <a:pt x="10542" y="8943"/>
                      <a:pt x="10508" y="8876"/>
                    </a:cubicBezTo>
                    <a:cubicBezTo>
                      <a:pt x="10575" y="8809"/>
                      <a:pt x="10575" y="8709"/>
                      <a:pt x="10542" y="8609"/>
                    </a:cubicBezTo>
                    <a:cubicBezTo>
                      <a:pt x="10499" y="8545"/>
                      <a:pt x="10428" y="8508"/>
                      <a:pt x="10356" y="8508"/>
                    </a:cubicBezTo>
                    <a:cubicBezTo>
                      <a:pt x="10317" y="8508"/>
                      <a:pt x="10277" y="8519"/>
                      <a:pt x="10241" y="8542"/>
                    </a:cubicBezTo>
                    <a:cubicBezTo>
                      <a:pt x="10108" y="8409"/>
                      <a:pt x="9975" y="8309"/>
                      <a:pt x="9841" y="8176"/>
                    </a:cubicBezTo>
                    <a:cubicBezTo>
                      <a:pt x="9803" y="8150"/>
                      <a:pt x="9760" y="8139"/>
                      <a:pt x="9717" y="8139"/>
                    </a:cubicBezTo>
                    <a:close/>
                    <a:moveTo>
                      <a:pt x="7941" y="8901"/>
                    </a:moveTo>
                    <a:cubicBezTo>
                      <a:pt x="7841" y="8901"/>
                      <a:pt x="7767" y="8966"/>
                      <a:pt x="7740" y="9076"/>
                    </a:cubicBezTo>
                    <a:cubicBezTo>
                      <a:pt x="7706" y="9176"/>
                      <a:pt x="7773" y="9310"/>
                      <a:pt x="7873" y="9310"/>
                    </a:cubicBezTo>
                    <a:cubicBezTo>
                      <a:pt x="8107" y="9376"/>
                      <a:pt x="8340" y="9410"/>
                      <a:pt x="8607" y="9410"/>
                    </a:cubicBezTo>
                    <a:lnTo>
                      <a:pt x="8774" y="9410"/>
                    </a:lnTo>
                    <a:cubicBezTo>
                      <a:pt x="8907" y="9410"/>
                      <a:pt x="8974" y="9310"/>
                      <a:pt x="8974" y="9176"/>
                    </a:cubicBezTo>
                    <a:cubicBezTo>
                      <a:pt x="8974" y="9076"/>
                      <a:pt x="8874" y="8976"/>
                      <a:pt x="8740" y="8976"/>
                    </a:cubicBezTo>
                    <a:cubicBezTo>
                      <a:pt x="8669" y="8985"/>
                      <a:pt x="8597" y="8989"/>
                      <a:pt x="8527" y="8989"/>
                    </a:cubicBezTo>
                    <a:cubicBezTo>
                      <a:pt x="8335" y="8989"/>
                      <a:pt x="8153" y="8958"/>
                      <a:pt x="8007" y="8909"/>
                    </a:cubicBezTo>
                    <a:cubicBezTo>
                      <a:pt x="7984" y="8904"/>
                      <a:pt x="7962" y="8901"/>
                      <a:pt x="7941" y="8901"/>
                    </a:cubicBezTo>
                    <a:close/>
                    <a:moveTo>
                      <a:pt x="10813" y="9375"/>
                    </a:moveTo>
                    <a:cubicBezTo>
                      <a:pt x="10779" y="9375"/>
                      <a:pt x="10744" y="9386"/>
                      <a:pt x="10708" y="9410"/>
                    </a:cubicBezTo>
                    <a:cubicBezTo>
                      <a:pt x="10608" y="9476"/>
                      <a:pt x="10575" y="9610"/>
                      <a:pt x="10642" y="9710"/>
                    </a:cubicBezTo>
                    <a:cubicBezTo>
                      <a:pt x="10775" y="9943"/>
                      <a:pt x="10909" y="10177"/>
                      <a:pt x="11042" y="10410"/>
                    </a:cubicBezTo>
                    <a:cubicBezTo>
                      <a:pt x="11075" y="10477"/>
                      <a:pt x="11142" y="10544"/>
                      <a:pt x="11242" y="10544"/>
                    </a:cubicBezTo>
                    <a:cubicBezTo>
                      <a:pt x="11276" y="10544"/>
                      <a:pt x="11309" y="10511"/>
                      <a:pt x="11309" y="10511"/>
                    </a:cubicBezTo>
                    <a:cubicBezTo>
                      <a:pt x="11409" y="10444"/>
                      <a:pt x="11476" y="10344"/>
                      <a:pt x="11409" y="10210"/>
                    </a:cubicBezTo>
                    <a:cubicBezTo>
                      <a:pt x="11276" y="9977"/>
                      <a:pt x="11142" y="9710"/>
                      <a:pt x="10975" y="9476"/>
                    </a:cubicBezTo>
                    <a:cubicBezTo>
                      <a:pt x="10932" y="9412"/>
                      <a:pt x="10875" y="9375"/>
                      <a:pt x="10813" y="9375"/>
                    </a:cubicBezTo>
                    <a:close/>
                    <a:moveTo>
                      <a:pt x="11543" y="10869"/>
                    </a:moveTo>
                    <a:cubicBezTo>
                      <a:pt x="11522" y="10869"/>
                      <a:pt x="11499" y="10872"/>
                      <a:pt x="11476" y="10877"/>
                    </a:cubicBezTo>
                    <a:cubicBezTo>
                      <a:pt x="11376" y="10944"/>
                      <a:pt x="11309" y="11044"/>
                      <a:pt x="11376" y="11144"/>
                    </a:cubicBezTo>
                    <a:cubicBezTo>
                      <a:pt x="11442" y="11411"/>
                      <a:pt x="11542" y="11678"/>
                      <a:pt x="11576" y="11945"/>
                    </a:cubicBezTo>
                    <a:cubicBezTo>
                      <a:pt x="11609" y="12045"/>
                      <a:pt x="11676" y="12078"/>
                      <a:pt x="11776" y="12078"/>
                    </a:cubicBezTo>
                    <a:lnTo>
                      <a:pt x="11843" y="12078"/>
                    </a:lnTo>
                    <a:cubicBezTo>
                      <a:pt x="11943" y="12078"/>
                      <a:pt x="12009" y="11945"/>
                      <a:pt x="11976" y="11845"/>
                    </a:cubicBezTo>
                    <a:cubicBezTo>
                      <a:pt x="11943" y="11578"/>
                      <a:pt x="11843" y="11278"/>
                      <a:pt x="11743" y="11011"/>
                    </a:cubicBezTo>
                    <a:cubicBezTo>
                      <a:pt x="11715" y="10929"/>
                      <a:pt x="11642" y="10869"/>
                      <a:pt x="11543" y="10869"/>
                    </a:cubicBezTo>
                    <a:close/>
                    <a:moveTo>
                      <a:pt x="434" y="13037"/>
                    </a:moveTo>
                    <a:cubicBezTo>
                      <a:pt x="334" y="13037"/>
                      <a:pt x="262" y="13097"/>
                      <a:pt x="234" y="13179"/>
                    </a:cubicBezTo>
                    <a:lnTo>
                      <a:pt x="201" y="13279"/>
                    </a:lnTo>
                    <a:cubicBezTo>
                      <a:pt x="201" y="13379"/>
                      <a:pt x="268" y="13513"/>
                      <a:pt x="368" y="13513"/>
                    </a:cubicBezTo>
                    <a:cubicBezTo>
                      <a:pt x="368" y="13546"/>
                      <a:pt x="401" y="13546"/>
                      <a:pt x="401" y="13546"/>
                    </a:cubicBezTo>
                    <a:cubicBezTo>
                      <a:pt x="501" y="13546"/>
                      <a:pt x="601" y="13479"/>
                      <a:pt x="601" y="13379"/>
                    </a:cubicBezTo>
                    <a:lnTo>
                      <a:pt x="635" y="13279"/>
                    </a:lnTo>
                    <a:cubicBezTo>
                      <a:pt x="668" y="13179"/>
                      <a:pt x="601" y="13079"/>
                      <a:pt x="501" y="13046"/>
                    </a:cubicBezTo>
                    <a:cubicBezTo>
                      <a:pt x="478" y="13040"/>
                      <a:pt x="455" y="13037"/>
                      <a:pt x="434" y="13037"/>
                    </a:cubicBezTo>
                    <a:close/>
                    <a:moveTo>
                      <a:pt x="11949" y="12505"/>
                    </a:moveTo>
                    <a:cubicBezTo>
                      <a:pt x="11936" y="12505"/>
                      <a:pt x="11923" y="12508"/>
                      <a:pt x="11909" y="12512"/>
                    </a:cubicBezTo>
                    <a:cubicBezTo>
                      <a:pt x="11776" y="12512"/>
                      <a:pt x="11709" y="12612"/>
                      <a:pt x="11709" y="12745"/>
                    </a:cubicBezTo>
                    <a:cubicBezTo>
                      <a:pt x="11709" y="12912"/>
                      <a:pt x="11743" y="13079"/>
                      <a:pt x="11743" y="13246"/>
                    </a:cubicBezTo>
                    <a:cubicBezTo>
                      <a:pt x="11743" y="13346"/>
                      <a:pt x="11743" y="13446"/>
                      <a:pt x="11709" y="13546"/>
                    </a:cubicBezTo>
                    <a:cubicBezTo>
                      <a:pt x="11709" y="13646"/>
                      <a:pt x="11809" y="13746"/>
                      <a:pt x="11909" y="13746"/>
                    </a:cubicBezTo>
                    <a:lnTo>
                      <a:pt x="11943" y="13746"/>
                    </a:lnTo>
                    <a:cubicBezTo>
                      <a:pt x="12043" y="13746"/>
                      <a:pt x="12143" y="13679"/>
                      <a:pt x="12143" y="13546"/>
                    </a:cubicBezTo>
                    <a:cubicBezTo>
                      <a:pt x="12143" y="13446"/>
                      <a:pt x="12143" y="13346"/>
                      <a:pt x="12143" y="13246"/>
                    </a:cubicBezTo>
                    <a:cubicBezTo>
                      <a:pt x="12143" y="13046"/>
                      <a:pt x="12143" y="12879"/>
                      <a:pt x="12109" y="12679"/>
                    </a:cubicBezTo>
                    <a:cubicBezTo>
                      <a:pt x="12109" y="12592"/>
                      <a:pt x="12034" y="12505"/>
                      <a:pt x="11949" y="12505"/>
                    </a:cubicBezTo>
                    <a:close/>
                    <a:moveTo>
                      <a:pt x="249" y="13940"/>
                    </a:moveTo>
                    <a:cubicBezTo>
                      <a:pt x="143" y="13940"/>
                      <a:pt x="68" y="14026"/>
                      <a:pt x="68" y="14113"/>
                    </a:cubicBezTo>
                    <a:cubicBezTo>
                      <a:pt x="1" y="14413"/>
                      <a:pt x="1" y="14680"/>
                      <a:pt x="1" y="14980"/>
                    </a:cubicBezTo>
                    <a:cubicBezTo>
                      <a:pt x="1" y="15081"/>
                      <a:pt x="101" y="15181"/>
                      <a:pt x="201" y="15181"/>
                    </a:cubicBezTo>
                    <a:cubicBezTo>
                      <a:pt x="334" y="15181"/>
                      <a:pt x="401" y="15081"/>
                      <a:pt x="401" y="14980"/>
                    </a:cubicBezTo>
                    <a:cubicBezTo>
                      <a:pt x="401" y="14714"/>
                      <a:pt x="434" y="14447"/>
                      <a:pt x="468" y="14180"/>
                    </a:cubicBezTo>
                    <a:cubicBezTo>
                      <a:pt x="468" y="14046"/>
                      <a:pt x="401" y="13946"/>
                      <a:pt x="301" y="13946"/>
                    </a:cubicBezTo>
                    <a:cubicBezTo>
                      <a:pt x="283" y="13942"/>
                      <a:pt x="266" y="13940"/>
                      <a:pt x="249" y="13940"/>
                    </a:cubicBezTo>
                    <a:close/>
                    <a:moveTo>
                      <a:pt x="11808" y="14171"/>
                    </a:moveTo>
                    <a:cubicBezTo>
                      <a:pt x="11709" y="14171"/>
                      <a:pt x="11637" y="14231"/>
                      <a:pt x="11609" y="14313"/>
                    </a:cubicBezTo>
                    <a:cubicBezTo>
                      <a:pt x="11576" y="14580"/>
                      <a:pt x="11509" y="14847"/>
                      <a:pt x="11409" y="15081"/>
                    </a:cubicBezTo>
                    <a:cubicBezTo>
                      <a:pt x="11376" y="15214"/>
                      <a:pt x="11409" y="15314"/>
                      <a:pt x="11542" y="15381"/>
                    </a:cubicBezTo>
                    <a:lnTo>
                      <a:pt x="11609" y="15381"/>
                    </a:lnTo>
                    <a:cubicBezTo>
                      <a:pt x="11676" y="15381"/>
                      <a:pt x="11776" y="15314"/>
                      <a:pt x="11809" y="15247"/>
                    </a:cubicBezTo>
                    <a:cubicBezTo>
                      <a:pt x="11909" y="14980"/>
                      <a:pt x="11976" y="14680"/>
                      <a:pt x="12043" y="14413"/>
                    </a:cubicBezTo>
                    <a:cubicBezTo>
                      <a:pt x="12043" y="14313"/>
                      <a:pt x="11976" y="14180"/>
                      <a:pt x="11876" y="14180"/>
                    </a:cubicBezTo>
                    <a:cubicBezTo>
                      <a:pt x="11852" y="14174"/>
                      <a:pt x="11830" y="14171"/>
                      <a:pt x="11808" y="14171"/>
                    </a:cubicBezTo>
                    <a:close/>
                    <a:moveTo>
                      <a:pt x="288" y="15606"/>
                    </a:moveTo>
                    <a:cubicBezTo>
                      <a:pt x="270" y="15606"/>
                      <a:pt x="251" y="15608"/>
                      <a:pt x="234" y="15614"/>
                    </a:cubicBezTo>
                    <a:cubicBezTo>
                      <a:pt x="134" y="15614"/>
                      <a:pt x="34" y="15714"/>
                      <a:pt x="68" y="15848"/>
                    </a:cubicBezTo>
                    <a:cubicBezTo>
                      <a:pt x="101" y="16115"/>
                      <a:pt x="168" y="16415"/>
                      <a:pt x="268" y="16682"/>
                    </a:cubicBezTo>
                    <a:cubicBezTo>
                      <a:pt x="301" y="16782"/>
                      <a:pt x="368" y="16815"/>
                      <a:pt x="468" y="16815"/>
                    </a:cubicBezTo>
                    <a:lnTo>
                      <a:pt x="535" y="16815"/>
                    </a:lnTo>
                    <a:cubicBezTo>
                      <a:pt x="635" y="16782"/>
                      <a:pt x="701" y="16648"/>
                      <a:pt x="668" y="16548"/>
                    </a:cubicBezTo>
                    <a:cubicBezTo>
                      <a:pt x="568" y="16315"/>
                      <a:pt x="501" y="16048"/>
                      <a:pt x="468" y="15781"/>
                    </a:cubicBezTo>
                    <a:cubicBezTo>
                      <a:pt x="468" y="15670"/>
                      <a:pt x="376" y="15606"/>
                      <a:pt x="288" y="15606"/>
                    </a:cubicBezTo>
                    <a:close/>
                    <a:moveTo>
                      <a:pt x="11229" y="15713"/>
                    </a:moveTo>
                    <a:cubicBezTo>
                      <a:pt x="11160" y="15713"/>
                      <a:pt x="11097" y="15750"/>
                      <a:pt x="11075" y="15814"/>
                    </a:cubicBezTo>
                    <a:cubicBezTo>
                      <a:pt x="10942" y="16048"/>
                      <a:pt x="10775" y="16281"/>
                      <a:pt x="10608" y="16482"/>
                    </a:cubicBezTo>
                    <a:cubicBezTo>
                      <a:pt x="10542" y="16582"/>
                      <a:pt x="10575" y="16715"/>
                      <a:pt x="10675" y="16782"/>
                    </a:cubicBezTo>
                    <a:cubicBezTo>
                      <a:pt x="10708" y="16815"/>
                      <a:pt x="10742" y="16815"/>
                      <a:pt x="10775" y="16815"/>
                    </a:cubicBezTo>
                    <a:cubicBezTo>
                      <a:pt x="10842" y="16815"/>
                      <a:pt x="10909" y="16815"/>
                      <a:pt x="10942" y="16748"/>
                    </a:cubicBezTo>
                    <a:cubicBezTo>
                      <a:pt x="11142" y="16515"/>
                      <a:pt x="11309" y="16281"/>
                      <a:pt x="11442" y="16015"/>
                    </a:cubicBezTo>
                    <a:cubicBezTo>
                      <a:pt x="11476" y="15914"/>
                      <a:pt x="11442" y="15814"/>
                      <a:pt x="11342" y="15748"/>
                    </a:cubicBezTo>
                    <a:cubicBezTo>
                      <a:pt x="11307" y="15724"/>
                      <a:pt x="11267" y="15713"/>
                      <a:pt x="11229" y="15713"/>
                    </a:cubicBezTo>
                    <a:close/>
                    <a:moveTo>
                      <a:pt x="10241" y="17040"/>
                    </a:moveTo>
                    <a:cubicBezTo>
                      <a:pt x="10191" y="17040"/>
                      <a:pt x="10141" y="17065"/>
                      <a:pt x="10108" y="17115"/>
                    </a:cubicBezTo>
                    <a:cubicBezTo>
                      <a:pt x="9908" y="17282"/>
                      <a:pt x="9708" y="17482"/>
                      <a:pt x="9474" y="17649"/>
                    </a:cubicBezTo>
                    <a:cubicBezTo>
                      <a:pt x="9408" y="17716"/>
                      <a:pt x="9374" y="17849"/>
                      <a:pt x="9441" y="17916"/>
                    </a:cubicBezTo>
                    <a:cubicBezTo>
                      <a:pt x="9508" y="17983"/>
                      <a:pt x="9541" y="18016"/>
                      <a:pt x="9608" y="18016"/>
                    </a:cubicBezTo>
                    <a:cubicBezTo>
                      <a:pt x="9674" y="18016"/>
                      <a:pt x="9708" y="17983"/>
                      <a:pt x="9741" y="17949"/>
                    </a:cubicBezTo>
                    <a:cubicBezTo>
                      <a:pt x="9975" y="17782"/>
                      <a:pt x="10208" y="17582"/>
                      <a:pt x="10375" y="17382"/>
                    </a:cubicBezTo>
                    <a:cubicBezTo>
                      <a:pt x="10475" y="17315"/>
                      <a:pt x="10475" y="17182"/>
                      <a:pt x="10375" y="17115"/>
                    </a:cubicBezTo>
                    <a:cubicBezTo>
                      <a:pt x="10342" y="17065"/>
                      <a:pt x="10292" y="17040"/>
                      <a:pt x="10241" y="17040"/>
                    </a:cubicBezTo>
                    <a:close/>
                    <a:moveTo>
                      <a:pt x="781" y="17169"/>
                    </a:moveTo>
                    <a:cubicBezTo>
                      <a:pt x="753" y="17169"/>
                      <a:pt x="726" y="17174"/>
                      <a:pt x="701" y="17182"/>
                    </a:cubicBezTo>
                    <a:cubicBezTo>
                      <a:pt x="601" y="17249"/>
                      <a:pt x="568" y="17382"/>
                      <a:pt x="635" y="17482"/>
                    </a:cubicBezTo>
                    <a:cubicBezTo>
                      <a:pt x="768" y="17716"/>
                      <a:pt x="935" y="17983"/>
                      <a:pt x="1135" y="18183"/>
                    </a:cubicBezTo>
                    <a:cubicBezTo>
                      <a:pt x="1168" y="18249"/>
                      <a:pt x="1235" y="18249"/>
                      <a:pt x="1302" y="18249"/>
                    </a:cubicBezTo>
                    <a:cubicBezTo>
                      <a:pt x="1335" y="18249"/>
                      <a:pt x="1368" y="18249"/>
                      <a:pt x="1435" y="18216"/>
                    </a:cubicBezTo>
                    <a:cubicBezTo>
                      <a:pt x="1502" y="18116"/>
                      <a:pt x="1502" y="17983"/>
                      <a:pt x="1435" y="17916"/>
                    </a:cubicBezTo>
                    <a:cubicBezTo>
                      <a:pt x="1268" y="17716"/>
                      <a:pt x="1102" y="17482"/>
                      <a:pt x="968" y="17282"/>
                    </a:cubicBezTo>
                    <a:cubicBezTo>
                      <a:pt x="943" y="17207"/>
                      <a:pt x="862" y="17169"/>
                      <a:pt x="781" y="17169"/>
                    </a:cubicBezTo>
                    <a:close/>
                    <a:moveTo>
                      <a:pt x="8945" y="18081"/>
                    </a:moveTo>
                    <a:cubicBezTo>
                      <a:pt x="8911" y="18081"/>
                      <a:pt x="8876" y="18092"/>
                      <a:pt x="8840" y="18116"/>
                    </a:cubicBezTo>
                    <a:cubicBezTo>
                      <a:pt x="8607" y="18249"/>
                      <a:pt x="8373" y="18383"/>
                      <a:pt x="8107" y="18516"/>
                    </a:cubicBezTo>
                    <a:cubicBezTo>
                      <a:pt x="8007" y="18583"/>
                      <a:pt x="7973" y="18683"/>
                      <a:pt x="8040" y="18817"/>
                    </a:cubicBezTo>
                    <a:cubicBezTo>
                      <a:pt x="8073" y="18883"/>
                      <a:pt x="8140" y="18917"/>
                      <a:pt x="8207" y="18917"/>
                    </a:cubicBezTo>
                    <a:cubicBezTo>
                      <a:pt x="8240" y="18917"/>
                      <a:pt x="8273" y="18917"/>
                      <a:pt x="8307" y="18883"/>
                    </a:cubicBezTo>
                    <a:cubicBezTo>
                      <a:pt x="8574" y="18750"/>
                      <a:pt x="8807" y="18616"/>
                      <a:pt x="9041" y="18450"/>
                    </a:cubicBezTo>
                    <a:cubicBezTo>
                      <a:pt x="9141" y="18383"/>
                      <a:pt x="9174" y="18283"/>
                      <a:pt x="9107" y="18183"/>
                    </a:cubicBezTo>
                    <a:cubicBezTo>
                      <a:pt x="9064" y="18118"/>
                      <a:pt x="9007" y="18081"/>
                      <a:pt x="8945" y="18081"/>
                    </a:cubicBezTo>
                    <a:close/>
                    <a:moveTo>
                      <a:pt x="1890" y="18403"/>
                    </a:moveTo>
                    <a:cubicBezTo>
                      <a:pt x="1829" y="18403"/>
                      <a:pt x="1772" y="18428"/>
                      <a:pt x="1735" y="18483"/>
                    </a:cubicBezTo>
                    <a:cubicBezTo>
                      <a:pt x="1669" y="18583"/>
                      <a:pt x="1669" y="18716"/>
                      <a:pt x="1769" y="18783"/>
                    </a:cubicBezTo>
                    <a:cubicBezTo>
                      <a:pt x="2002" y="18950"/>
                      <a:pt x="2236" y="19117"/>
                      <a:pt x="2503" y="19250"/>
                    </a:cubicBezTo>
                    <a:lnTo>
                      <a:pt x="2603" y="19250"/>
                    </a:lnTo>
                    <a:cubicBezTo>
                      <a:pt x="2669" y="19250"/>
                      <a:pt x="2769" y="19217"/>
                      <a:pt x="2803" y="19150"/>
                    </a:cubicBezTo>
                    <a:cubicBezTo>
                      <a:pt x="2836" y="19050"/>
                      <a:pt x="2803" y="18917"/>
                      <a:pt x="2703" y="18850"/>
                    </a:cubicBezTo>
                    <a:cubicBezTo>
                      <a:pt x="2469" y="18750"/>
                      <a:pt x="2236" y="18616"/>
                      <a:pt x="2036" y="18450"/>
                    </a:cubicBezTo>
                    <a:cubicBezTo>
                      <a:pt x="1991" y="18420"/>
                      <a:pt x="1939" y="18403"/>
                      <a:pt x="1890" y="18403"/>
                    </a:cubicBezTo>
                    <a:close/>
                    <a:moveTo>
                      <a:pt x="7440" y="18841"/>
                    </a:moveTo>
                    <a:cubicBezTo>
                      <a:pt x="7419" y="18841"/>
                      <a:pt x="7396" y="18844"/>
                      <a:pt x="7373" y="18850"/>
                    </a:cubicBezTo>
                    <a:cubicBezTo>
                      <a:pt x="7139" y="18950"/>
                      <a:pt x="6872" y="19050"/>
                      <a:pt x="6606" y="19117"/>
                    </a:cubicBezTo>
                    <a:cubicBezTo>
                      <a:pt x="6505" y="19150"/>
                      <a:pt x="6439" y="19250"/>
                      <a:pt x="6472" y="19384"/>
                    </a:cubicBezTo>
                    <a:cubicBezTo>
                      <a:pt x="6505" y="19450"/>
                      <a:pt x="6572" y="19517"/>
                      <a:pt x="6672" y="19517"/>
                    </a:cubicBezTo>
                    <a:lnTo>
                      <a:pt x="6739" y="19517"/>
                    </a:lnTo>
                    <a:cubicBezTo>
                      <a:pt x="7006" y="19450"/>
                      <a:pt x="7273" y="19350"/>
                      <a:pt x="7540" y="19250"/>
                    </a:cubicBezTo>
                    <a:cubicBezTo>
                      <a:pt x="7640" y="19217"/>
                      <a:pt x="7706" y="19083"/>
                      <a:pt x="7640" y="18983"/>
                    </a:cubicBezTo>
                    <a:cubicBezTo>
                      <a:pt x="7612" y="18901"/>
                      <a:pt x="7540" y="18841"/>
                      <a:pt x="7440" y="18841"/>
                    </a:cubicBezTo>
                    <a:close/>
                    <a:moveTo>
                      <a:pt x="3381" y="19141"/>
                    </a:moveTo>
                    <a:cubicBezTo>
                      <a:pt x="3292" y="19141"/>
                      <a:pt x="3197" y="19201"/>
                      <a:pt x="3170" y="19284"/>
                    </a:cubicBezTo>
                    <a:cubicBezTo>
                      <a:pt x="3136" y="19417"/>
                      <a:pt x="3203" y="19517"/>
                      <a:pt x="3337" y="19550"/>
                    </a:cubicBezTo>
                    <a:cubicBezTo>
                      <a:pt x="3603" y="19617"/>
                      <a:pt x="3870" y="19684"/>
                      <a:pt x="4170" y="19717"/>
                    </a:cubicBezTo>
                    <a:lnTo>
                      <a:pt x="4204" y="19717"/>
                    </a:lnTo>
                    <a:cubicBezTo>
                      <a:pt x="4304" y="19717"/>
                      <a:pt x="4404" y="19650"/>
                      <a:pt x="4404" y="19550"/>
                    </a:cubicBezTo>
                    <a:cubicBezTo>
                      <a:pt x="4404" y="19417"/>
                      <a:pt x="4337" y="19317"/>
                      <a:pt x="4237" y="19317"/>
                    </a:cubicBezTo>
                    <a:cubicBezTo>
                      <a:pt x="3937" y="19284"/>
                      <a:pt x="3703" y="19217"/>
                      <a:pt x="3437" y="19150"/>
                    </a:cubicBezTo>
                    <a:cubicBezTo>
                      <a:pt x="3419" y="19144"/>
                      <a:pt x="3400" y="19141"/>
                      <a:pt x="3381" y="19141"/>
                    </a:cubicBezTo>
                    <a:close/>
                    <a:moveTo>
                      <a:pt x="5838" y="19284"/>
                    </a:moveTo>
                    <a:cubicBezTo>
                      <a:pt x="5571" y="19317"/>
                      <a:pt x="5271" y="19350"/>
                      <a:pt x="5038" y="19350"/>
                    </a:cubicBezTo>
                    <a:cubicBezTo>
                      <a:pt x="4904" y="19350"/>
                      <a:pt x="4804" y="19450"/>
                      <a:pt x="4804" y="19584"/>
                    </a:cubicBezTo>
                    <a:cubicBezTo>
                      <a:pt x="4804" y="19684"/>
                      <a:pt x="4904" y="19784"/>
                      <a:pt x="5038" y="19784"/>
                    </a:cubicBezTo>
                    <a:cubicBezTo>
                      <a:pt x="5305" y="19784"/>
                      <a:pt x="5605" y="19751"/>
                      <a:pt x="5872" y="19684"/>
                    </a:cubicBezTo>
                    <a:cubicBezTo>
                      <a:pt x="6005" y="19684"/>
                      <a:pt x="6072" y="19584"/>
                      <a:pt x="6072" y="19450"/>
                    </a:cubicBezTo>
                    <a:cubicBezTo>
                      <a:pt x="6038" y="19350"/>
                      <a:pt x="5938" y="19284"/>
                      <a:pt x="5838" y="19284"/>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27" name="Google Shape;727;p6"/>
          <p:cNvSpPr/>
          <p:nvPr/>
        </p:nvSpPr>
        <p:spPr>
          <a:xfrm flipH="1">
            <a:off x="121127" y="167328"/>
            <a:ext cx="1115329" cy="286554"/>
          </a:xfrm>
          <a:custGeom>
            <a:avLst/>
            <a:gdLst/>
            <a:ahLst/>
            <a:cxnLst/>
            <a:rect l="l" t="t" r="r" b="b"/>
            <a:pathLst>
              <a:path w="60337" h="15502" extrusionOk="0">
                <a:moveTo>
                  <a:pt x="25138" y="0"/>
                </a:moveTo>
                <a:cubicBezTo>
                  <a:pt x="20062" y="0"/>
                  <a:pt x="15655" y="3009"/>
                  <a:pt x="13588" y="7356"/>
                </a:cubicBezTo>
                <a:cubicBezTo>
                  <a:pt x="12250" y="6626"/>
                  <a:pt x="10791" y="6201"/>
                  <a:pt x="9180" y="6201"/>
                </a:cubicBezTo>
                <a:cubicBezTo>
                  <a:pt x="4104" y="6201"/>
                  <a:pt x="1" y="10304"/>
                  <a:pt x="1" y="15411"/>
                </a:cubicBezTo>
                <a:lnTo>
                  <a:pt x="1" y="15502"/>
                </a:lnTo>
                <a:lnTo>
                  <a:pt x="60124" y="15502"/>
                </a:lnTo>
                <a:cubicBezTo>
                  <a:pt x="60245" y="14955"/>
                  <a:pt x="60336" y="14347"/>
                  <a:pt x="60336" y="13739"/>
                </a:cubicBezTo>
                <a:cubicBezTo>
                  <a:pt x="60215" y="8754"/>
                  <a:pt x="56142" y="4681"/>
                  <a:pt x="51126" y="4681"/>
                </a:cubicBezTo>
                <a:cubicBezTo>
                  <a:pt x="49272" y="4681"/>
                  <a:pt x="47509" y="5259"/>
                  <a:pt x="46111" y="6201"/>
                </a:cubicBezTo>
                <a:cubicBezTo>
                  <a:pt x="44774" y="3465"/>
                  <a:pt x="41977" y="1581"/>
                  <a:pt x="38755" y="1581"/>
                </a:cubicBezTo>
                <a:cubicBezTo>
                  <a:pt x="36840" y="1581"/>
                  <a:pt x="35047" y="2219"/>
                  <a:pt x="33679" y="3313"/>
                </a:cubicBezTo>
                <a:cubicBezTo>
                  <a:pt x="31400" y="1277"/>
                  <a:pt x="28421" y="0"/>
                  <a:pt x="25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6"/>
          <p:cNvSpPr/>
          <p:nvPr/>
        </p:nvSpPr>
        <p:spPr>
          <a:xfrm>
            <a:off x="5888296" y="167325"/>
            <a:ext cx="640140" cy="198263"/>
          </a:xfrm>
          <a:custGeom>
            <a:avLst/>
            <a:gdLst/>
            <a:ahLst/>
            <a:cxnLst/>
            <a:rect l="l" t="t" r="r" b="b"/>
            <a:pathLst>
              <a:path w="75200" h="23284" extrusionOk="0">
                <a:moveTo>
                  <a:pt x="34682" y="0"/>
                </a:moveTo>
                <a:cubicBezTo>
                  <a:pt x="27023" y="0"/>
                  <a:pt x="20396" y="4165"/>
                  <a:pt x="16870" y="10396"/>
                </a:cubicBezTo>
                <a:cubicBezTo>
                  <a:pt x="16445" y="11034"/>
                  <a:pt x="16019" y="11764"/>
                  <a:pt x="15715" y="12554"/>
                </a:cubicBezTo>
                <a:cubicBezTo>
                  <a:pt x="14104" y="11308"/>
                  <a:pt x="12189" y="10578"/>
                  <a:pt x="10123" y="10578"/>
                </a:cubicBezTo>
                <a:cubicBezTo>
                  <a:pt x="4530" y="10578"/>
                  <a:pt x="1" y="15867"/>
                  <a:pt x="1" y="22402"/>
                </a:cubicBezTo>
                <a:cubicBezTo>
                  <a:pt x="1" y="22706"/>
                  <a:pt x="1" y="22980"/>
                  <a:pt x="62" y="23283"/>
                </a:cubicBezTo>
                <a:lnTo>
                  <a:pt x="75200" y="23283"/>
                </a:lnTo>
                <a:cubicBezTo>
                  <a:pt x="74531" y="20274"/>
                  <a:pt x="71826" y="18025"/>
                  <a:pt x="68604" y="18025"/>
                </a:cubicBezTo>
                <a:cubicBezTo>
                  <a:pt x="67570" y="18025"/>
                  <a:pt x="66598" y="18268"/>
                  <a:pt x="65686" y="18694"/>
                </a:cubicBezTo>
                <a:cubicBezTo>
                  <a:pt x="63923" y="15046"/>
                  <a:pt x="60579" y="12554"/>
                  <a:pt x="56780" y="12554"/>
                </a:cubicBezTo>
                <a:cubicBezTo>
                  <a:pt x="55716" y="12554"/>
                  <a:pt x="54683" y="12767"/>
                  <a:pt x="53740" y="13101"/>
                </a:cubicBezTo>
                <a:cubicBezTo>
                  <a:pt x="50822" y="5472"/>
                  <a:pt x="43406" y="0"/>
                  <a:pt x="34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F26AF-1F08-E606-ECF0-792626C48E2D}"/>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65B19B0-E3E7-041F-04C5-D1C8C9172F2A}"/>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DD494C-E86C-2858-BE97-017D6CA5109A}"/>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9C9AF99-5BCC-C37E-05C9-3D4B6A0D9968}"/>
              </a:ext>
            </a:extLst>
          </p:cNvPr>
          <p:cNvSpPr>
            <a:spLocks noGrp="1"/>
          </p:cNvSpPr>
          <p:nvPr>
            <p:ph type="dt" sz="half" idx="10"/>
          </p:nvPr>
        </p:nvSpPr>
        <p:spPr>
          <a:xfrm>
            <a:off x="628650" y="4767263"/>
            <a:ext cx="2057400" cy="273844"/>
          </a:xfrm>
          <a:prstGeom prst="rect">
            <a:avLst/>
          </a:prstGeom>
        </p:spPr>
        <p:txBody>
          <a:bodyPr/>
          <a:lstStyle/>
          <a:p>
            <a:fld id="{C5CBB71E-DD0D-449F-9555-68C53AE47418}" type="datetimeFigureOut">
              <a:rPr lang="en-US" smtClean="0"/>
              <a:t>3/17/2025</a:t>
            </a:fld>
            <a:endParaRPr lang="en-US"/>
          </a:p>
        </p:txBody>
      </p:sp>
      <p:sp>
        <p:nvSpPr>
          <p:cNvPr id="6" name="Footer Placeholder 5">
            <a:extLst>
              <a:ext uri="{FF2B5EF4-FFF2-40B4-BE49-F238E27FC236}">
                <a16:creationId xmlns:a16="http://schemas.microsoft.com/office/drawing/2014/main" id="{B66C2E51-A56F-28B0-B2AA-E1CC768580D9}"/>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B8A5ED4-0050-A4F8-2D21-7F71BD243136}"/>
              </a:ext>
            </a:extLst>
          </p:cNvPr>
          <p:cNvSpPr>
            <a:spLocks noGrp="1"/>
          </p:cNvSpPr>
          <p:nvPr>
            <p:ph type="sldNum" sz="quarter" idx="12"/>
          </p:nvPr>
        </p:nvSpPr>
        <p:spPr>
          <a:xfrm>
            <a:off x="6457950" y="4767263"/>
            <a:ext cx="2057400" cy="273844"/>
          </a:xfrm>
          <a:prstGeom prst="rect">
            <a:avLst/>
          </a:prstGeom>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436144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729DF-8584-2594-3237-F45FF5DB7C2C}"/>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D52B17B-95DF-42EC-C085-C44D48C1D0F8}"/>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D6F1CE8-2E55-DBDD-7E10-FE1508B7B4A3}"/>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22ADA01-54FD-A3E3-2663-711E33D41A8F}"/>
              </a:ext>
            </a:extLst>
          </p:cNvPr>
          <p:cNvSpPr>
            <a:spLocks noGrp="1"/>
          </p:cNvSpPr>
          <p:nvPr>
            <p:ph type="dt" sz="half" idx="10"/>
          </p:nvPr>
        </p:nvSpPr>
        <p:spPr>
          <a:xfrm>
            <a:off x="628650" y="4767263"/>
            <a:ext cx="2057400" cy="273844"/>
          </a:xfrm>
          <a:prstGeom prst="rect">
            <a:avLst/>
          </a:prstGeom>
        </p:spPr>
        <p:txBody>
          <a:bodyPr/>
          <a:lstStyle/>
          <a:p>
            <a:fld id="{C5CBB71E-DD0D-449F-9555-68C53AE47418}" type="datetimeFigureOut">
              <a:rPr lang="en-US" smtClean="0"/>
              <a:t>3/17/2025</a:t>
            </a:fld>
            <a:endParaRPr lang="en-US"/>
          </a:p>
        </p:txBody>
      </p:sp>
      <p:sp>
        <p:nvSpPr>
          <p:cNvPr id="6" name="Footer Placeholder 5">
            <a:extLst>
              <a:ext uri="{FF2B5EF4-FFF2-40B4-BE49-F238E27FC236}">
                <a16:creationId xmlns:a16="http://schemas.microsoft.com/office/drawing/2014/main" id="{6090C2AC-950D-8F51-583F-FC95C0037AB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9F8EB9B-6DEC-200C-F3E7-D37176064063}"/>
              </a:ext>
            </a:extLst>
          </p:cNvPr>
          <p:cNvSpPr>
            <a:spLocks noGrp="1"/>
          </p:cNvSpPr>
          <p:nvPr>
            <p:ph type="sldNum" sz="quarter" idx="12"/>
          </p:nvPr>
        </p:nvSpPr>
        <p:spPr>
          <a:xfrm>
            <a:off x="6457950" y="4767263"/>
            <a:ext cx="2057400" cy="273844"/>
          </a:xfrm>
          <a:prstGeom prst="rect">
            <a:avLst/>
          </a:prstGeom>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11444117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F4BBB-EB60-EFDA-8643-7609B3117918}"/>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83379A-5FC9-B5B4-9284-51F86C48464F}"/>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125036-AB51-DC84-2836-3DA124A0E819}"/>
              </a:ext>
            </a:extLst>
          </p:cNvPr>
          <p:cNvSpPr>
            <a:spLocks noGrp="1"/>
          </p:cNvSpPr>
          <p:nvPr>
            <p:ph type="dt" sz="half" idx="10"/>
          </p:nvPr>
        </p:nvSpPr>
        <p:spPr>
          <a:xfrm>
            <a:off x="628650" y="4767263"/>
            <a:ext cx="2057400" cy="273844"/>
          </a:xfrm>
          <a:prstGeom prst="rect">
            <a:avLst/>
          </a:prstGeom>
        </p:spPr>
        <p:txBody>
          <a:bodyPr/>
          <a:lstStyle/>
          <a:p>
            <a:fld id="{C5CBB71E-DD0D-449F-9555-68C53AE47418}" type="datetimeFigureOut">
              <a:rPr lang="en-US" smtClean="0"/>
              <a:t>3/17/2025</a:t>
            </a:fld>
            <a:endParaRPr lang="en-US"/>
          </a:p>
        </p:txBody>
      </p:sp>
      <p:sp>
        <p:nvSpPr>
          <p:cNvPr id="5" name="Footer Placeholder 4">
            <a:extLst>
              <a:ext uri="{FF2B5EF4-FFF2-40B4-BE49-F238E27FC236}">
                <a16:creationId xmlns:a16="http://schemas.microsoft.com/office/drawing/2014/main" id="{D614D31D-E976-16C8-DEB0-E1CA70A656AD}"/>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D66D4B-463D-31A6-405E-5BDD1C0EDFBD}"/>
              </a:ext>
            </a:extLst>
          </p:cNvPr>
          <p:cNvSpPr>
            <a:spLocks noGrp="1"/>
          </p:cNvSpPr>
          <p:nvPr>
            <p:ph type="sldNum" sz="quarter" idx="12"/>
          </p:nvPr>
        </p:nvSpPr>
        <p:spPr>
          <a:xfrm>
            <a:off x="6457950" y="4767263"/>
            <a:ext cx="2057400" cy="273844"/>
          </a:xfrm>
          <a:prstGeom prst="rect">
            <a:avLst/>
          </a:prstGeom>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7295876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93B6C6-28C2-286C-88A7-A802BB08F0E7}"/>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6E82CC-0A31-0BD2-FDAD-CDD6916C63ED}"/>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2394E6-A1AD-F110-7B75-AF5C694E30B0}"/>
              </a:ext>
            </a:extLst>
          </p:cNvPr>
          <p:cNvSpPr>
            <a:spLocks noGrp="1"/>
          </p:cNvSpPr>
          <p:nvPr>
            <p:ph type="dt" sz="half" idx="10"/>
          </p:nvPr>
        </p:nvSpPr>
        <p:spPr>
          <a:xfrm>
            <a:off x="628650" y="4767263"/>
            <a:ext cx="2057400" cy="273844"/>
          </a:xfrm>
          <a:prstGeom prst="rect">
            <a:avLst/>
          </a:prstGeom>
        </p:spPr>
        <p:txBody>
          <a:bodyPr/>
          <a:lstStyle/>
          <a:p>
            <a:fld id="{C5CBB71E-DD0D-449F-9555-68C53AE47418}" type="datetimeFigureOut">
              <a:rPr lang="en-US" smtClean="0"/>
              <a:t>3/17/2025</a:t>
            </a:fld>
            <a:endParaRPr lang="en-US"/>
          </a:p>
        </p:txBody>
      </p:sp>
      <p:sp>
        <p:nvSpPr>
          <p:cNvPr id="5" name="Footer Placeholder 4">
            <a:extLst>
              <a:ext uri="{FF2B5EF4-FFF2-40B4-BE49-F238E27FC236}">
                <a16:creationId xmlns:a16="http://schemas.microsoft.com/office/drawing/2014/main" id="{5744448C-EFE4-59FC-E203-E3C48C946DB4}"/>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2EC4222-AC7E-55D5-D63C-EE49DE886310}"/>
              </a:ext>
            </a:extLst>
          </p:cNvPr>
          <p:cNvSpPr>
            <a:spLocks noGrp="1"/>
          </p:cNvSpPr>
          <p:nvPr>
            <p:ph type="sldNum" sz="quarter" idx="12"/>
          </p:nvPr>
        </p:nvSpPr>
        <p:spPr>
          <a:xfrm>
            <a:off x="6457950" y="4767263"/>
            <a:ext cx="2057400" cy="273844"/>
          </a:xfrm>
          <a:prstGeom prst="rect">
            <a:avLst/>
          </a:prstGeom>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3323022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7943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44597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six columns " userDrawn="1">
  <p:cSld name="Title and six columns ">
    <p:spTree>
      <p:nvGrpSpPr>
        <p:cNvPr id="1" name="Shape 494"/>
        <p:cNvGrpSpPr/>
        <p:nvPr/>
      </p:nvGrpSpPr>
      <p:grpSpPr>
        <a:xfrm>
          <a:off x="0" y="0"/>
          <a:ext cx="0" cy="0"/>
          <a:chOff x="0" y="0"/>
          <a:chExt cx="0" cy="0"/>
        </a:xfrm>
      </p:grpSpPr>
    </p:spTree>
    <p:extLst>
      <p:ext uri="{BB962C8B-B14F-4D97-AF65-F5344CB8AC3E}">
        <p14:creationId xmlns:p14="http://schemas.microsoft.com/office/powerpoint/2010/main" val="16695663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555"/>
        <p:cNvGrpSpPr/>
        <p:nvPr/>
      </p:nvGrpSpPr>
      <p:grpSpPr>
        <a:xfrm>
          <a:off x="0" y="0"/>
          <a:ext cx="0" cy="0"/>
          <a:chOff x="0" y="0"/>
          <a:chExt cx="0" cy="0"/>
        </a:xfrm>
      </p:grpSpPr>
      <p:sp>
        <p:nvSpPr>
          <p:cNvPr id="556" name="Google Shape;556;p20"/>
          <p:cNvSpPr txBox="1">
            <a:spLocks noGrp="1"/>
          </p:cNvSpPr>
          <p:nvPr>
            <p:ph type="title"/>
          </p:nvPr>
        </p:nvSpPr>
        <p:spPr>
          <a:xfrm>
            <a:off x="720000" y="4191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624457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6"/>
        <p:cNvGrpSpPr/>
        <p:nvPr/>
      </p:nvGrpSpPr>
      <p:grpSpPr>
        <a:xfrm>
          <a:off x="0" y="0"/>
          <a:ext cx="0" cy="0"/>
          <a:chOff x="0" y="0"/>
          <a:chExt cx="0" cy="0"/>
        </a:xfrm>
      </p:grpSpPr>
      <p:sp>
        <p:nvSpPr>
          <p:cNvPr id="308" name="Google Shape;308;p8"/>
          <p:cNvSpPr txBox="1">
            <a:spLocks noGrp="1"/>
          </p:cNvSpPr>
          <p:nvPr>
            <p:ph type="title"/>
          </p:nvPr>
        </p:nvSpPr>
        <p:spPr>
          <a:xfrm>
            <a:off x="815250" y="1401775"/>
            <a:ext cx="7513500" cy="11112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72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09" name="Google Shape;309;p8"/>
          <p:cNvSpPr txBox="1">
            <a:spLocks noGrp="1"/>
          </p:cNvSpPr>
          <p:nvPr>
            <p:ph type="subTitle" idx="1"/>
          </p:nvPr>
        </p:nvSpPr>
        <p:spPr>
          <a:xfrm>
            <a:off x="2302275" y="2513050"/>
            <a:ext cx="4433100" cy="87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1950390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76"/>
        <p:cNvGrpSpPr/>
        <p:nvPr/>
      </p:nvGrpSpPr>
      <p:grpSpPr>
        <a:xfrm>
          <a:off x="0" y="0"/>
          <a:ext cx="0" cy="0"/>
          <a:chOff x="0" y="0"/>
          <a:chExt cx="0" cy="0"/>
        </a:xfrm>
      </p:grpSpPr>
      <p:sp>
        <p:nvSpPr>
          <p:cNvPr id="977" name="Google Shape;977;p9"/>
          <p:cNvSpPr txBox="1">
            <a:spLocks noGrp="1"/>
          </p:cNvSpPr>
          <p:nvPr>
            <p:ph type="title"/>
          </p:nvPr>
        </p:nvSpPr>
        <p:spPr>
          <a:xfrm>
            <a:off x="4698200" y="1621345"/>
            <a:ext cx="3725700" cy="676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78" name="Google Shape;978;p9"/>
          <p:cNvSpPr txBox="1">
            <a:spLocks noGrp="1"/>
          </p:cNvSpPr>
          <p:nvPr>
            <p:ph type="subTitle" idx="1"/>
          </p:nvPr>
        </p:nvSpPr>
        <p:spPr>
          <a:xfrm>
            <a:off x="4698200" y="2265611"/>
            <a:ext cx="3725700" cy="12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79" name="Google Shape;979;p9"/>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9"/>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1" name="Google Shape;981;p9"/>
          <p:cNvGrpSpPr/>
          <p:nvPr/>
        </p:nvGrpSpPr>
        <p:grpSpPr>
          <a:xfrm>
            <a:off x="190800" y="3204575"/>
            <a:ext cx="266050" cy="239375"/>
            <a:chOff x="-4577275" y="4640425"/>
            <a:chExt cx="266050" cy="239375"/>
          </a:xfrm>
        </p:grpSpPr>
        <p:sp>
          <p:nvSpPr>
            <p:cNvPr id="982" name="Google Shape;982;p9"/>
            <p:cNvSpPr/>
            <p:nvPr/>
          </p:nvSpPr>
          <p:spPr>
            <a:xfrm>
              <a:off x="-4574700" y="4644225"/>
              <a:ext cx="263475" cy="231500"/>
            </a:xfrm>
            <a:custGeom>
              <a:avLst/>
              <a:gdLst/>
              <a:ahLst/>
              <a:cxnLst/>
              <a:rect l="l" t="t" r="r" b="b"/>
              <a:pathLst>
                <a:path w="10539" h="9260" extrusionOk="0">
                  <a:moveTo>
                    <a:pt x="3729" y="1"/>
                  </a:moveTo>
                  <a:cubicBezTo>
                    <a:pt x="3646" y="1"/>
                    <a:pt x="3558" y="16"/>
                    <a:pt x="3467" y="49"/>
                  </a:cubicBezTo>
                  <a:cubicBezTo>
                    <a:pt x="2266" y="483"/>
                    <a:pt x="3534" y="3385"/>
                    <a:pt x="3534" y="3385"/>
                  </a:cubicBezTo>
                  <a:cubicBezTo>
                    <a:pt x="3534" y="3385"/>
                    <a:pt x="2314" y="2974"/>
                    <a:pt x="1320" y="2974"/>
                  </a:cubicBezTo>
                  <a:cubicBezTo>
                    <a:pt x="663" y="2974"/>
                    <a:pt x="105" y="3154"/>
                    <a:pt x="65" y="3752"/>
                  </a:cubicBezTo>
                  <a:cubicBezTo>
                    <a:pt x="0" y="4909"/>
                    <a:pt x="1301" y="5116"/>
                    <a:pt x="2238" y="5116"/>
                  </a:cubicBezTo>
                  <a:cubicBezTo>
                    <a:pt x="2758" y="5116"/>
                    <a:pt x="3167" y="5052"/>
                    <a:pt x="3167" y="5052"/>
                  </a:cubicBezTo>
                  <a:lnTo>
                    <a:pt x="3167" y="5052"/>
                  </a:lnTo>
                  <a:cubicBezTo>
                    <a:pt x="3167" y="5053"/>
                    <a:pt x="332" y="7321"/>
                    <a:pt x="1499" y="7821"/>
                  </a:cubicBezTo>
                  <a:cubicBezTo>
                    <a:pt x="1614" y="7868"/>
                    <a:pt x="1732" y="7890"/>
                    <a:pt x="1852" y="7890"/>
                  </a:cubicBezTo>
                  <a:cubicBezTo>
                    <a:pt x="2909" y="7890"/>
                    <a:pt x="4068" y="6220"/>
                    <a:pt x="4068" y="6220"/>
                  </a:cubicBezTo>
                  <a:cubicBezTo>
                    <a:pt x="4068" y="6220"/>
                    <a:pt x="4333" y="9260"/>
                    <a:pt x="5142" y="9260"/>
                  </a:cubicBezTo>
                  <a:cubicBezTo>
                    <a:pt x="5193" y="9260"/>
                    <a:pt x="5246" y="9248"/>
                    <a:pt x="5302" y="9222"/>
                  </a:cubicBezTo>
                  <a:cubicBezTo>
                    <a:pt x="6236" y="8788"/>
                    <a:pt x="6102" y="6254"/>
                    <a:pt x="6102" y="6253"/>
                  </a:cubicBezTo>
                  <a:lnTo>
                    <a:pt x="6102" y="6253"/>
                  </a:lnTo>
                  <a:cubicBezTo>
                    <a:pt x="6103" y="6254"/>
                    <a:pt x="6817" y="8277"/>
                    <a:pt x="8076" y="8277"/>
                  </a:cubicBezTo>
                  <a:cubicBezTo>
                    <a:pt x="8150" y="8277"/>
                    <a:pt x="8226" y="8270"/>
                    <a:pt x="8304" y="8255"/>
                  </a:cubicBezTo>
                  <a:cubicBezTo>
                    <a:pt x="9738" y="8021"/>
                    <a:pt x="7403" y="5386"/>
                    <a:pt x="6903" y="5386"/>
                  </a:cubicBezTo>
                  <a:cubicBezTo>
                    <a:pt x="6436" y="5386"/>
                    <a:pt x="10539" y="5319"/>
                    <a:pt x="10139" y="3918"/>
                  </a:cubicBezTo>
                  <a:cubicBezTo>
                    <a:pt x="9982" y="3378"/>
                    <a:pt x="9506" y="3205"/>
                    <a:pt x="8961" y="3205"/>
                  </a:cubicBezTo>
                  <a:cubicBezTo>
                    <a:pt x="7992" y="3205"/>
                    <a:pt x="6803" y="3752"/>
                    <a:pt x="6803" y="3752"/>
                  </a:cubicBezTo>
                  <a:cubicBezTo>
                    <a:pt x="6803" y="3752"/>
                    <a:pt x="9004" y="983"/>
                    <a:pt x="7670" y="416"/>
                  </a:cubicBezTo>
                  <a:cubicBezTo>
                    <a:pt x="7549" y="364"/>
                    <a:pt x="7430" y="341"/>
                    <a:pt x="7314" y="341"/>
                  </a:cubicBezTo>
                  <a:cubicBezTo>
                    <a:pt x="6156" y="341"/>
                    <a:pt x="5302" y="2684"/>
                    <a:pt x="5302" y="2684"/>
                  </a:cubicBezTo>
                  <a:cubicBezTo>
                    <a:pt x="5302" y="2684"/>
                    <a:pt x="4840" y="1"/>
                    <a:pt x="37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9"/>
            <p:cNvSpPr/>
            <p:nvPr/>
          </p:nvSpPr>
          <p:spPr>
            <a:xfrm>
              <a:off x="-4577275" y="4640425"/>
              <a:ext cx="261900" cy="239375"/>
            </a:xfrm>
            <a:custGeom>
              <a:avLst/>
              <a:gdLst/>
              <a:ahLst/>
              <a:cxnLst/>
              <a:rect l="l" t="t" r="r" b="b"/>
              <a:pathLst>
                <a:path w="10476" h="9575" extrusionOk="0">
                  <a:moveTo>
                    <a:pt x="3837" y="301"/>
                  </a:moveTo>
                  <a:cubicBezTo>
                    <a:pt x="4638" y="301"/>
                    <a:pt x="5105" y="2169"/>
                    <a:pt x="5238" y="2869"/>
                  </a:cubicBezTo>
                  <a:cubicBezTo>
                    <a:pt x="5238" y="2936"/>
                    <a:pt x="5305" y="3003"/>
                    <a:pt x="5371" y="3003"/>
                  </a:cubicBezTo>
                  <a:cubicBezTo>
                    <a:pt x="5438" y="3003"/>
                    <a:pt x="5505" y="2970"/>
                    <a:pt x="5538" y="2903"/>
                  </a:cubicBezTo>
                  <a:cubicBezTo>
                    <a:pt x="5772" y="2269"/>
                    <a:pt x="6572" y="635"/>
                    <a:pt x="7440" y="635"/>
                  </a:cubicBezTo>
                  <a:cubicBezTo>
                    <a:pt x="7540" y="635"/>
                    <a:pt x="7640" y="668"/>
                    <a:pt x="7740" y="701"/>
                  </a:cubicBezTo>
                  <a:cubicBezTo>
                    <a:pt x="7907" y="768"/>
                    <a:pt x="8007" y="901"/>
                    <a:pt x="8040" y="1068"/>
                  </a:cubicBezTo>
                  <a:cubicBezTo>
                    <a:pt x="8240" y="1802"/>
                    <a:pt x="7206" y="3303"/>
                    <a:pt x="6772" y="3803"/>
                  </a:cubicBezTo>
                  <a:cubicBezTo>
                    <a:pt x="6739" y="3870"/>
                    <a:pt x="6739" y="3937"/>
                    <a:pt x="6772" y="4004"/>
                  </a:cubicBezTo>
                  <a:cubicBezTo>
                    <a:pt x="6812" y="4043"/>
                    <a:pt x="6851" y="4059"/>
                    <a:pt x="6890" y="4059"/>
                  </a:cubicBezTo>
                  <a:cubicBezTo>
                    <a:pt x="6917" y="4059"/>
                    <a:pt x="6945" y="4051"/>
                    <a:pt x="6973" y="4037"/>
                  </a:cubicBezTo>
                  <a:cubicBezTo>
                    <a:pt x="6973" y="4037"/>
                    <a:pt x="8140" y="3503"/>
                    <a:pt x="9074" y="3503"/>
                  </a:cubicBezTo>
                  <a:cubicBezTo>
                    <a:pt x="9641" y="3503"/>
                    <a:pt x="9975" y="3703"/>
                    <a:pt x="10108" y="4137"/>
                  </a:cubicBezTo>
                  <a:cubicBezTo>
                    <a:pt x="10142" y="4270"/>
                    <a:pt x="10108" y="4404"/>
                    <a:pt x="10041" y="4504"/>
                  </a:cubicBezTo>
                  <a:cubicBezTo>
                    <a:pt x="9741" y="4938"/>
                    <a:pt x="8640" y="5271"/>
                    <a:pt x="7039" y="5371"/>
                  </a:cubicBezTo>
                  <a:cubicBezTo>
                    <a:pt x="6973" y="5371"/>
                    <a:pt x="6806" y="5405"/>
                    <a:pt x="6839" y="5538"/>
                  </a:cubicBezTo>
                  <a:cubicBezTo>
                    <a:pt x="6839" y="5605"/>
                    <a:pt x="6839" y="5705"/>
                    <a:pt x="7006" y="5705"/>
                  </a:cubicBezTo>
                  <a:cubicBezTo>
                    <a:pt x="7306" y="5705"/>
                    <a:pt x="8674" y="7106"/>
                    <a:pt x="8707" y="7906"/>
                  </a:cubicBezTo>
                  <a:cubicBezTo>
                    <a:pt x="8741" y="8107"/>
                    <a:pt x="8640" y="8240"/>
                    <a:pt x="8374" y="8273"/>
                  </a:cubicBezTo>
                  <a:cubicBezTo>
                    <a:pt x="8307" y="8286"/>
                    <a:pt x="8242" y="8291"/>
                    <a:pt x="8178" y="8291"/>
                  </a:cubicBezTo>
                  <a:cubicBezTo>
                    <a:pt x="7031" y="8291"/>
                    <a:pt x="6372" y="6404"/>
                    <a:pt x="6372" y="6372"/>
                  </a:cubicBezTo>
                  <a:cubicBezTo>
                    <a:pt x="6345" y="6317"/>
                    <a:pt x="6295" y="6263"/>
                    <a:pt x="6224" y="6263"/>
                  </a:cubicBezTo>
                  <a:cubicBezTo>
                    <a:pt x="6208" y="6263"/>
                    <a:pt x="6190" y="6266"/>
                    <a:pt x="6172" y="6272"/>
                  </a:cubicBezTo>
                  <a:cubicBezTo>
                    <a:pt x="6105" y="6272"/>
                    <a:pt x="6039" y="6339"/>
                    <a:pt x="6072" y="6439"/>
                  </a:cubicBezTo>
                  <a:cubicBezTo>
                    <a:pt x="6072" y="7106"/>
                    <a:pt x="6005" y="8907"/>
                    <a:pt x="5338" y="9241"/>
                  </a:cubicBezTo>
                  <a:cubicBezTo>
                    <a:pt x="5305" y="9274"/>
                    <a:pt x="5271" y="9274"/>
                    <a:pt x="5238" y="9274"/>
                  </a:cubicBezTo>
                  <a:cubicBezTo>
                    <a:pt x="4771" y="9274"/>
                    <a:pt x="4437" y="7539"/>
                    <a:pt x="4337" y="6372"/>
                  </a:cubicBezTo>
                  <a:cubicBezTo>
                    <a:pt x="4337" y="6305"/>
                    <a:pt x="4271" y="6239"/>
                    <a:pt x="4204" y="6239"/>
                  </a:cubicBezTo>
                  <a:cubicBezTo>
                    <a:pt x="4204" y="6205"/>
                    <a:pt x="4204" y="6205"/>
                    <a:pt x="4171" y="6205"/>
                  </a:cubicBezTo>
                  <a:cubicBezTo>
                    <a:pt x="4137" y="6205"/>
                    <a:pt x="4071" y="6239"/>
                    <a:pt x="4037" y="6272"/>
                  </a:cubicBezTo>
                  <a:cubicBezTo>
                    <a:pt x="4037" y="6305"/>
                    <a:pt x="2936" y="7873"/>
                    <a:pt x="1969" y="7873"/>
                  </a:cubicBezTo>
                  <a:cubicBezTo>
                    <a:pt x="1836" y="7873"/>
                    <a:pt x="1736" y="7873"/>
                    <a:pt x="1669" y="7806"/>
                  </a:cubicBezTo>
                  <a:cubicBezTo>
                    <a:pt x="1502" y="7773"/>
                    <a:pt x="1502" y="7673"/>
                    <a:pt x="1469" y="7640"/>
                  </a:cubicBezTo>
                  <a:cubicBezTo>
                    <a:pt x="1402" y="7106"/>
                    <a:pt x="2603" y="5938"/>
                    <a:pt x="3370" y="5305"/>
                  </a:cubicBezTo>
                  <a:cubicBezTo>
                    <a:pt x="3403" y="5271"/>
                    <a:pt x="3437" y="5204"/>
                    <a:pt x="3403" y="5138"/>
                  </a:cubicBezTo>
                  <a:cubicBezTo>
                    <a:pt x="3370" y="5071"/>
                    <a:pt x="3303" y="5038"/>
                    <a:pt x="3237" y="5038"/>
                  </a:cubicBezTo>
                  <a:cubicBezTo>
                    <a:pt x="3237" y="5038"/>
                    <a:pt x="2836" y="5104"/>
                    <a:pt x="2336" y="5104"/>
                  </a:cubicBezTo>
                  <a:cubicBezTo>
                    <a:pt x="1736" y="5104"/>
                    <a:pt x="935" y="5004"/>
                    <a:pt x="568" y="4604"/>
                  </a:cubicBezTo>
                  <a:cubicBezTo>
                    <a:pt x="401" y="4437"/>
                    <a:pt x="335" y="4204"/>
                    <a:pt x="335" y="3904"/>
                  </a:cubicBezTo>
                  <a:cubicBezTo>
                    <a:pt x="335" y="3770"/>
                    <a:pt x="368" y="3270"/>
                    <a:pt x="1435" y="3270"/>
                  </a:cubicBezTo>
                  <a:cubicBezTo>
                    <a:pt x="2369" y="3270"/>
                    <a:pt x="3570" y="3670"/>
                    <a:pt x="3570" y="3670"/>
                  </a:cubicBezTo>
                  <a:cubicBezTo>
                    <a:pt x="3590" y="3680"/>
                    <a:pt x="3609" y="3684"/>
                    <a:pt x="3628" y="3684"/>
                  </a:cubicBezTo>
                  <a:cubicBezTo>
                    <a:pt x="3673" y="3684"/>
                    <a:pt x="3713" y="3660"/>
                    <a:pt x="3737" y="3637"/>
                  </a:cubicBezTo>
                  <a:cubicBezTo>
                    <a:pt x="3770" y="3570"/>
                    <a:pt x="3804" y="3503"/>
                    <a:pt x="3770" y="3470"/>
                  </a:cubicBezTo>
                  <a:cubicBezTo>
                    <a:pt x="3770" y="3437"/>
                    <a:pt x="2936" y="1502"/>
                    <a:pt x="3303" y="668"/>
                  </a:cubicBezTo>
                  <a:cubicBezTo>
                    <a:pt x="3370" y="501"/>
                    <a:pt x="3470" y="401"/>
                    <a:pt x="3604" y="334"/>
                  </a:cubicBezTo>
                  <a:cubicBezTo>
                    <a:pt x="3670" y="334"/>
                    <a:pt x="3770" y="301"/>
                    <a:pt x="3837" y="301"/>
                  </a:cubicBezTo>
                  <a:close/>
                  <a:moveTo>
                    <a:pt x="3837" y="1"/>
                  </a:moveTo>
                  <a:cubicBezTo>
                    <a:pt x="3704" y="1"/>
                    <a:pt x="3604" y="34"/>
                    <a:pt x="3503" y="67"/>
                  </a:cubicBezTo>
                  <a:cubicBezTo>
                    <a:pt x="3270" y="134"/>
                    <a:pt x="3103" y="301"/>
                    <a:pt x="3003" y="534"/>
                  </a:cubicBezTo>
                  <a:cubicBezTo>
                    <a:pt x="2670" y="1302"/>
                    <a:pt x="3137" y="2669"/>
                    <a:pt x="3370" y="3270"/>
                  </a:cubicBezTo>
                  <a:cubicBezTo>
                    <a:pt x="2936" y="3170"/>
                    <a:pt x="2136" y="2970"/>
                    <a:pt x="1435" y="2970"/>
                  </a:cubicBezTo>
                  <a:cubicBezTo>
                    <a:pt x="301" y="2970"/>
                    <a:pt x="34" y="3470"/>
                    <a:pt x="34" y="3904"/>
                  </a:cubicBezTo>
                  <a:cubicBezTo>
                    <a:pt x="1" y="4270"/>
                    <a:pt x="101" y="4571"/>
                    <a:pt x="335" y="4838"/>
                  </a:cubicBezTo>
                  <a:cubicBezTo>
                    <a:pt x="793" y="5323"/>
                    <a:pt x="1667" y="5416"/>
                    <a:pt x="2338" y="5416"/>
                  </a:cubicBezTo>
                  <a:cubicBezTo>
                    <a:pt x="2496" y="5416"/>
                    <a:pt x="2642" y="5411"/>
                    <a:pt x="2770" y="5405"/>
                  </a:cubicBezTo>
                  <a:lnTo>
                    <a:pt x="2770" y="5405"/>
                  </a:lnTo>
                  <a:cubicBezTo>
                    <a:pt x="2169" y="5938"/>
                    <a:pt x="1068" y="7039"/>
                    <a:pt x="1168" y="7673"/>
                  </a:cubicBezTo>
                  <a:cubicBezTo>
                    <a:pt x="1202" y="7806"/>
                    <a:pt x="1269" y="8006"/>
                    <a:pt x="1535" y="8107"/>
                  </a:cubicBezTo>
                  <a:cubicBezTo>
                    <a:pt x="1669" y="8173"/>
                    <a:pt x="1802" y="8173"/>
                    <a:pt x="1969" y="8173"/>
                  </a:cubicBezTo>
                  <a:cubicBezTo>
                    <a:pt x="2803" y="8173"/>
                    <a:pt x="3637" y="7273"/>
                    <a:pt x="4071" y="6772"/>
                  </a:cubicBezTo>
                  <a:cubicBezTo>
                    <a:pt x="4171" y="7706"/>
                    <a:pt x="4471" y="9574"/>
                    <a:pt x="5238" y="9574"/>
                  </a:cubicBezTo>
                  <a:cubicBezTo>
                    <a:pt x="5305" y="9574"/>
                    <a:pt x="5371" y="9574"/>
                    <a:pt x="5472" y="9541"/>
                  </a:cubicBezTo>
                  <a:cubicBezTo>
                    <a:pt x="6139" y="9207"/>
                    <a:pt x="6339" y="7973"/>
                    <a:pt x="6372" y="7139"/>
                  </a:cubicBezTo>
                  <a:cubicBezTo>
                    <a:pt x="6710" y="7753"/>
                    <a:pt x="7330" y="8593"/>
                    <a:pt x="8207" y="8593"/>
                  </a:cubicBezTo>
                  <a:cubicBezTo>
                    <a:pt x="8283" y="8593"/>
                    <a:pt x="8361" y="8587"/>
                    <a:pt x="8440" y="8574"/>
                  </a:cubicBezTo>
                  <a:cubicBezTo>
                    <a:pt x="8841" y="8507"/>
                    <a:pt x="9074" y="8240"/>
                    <a:pt x="9041" y="7840"/>
                  </a:cubicBezTo>
                  <a:cubicBezTo>
                    <a:pt x="8974" y="7173"/>
                    <a:pt x="8140" y="6138"/>
                    <a:pt x="7506" y="5638"/>
                  </a:cubicBezTo>
                  <a:cubicBezTo>
                    <a:pt x="8640" y="5538"/>
                    <a:pt x="9875" y="5271"/>
                    <a:pt x="10275" y="4704"/>
                  </a:cubicBezTo>
                  <a:cubicBezTo>
                    <a:pt x="10442" y="4504"/>
                    <a:pt x="10475" y="4270"/>
                    <a:pt x="10408" y="4037"/>
                  </a:cubicBezTo>
                  <a:cubicBezTo>
                    <a:pt x="10275" y="3670"/>
                    <a:pt x="9975" y="3203"/>
                    <a:pt x="9074" y="3203"/>
                  </a:cubicBezTo>
                  <a:cubicBezTo>
                    <a:pt x="8474" y="3203"/>
                    <a:pt x="7807" y="3403"/>
                    <a:pt x="7373" y="3570"/>
                  </a:cubicBezTo>
                  <a:cubicBezTo>
                    <a:pt x="7807" y="2903"/>
                    <a:pt x="8540" y="1702"/>
                    <a:pt x="8340" y="968"/>
                  </a:cubicBezTo>
                  <a:cubicBezTo>
                    <a:pt x="8274" y="701"/>
                    <a:pt x="8107" y="534"/>
                    <a:pt x="7840" y="434"/>
                  </a:cubicBezTo>
                  <a:cubicBezTo>
                    <a:pt x="7706" y="368"/>
                    <a:pt x="7573" y="334"/>
                    <a:pt x="7440" y="334"/>
                  </a:cubicBezTo>
                  <a:cubicBezTo>
                    <a:pt x="6506" y="334"/>
                    <a:pt x="5772" y="1602"/>
                    <a:pt x="5438" y="2336"/>
                  </a:cubicBezTo>
                  <a:cubicBezTo>
                    <a:pt x="5238" y="1502"/>
                    <a:pt x="4771" y="1"/>
                    <a:pt x="3837"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9"/>
            <p:cNvSpPr/>
            <p:nvPr/>
          </p:nvSpPr>
          <p:spPr>
            <a:xfrm>
              <a:off x="-4508050" y="4780125"/>
              <a:ext cx="31725" cy="37125"/>
            </a:xfrm>
            <a:custGeom>
              <a:avLst/>
              <a:gdLst/>
              <a:ahLst/>
              <a:cxnLst/>
              <a:rect l="l" t="t" r="r" b="b"/>
              <a:pathLst>
                <a:path w="1269" h="1485" extrusionOk="0">
                  <a:moveTo>
                    <a:pt x="1055" y="0"/>
                  </a:moveTo>
                  <a:cubicBezTo>
                    <a:pt x="1018" y="0"/>
                    <a:pt x="985" y="17"/>
                    <a:pt x="968" y="50"/>
                  </a:cubicBezTo>
                  <a:lnTo>
                    <a:pt x="34" y="1218"/>
                  </a:lnTo>
                  <a:cubicBezTo>
                    <a:pt x="1" y="1284"/>
                    <a:pt x="1" y="1384"/>
                    <a:pt x="67" y="1451"/>
                  </a:cubicBezTo>
                  <a:cubicBezTo>
                    <a:pt x="101" y="1451"/>
                    <a:pt x="134" y="1484"/>
                    <a:pt x="167" y="1484"/>
                  </a:cubicBezTo>
                  <a:cubicBezTo>
                    <a:pt x="201" y="1484"/>
                    <a:pt x="267" y="1451"/>
                    <a:pt x="301" y="1418"/>
                  </a:cubicBezTo>
                  <a:lnTo>
                    <a:pt x="1201" y="250"/>
                  </a:lnTo>
                  <a:cubicBezTo>
                    <a:pt x="1268" y="184"/>
                    <a:pt x="1235" y="83"/>
                    <a:pt x="1168" y="50"/>
                  </a:cubicBezTo>
                  <a:cubicBezTo>
                    <a:pt x="1135" y="17"/>
                    <a:pt x="1093" y="0"/>
                    <a:pt x="105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9"/>
            <p:cNvSpPr/>
            <p:nvPr/>
          </p:nvSpPr>
          <p:spPr>
            <a:xfrm>
              <a:off x="-4534725" y="4738000"/>
              <a:ext cx="54225" cy="17550"/>
            </a:xfrm>
            <a:custGeom>
              <a:avLst/>
              <a:gdLst/>
              <a:ahLst/>
              <a:cxnLst/>
              <a:rect l="l" t="t" r="r" b="b"/>
              <a:pathLst>
                <a:path w="2169" h="702" extrusionOk="0">
                  <a:moveTo>
                    <a:pt x="200" y="1"/>
                  </a:moveTo>
                  <a:cubicBezTo>
                    <a:pt x="100" y="1"/>
                    <a:pt x="34" y="34"/>
                    <a:pt x="0" y="134"/>
                  </a:cubicBezTo>
                  <a:cubicBezTo>
                    <a:pt x="0" y="201"/>
                    <a:pt x="34" y="301"/>
                    <a:pt x="134" y="301"/>
                  </a:cubicBezTo>
                  <a:lnTo>
                    <a:pt x="1968" y="701"/>
                  </a:lnTo>
                  <a:lnTo>
                    <a:pt x="2002" y="701"/>
                  </a:lnTo>
                  <a:cubicBezTo>
                    <a:pt x="2102" y="701"/>
                    <a:pt x="2168" y="634"/>
                    <a:pt x="2168" y="568"/>
                  </a:cubicBezTo>
                  <a:cubicBezTo>
                    <a:pt x="2168" y="501"/>
                    <a:pt x="2135" y="401"/>
                    <a:pt x="2035" y="401"/>
                  </a:cubicBezTo>
                  <a:lnTo>
                    <a:pt x="200"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9"/>
            <p:cNvSpPr/>
            <p:nvPr/>
          </p:nvSpPr>
          <p:spPr>
            <a:xfrm>
              <a:off x="-4477200" y="4688475"/>
              <a:ext cx="18375" cy="42875"/>
            </a:xfrm>
            <a:custGeom>
              <a:avLst/>
              <a:gdLst/>
              <a:ahLst/>
              <a:cxnLst/>
              <a:rect l="l" t="t" r="r" b="b"/>
              <a:pathLst>
                <a:path w="735" h="1715" extrusionOk="0">
                  <a:moveTo>
                    <a:pt x="189" y="1"/>
                  </a:moveTo>
                  <a:cubicBezTo>
                    <a:pt x="170" y="1"/>
                    <a:pt x="151" y="5"/>
                    <a:pt x="134" y="13"/>
                  </a:cubicBezTo>
                  <a:cubicBezTo>
                    <a:pt x="34" y="13"/>
                    <a:pt x="1" y="114"/>
                    <a:pt x="34" y="214"/>
                  </a:cubicBezTo>
                  <a:lnTo>
                    <a:pt x="434" y="1581"/>
                  </a:lnTo>
                  <a:cubicBezTo>
                    <a:pt x="434" y="1648"/>
                    <a:pt x="501" y="1715"/>
                    <a:pt x="568" y="1715"/>
                  </a:cubicBezTo>
                  <a:lnTo>
                    <a:pt x="601" y="1715"/>
                  </a:lnTo>
                  <a:cubicBezTo>
                    <a:pt x="701" y="1681"/>
                    <a:pt x="735" y="1581"/>
                    <a:pt x="735" y="1515"/>
                  </a:cubicBezTo>
                  <a:lnTo>
                    <a:pt x="334" y="114"/>
                  </a:lnTo>
                  <a:cubicBezTo>
                    <a:pt x="309" y="38"/>
                    <a:pt x="247" y="1"/>
                    <a:pt x="189"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9"/>
            <p:cNvSpPr/>
            <p:nvPr/>
          </p:nvSpPr>
          <p:spPr>
            <a:xfrm>
              <a:off x="-4428825" y="4692100"/>
              <a:ext cx="27550" cy="41750"/>
            </a:xfrm>
            <a:custGeom>
              <a:avLst/>
              <a:gdLst/>
              <a:ahLst/>
              <a:cxnLst/>
              <a:rect l="l" t="t" r="r" b="b"/>
              <a:pathLst>
                <a:path w="1102" h="1670" extrusionOk="0">
                  <a:moveTo>
                    <a:pt x="898" y="1"/>
                  </a:moveTo>
                  <a:cubicBezTo>
                    <a:pt x="839" y="1"/>
                    <a:pt x="789" y="37"/>
                    <a:pt x="768" y="102"/>
                  </a:cubicBezTo>
                  <a:lnTo>
                    <a:pt x="34" y="1436"/>
                  </a:lnTo>
                  <a:cubicBezTo>
                    <a:pt x="1" y="1536"/>
                    <a:pt x="34" y="1603"/>
                    <a:pt x="101" y="1670"/>
                  </a:cubicBezTo>
                  <a:lnTo>
                    <a:pt x="201" y="1670"/>
                  </a:lnTo>
                  <a:cubicBezTo>
                    <a:pt x="234" y="1670"/>
                    <a:pt x="301" y="1636"/>
                    <a:pt x="334" y="1603"/>
                  </a:cubicBezTo>
                  <a:lnTo>
                    <a:pt x="1035" y="235"/>
                  </a:lnTo>
                  <a:cubicBezTo>
                    <a:pt x="1101" y="169"/>
                    <a:pt x="1068" y="69"/>
                    <a:pt x="1001" y="35"/>
                  </a:cubicBezTo>
                  <a:cubicBezTo>
                    <a:pt x="966" y="12"/>
                    <a:pt x="930" y="1"/>
                    <a:pt x="898"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9"/>
            <p:cNvSpPr/>
            <p:nvPr/>
          </p:nvSpPr>
          <p:spPr>
            <a:xfrm>
              <a:off x="-4417150" y="4747800"/>
              <a:ext cx="59225" cy="14400"/>
            </a:xfrm>
            <a:custGeom>
              <a:avLst/>
              <a:gdLst/>
              <a:ahLst/>
              <a:cxnLst/>
              <a:rect l="l" t="t" r="r" b="b"/>
              <a:pathLst>
                <a:path w="2369" h="576" extrusionOk="0">
                  <a:moveTo>
                    <a:pt x="2219" y="0"/>
                  </a:moveTo>
                  <a:cubicBezTo>
                    <a:pt x="2203" y="0"/>
                    <a:pt x="2186" y="3"/>
                    <a:pt x="2169" y="9"/>
                  </a:cubicBezTo>
                  <a:lnTo>
                    <a:pt x="167" y="276"/>
                  </a:lnTo>
                  <a:cubicBezTo>
                    <a:pt x="67" y="309"/>
                    <a:pt x="1" y="376"/>
                    <a:pt x="34" y="442"/>
                  </a:cubicBezTo>
                  <a:cubicBezTo>
                    <a:pt x="34" y="543"/>
                    <a:pt x="101" y="576"/>
                    <a:pt x="167" y="576"/>
                  </a:cubicBezTo>
                  <a:lnTo>
                    <a:pt x="201" y="576"/>
                  </a:lnTo>
                  <a:lnTo>
                    <a:pt x="2235" y="309"/>
                  </a:lnTo>
                  <a:cubicBezTo>
                    <a:pt x="2302" y="309"/>
                    <a:pt x="2369" y="209"/>
                    <a:pt x="2369" y="142"/>
                  </a:cubicBezTo>
                  <a:cubicBezTo>
                    <a:pt x="2341" y="60"/>
                    <a:pt x="2291" y="0"/>
                    <a:pt x="2219"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9"/>
            <p:cNvSpPr/>
            <p:nvPr/>
          </p:nvSpPr>
          <p:spPr>
            <a:xfrm>
              <a:off x="-4419650" y="4782950"/>
              <a:ext cx="31700" cy="34300"/>
            </a:xfrm>
            <a:custGeom>
              <a:avLst/>
              <a:gdLst/>
              <a:ahLst/>
              <a:cxnLst/>
              <a:rect l="l" t="t" r="r" b="b"/>
              <a:pathLst>
                <a:path w="1268" h="1372" extrusionOk="0">
                  <a:moveTo>
                    <a:pt x="154" y="1"/>
                  </a:moveTo>
                  <a:cubicBezTo>
                    <a:pt x="123" y="1"/>
                    <a:pt x="93" y="12"/>
                    <a:pt x="67" y="37"/>
                  </a:cubicBezTo>
                  <a:cubicBezTo>
                    <a:pt x="0" y="104"/>
                    <a:pt x="0" y="204"/>
                    <a:pt x="67" y="271"/>
                  </a:cubicBezTo>
                  <a:lnTo>
                    <a:pt x="1001" y="1305"/>
                  </a:lnTo>
                  <a:cubicBezTo>
                    <a:pt x="1035" y="1338"/>
                    <a:pt x="1068" y="1371"/>
                    <a:pt x="1101" y="1371"/>
                  </a:cubicBezTo>
                  <a:cubicBezTo>
                    <a:pt x="1135" y="1371"/>
                    <a:pt x="1168" y="1338"/>
                    <a:pt x="1201" y="1305"/>
                  </a:cubicBezTo>
                  <a:cubicBezTo>
                    <a:pt x="1268" y="1271"/>
                    <a:pt x="1268" y="1171"/>
                    <a:pt x="1235" y="1105"/>
                  </a:cubicBezTo>
                  <a:lnTo>
                    <a:pt x="301" y="71"/>
                  </a:lnTo>
                  <a:cubicBezTo>
                    <a:pt x="259" y="29"/>
                    <a:pt x="205" y="1"/>
                    <a:pt x="154"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9"/>
            <p:cNvSpPr/>
            <p:nvPr/>
          </p:nvSpPr>
          <p:spPr>
            <a:xfrm>
              <a:off x="-4453850" y="4792200"/>
              <a:ext cx="11700" cy="44225"/>
            </a:xfrm>
            <a:custGeom>
              <a:avLst/>
              <a:gdLst/>
              <a:ahLst/>
              <a:cxnLst/>
              <a:rect l="l" t="t" r="r" b="b"/>
              <a:pathLst>
                <a:path w="468" h="1769" extrusionOk="0">
                  <a:moveTo>
                    <a:pt x="134" y="1"/>
                  </a:moveTo>
                  <a:cubicBezTo>
                    <a:pt x="68" y="1"/>
                    <a:pt x="1" y="67"/>
                    <a:pt x="1" y="168"/>
                  </a:cubicBezTo>
                  <a:lnTo>
                    <a:pt x="134" y="1635"/>
                  </a:lnTo>
                  <a:cubicBezTo>
                    <a:pt x="134" y="1735"/>
                    <a:pt x="201" y="1769"/>
                    <a:pt x="301" y="1769"/>
                  </a:cubicBezTo>
                  <a:cubicBezTo>
                    <a:pt x="401" y="1769"/>
                    <a:pt x="468" y="1702"/>
                    <a:pt x="434" y="1602"/>
                  </a:cubicBezTo>
                  <a:lnTo>
                    <a:pt x="301" y="134"/>
                  </a:lnTo>
                  <a:cubicBezTo>
                    <a:pt x="301" y="67"/>
                    <a:pt x="234" y="1"/>
                    <a:pt x="134"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9"/>
            <p:cNvSpPr/>
            <p:nvPr/>
          </p:nvSpPr>
          <p:spPr>
            <a:xfrm>
              <a:off x="-4495550" y="4712975"/>
              <a:ext cx="94275" cy="94275"/>
            </a:xfrm>
            <a:custGeom>
              <a:avLst/>
              <a:gdLst/>
              <a:ahLst/>
              <a:cxnLst/>
              <a:rect l="l" t="t" r="r" b="b"/>
              <a:pathLst>
                <a:path w="3771" h="3771" extrusionOk="0">
                  <a:moveTo>
                    <a:pt x="1902" y="1"/>
                  </a:moveTo>
                  <a:cubicBezTo>
                    <a:pt x="835" y="1"/>
                    <a:pt x="1" y="835"/>
                    <a:pt x="1" y="1902"/>
                  </a:cubicBezTo>
                  <a:cubicBezTo>
                    <a:pt x="1" y="2936"/>
                    <a:pt x="835" y="3770"/>
                    <a:pt x="1902" y="3770"/>
                  </a:cubicBezTo>
                  <a:cubicBezTo>
                    <a:pt x="2936" y="3770"/>
                    <a:pt x="3770" y="2936"/>
                    <a:pt x="3770" y="1902"/>
                  </a:cubicBezTo>
                  <a:cubicBezTo>
                    <a:pt x="3770" y="835"/>
                    <a:pt x="2936" y="1"/>
                    <a:pt x="1902" y="1"/>
                  </a:cubicBezTo>
                  <a:close/>
                </a:path>
              </a:pathLst>
            </a:custGeom>
            <a:solidFill>
              <a:srgbClr val="F7A7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2" name="Google Shape;992;p9"/>
          <p:cNvSpPr/>
          <p:nvPr/>
        </p:nvSpPr>
        <p:spPr>
          <a:xfrm>
            <a:off x="8857075" y="3394425"/>
            <a:ext cx="85100" cy="77625"/>
          </a:xfrm>
          <a:custGeom>
            <a:avLst/>
            <a:gdLst/>
            <a:ahLst/>
            <a:cxnLst/>
            <a:rect l="l" t="t" r="r" b="b"/>
            <a:pathLst>
              <a:path w="3404" h="3105" extrusionOk="0">
                <a:moveTo>
                  <a:pt x="1771" y="413"/>
                </a:moveTo>
                <a:cubicBezTo>
                  <a:pt x="1976" y="413"/>
                  <a:pt x="2183" y="468"/>
                  <a:pt x="2369" y="585"/>
                </a:cubicBezTo>
                <a:cubicBezTo>
                  <a:pt x="2636" y="752"/>
                  <a:pt x="2803" y="985"/>
                  <a:pt x="2870" y="1285"/>
                </a:cubicBezTo>
                <a:cubicBezTo>
                  <a:pt x="2970" y="1586"/>
                  <a:pt x="2903" y="1886"/>
                  <a:pt x="2770" y="2153"/>
                </a:cubicBezTo>
                <a:cubicBezTo>
                  <a:pt x="2549" y="2484"/>
                  <a:pt x="2166" y="2684"/>
                  <a:pt x="1778" y="2684"/>
                </a:cubicBezTo>
                <a:cubicBezTo>
                  <a:pt x="1581" y="2684"/>
                  <a:pt x="1382" y="2632"/>
                  <a:pt x="1202" y="2520"/>
                </a:cubicBezTo>
                <a:cubicBezTo>
                  <a:pt x="668" y="2186"/>
                  <a:pt x="501" y="1486"/>
                  <a:pt x="801" y="952"/>
                </a:cubicBezTo>
                <a:cubicBezTo>
                  <a:pt x="1018" y="605"/>
                  <a:pt x="1391" y="413"/>
                  <a:pt x="1771" y="413"/>
                </a:cubicBezTo>
                <a:close/>
                <a:moveTo>
                  <a:pt x="1780" y="1"/>
                </a:moveTo>
                <a:cubicBezTo>
                  <a:pt x="1259" y="1"/>
                  <a:pt x="754" y="267"/>
                  <a:pt x="468" y="752"/>
                </a:cubicBezTo>
                <a:cubicBezTo>
                  <a:pt x="1" y="1486"/>
                  <a:pt x="234" y="2420"/>
                  <a:pt x="1002" y="2887"/>
                </a:cubicBezTo>
                <a:cubicBezTo>
                  <a:pt x="1239" y="3034"/>
                  <a:pt x="1508" y="3104"/>
                  <a:pt x="1776" y="3104"/>
                </a:cubicBezTo>
                <a:cubicBezTo>
                  <a:pt x="2297" y="3104"/>
                  <a:pt x="2817" y="2838"/>
                  <a:pt x="3103" y="2353"/>
                </a:cubicBezTo>
                <a:cubicBezTo>
                  <a:pt x="3337" y="1986"/>
                  <a:pt x="3403" y="1586"/>
                  <a:pt x="3303" y="1185"/>
                </a:cubicBezTo>
                <a:cubicBezTo>
                  <a:pt x="3203" y="785"/>
                  <a:pt x="2936" y="452"/>
                  <a:pt x="2603" y="218"/>
                </a:cubicBezTo>
                <a:lnTo>
                  <a:pt x="2569" y="218"/>
                </a:lnTo>
                <a:cubicBezTo>
                  <a:pt x="2320" y="71"/>
                  <a:pt x="2048" y="1"/>
                  <a:pt x="178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3" name="Google Shape;993;p9"/>
          <p:cNvGrpSpPr/>
          <p:nvPr/>
        </p:nvGrpSpPr>
        <p:grpSpPr>
          <a:xfrm>
            <a:off x="7742923" y="3858954"/>
            <a:ext cx="1362154" cy="1228776"/>
            <a:chOff x="2485333" y="3736351"/>
            <a:chExt cx="1383319" cy="1247869"/>
          </a:xfrm>
        </p:grpSpPr>
        <p:sp>
          <p:nvSpPr>
            <p:cNvPr id="994" name="Google Shape;994;p9"/>
            <p:cNvSpPr/>
            <p:nvPr/>
          </p:nvSpPr>
          <p:spPr>
            <a:xfrm>
              <a:off x="3143197" y="3806603"/>
              <a:ext cx="114274" cy="55573"/>
            </a:xfrm>
            <a:custGeom>
              <a:avLst/>
              <a:gdLst/>
              <a:ahLst/>
              <a:cxnLst/>
              <a:rect l="l" t="t" r="r" b="b"/>
              <a:pathLst>
                <a:path w="7598" h="3695" extrusionOk="0">
                  <a:moveTo>
                    <a:pt x="4687" y="0"/>
                  </a:moveTo>
                  <a:cubicBezTo>
                    <a:pt x="4616" y="0"/>
                    <a:pt x="4544" y="3"/>
                    <a:pt x="4470" y="9"/>
                  </a:cubicBezTo>
                  <a:cubicBezTo>
                    <a:pt x="4470" y="9"/>
                    <a:pt x="0" y="343"/>
                    <a:pt x="1735" y="3078"/>
                  </a:cubicBezTo>
                  <a:cubicBezTo>
                    <a:pt x="1947" y="3412"/>
                    <a:pt x="2251" y="3544"/>
                    <a:pt x="2590" y="3544"/>
                  </a:cubicBezTo>
                  <a:cubicBezTo>
                    <a:pt x="3373" y="3544"/>
                    <a:pt x="4344" y="2840"/>
                    <a:pt x="4814" y="2292"/>
                  </a:cubicBezTo>
                  <a:lnTo>
                    <a:pt x="4814" y="2292"/>
                  </a:lnTo>
                  <a:cubicBezTo>
                    <a:pt x="4848" y="2821"/>
                    <a:pt x="5144" y="3514"/>
                    <a:pt x="6038" y="3679"/>
                  </a:cubicBezTo>
                  <a:cubicBezTo>
                    <a:pt x="6094" y="3689"/>
                    <a:pt x="6148" y="3694"/>
                    <a:pt x="6200" y="3694"/>
                  </a:cubicBezTo>
                  <a:cubicBezTo>
                    <a:pt x="7597" y="3694"/>
                    <a:pt x="7139" y="0"/>
                    <a:pt x="4687" y="0"/>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9"/>
            <p:cNvSpPr/>
            <p:nvPr/>
          </p:nvSpPr>
          <p:spPr>
            <a:xfrm>
              <a:off x="3157245" y="3736351"/>
              <a:ext cx="122456" cy="69349"/>
            </a:xfrm>
            <a:custGeom>
              <a:avLst/>
              <a:gdLst/>
              <a:ahLst/>
              <a:cxnLst/>
              <a:rect l="l" t="t" r="r" b="b"/>
              <a:pathLst>
                <a:path w="8142" h="4611" extrusionOk="0">
                  <a:moveTo>
                    <a:pt x="3340" y="1"/>
                  </a:moveTo>
                  <a:cubicBezTo>
                    <a:pt x="3199" y="1"/>
                    <a:pt x="3053" y="35"/>
                    <a:pt x="2902" y="110"/>
                  </a:cubicBezTo>
                  <a:cubicBezTo>
                    <a:pt x="0" y="1545"/>
                    <a:pt x="3603" y="4180"/>
                    <a:pt x="3603" y="4180"/>
                  </a:cubicBezTo>
                  <a:cubicBezTo>
                    <a:pt x="4028" y="4485"/>
                    <a:pt x="4467" y="4611"/>
                    <a:pt x="4887" y="4611"/>
                  </a:cubicBezTo>
                  <a:cubicBezTo>
                    <a:pt x="6677" y="4611"/>
                    <a:pt x="8141" y="2331"/>
                    <a:pt x="6872" y="1845"/>
                  </a:cubicBezTo>
                  <a:cubicBezTo>
                    <a:pt x="6663" y="1765"/>
                    <a:pt x="6469" y="1731"/>
                    <a:pt x="6291" y="1731"/>
                  </a:cubicBezTo>
                  <a:cubicBezTo>
                    <a:pt x="5727" y="1731"/>
                    <a:pt x="5319" y="2075"/>
                    <a:pt x="5091" y="2412"/>
                  </a:cubicBezTo>
                  <a:lnTo>
                    <a:pt x="5091" y="2412"/>
                  </a:lnTo>
                  <a:cubicBezTo>
                    <a:pt x="4953" y="1516"/>
                    <a:pt x="4275" y="1"/>
                    <a:pt x="3340" y="1"/>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9"/>
            <p:cNvSpPr/>
            <p:nvPr/>
          </p:nvSpPr>
          <p:spPr>
            <a:xfrm>
              <a:off x="3167773" y="3760460"/>
              <a:ext cx="35133" cy="40773"/>
            </a:xfrm>
            <a:custGeom>
              <a:avLst/>
              <a:gdLst/>
              <a:ahLst/>
              <a:cxnLst/>
              <a:rect l="l" t="t" r="r" b="b"/>
              <a:pathLst>
                <a:path w="2336" h="2711" extrusionOk="0">
                  <a:moveTo>
                    <a:pt x="314" y="0"/>
                  </a:moveTo>
                  <a:cubicBezTo>
                    <a:pt x="225" y="0"/>
                    <a:pt x="128" y="65"/>
                    <a:pt x="101" y="175"/>
                  </a:cubicBezTo>
                  <a:cubicBezTo>
                    <a:pt x="1" y="742"/>
                    <a:pt x="67" y="1243"/>
                    <a:pt x="334" y="1643"/>
                  </a:cubicBezTo>
                  <a:cubicBezTo>
                    <a:pt x="901" y="2477"/>
                    <a:pt x="2035" y="2677"/>
                    <a:pt x="2102" y="2710"/>
                  </a:cubicBezTo>
                  <a:lnTo>
                    <a:pt x="2136" y="2710"/>
                  </a:lnTo>
                  <a:cubicBezTo>
                    <a:pt x="2236" y="2710"/>
                    <a:pt x="2302" y="2644"/>
                    <a:pt x="2336" y="2544"/>
                  </a:cubicBezTo>
                  <a:cubicBezTo>
                    <a:pt x="2336" y="2410"/>
                    <a:pt x="2269" y="2310"/>
                    <a:pt x="2169" y="2277"/>
                  </a:cubicBezTo>
                  <a:cubicBezTo>
                    <a:pt x="2136" y="2277"/>
                    <a:pt x="1135" y="2110"/>
                    <a:pt x="701" y="1410"/>
                  </a:cubicBezTo>
                  <a:cubicBezTo>
                    <a:pt x="468" y="1109"/>
                    <a:pt x="434" y="709"/>
                    <a:pt x="534" y="242"/>
                  </a:cubicBezTo>
                  <a:cubicBezTo>
                    <a:pt x="534" y="142"/>
                    <a:pt x="468" y="42"/>
                    <a:pt x="368" y="9"/>
                  </a:cubicBezTo>
                  <a:cubicBezTo>
                    <a:pt x="350" y="3"/>
                    <a:pt x="332" y="0"/>
                    <a:pt x="31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9"/>
            <p:cNvSpPr/>
            <p:nvPr/>
          </p:nvSpPr>
          <p:spPr>
            <a:xfrm>
              <a:off x="3154237" y="3797519"/>
              <a:ext cx="47165" cy="24786"/>
            </a:xfrm>
            <a:custGeom>
              <a:avLst/>
              <a:gdLst/>
              <a:ahLst/>
              <a:cxnLst/>
              <a:rect l="l" t="t" r="r" b="b"/>
              <a:pathLst>
                <a:path w="3136" h="1648" extrusionOk="0">
                  <a:moveTo>
                    <a:pt x="1641" y="0"/>
                  </a:moveTo>
                  <a:cubicBezTo>
                    <a:pt x="1241" y="0"/>
                    <a:pt x="907" y="92"/>
                    <a:pt x="634" y="280"/>
                  </a:cubicBezTo>
                  <a:cubicBezTo>
                    <a:pt x="33" y="713"/>
                    <a:pt x="0" y="1414"/>
                    <a:pt x="0" y="1447"/>
                  </a:cubicBezTo>
                  <a:cubicBezTo>
                    <a:pt x="0" y="1547"/>
                    <a:pt x="100" y="1647"/>
                    <a:pt x="234" y="1647"/>
                  </a:cubicBezTo>
                  <a:cubicBezTo>
                    <a:pt x="334" y="1647"/>
                    <a:pt x="434" y="1547"/>
                    <a:pt x="434" y="1447"/>
                  </a:cubicBezTo>
                  <a:cubicBezTo>
                    <a:pt x="434" y="1447"/>
                    <a:pt x="467" y="914"/>
                    <a:pt x="867" y="647"/>
                  </a:cubicBezTo>
                  <a:cubicBezTo>
                    <a:pt x="1067" y="497"/>
                    <a:pt x="1343" y="422"/>
                    <a:pt x="1676" y="422"/>
                  </a:cubicBezTo>
                  <a:cubicBezTo>
                    <a:pt x="2010" y="422"/>
                    <a:pt x="2402" y="497"/>
                    <a:pt x="2835" y="647"/>
                  </a:cubicBezTo>
                  <a:cubicBezTo>
                    <a:pt x="2853" y="653"/>
                    <a:pt x="2872" y="655"/>
                    <a:pt x="2891" y="655"/>
                  </a:cubicBezTo>
                  <a:cubicBezTo>
                    <a:pt x="2980" y="655"/>
                    <a:pt x="3075" y="596"/>
                    <a:pt x="3102" y="513"/>
                  </a:cubicBezTo>
                  <a:cubicBezTo>
                    <a:pt x="3136" y="380"/>
                    <a:pt x="3069" y="280"/>
                    <a:pt x="2969" y="246"/>
                  </a:cubicBezTo>
                  <a:cubicBezTo>
                    <a:pt x="2464" y="84"/>
                    <a:pt x="2023" y="0"/>
                    <a:pt x="164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9"/>
            <p:cNvSpPr/>
            <p:nvPr/>
          </p:nvSpPr>
          <p:spPr>
            <a:xfrm>
              <a:off x="3193867" y="3809220"/>
              <a:ext cx="48669" cy="38668"/>
            </a:xfrm>
            <a:custGeom>
              <a:avLst/>
              <a:gdLst/>
              <a:ahLst/>
              <a:cxnLst/>
              <a:rect l="l" t="t" r="r" b="b"/>
              <a:pathLst>
                <a:path w="3236" h="2571" extrusionOk="0">
                  <a:moveTo>
                    <a:pt x="1249" y="1"/>
                  </a:moveTo>
                  <a:cubicBezTo>
                    <a:pt x="1209" y="1"/>
                    <a:pt x="1170" y="12"/>
                    <a:pt x="1134" y="36"/>
                  </a:cubicBezTo>
                  <a:cubicBezTo>
                    <a:pt x="801" y="269"/>
                    <a:pt x="0" y="869"/>
                    <a:pt x="34" y="1336"/>
                  </a:cubicBezTo>
                  <a:cubicBezTo>
                    <a:pt x="34" y="1437"/>
                    <a:pt x="100" y="1537"/>
                    <a:pt x="200" y="1603"/>
                  </a:cubicBezTo>
                  <a:cubicBezTo>
                    <a:pt x="265" y="1644"/>
                    <a:pt x="353" y="1661"/>
                    <a:pt x="457" y="1661"/>
                  </a:cubicBezTo>
                  <a:cubicBezTo>
                    <a:pt x="779" y="1661"/>
                    <a:pt x="1248" y="1496"/>
                    <a:pt x="1601" y="1370"/>
                  </a:cubicBezTo>
                  <a:cubicBezTo>
                    <a:pt x="1802" y="1870"/>
                    <a:pt x="2135" y="2537"/>
                    <a:pt x="2502" y="2571"/>
                  </a:cubicBezTo>
                  <a:lnTo>
                    <a:pt x="2535" y="2571"/>
                  </a:lnTo>
                  <a:cubicBezTo>
                    <a:pt x="2635" y="2571"/>
                    <a:pt x="2736" y="2537"/>
                    <a:pt x="2836" y="2404"/>
                  </a:cubicBezTo>
                  <a:cubicBezTo>
                    <a:pt x="3236" y="1870"/>
                    <a:pt x="2869" y="936"/>
                    <a:pt x="2802" y="836"/>
                  </a:cubicBezTo>
                  <a:cubicBezTo>
                    <a:pt x="2778" y="764"/>
                    <a:pt x="2702" y="709"/>
                    <a:pt x="2624" y="709"/>
                  </a:cubicBezTo>
                  <a:cubicBezTo>
                    <a:pt x="2594" y="709"/>
                    <a:pt x="2563" y="717"/>
                    <a:pt x="2535" y="736"/>
                  </a:cubicBezTo>
                  <a:cubicBezTo>
                    <a:pt x="2435" y="769"/>
                    <a:pt x="2369" y="903"/>
                    <a:pt x="2435" y="1003"/>
                  </a:cubicBezTo>
                  <a:cubicBezTo>
                    <a:pt x="2502" y="1203"/>
                    <a:pt x="2702" y="1837"/>
                    <a:pt x="2502" y="2137"/>
                  </a:cubicBezTo>
                  <a:cubicBezTo>
                    <a:pt x="2369" y="2037"/>
                    <a:pt x="2102" y="1537"/>
                    <a:pt x="1902" y="1003"/>
                  </a:cubicBezTo>
                  <a:cubicBezTo>
                    <a:pt x="1902" y="970"/>
                    <a:pt x="1835" y="936"/>
                    <a:pt x="1802" y="903"/>
                  </a:cubicBezTo>
                  <a:cubicBezTo>
                    <a:pt x="1768" y="886"/>
                    <a:pt x="1735" y="878"/>
                    <a:pt x="1706" y="878"/>
                  </a:cubicBezTo>
                  <a:cubicBezTo>
                    <a:pt x="1676" y="878"/>
                    <a:pt x="1651" y="886"/>
                    <a:pt x="1635" y="903"/>
                  </a:cubicBezTo>
                  <a:cubicBezTo>
                    <a:pt x="1168" y="1103"/>
                    <a:pt x="667" y="1236"/>
                    <a:pt x="467" y="1236"/>
                  </a:cubicBezTo>
                  <a:cubicBezTo>
                    <a:pt x="534" y="1070"/>
                    <a:pt x="934" y="669"/>
                    <a:pt x="1368" y="402"/>
                  </a:cubicBezTo>
                  <a:cubicBezTo>
                    <a:pt x="1468" y="336"/>
                    <a:pt x="1468" y="202"/>
                    <a:pt x="1435" y="102"/>
                  </a:cubicBezTo>
                  <a:cubicBezTo>
                    <a:pt x="1392" y="38"/>
                    <a:pt x="1321" y="1"/>
                    <a:pt x="124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9"/>
            <p:cNvSpPr/>
            <p:nvPr/>
          </p:nvSpPr>
          <p:spPr>
            <a:xfrm>
              <a:off x="3199883" y="3764867"/>
              <a:ext cx="53196" cy="40382"/>
            </a:xfrm>
            <a:custGeom>
              <a:avLst/>
              <a:gdLst/>
              <a:ahLst/>
              <a:cxnLst/>
              <a:rect l="l" t="t" r="r" b="b"/>
              <a:pathLst>
                <a:path w="3537" h="2685" extrusionOk="0">
                  <a:moveTo>
                    <a:pt x="505" y="1"/>
                  </a:moveTo>
                  <a:cubicBezTo>
                    <a:pt x="469" y="1"/>
                    <a:pt x="434" y="5"/>
                    <a:pt x="401" y="16"/>
                  </a:cubicBezTo>
                  <a:cubicBezTo>
                    <a:pt x="301" y="49"/>
                    <a:pt x="234" y="116"/>
                    <a:pt x="201" y="216"/>
                  </a:cubicBezTo>
                  <a:cubicBezTo>
                    <a:pt x="1" y="616"/>
                    <a:pt x="434" y="1717"/>
                    <a:pt x="568" y="2051"/>
                  </a:cubicBezTo>
                  <a:cubicBezTo>
                    <a:pt x="618" y="2126"/>
                    <a:pt x="686" y="2163"/>
                    <a:pt x="774" y="2163"/>
                  </a:cubicBezTo>
                  <a:cubicBezTo>
                    <a:pt x="803" y="2163"/>
                    <a:pt x="834" y="2159"/>
                    <a:pt x="868" y="2151"/>
                  </a:cubicBezTo>
                  <a:cubicBezTo>
                    <a:pt x="968" y="2084"/>
                    <a:pt x="1001" y="1984"/>
                    <a:pt x="968" y="1884"/>
                  </a:cubicBezTo>
                  <a:cubicBezTo>
                    <a:pt x="701" y="1250"/>
                    <a:pt x="534" y="616"/>
                    <a:pt x="568" y="416"/>
                  </a:cubicBezTo>
                  <a:lnTo>
                    <a:pt x="568" y="416"/>
                  </a:lnTo>
                  <a:cubicBezTo>
                    <a:pt x="768" y="516"/>
                    <a:pt x="1268" y="1117"/>
                    <a:pt x="1702" y="1750"/>
                  </a:cubicBezTo>
                  <a:cubicBezTo>
                    <a:pt x="1752" y="1825"/>
                    <a:pt x="1821" y="1863"/>
                    <a:pt x="1894" y="1863"/>
                  </a:cubicBezTo>
                  <a:cubicBezTo>
                    <a:pt x="1919" y="1863"/>
                    <a:pt x="1944" y="1859"/>
                    <a:pt x="1969" y="1850"/>
                  </a:cubicBezTo>
                  <a:cubicBezTo>
                    <a:pt x="2302" y="1684"/>
                    <a:pt x="2702" y="1517"/>
                    <a:pt x="2936" y="1450"/>
                  </a:cubicBezTo>
                  <a:lnTo>
                    <a:pt x="2936" y="1450"/>
                  </a:lnTo>
                  <a:cubicBezTo>
                    <a:pt x="2803" y="1684"/>
                    <a:pt x="2536" y="2051"/>
                    <a:pt x="2269" y="2351"/>
                  </a:cubicBezTo>
                  <a:cubicBezTo>
                    <a:pt x="2202" y="2451"/>
                    <a:pt x="2202" y="2584"/>
                    <a:pt x="2302" y="2651"/>
                  </a:cubicBezTo>
                  <a:cubicBezTo>
                    <a:pt x="2336" y="2684"/>
                    <a:pt x="2369" y="2684"/>
                    <a:pt x="2436" y="2684"/>
                  </a:cubicBezTo>
                  <a:cubicBezTo>
                    <a:pt x="2502" y="2684"/>
                    <a:pt x="2536" y="2684"/>
                    <a:pt x="2602" y="2618"/>
                  </a:cubicBezTo>
                  <a:cubicBezTo>
                    <a:pt x="3536" y="1517"/>
                    <a:pt x="3470" y="1283"/>
                    <a:pt x="3436" y="1183"/>
                  </a:cubicBezTo>
                  <a:cubicBezTo>
                    <a:pt x="3436" y="1117"/>
                    <a:pt x="3370" y="1050"/>
                    <a:pt x="3303" y="1016"/>
                  </a:cubicBezTo>
                  <a:cubicBezTo>
                    <a:pt x="3269" y="1005"/>
                    <a:pt x="3229" y="1000"/>
                    <a:pt x="3181" y="1000"/>
                  </a:cubicBezTo>
                  <a:cubicBezTo>
                    <a:pt x="2948" y="1000"/>
                    <a:pt x="2551" y="1134"/>
                    <a:pt x="1969" y="1383"/>
                  </a:cubicBezTo>
                  <a:cubicBezTo>
                    <a:pt x="1507" y="706"/>
                    <a:pt x="931" y="1"/>
                    <a:pt x="50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9"/>
            <p:cNvSpPr/>
            <p:nvPr/>
          </p:nvSpPr>
          <p:spPr>
            <a:xfrm>
              <a:off x="2485333" y="4460031"/>
              <a:ext cx="91714" cy="80915"/>
            </a:xfrm>
            <a:custGeom>
              <a:avLst/>
              <a:gdLst/>
              <a:ahLst/>
              <a:cxnLst/>
              <a:rect l="l" t="t" r="r" b="b"/>
              <a:pathLst>
                <a:path w="6098" h="5380" extrusionOk="0">
                  <a:moveTo>
                    <a:pt x="1838" y="0"/>
                  </a:moveTo>
                  <a:cubicBezTo>
                    <a:pt x="1236" y="0"/>
                    <a:pt x="684" y="343"/>
                    <a:pt x="377" y="1362"/>
                  </a:cubicBezTo>
                  <a:cubicBezTo>
                    <a:pt x="1" y="2591"/>
                    <a:pt x="1943" y="3160"/>
                    <a:pt x="2987" y="3168"/>
                  </a:cubicBezTo>
                  <a:lnTo>
                    <a:pt x="2987" y="3168"/>
                  </a:lnTo>
                  <a:cubicBezTo>
                    <a:pt x="2599" y="3536"/>
                    <a:pt x="2255" y="4212"/>
                    <a:pt x="2712" y="4998"/>
                  </a:cubicBezTo>
                  <a:cubicBezTo>
                    <a:pt x="2863" y="5264"/>
                    <a:pt x="3082" y="5380"/>
                    <a:pt x="3328" y="5380"/>
                  </a:cubicBezTo>
                  <a:cubicBezTo>
                    <a:pt x="4439" y="5380"/>
                    <a:pt x="6097" y="3013"/>
                    <a:pt x="4513" y="1429"/>
                  </a:cubicBezTo>
                  <a:cubicBezTo>
                    <a:pt x="4513" y="1429"/>
                    <a:pt x="3070" y="0"/>
                    <a:pt x="1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9"/>
            <p:cNvSpPr/>
            <p:nvPr/>
          </p:nvSpPr>
          <p:spPr>
            <a:xfrm>
              <a:off x="2555374" y="4425935"/>
              <a:ext cx="66447" cy="83322"/>
            </a:xfrm>
            <a:custGeom>
              <a:avLst/>
              <a:gdLst/>
              <a:ahLst/>
              <a:cxnLst/>
              <a:rect l="l" t="t" r="r" b="b"/>
              <a:pathLst>
                <a:path w="4418" h="5540" extrusionOk="0">
                  <a:moveTo>
                    <a:pt x="1931" y="0"/>
                  </a:moveTo>
                  <a:cubicBezTo>
                    <a:pt x="1" y="0"/>
                    <a:pt x="256" y="3429"/>
                    <a:pt x="256" y="3429"/>
                  </a:cubicBezTo>
                  <a:cubicBezTo>
                    <a:pt x="384" y="4921"/>
                    <a:pt x="1701" y="5539"/>
                    <a:pt x="2781" y="5539"/>
                  </a:cubicBezTo>
                  <a:cubicBezTo>
                    <a:pt x="3682" y="5539"/>
                    <a:pt x="4417" y="5109"/>
                    <a:pt x="4159" y="4396"/>
                  </a:cubicBezTo>
                  <a:cubicBezTo>
                    <a:pt x="3881" y="3610"/>
                    <a:pt x="3257" y="3387"/>
                    <a:pt x="2749" y="3387"/>
                  </a:cubicBezTo>
                  <a:cubicBezTo>
                    <a:pt x="2690" y="3387"/>
                    <a:pt x="2632" y="3390"/>
                    <a:pt x="2577" y="3396"/>
                  </a:cubicBezTo>
                  <a:lnTo>
                    <a:pt x="2577" y="3396"/>
                  </a:lnTo>
                  <a:cubicBezTo>
                    <a:pt x="3243" y="2617"/>
                    <a:pt x="4076" y="756"/>
                    <a:pt x="2892" y="227"/>
                  </a:cubicBezTo>
                  <a:cubicBezTo>
                    <a:pt x="2523" y="69"/>
                    <a:pt x="2205" y="0"/>
                    <a:pt x="19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9"/>
            <p:cNvSpPr/>
            <p:nvPr/>
          </p:nvSpPr>
          <p:spPr>
            <a:xfrm>
              <a:off x="2540665" y="4421619"/>
              <a:ext cx="24094" cy="49376"/>
            </a:xfrm>
            <a:custGeom>
              <a:avLst/>
              <a:gdLst/>
              <a:ahLst/>
              <a:cxnLst/>
              <a:rect l="l" t="t" r="r" b="b"/>
              <a:pathLst>
                <a:path w="1602" h="3283" extrusionOk="0">
                  <a:moveTo>
                    <a:pt x="1342" y="1"/>
                  </a:moveTo>
                  <a:cubicBezTo>
                    <a:pt x="1318" y="1"/>
                    <a:pt x="1293" y="5"/>
                    <a:pt x="1268" y="13"/>
                  </a:cubicBezTo>
                  <a:cubicBezTo>
                    <a:pt x="734" y="280"/>
                    <a:pt x="401" y="680"/>
                    <a:pt x="267" y="1147"/>
                  </a:cubicBezTo>
                  <a:cubicBezTo>
                    <a:pt x="0" y="2115"/>
                    <a:pt x="601" y="3116"/>
                    <a:pt x="601" y="3149"/>
                  </a:cubicBezTo>
                  <a:cubicBezTo>
                    <a:pt x="667" y="3216"/>
                    <a:pt x="734" y="3282"/>
                    <a:pt x="801" y="3282"/>
                  </a:cubicBezTo>
                  <a:cubicBezTo>
                    <a:pt x="834" y="3282"/>
                    <a:pt x="868" y="3249"/>
                    <a:pt x="901" y="3249"/>
                  </a:cubicBezTo>
                  <a:cubicBezTo>
                    <a:pt x="1001" y="3182"/>
                    <a:pt x="1034" y="3049"/>
                    <a:pt x="968" y="2949"/>
                  </a:cubicBezTo>
                  <a:cubicBezTo>
                    <a:pt x="968" y="2949"/>
                    <a:pt x="467" y="2048"/>
                    <a:pt x="667" y="1281"/>
                  </a:cubicBezTo>
                  <a:cubicBezTo>
                    <a:pt x="767" y="914"/>
                    <a:pt x="1034" y="614"/>
                    <a:pt x="1435" y="380"/>
                  </a:cubicBezTo>
                  <a:cubicBezTo>
                    <a:pt x="1568" y="347"/>
                    <a:pt x="1601" y="213"/>
                    <a:pt x="1535" y="113"/>
                  </a:cubicBezTo>
                  <a:cubicBezTo>
                    <a:pt x="1485" y="38"/>
                    <a:pt x="1416" y="1"/>
                    <a:pt x="134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9"/>
            <p:cNvSpPr/>
            <p:nvPr/>
          </p:nvSpPr>
          <p:spPr>
            <a:xfrm>
              <a:off x="2505546" y="4442314"/>
              <a:ext cx="44669" cy="31193"/>
            </a:xfrm>
            <a:custGeom>
              <a:avLst/>
              <a:gdLst/>
              <a:ahLst/>
              <a:cxnLst/>
              <a:rect l="l" t="t" r="r" b="b"/>
              <a:pathLst>
                <a:path w="2970" h="2074" extrusionOk="0">
                  <a:moveTo>
                    <a:pt x="1043" y="0"/>
                  </a:moveTo>
                  <a:cubicBezTo>
                    <a:pt x="508" y="0"/>
                    <a:pt x="128" y="305"/>
                    <a:pt x="100" y="305"/>
                  </a:cubicBezTo>
                  <a:cubicBezTo>
                    <a:pt x="0" y="372"/>
                    <a:pt x="0" y="505"/>
                    <a:pt x="67" y="605"/>
                  </a:cubicBezTo>
                  <a:cubicBezTo>
                    <a:pt x="104" y="661"/>
                    <a:pt x="161" y="685"/>
                    <a:pt x="221" y="685"/>
                  </a:cubicBezTo>
                  <a:cubicBezTo>
                    <a:pt x="270" y="685"/>
                    <a:pt x="322" y="669"/>
                    <a:pt x="367" y="639"/>
                  </a:cubicBezTo>
                  <a:cubicBezTo>
                    <a:pt x="367" y="639"/>
                    <a:pt x="645" y="407"/>
                    <a:pt x="1027" y="407"/>
                  </a:cubicBezTo>
                  <a:cubicBezTo>
                    <a:pt x="1104" y="407"/>
                    <a:pt x="1184" y="416"/>
                    <a:pt x="1268" y="439"/>
                  </a:cubicBezTo>
                  <a:cubicBezTo>
                    <a:pt x="1735" y="572"/>
                    <a:pt x="2202" y="1072"/>
                    <a:pt x="2535" y="1940"/>
                  </a:cubicBezTo>
                  <a:cubicBezTo>
                    <a:pt x="2569" y="2006"/>
                    <a:pt x="2669" y="2073"/>
                    <a:pt x="2736" y="2073"/>
                  </a:cubicBezTo>
                  <a:cubicBezTo>
                    <a:pt x="2769" y="2073"/>
                    <a:pt x="2802" y="2073"/>
                    <a:pt x="2802" y="2040"/>
                  </a:cubicBezTo>
                  <a:cubicBezTo>
                    <a:pt x="2936" y="2006"/>
                    <a:pt x="2969" y="1873"/>
                    <a:pt x="2936" y="1773"/>
                  </a:cubicBezTo>
                  <a:cubicBezTo>
                    <a:pt x="2535" y="772"/>
                    <a:pt x="2002" y="205"/>
                    <a:pt x="1368" y="38"/>
                  </a:cubicBezTo>
                  <a:cubicBezTo>
                    <a:pt x="1255" y="11"/>
                    <a:pt x="1146" y="0"/>
                    <a:pt x="104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9"/>
            <p:cNvSpPr/>
            <p:nvPr/>
          </p:nvSpPr>
          <p:spPr>
            <a:xfrm>
              <a:off x="2523609" y="4481283"/>
              <a:ext cx="35133" cy="45391"/>
            </a:xfrm>
            <a:custGeom>
              <a:avLst/>
              <a:gdLst/>
              <a:ahLst/>
              <a:cxnLst/>
              <a:rect l="l" t="t" r="r" b="b"/>
              <a:pathLst>
                <a:path w="2336" h="3018" extrusionOk="0">
                  <a:moveTo>
                    <a:pt x="737" y="0"/>
                  </a:moveTo>
                  <a:cubicBezTo>
                    <a:pt x="474" y="0"/>
                    <a:pt x="235" y="48"/>
                    <a:pt x="100" y="183"/>
                  </a:cubicBezTo>
                  <a:cubicBezTo>
                    <a:pt x="33" y="249"/>
                    <a:pt x="0" y="349"/>
                    <a:pt x="33" y="483"/>
                  </a:cubicBezTo>
                  <a:cubicBezTo>
                    <a:pt x="67" y="783"/>
                    <a:pt x="667" y="1150"/>
                    <a:pt x="1101" y="1383"/>
                  </a:cubicBezTo>
                  <a:cubicBezTo>
                    <a:pt x="867" y="1850"/>
                    <a:pt x="567" y="2551"/>
                    <a:pt x="767" y="2851"/>
                  </a:cubicBezTo>
                  <a:cubicBezTo>
                    <a:pt x="801" y="2918"/>
                    <a:pt x="901" y="3018"/>
                    <a:pt x="1068" y="3018"/>
                  </a:cubicBezTo>
                  <a:lnTo>
                    <a:pt x="1134" y="3018"/>
                  </a:lnTo>
                  <a:cubicBezTo>
                    <a:pt x="1801" y="2951"/>
                    <a:pt x="2235" y="2051"/>
                    <a:pt x="2302" y="1951"/>
                  </a:cubicBezTo>
                  <a:cubicBezTo>
                    <a:pt x="2335" y="1850"/>
                    <a:pt x="2302" y="1750"/>
                    <a:pt x="2202" y="1684"/>
                  </a:cubicBezTo>
                  <a:cubicBezTo>
                    <a:pt x="2177" y="1675"/>
                    <a:pt x="2150" y="1671"/>
                    <a:pt x="2122" y="1671"/>
                  </a:cubicBezTo>
                  <a:cubicBezTo>
                    <a:pt x="2041" y="1671"/>
                    <a:pt x="1960" y="1709"/>
                    <a:pt x="1935" y="1784"/>
                  </a:cubicBezTo>
                  <a:cubicBezTo>
                    <a:pt x="1835" y="1984"/>
                    <a:pt x="1468" y="2518"/>
                    <a:pt x="1101" y="2584"/>
                  </a:cubicBezTo>
                  <a:cubicBezTo>
                    <a:pt x="1101" y="2418"/>
                    <a:pt x="1301" y="1884"/>
                    <a:pt x="1568" y="1383"/>
                  </a:cubicBezTo>
                  <a:cubicBezTo>
                    <a:pt x="1601" y="1350"/>
                    <a:pt x="1601" y="1283"/>
                    <a:pt x="1601" y="1217"/>
                  </a:cubicBezTo>
                  <a:cubicBezTo>
                    <a:pt x="1568" y="1183"/>
                    <a:pt x="1535" y="1117"/>
                    <a:pt x="1468" y="1117"/>
                  </a:cubicBezTo>
                  <a:cubicBezTo>
                    <a:pt x="1034" y="883"/>
                    <a:pt x="601" y="583"/>
                    <a:pt x="467" y="449"/>
                  </a:cubicBezTo>
                  <a:cubicBezTo>
                    <a:pt x="521" y="432"/>
                    <a:pt x="598" y="423"/>
                    <a:pt x="693" y="423"/>
                  </a:cubicBezTo>
                  <a:cubicBezTo>
                    <a:pt x="951" y="423"/>
                    <a:pt x="1335" y="485"/>
                    <a:pt x="1701" y="583"/>
                  </a:cubicBezTo>
                  <a:cubicBezTo>
                    <a:pt x="1718" y="589"/>
                    <a:pt x="1737" y="591"/>
                    <a:pt x="1755" y="591"/>
                  </a:cubicBezTo>
                  <a:cubicBezTo>
                    <a:pt x="1843" y="591"/>
                    <a:pt x="1935" y="527"/>
                    <a:pt x="1935" y="416"/>
                  </a:cubicBezTo>
                  <a:cubicBezTo>
                    <a:pt x="1968" y="316"/>
                    <a:pt x="1901" y="216"/>
                    <a:pt x="1801" y="183"/>
                  </a:cubicBezTo>
                  <a:cubicBezTo>
                    <a:pt x="1563" y="103"/>
                    <a:pt x="1124" y="0"/>
                    <a:pt x="73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9"/>
            <p:cNvSpPr/>
            <p:nvPr/>
          </p:nvSpPr>
          <p:spPr>
            <a:xfrm>
              <a:off x="2559720" y="4450075"/>
              <a:ext cx="39149" cy="51527"/>
            </a:xfrm>
            <a:custGeom>
              <a:avLst/>
              <a:gdLst/>
              <a:ahLst/>
              <a:cxnLst/>
              <a:rect l="l" t="t" r="r" b="b"/>
              <a:pathLst>
                <a:path w="2603" h="3426" extrusionOk="0">
                  <a:moveTo>
                    <a:pt x="1293" y="1"/>
                  </a:moveTo>
                  <a:cubicBezTo>
                    <a:pt x="1251" y="1"/>
                    <a:pt x="1210" y="9"/>
                    <a:pt x="1168" y="23"/>
                  </a:cubicBezTo>
                  <a:cubicBezTo>
                    <a:pt x="735" y="156"/>
                    <a:pt x="201" y="1190"/>
                    <a:pt x="34" y="1490"/>
                  </a:cubicBezTo>
                  <a:cubicBezTo>
                    <a:pt x="1" y="1624"/>
                    <a:pt x="34" y="1724"/>
                    <a:pt x="134" y="1791"/>
                  </a:cubicBezTo>
                  <a:cubicBezTo>
                    <a:pt x="159" y="1799"/>
                    <a:pt x="186" y="1803"/>
                    <a:pt x="213" y="1803"/>
                  </a:cubicBezTo>
                  <a:cubicBezTo>
                    <a:pt x="295" y="1803"/>
                    <a:pt x="376" y="1766"/>
                    <a:pt x="401" y="1691"/>
                  </a:cubicBezTo>
                  <a:cubicBezTo>
                    <a:pt x="701" y="1090"/>
                    <a:pt x="1068" y="556"/>
                    <a:pt x="1235" y="423"/>
                  </a:cubicBezTo>
                  <a:lnTo>
                    <a:pt x="1235" y="423"/>
                  </a:lnTo>
                  <a:cubicBezTo>
                    <a:pt x="1302" y="656"/>
                    <a:pt x="1202" y="1424"/>
                    <a:pt x="968" y="2191"/>
                  </a:cubicBezTo>
                  <a:cubicBezTo>
                    <a:pt x="935" y="2291"/>
                    <a:pt x="1002" y="2391"/>
                    <a:pt x="1102" y="2458"/>
                  </a:cubicBezTo>
                  <a:cubicBezTo>
                    <a:pt x="1435" y="2591"/>
                    <a:pt x="1802" y="2791"/>
                    <a:pt x="2036" y="2925"/>
                  </a:cubicBezTo>
                  <a:cubicBezTo>
                    <a:pt x="1769" y="2958"/>
                    <a:pt x="1302" y="2991"/>
                    <a:pt x="901" y="2991"/>
                  </a:cubicBezTo>
                  <a:cubicBezTo>
                    <a:pt x="768" y="2991"/>
                    <a:pt x="668" y="3092"/>
                    <a:pt x="701" y="3225"/>
                  </a:cubicBezTo>
                  <a:cubicBezTo>
                    <a:pt x="701" y="3325"/>
                    <a:pt x="768" y="3425"/>
                    <a:pt x="901" y="3425"/>
                  </a:cubicBezTo>
                  <a:cubicBezTo>
                    <a:pt x="2336" y="3392"/>
                    <a:pt x="2503" y="3225"/>
                    <a:pt x="2536" y="3125"/>
                  </a:cubicBezTo>
                  <a:cubicBezTo>
                    <a:pt x="2603" y="3058"/>
                    <a:pt x="2603" y="2991"/>
                    <a:pt x="2569" y="2925"/>
                  </a:cubicBezTo>
                  <a:cubicBezTo>
                    <a:pt x="2503" y="2725"/>
                    <a:pt x="2136" y="2458"/>
                    <a:pt x="1435" y="2124"/>
                  </a:cubicBezTo>
                  <a:cubicBezTo>
                    <a:pt x="1669" y="1290"/>
                    <a:pt x="1835" y="290"/>
                    <a:pt x="1469" y="56"/>
                  </a:cubicBezTo>
                  <a:cubicBezTo>
                    <a:pt x="1410" y="17"/>
                    <a:pt x="1351" y="1"/>
                    <a:pt x="129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9"/>
            <p:cNvSpPr/>
            <p:nvPr/>
          </p:nvSpPr>
          <p:spPr>
            <a:xfrm>
              <a:off x="3600925" y="4699197"/>
              <a:ext cx="97730" cy="78103"/>
            </a:xfrm>
            <a:custGeom>
              <a:avLst/>
              <a:gdLst/>
              <a:ahLst/>
              <a:cxnLst/>
              <a:rect l="l" t="t" r="r" b="b"/>
              <a:pathLst>
                <a:path w="6498" h="5193" extrusionOk="0">
                  <a:moveTo>
                    <a:pt x="3477" y="1"/>
                  </a:moveTo>
                  <a:cubicBezTo>
                    <a:pt x="3427" y="1"/>
                    <a:pt x="3376" y="2"/>
                    <a:pt x="3324" y="4"/>
                  </a:cubicBezTo>
                  <a:cubicBezTo>
                    <a:pt x="2043" y="79"/>
                    <a:pt x="2161" y="2102"/>
                    <a:pt x="2511" y="3083"/>
                  </a:cubicBezTo>
                  <a:lnTo>
                    <a:pt x="2511" y="3083"/>
                  </a:lnTo>
                  <a:cubicBezTo>
                    <a:pt x="2306" y="2980"/>
                    <a:pt x="2050" y="2903"/>
                    <a:pt x="1779" y="2903"/>
                  </a:cubicBezTo>
                  <a:cubicBezTo>
                    <a:pt x="1415" y="2903"/>
                    <a:pt x="1024" y="3041"/>
                    <a:pt x="688" y="3440"/>
                  </a:cubicBezTo>
                  <a:cubicBezTo>
                    <a:pt x="1" y="4231"/>
                    <a:pt x="1266" y="5193"/>
                    <a:pt x="2597" y="5193"/>
                  </a:cubicBezTo>
                  <a:cubicBezTo>
                    <a:pt x="3396" y="5193"/>
                    <a:pt x="4220" y="4846"/>
                    <a:pt x="4658" y="3907"/>
                  </a:cubicBezTo>
                  <a:cubicBezTo>
                    <a:pt x="4658" y="3907"/>
                    <a:pt x="6498" y="1"/>
                    <a:pt x="3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9"/>
            <p:cNvSpPr/>
            <p:nvPr/>
          </p:nvSpPr>
          <p:spPr>
            <a:xfrm>
              <a:off x="3643819" y="4755176"/>
              <a:ext cx="92797" cy="70252"/>
            </a:xfrm>
            <a:custGeom>
              <a:avLst/>
              <a:gdLst/>
              <a:ahLst/>
              <a:cxnLst/>
              <a:rect l="l" t="t" r="r" b="b"/>
              <a:pathLst>
                <a:path w="6170" h="4671" extrusionOk="0">
                  <a:moveTo>
                    <a:pt x="4402" y="0"/>
                  </a:moveTo>
                  <a:cubicBezTo>
                    <a:pt x="3355" y="0"/>
                    <a:pt x="2206" y="518"/>
                    <a:pt x="2206" y="518"/>
                  </a:cubicBezTo>
                  <a:cubicBezTo>
                    <a:pt x="0" y="1518"/>
                    <a:pt x="984" y="4671"/>
                    <a:pt x="2140" y="4671"/>
                  </a:cubicBezTo>
                  <a:cubicBezTo>
                    <a:pt x="2295" y="4671"/>
                    <a:pt x="2453" y="4614"/>
                    <a:pt x="2606" y="4488"/>
                  </a:cubicBezTo>
                  <a:cubicBezTo>
                    <a:pt x="3299" y="3904"/>
                    <a:pt x="3215" y="3152"/>
                    <a:pt x="2985" y="2671"/>
                  </a:cubicBezTo>
                  <a:lnTo>
                    <a:pt x="2985" y="2671"/>
                  </a:lnTo>
                  <a:cubicBezTo>
                    <a:pt x="3380" y="2821"/>
                    <a:pt x="3948" y="2937"/>
                    <a:pt x="4491" y="2937"/>
                  </a:cubicBezTo>
                  <a:cubicBezTo>
                    <a:pt x="5289" y="2937"/>
                    <a:pt x="6031" y="2685"/>
                    <a:pt x="6076" y="1919"/>
                  </a:cubicBezTo>
                  <a:cubicBezTo>
                    <a:pt x="6169" y="403"/>
                    <a:pt x="5326" y="0"/>
                    <a:pt x="44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9"/>
            <p:cNvSpPr/>
            <p:nvPr/>
          </p:nvSpPr>
          <p:spPr>
            <a:xfrm>
              <a:off x="3680005" y="4736316"/>
              <a:ext cx="50685" cy="20139"/>
            </a:xfrm>
            <a:custGeom>
              <a:avLst/>
              <a:gdLst/>
              <a:ahLst/>
              <a:cxnLst/>
              <a:rect l="l" t="t" r="r" b="b"/>
              <a:pathLst>
                <a:path w="3370" h="1339" extrusionOk="0">
                  <a:moveTo>
                    <a:pt x="1992" y="0"/>
                  </a:moveTo>
                  <a:cubicBezTo>
                    <a:pt x="1951" y="0"/>
                    <a:pt x="1910" y="2"/>
                    <a:pt x="1868" y="4"/>
                  </a:cubicBezTo>
                  <a:cubicBezTo>
                    <a:pt x="868" y="71"/>
                    <a:pt x="134" y="938"/>
                    <a:pt x="100" y="972"/>
                  </a:cubicBezTo>
                  <a:cubicBezTo>
                    <a:pt x="0" y="1072"/>
                    <a:pt x="34" y="1205"/>
                    <a:pt x="100" y="1272"/>
                  </a:cubicBezTo>
                  <a:cubicBezTo>
                    <a:pt x="167" y="1305"/>
                    <a:pt x="200" y="1339"/>
                    <a:pt x="234" y="1339"/>
                  </a:cubicBezTo>
                  <a:cubicBezTo>
                    <a:pt x="301" y="1339"/>
                    <a:pt x="367" y="1305"/>
                    <a:pt x="401" y="1239"/>
                  </a:cubicBezTo>
                  <a:cubicBezTo>
                    <a:pt x="401" y="1239"/>
                    <a:pt x="1068" y="471"/>
                    <a:pt x="1902" y="405"/>
                  </a:cubicBezTo>
                  <a:cubicBezTo>
                    <a:pt x="1933" y="402"/>
                    <a:pt x="1964" y="400"/>
                    <a:pt x="1995" y="400"/>
                  </a:cubicBezTo>
                  <a:cubicBezTo>
                    <a:pt x="2331" y="400"/>
                    <a:pt x="2667" y="563"/>
                    <a:pt x="3002" y="838"/>
                  </a:cubicBezTo>
                  <a:cubicBezTo>
                    <a:pt x="3036" y="872"/>
                    <a:pt x="3086" y="888"/>
                    <a:pt x="3136" y="888"/>
                  </a:cubicBezTo>
                  <a:cubicBezTo>
                    <a:pt x="3186" y="888"/>
                    <a:pt x="3236" y="872"/>
                    <a:pt x="3269" y="838"/>
                  </a:cubicBezTo>
                  <a:cubicBezTo>
                    <a:pt x="3369" y="738"/>
                    <a:pt x="3369" y="605"/>
                    <a:pt x="3269" y="538"/>
                  </a:cubicBezTo>
                  <a:cubicBezTo>
                    <a:pt x="2872" y="171"/>
                    <a:pt x="2446" y="0"/>
                    <a:pt x="199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9"/>
            <p:cNvSpPr/>
            <p:nvPr/>
          </p:nvSpPr>
          <p:spPr>
            <a:xfrm>
              <a:off x="3675989" y="4702747"/>
              <a:ext cx="23086" cy="48700"/>
            </a:xfrm>
            <a:custGeom>
              <a:avLst/>
              <a:gdLst/>
              <a:ahLst/>
              <a:cxnLst/>
              <a:rect l="l" t="t" r="r" b="b"/>
              <a:pathLst>
                <a:path w="1535" h="3238" extrusionOk="0">
                  <a:moveTo>
                    <a:pt x="687" y="0"/>
                  </a:moveTo>
                  <a:cubicBezTo>
                    <a:pt x="615" y="0"/>
                    <a:pt x="544" y="37"/>
                    <a:pt x="501" y="101"/>
                  </a:cubicBezTo>
                  <a:cubicBezTo>
                    <a:pt x="434" y="202"/>
                    <a:pt x="467" y="335"/>
                    <a:pt x="568" y="402"/>
                  </a:cubicBezTo>
                  <a:cubicBezTo>
                    <a:pt x="568" y="402"/>
                    <a:pt x="1001" y="669"/>
                    <a:pt x="1068" y="1169"/>
                  </a:cubicBezTo>
                  <a:cubicBezTo>
                    <a:pt x="1101" y="1669"/>
                    <a:pt x="768" y="2270"/>
                    <a:pt x="67" y="2870"/>
                  </a:cubicBezTo>
                  <a:cubicBezTo>
                    <a:pt x="0" y="2970"/>
                    <a:pt x="0" y="3104"/>
                    <a:pt x="67" y="3170"/>
                  </a:cubicBezTo>
                  <a:cubicBezTo>
                    <a:pt x="101" y="3237"/>
                    <a:pt x="167" y="3237"/>
                    <a:pt x="234" y="3237"/>
                  </a:cubicBezTo>
                  <a:cubicBezTo>
                    <a:pt x="267" y="3237"/>
                    <a:pt x="334" y="3237"/>
                    <a:pt x="367" y="3204"/>
                  </a:cubicBezTo>
                  <a:cubicBezTo>
                    <a:pt x="1168" y="2470"/>
                    <a:pt x="1535" y="1769"/>
                    <a:pt x="1468" y="1136"/>
                  </a:cubicBezTo>
                  <a:cubicBezTo>
                    <a:pt x="1401" y="402"/>
                    <a:pt x="834" y="68"/>
                    <a:pt x="801" y="35"/>
                  </a:cubicBezTo>
                  <a:cubicBezTo>
                    <a:pt x="766" y="11"/>
                    <a:pt x="726" y="0"/>
                    <a:pt x="68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9"/>
            <p:cNvSpPr/>
            <p:nvPr/>
          </p:nvSpPr>
          <p:spPr>
            <a:xfrm>
              <a:off x="3622808" y="4732481"/>
              <a:ext cx="45165" cy="40533"/>
            </a:xfrm>
            <a:custGeom>
              <a:avLst/>
              <a:gdLst/>
              <a:ahLst/>
              <a:cxnLst/>
              <a:rect l="l" t="t" r="r" b="b"/>
              <a:pathLst>
                <a:path w="3003" h="2695" extrusionOk="0">
                  <a:moveTo>
                    <a:pt x="2265" y="1"/>
                  </a:moveTo>
                  <a:cubicBezTo>
                    <a:pt x="2211" y="1"/>
                    <a:pt x="2152" y="9"/>
                    <a:pt x="2102" y="26"/>
                  </a:cubicBezTo>
                  <a:cubicBezTo>
                    <a:pt x="1835" y="193"/>
                    <a:pt x="1702" y="860"/>
                    <a:pt x="1635" y="1360"/>
                  </a:cubicBezTo>
                  <a:cubicBezTo>
                    <a:pt x="1427" y="1334"/>
                    <a:pt x="1183" y="1313"/>
                    <a:pt x="951" y="1313"/>
                  </a:cubicBezTo>
                  <a:cubicBezTo>
                    <a:pt x="589" y="1313"/>
                    <a:pt x="256" y="1364"/>
                    <a:pt x="134" y="1527"/>
                  </a:cubicBezTo>
                  <a:cubicBezTo>
                    <a:pt x="67" y="1594"/>
                    <a:pt x="1" y="1727"/>
                    <a:pt x="101" y="1927"/>
                  </a:cubicBezTo>
                  <a:cubicBezTo>
                    <a:pt x="368" y="2528"/>
                    <a:pt x="1368" y="2661"/>
                    <a:pt x="1468" y="2694"/>
                  </a:cubicBezTo>
                  <a:lnTo>
                    <a:pt x="1502" y="2694"/>
                  </a:lnTo>
                  <a:cubicBezTo>
                    <a:pt x="1602" y="2694"/>
                    <a:pt x="1702" y="2594"/>
                    <a:pt x="1702" y="2494"/>
                  </a:cubicBezTo>
                  <a:cubicBezTo>
                    <a:pt x="1702" y="2394"/>
                    <a:pt x="1635" y="2294"/>
                    <a:pt x="1502" y="2261"/>
                  </a:cubicBezTo>
                  <a:cubicBezTo>
                    <a:pt x="1302" y="2227"/>
                    <a:pt x="668" y="2094"/>
                    <a:pt x="501" y="1794"/>
                  </a:cubicBezTo>
                  <a:cubicBezTo>
                    <a:pt x="584" y="1760"/>
                    <a:pt x="768" y="1744"/>
                    <a:pt x="997" y="1744"/>
                  </a:cubicBezTo>
                  <a:cubicBezTo>
                    <a:pt x="1226" y="1744"/>
                    <a:pt x="1502" y="1760"/>
                    <a:pt x="1769" y="1794"/>
                  </a:cubicBezTo>
                  <a:cubicBezTo>
                    <a:pt x="1788" y="1804"/>
                    <a:pt x="1805" y="1808"/>
                    <a:pt x="1820" y="1808"/>
                  </a:cubicBezTo>
                  <a:cubicBezTo>
                    <a:pt x="1858" y="1808"/>
                    <a:pt x="1888" y="1784"/>
                    <a:pt x="1935" y="1760"/>
                  </a:cubicBezTo>
                  <a:cubicBezTo>
                    <a:pt x="1969" y="1727"/>
                    <a:pt x="2002" y="1694"/>
                    <a:pt x="2002" y="1627"/>
                  </a:cubicBezTo>
                  <a:cubicBezTo>
                    <a:pt x="2069" y="1127"/>
                    <a:pt x="2202" y="626"/>
                    <a:pt x="2302" y="459"/>
                  </a:cubicBezTo>
                  <a:cubicBezTo>
                    <a:pt x="2402" y="593"/>
                    <a:pt x="2536" y="1127"/>
                    <a:pt x="2569" y="1660"/>
                  </a:cubicBezTo>
                  <a:cubicBezTo>
                    <a:pt x="2598" y="1747"/>
                    <a:pt x="2677" y="1834"/>
                    <a:pt x="2763" y="1834"/>
                  </a:cubicBezTo>
                  <a:cubicBezTo>
                    <a:pt x="2776" y="1834"/>
                    <a:pt x="2789" y="1832"/>
                    <a:pt x="2803" y="1827"/>
                  </a:cubicBezTo>
                  <a:cubicBezTo>
                    <a:pt x="2903" y="1827"/>
                    <a:pt x="3003" y="1727"/>
                    <a:pt x="3003" y="1627"/>
                  </a:cubicBezTo>
                  <a:cubicBezTo>
                    <a:pt x="2969" y="1193"/>
                    <a:pt x="2836" y="226"/>
                    <a:pt x="2402" y="26"/>
                  </a:cubicBezTo>
                  <a:cubicBezTo>
                    <a:pt x="2369" y="9"/>
                    <a:pt x="2319" y="1"/>
                    <a:pt x="226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9"/>
            <p:cNvSpPr/>
            <p:nvPr/>
          </p:nvSpPr>
          <p:spPr>
            <a:xfrm>
              <a:off x="3658422" y="4761959"/>
              <a:ext cx="51196" cy="44157"/>
            </a:xfrm>
            <a:custGeom>
              <a:avLst/>
              <a:gdLst/>
              <a:ahLst/>
              <a:cxnLst/>
              <a:rect l="l" t="t" r="r" b="b"/>
              <a:pathLst>
                <a:path w="3404" h="2936" extrusionOk="0">
                  <a:moveTo>
                    <a:pt x="1535" y="1"/>
                  </a:moveTo>
                  <a:cubicBezTo>
                    <a:pt x="1435" y="1"/>
                    <a:pt x="1302" y="67"/>
                    <a:pt x="1302" y="201"/>
                  </a:cubicBezTo>
                  <a:cubicBezTo>
                    <a:pt x="1302" y="301"/>
                    <a:pt x="1369" y="401"/>
                    <a:pt x="1502" y="434"/>
                  </a:cubicBezTo>
                  <a:cubicBezTo>
                    <a:pt x="2136" y="501"/>
                    <a:pt x="2770" y="668"/>
                    <a:pt x="2936" y="801"/>
                  </a:cubicBezTo>
                  <a:cubicBezTo>
                    <a:pt x="2770" y="935"/>
                    <a:pt x="2002" y="1068"/>
                    <a:pt x="1202" y="1135"/>
                  </a:cubicBezTo>
                  <a:cubicBezTo>
                    <a:pt x="1102" y="1135"/>
                    <a:pt x="1002" y="1201"/>
                    <a:pt x="1002" y="1301"/>
                  </a:cubicBezTo>
                  <a:cubicBezTo>
                    <a:pt x="968" y="1668"/>
                    <a:pt x="935" y="2102"/>
                    <a:pt x="868" y="2336"/>
                  </a:cubicBezTo>
                  <a:cubicBezTo>
                    <a:pt x="735" y="2102"/>
                    <a:pt x="568" y="1702"/>
                    <a:pt x="401" y="1301"/>
                  </a:cubicBezTo>
                  <a:cubicBezTo>
                    <a:pt x="377" y="1229"/>
                    <a:pt x="319" y="1175"/>
                    <a:pt x="238" y="1175"/>
                  </a:cubicBezTo>
                  <a:cubicBezTo>
                    <a:pt x="206" y="1175"/>
                    <a:pt x="172" y="1183"/>
                    <a:pt x="134" y="1201"/>
                  </a:cubicBezTo>
                  <a:cubicBezTo>
                    <a:pt x="34" y="1235"/>
                    <a:pt x="1" y="1335"/>
                    <a:pt x="34" y="1468"/>
                  </a:cubicBezTo>
                  <a:cubicBezTo>
                    <a:pt x="535" y="2836"/>
                    <a:pt x="735" y="2903"/>
                    <a:pt x="835" y="2903"/>
                  </a:cubicBezTo>
                  <a:cubicBezTo>
                    <a:pt x="868" y="2903"/>
                    <a:pt x="868" y="2936"/>
                    <a:pt x="902" y="2936"/>
                  </a:cubicBezTo>
                  <a:cubicBezTo>
                    <a:pt x="968" y="2936"/>
                    <a:pt x="1035" y="2903"/>
                    <a:pt x="1068" y="2869"/>
                  </a:cubicBezTo>
                  <a:cubicBezTo>
                    <a:pt x="1235" y="2736"/>
                    <a:pt x="1335" y="2302"/>
                    <a:pt x="1402" y="1535"/>
                  </a:cubicBezTo>
                  <a:cubicBezTo>
                    <a:pt x="2303" y="1468"/>
                    <a:pt x="3270" y="1301"/>
                    <a:pt x="3370" y="868"/>
                  </a:cubicBezTo>
                  <a:cubicBezTo>
                    <a:pt x="3403" y="768"/>
                    <a:pt x="3370" y="668"/>
                    <a:pt x="3303" y="568"/>
                  </a:cubicBezTo>
                  <a:cubicBezTo>
                    <a:pt x="3036" y="201"/>
                    <a:pt x="1902" y="34"/>
                    <a:pt x="1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9"/>
            <p:cNvSpPr/>
            <p:nvPr/>
          </p:nvSpPr>
          <p:spPr>
            <a:xfrm>
              <a:off x="2521098" y="4309436"/>
              <a:ext cx="43165" cy="43165"/>
            </a:xfrm>
            <a:custGeom>
              <a:avLst/>
              <a:gdLst/>
              <a:ahLst/>
              <a:cxnLst/>
              <a:rect l="l" t="t" r="r" b="b"/>
              <a:pathLst>
                <a:path w="2870" h="2870" extrusionOk="0">
                  <a:moveTo>
                    <a:pt x="1435" y="434"/>
                  </a:moveTo>
                  <a:cubicBezTo>
                    <a:pt x="1702" y="434"/>
                    <a:pt x="1968" y="534"/>
                    <a:pt x="2169" y="734"/>
                  </a:cubicBezTo>
                  <a:cubicBezTo>
                    <a:pt x="2335" y="901"/>
                    <a:pt x="2469" y="1168"/>
                    <a:pt x="2469" y="1435"/>
                  </a:cubicBezTo>
                  <a:cubicBezTo>
                    <a:pt x="2469" y="2002"/>
                    <a:pt x="2002" y="2469"/>
                    <a:pt x="1435" y="2469"/>
                  </a:cubicBezTo>
                  <a:cubicBezTo>
                    <a:pt x="868" y="2469"/>
                    <a:pt x="401" y="2002"/>
                    <a:pt x="401" y="1435"/>
                  </a:cubicBezTo>
                  <a:cubicBezTo>
                    <a:pt x="401" y="868"/>
                    <a:pt x="868" y="434"/>
                    <a:pt x="1435" y="434"/>
                  </a:cubicBezTo>
                  <a:close/>
                  <a:moveTo>
                    <a:pt x="1435" y="0"/>
                  </a:moveTo>
                  <a:cubicBezTo>
                    <a:pt x="634" y="0"/>
                    <a:pt x="0" y="634"/>
                    <a:pt x="0" y="1435"/>
                  </a:cubicBezTo>
                  <a:cubicBezTo>
                    <a:pt x="0" y="2235"/>
                    <a:pt x="634" y="2869"/>
                    <a:pt x="1435" y="2869"/>
                  </a:cubicBezTo>
                  <a:cubicBezTo>
                    <a:pt x="2235" y="2869"/>
                    <a:pt x="2869" y="2235"/>
                    <a:pt x="2869" y="1435"/>
                  </a:cubicBezTo>
                  <a:cubicBezTo>
                    <a:pt x="2869" y="1068"/>
                    <a:pt x="2736" y="701"/>
                    <a:pt x="2469" y="434"/>
                  </a:cubicBezTo>
                  <a:cubicBezTo>
                    <a:pt x="2169" y="167"/>
                    <a:pt x="1835" y="0"/>
                    <a:pt x="14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9"/>
            <p:cNvSpPr/>
            <p:nvPr/>
          </p:nvSpPr>
          <p:spPr>
            <a:xfrm>
              <a:off x="3825487" y="4167458"/>
              <a:ext cx="43165" cy="43150"/>
            </a:xfrm>
            <a:custGeom>
              <a:avLst/>
              <a:gdLst/>
              <a:ahLst/>
              <a:cxnLst/>
              <a:rect l="l" t="t" r="r" b="b"/>
              <a:pathLst>
                <a:path w="2870" h="2869" extrusionOk="0">
                  <a:moveTo>
                    <a:pt x="1435" y="401"/>
                  </a:moveTo>
                  <a:cubicBezTo>
                    <a:pt x="1702" y="401"/>
                    <a:pt x="1969" y="501"/>
                    <a:pt x="2169" y="701"/>
                  </a:cubicBezTo>
                  <a:cubicBezTo>
                    <a:pt x="2336" y="901"/>
                    <a:pt x="2469" y="1168"/>
                    <a:pt x="2469" y="1435"/>
                  </a:cubicBezTo>
                  <a:cubicBezTo>
                    <a:pt x="2469" y="2002"/>
                    <a:pt x="2002" y="2469"/>
                    <a:pt x="1435" y="2469"/>
                  </a:cubicBezTo>
                  <a:cubicBezTo>
                    <a:pt x="868" y="2469"/>
                    <a:pt x="401" y="2002"/>
                    <a:pt x="401" y="1435"/>
                  </a:cubicBezTo>
                  <a:cubicBezTo>
                    <a:pt x="401" y="868"/>
                    <a:pt x="868" y="401"/>
                    <a:pt x="1435" y="401"/>
                  </a:cubicBezTo>
                  <a:close/>
                  <a:moveTo>
                    <a:pt x="1435" y="0"/>
                  </a:moveTo>
                  <a:cubicBezTo>
                    <a:pt x="635" y="0"/>
                    <a:pt x="1" y="634"/>
                    <a:pt x="1" y="1435"/>
                  </a:cubicBezTo>
                  <a:cubicBezTo>
                    <a:pt x="1" y="2235"/>
                    <a:pt x="635" y="2869"/>
                    <a:pt x="1435" y="2869"/>
                  </a:cubicBezTo>
                  <a:cubicBezTo>
                    <a:pt x="2236" y="2869"/>
                    <a:pt x="2870" y="2235"/>
                    <a:pt x="2870" y="1435"/>
                  </a:cubicBezTo>
                  <a:cubicBezTo>
                    <a:pt x="2870" y="1068"/>
                    <a:pt x="2736" y="701"/>
                    <a:pt x="2469" y="401"/>
                  </a:cubicBezTo>
                  <a:cubicBezTo>
                    <a:pt x="2169" y="134"/>
                    <a:pt x="1836" y="0"/>
                    <a:pt x="14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9"/>
            <p:cNvSpPr/>
            <p:nvPr/>
          </p:nvSpPr>
          <p:spPr>
            <a:xfrm>
              <a:off x="2791006" y="4439171"/>
              <a:ext cx="207717" cy="465277"/>
            </a:xfrm>
            <a:custGeom>
              <a:avLst/>
              <a:gdLst/>
              <a:ahLst/>
              <a:cxnLst/>
              <a:rect l="l" t="t" r="r" b="b"/>
              <a:pathLst>
                <a:path w="13811" h="30936" extrusionOk="0">
                  <a:moveTo>
                    <a:pt x="247" y="1"/>
                  </a:moveTo>
                  <a:cubicBezTo>
                    <a:pt x="197" y="1"/>
                    <a:pt x="145" y="17"/>
                    <a:pt x="101" y="47"/>
                  </a:cubicBezTo>
                  <a:cubicBezTo>
                    <a:pt x="34" y="114"/>
                    <a:pt x="0" y="247"/>
                    <a:pt x="101" y="347"/>
                  </a:cubicBezTo>
                  <a:cubicBezTo>
                    <a:pt x="13243" y="15058"/>
                    <a:pt x="13377" y="30569"/>
                    <a:pt x="13377" y="30736"/>
                  </a:cubicBezTo>
                  <a:cubicBezTo>
                    <a:pt x="13377" y="30836"/>
                    <a:pt x="13477" y="30936"/>
                    <a:pt x="13610" y="30936"/>
                  </a:cubicBezTo>
                  <a:cubicBezTo>
                    <a:pt x="13710" y="30936"/>
                    <a:pt x="13810" y="30836"/>
                    <a:pt x="13810" y="30736"/>
                  </a:cubicBezTo>
                  <a:cubicBezTo>
                    <a:pt x="13810" y="30702"/>
                    <a:pt x="13777" y="26733"/>
                    <a:pt x="12142" y="20996"/>
                  </a:cubicBezTo>
                  <a:cubicBezTo>
                    <a:pt x="10608" y="15725"/>
                    <a:pt x="7339" y="7819"/>
                    <a:pt x="401" y="81"/>
                  </a:cubicBezTo>
                  <a:cubicBezTo>
                    <a:pt x="364" y="25"/>
                    <a:pt x="307"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9"/>
            <p:cNvSpPr/>
            <p:nvPr/>
          </p:nvSpPr>
          <p:spPr>
            <a:xfrm>
              <a:off x="2795066" y="4267293"/>
              <a:ext cx="142955" cy="234158"/>
            </a:xfrm>
            <a:custGeom>
              <a:avLst/>
              <a:gdLst/>
              <a:ahLst/>
              <a:cxnLst/>
              <a:rect l="l" t="t" r="r" b="b"/>
              <a:pathLst>
                <a:path w="9505" h="15569" extrusionOk="0">
                  <a:moveTo>
                    <a:pt x="5531" y="0"/>
                  </a:moveTo>
                  <a:cubicBezTo>
                    <a:pt x="4955" y="0"/>
                    <a:pt x="4226" y="281"/>
                    <a:pt x="3100" y="734"/>
                  </a:cubicBezTo>
                  <a:cubicBezTo>
                    <a:pt x="564" y="1768"/>
                    <a:pt x="364" y="1935"/>
                    <a:pt x="331" y="3703"/>
                  </a:cubicBezTo>
                  <a:cubicBezTo>
                    <a:pt x="264" y="5471"/>
                    <a:pt x="64" y="8273"/>
                    <a:pt x="64" y="8273"/>
                  </a:cubicBezTo>
                  <a:cubicBezTo>
                    <a:pt x="446" y="10680"/>
                    <a:pt x="0" y="15568"/>
                    <a:pt x="1935" y="15568"/>
                  </a:cubicBezTo>
                  <a:cubicBezTo>
                    <a:pt x="2199" y="15568"/>
                    <a:pt x="2506" y="15478"/>
                    <a:pt x="2866" y="15278"/>
                  </a:cubicBezTo>
                  <a:cubicBezTo>
                    <a:pt x="9504" y="11575"/>
                    <a:pt x="8837" y="3636"/>
                    <a:pt x="7503" y="1601"/>
                  </a:cubicBezTo>
                  <a:cubicBezTo>
                    <a:pt x="6754" y="459"/>
                    <a:pt x="6267" y="0"/>
                    <a:pt x="55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9"/>
            <p:cNvSpPr/>
            <p:nvPr/>
          </p:nvSpPr>
          <p:spPr>
            <a:xfrm>
              <a:off x="2675619" y="4328296"/>
              <a:ext cx="179111" cy="172719"/>
            </a:xfrm>
            <a:custGeom>
              <a:avLst/>
              <a:gdLst/>
              <a:ahLst/>
              <a:cxnLst/>
              <a:rect l="l" t="t" r="r" b="b"/>
              <a:pathLst>
                <a:path w="11909" h="11484" extrusionOk="0">
                  <a:moveTo>
                    <a:pt x="7675" y="0"/>
                  </a:moveTo>
                  <a:cubicBezTo>
                    <a:pt x="7544" y="0"/>
                    <a:pt x="7410" y="16"/>
                    <a:pt x="7272" y="47"/>
                  </a:cubicBezTo>
                  <a:cubicBezTo>
                    <a:pt x="5104" y="514"/>
                    <a:pt x="5104" y="848"/>
                    <a:pt x="3970" y="3583"/>
                  </a:cubicBezTo>
                  <a:cubicBezTo>
                    <a:pt x="2869" y="6285"/>
                    <a:pt x="0" y="5451"/>
                    <a:pt x="134" y="7819"/>
                  </a:cubicBezTo>
                  <a:cubicBezTo>
                    <a:pt x="204" y="9497"/>
                    <a:pt x="4114" y="11484"/>
                    <a:pt x="7409" y="11484"/>
                  </a:cubicBezTo>
                  <a:cubicBezTo>
                    <a:pt x="8832" y="11484"/>
                    <a:pt x="10140" y="11113"/>
                    <a:pt x="10975" y="10188"/>
                  </a:cubicBezTo>
                  <a:cubicBezTo>
                    <a:pt x="10975" y="10188"/>
                    <a:pt x="11909" y="6852"/>
                    <a:pt x="11408" y="5017"/>
                  </a:cubicBezTo>
                  <a:cubicBezTo>
                    <a:pt x="10909" y="3299"/>
                    <a:pt x="9619" y="0"/>
                    <a:pt x="7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9"/>
            <p:cNvSpPr/>
            <p:nvPr/>
          </p:nvSpPr>
          <p:spPr>
            <a:xfrm>
              <a:off x="2662068" y="4470318"/>
              <a:ext cx="180119" cy="102663"/>
            </a:xfrm>
            <a:custGeom>
              <a:avLst/>
              <a:gdLst/>
              <a:ahLst/>
              <a:cxnLst/>
              <a:rect l="l" t="t" r="r" b="b"/>
              <a:pathLst>
                <a:path w="11976" h="6826" extrusionOk="0">
                  <a:moveTo>
                    <a:pt x="5674" y="0"/>
                  </a:moveTo>
                  <a:cubicBezTo>
                    <a:pt x="5016" y="0"/>
                    <a:pt x="4451" y="128"/>
                    <a:pt x="4137" y="478"/>
                  </a:cubicBezTo>
                  <a:cubicBezTo>
                    <a:pt x="2969" y="1812"/>
                    <a:pt x="1" y="2613"/>
                    <a:pt x="601" y="5181"/>
                  </a:cubicBezTo>
                  <a:cubicBezTo>
                    <a:pt x="852" y="6253"/>
                    <a:pt x="2014" y="6825"/>
                    <a:pt x="3519" y="6825"/>
                  </a:cubicBezTo>
                  <a:cubicBezTo>
                    <a:pt x="5620" y="6825"/>
                    <a:pt x="8389" y="5710"/>
                    <a:pt x="10275" y="3280"/>
                  </a:cubicBezTo>
                  <a:cubicBezTo>
                    <a:pt x="11976" y="1045"/>
                    <a:pt x="9941" y="945"/>
                    <a:pt x="9941" y="945"/>
                  </a:cubicBezTo>
                  <a:cubicBezTo>
                    <a:pt x="9941" y="945"/>
                    <a:pt x="7463" y="0"/>
                    <a:pt x="5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9"/>
            <p:cNvSpPr/>
            <p:nvPr/>
          </p:nvSpPr>
          <p:spPr>
            <a:xfrm>
              <a:off x="2710737" y="4327453"/>
              <a:ext cx="138473" cy="177652"/>
            </a:xfrm>
            <a:custGeom>
              <a:avLst/>
              <a:gdLst/>
              <a:ahLst/>
              <a:cxnLst/>
              <a:rect l="l" t="t" r="r" b="b"/>
              <a:pathLst>
                <a:path w="9207" h="11812" extrusionOk="0">
                  <a:moveTo>
                    <a:pt x="6495" y="0"/>
                  </a:moveTo>
                  <a:cubicBezTo>
                    <a:pt x="6453" y="0"/>
                    <a:pt x="6410" y="11"/>
                    <a:pt x="6372" y="37"/>
                  </a:cubicBezTo>
                  <a:cubicBezTo>
                    <a:pt x="6271" y="103"/>
                    <a:pt x="6271" y="237"/>
                    <a:pt x="6338" y="337"/>
                  </a:cubicBezTo>
                  <a:cubicBezTo>
                    <a:pt x="8740" y="3472"/>
                    <a:pt x="8807" y="9677"/>
                    <a:pt x="8173" y="10778"/>
                  </a:cubicBezTo>
                  <a:cubicBezTo>
                    <a:pt x="7934" y="11234"/>
                    <a:pt x="7836" y="11393"/>
                    <a:pt x="7474" y="11393"/>
                  </a:cubicBezTo>
                  <a:cubicBezTo>
                    <a:pt x="7281" y="11393"/>
                    <a:pt x="7012" y="11348"/>
                    <a:pt x="6605" y="11278"/>
                  </a:cubicBezTo>
                  <a:cubicBezTo>
                    <a:pt x="6138" y="11178"/>
                    <a:pt x="5471" y="11078"/>
                    <a:pt x="4537" y="10978"/>
                  </a:cubicBezTo>
                  <a:cubicBezTo>
                    <a:pt x="1501" y="10644"/>
                    <a:pt x="401" y="9477"/>
                    <a:pt x="401" y="9477"/>
                  </a:cubicBezTo>
                  <a:cubicBezTo>
                    <a:pt x="346" y="9440"/>
                    <a:pt x="281" y="9413"/>
                    <a:pt x="222" y="9413"/>
                  </a:cubicBezTo>
                  <a:cubicBezTo>
                    <a:pt x="174" y="9413"/>
                    <a:pt x="130" y="9431"/>
                    <a:pt x="100" y="9477"/>
                  </a:cubicBezTo>
                  <a:cubicBezTo>
                    <a:pt x="0" y="9543"/>
                    <a:pt x="0" y="9677"/>
                    <a:pt x="67" y="9743"/>
                  </a:cubicBezTo>
                  <a:cubicBezTo>
                    <a:pt x="134" y="9810"/>
                    <a:pt x="1268" y="11044"/>
                    <a:pt x="4470" y="11378"/>
                  </a:cubicBezTo>
                  <a:cubicBezTo>
                    <a:pt x="5404" y="11478"/>
                    <a:pt x="6071" y="11578"/>
                    <a:pt x="6538" y="11678"/>
                  </a:cubicBezTo>
                  <a:cubicBezTo>
                    <a:pt x="6939" y="11745"/>
                    <a:pt x="7239" y="11812"/>
                    <a:pt x="7472" y="11812"/>
                  </a:cubicBezTo>
                  <a:cubicBezTo>
                    <a:pt x="7939" y="11812"/>
                    <a:pt x="8206" y="11611"/>
                    <a:pt x="8540" y="10978"/>
                  </a:cubicBezTo>
                  <a:cubicBezTo>
                    <a:pt x="9207" y="9777"/>
                    <a:pt x="9207" y="3406"/>
                    <a:pt x="6672" y="70"/>
                  </a:cubicBezTo>
                  <a:cubicBezTo>
                    <a:pt x="6630" y="29"/>
                    <a:pt x="6564" y="0"/>
                    <a:pt x="649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9"/>
            <p:cNvSpPr/>
            <p:nvPr/>
          </p:nvSpPr>
          <p:spPr>
            <a:xfrm>
              <a:off x="2837163" y="4387192"/>
              <a:ext cx="37645" cy="97339"/>
            </a:xfrm>
            <a:custGeom>
              <a:avLst/>
              <a:gdLst/>
              <a:ahLst/>
              <a:cxnLst/>
              <a:rect l="l" t="t" r="r" b="b"/>
              <a:pathLst>
                <a:path w="2503" h="6472" extrusionOk="0">
                  <a:moveTo>
                    <a:pt x="2302" y="1"/>
                  </a:moveTo>
                  <a:cubicBezTo>
                    <a:pt x="2169" y="1"/>
                    <a:pt x="2068" y="101"/>
                    <a:pt x="2068" y="201"/>
                  </a:cubicBezTo>
                  <a:cubicBezTo>
                    <a:pt x="2068" y="234"/>
                    <a:pt x="1735" y="4204"/>
                    <a:pt x="67" y="6138"/>
                  </a:cubicBezTo>
                  <a:cubicBezTo>
                    <a:pt x="0" y="6238"/>
                    <a:pt x="0" y="6372"/>
                    <a:pt x="100" y="6439"/>
                  </a:cubicBezTo>
                  <a:cubicBezTo>
                    <a:pt x="134" y="6472"/>
                    <a:pt x="167" y="6472"/>
                    <a:pt x="234" y="6472"/>
                  </a:cubicBezTo>
                  <a:cubicBezTo>
                    <a:pt x="301" y="6472"/>
                    <a:pt x="334" y="6472"/>
                    <a:pt x="401" y="6405"/>
                  </a:cubicBezTo>
                  <a:cubicBezTo>
                    <a:pt x="2135" y="4370"/>
                    <a:pt x="2469" y="401"/>
                    <a:pt x="2469" y="234"/>
                  </a:cubicBezTo>
                  <a:cubicBezTo>
                    <a:pt x="2502" y="134"/>
                    <a:pt x="2402" y="34"/>
                    <a:pt x="230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9"/>
            <p:cNvSpPr/>
            <p:nvPr/>
          </p:nvSpPr>
          <p:spPr>
            <a:xfrm>
              <a:off x="2718257" y="4495510"/>
              <a:ext cx="117417" cy="41706"/>
            </a:xfrm>
            <a:custGeom>
              <a:avLst/>
              <a:gdLst/>
              <a:ahLst/>
              <a:cxnLst/>
              <a:rect l="l" t="t" r="r" b="b"/>
              <a:pathLst>
                <a:path w="7807" h="2773" extrusionOk="0">
                  <a:moveTo>
                    <a:pt x="7563" y="1"/>
                  </a:moveTo>
                  <a:cubicBezTo>
                    <a:pt x="7521" y="1"/>
                    <a:pt x="7478" y="12"/>
                    <a:pt x="7439" y="37"/>
                  </a:cubicBezTo>
                  <a:cubicBezTo>
                    <a:pt x="7439" y="71"/>
                    <a:pt x="6172" y="1071"/>
                    <a:pt x="4304" y="2005"/>
                  </a:cubicBezTo>
                  <a:cubicBezTo>
                    <a:pt x="3832" y="2241"/>
                    <a:pt x="3336" y="2328"/>
                    <a:pt x="2862" y="2328"/>
                  </a:cubicBezTo>
                  <a:cubicBezTo>
                    <a:pt x="1528" y="2328"/>
                    <a:pt x="359" y="1638"/>
                    <a:pt x="334" y="1638"/>
                  </a:cubicBezTo>
                  <a:cubicBezTo>
                    <a:pt x="299" y="1615"/>
                    <a:pt x="259" y="1604"/>
                    <a:pt x="221" y="1604"/>
                  </a:cubicBezTo>
                  <a:cubicBezTo>
                    <a:pt x="152" y="1604"/>
                    <a:pt x="89" y="1640"/>
                    <a:pt x="67" y="1705"/>
                  </a:cubicBezTo>
                  <a:cubicBezTo>
                    <a:pt x="1" y="1805"/>
                    <a:pt x="34" y="1939"/>
                    <a:pt x="134" y="2005"/>
                  </a:cubicBezTo>
                  <a:cubicBezTo>
                    <a:pt x="201" y="2039"/>
                    <a:pt x="1402" y="2772"/>
                    <a:pt x="2836" y="2772"/>
                  </a:cubicBezTo>
                  <a:cubicBezTo>
                    <a:pt x="3370" y="2772"/>
                    <a:pt x="3937" y="2639"/>
                    <a:pt x="4504" y="2372"/>
                  </a:cubicBezTo>
                  <a:cubicBezTo>
                    <a:pt x="6405" y="1405"/>
                    <a:pt x="7639" y="404"/>
                    <a:pt x="7706" y="371"/>
                  </a:cubicBezTo>
                  <a:cubicBezTo>
                    <a:pt x="7806" y="304"/>
                    <a:pt x="7806" y="171"/>
                    <a:pt x="7740" y="71"/>
                  </a:cubicBezTo>
                  <a:cubicBezTo>
                    <a:pt x="7698" y="29"/>
                    <a:pt x="7632" y="1"/>
                    <a:pt x="75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9"/>
            <p:cNvSpPr/>
            <p:nvPr/>
          </p:nvSpPr>
          <p:spPr>
            <a:xfrm>
              <a:off x="2784478" y="4420551"/>
              <a:ext cx="61228" cy="81547"/>
            </a:xfrm>
            <a:custGeom>
              <a:avLst/>
              <a:gdLst/>
              <a:ahLst/>
              <a:cxnLst/>
              <a:rect l="l" t="t" r="r" b="b"/>
              <a:pathLst>
                <a:path w="4071" h="5422" extrusionOk="0">
                  <a:moveTo>
                    <a:pt x="263" y="1"/>
                  </a:moveTo>
                  <a:cubicBezTo>
                    <a:pt x="209" y="1"/>
                    <a:pt x="151" y="18"/>
                    <a:pt x="101" y="51"/>
                  </a:cubicBezTo>
                  <a:cubicBezTo>
                    <a:pt x="34" y="118"/>
                    <a:pt x="1" y="251"/>
                    <a:pt x="101" y="351"/>
                  </a:cubicBezTo>
                  <a:cubicBezTo>
                    <a:pt x="1435" y="1786"/>
                    <a:pt x="3403" y="4354"/>
                    <a:pt x="3003" y="5088"/>
                  </a:cubicBezTo>
                  <a:cubicBezTo>
                    <a:pt x="2936" y="5188"/>
                    <a:pt x="2970" y="5321"/>
                    <a:pt x="3070" y="5388"/>
                  </a:cubicBezTo>
                  <a:cubicBezTo>
                    <a:pt x="3103" y="5388"/>
                    <a:pt x="3136" y="5421"/>
                    <a:pt x="3170" y="5421"/>
                  </a:cubicBezTo>
                  <a:cubicBezTo>
                    <a:pt x="3236" y="5421"/>
                    <a:pt x="3303" y="5355"/>
                    <a:pt x="3337" y="5288"/>
                  </a:cubicBezTo>
                  <a:cubicBezTo>
                    <a:pt x="4070" y="4054"/>
                    <a:pt x="1002" y="718"/>
                    <a:pt x="401" y="51"/>
                  </a:cubicBezTo>
                  <a:cubicBezTo>
                    <a:pt x="368" y="18"/>
                    <a:pt x="318" y="1"/>
                    <a:pt x="2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9"/>
            <p:cNvSpPr/>
            <p:nvPr/>
          </p:nvSpPr>
          <p:spPr>
            <a:xfrm>
              <a:off x="2901384" y="4479508"/>
              <a:ext cx="107867" cy="119959"/>
            </a:xfrm>
            <a:custGeom>
              <a:avLst/>
              <a:gdLst/>
              <a:ahLst/>
              <a:cxnLst/>
              <a:rect l="l" t="t" r="r" b="b"/>
              <a:pathLst>
                <a:path w="7172" h="7976" extrusionOk="0">
                  <a:moveTo>
                    <a:pt x="6705" y="0"/>
                  </a:moveTo>
                  <a:lnTo>
                    <a:pt x="6705" y="0"/>
                  </a:lnTo>
                  <a:cubicBezTo>
                    <a:pt x="0" y="1568"/>
                    <a:pt x="434" y="7973"/>
                    <a:pt x="434" y="7973"/>
                  </a:cubicBezTo>
                  <a:cubicBezTo>
                    <a:pt x="434" y="7973"/>
                    <a:pt x="501" y="7976"/>
                    <a:pt x="622" y="7976"/>
                  </a:cubicBezTo>
                  <a:cubicBezTo>
                    <a:pt x="1416" y="7976"/>
                    <a:pt x="4512" y="7850"/>
                    <a:pt x="5671" y="5938"/>
                  </a:cubicBezTo>
                  <a:cubicBezTo>
                    <a:pt x="7172" y="3403"/>
                    <a:pt x="6705" y="1"/>
                    <a:pt x="67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9"/>
            <p:cNvSpPr/>
            <p:nvPr/>
          </p:nvSpPr>
          <p:spPr>
            <a:xfrm>
              <a:off x="2904392" y="4514431"/>
              <a:ext cx="73260" cy="87999"/>
            </a:xfrm>
            <a:custGeom>
              <a:avLst/>
              <a:gdLst/>
              <a:ahLst/>
              <a:cxnLst/>
              <a:rect l="l" t="t" r="r" b="b"/>
              <a:pathLst>
                <a:path w="4871" h="5851" extrusionOk="0">
                  <a:moveTo>
                    <a:pt x="4649" y="0"/>
                  </a:moveTo>
                  <a:cubicBezTo>
                    <a:pt x="4600" y="0"/>
                    <a:pt x="4548" y="17"/>
                    <a:pt x="4503" y="47"/>
                  </a:cubicBezTo>
                  <a:cubicBezTo>
                    <a:pt x="4370" y="147"/>
                    <a:pt x="1001" y="2782"/>
                    <a:pt x="34" y="5584"/>
                  </a:cubicBezTo>
                  <a:cubicBezTo>
                    <a:pt x="0" y="5684"/>
                    <a:pt x="67" y="5818"/>
                    <a:pt x="167" y="5851"/>
                  </a:cubicBezTo>
                  <a:lnTo>
                    <a:pt x="234" y="5851"/>
                  </a:lnTo>
                  <a:cubicBezTo>
                    <a:pt x="300" y="5851"/>
                    <a:pt x="400" y="5818"/>
                    <a:pt x="434" y="5718"/>
                  </a:cubicBezTo>
                  <a:cubicBezTo>
                    <a:pt x="1334" y="3049"/>
                    <a:pt x="4737" y="414"/>
                    <a:pt x="4770" y="380"/>
                  </a:cubicBezTo>
                  <a:cubicBezTo>
                    <a:pt x="4870" y="314"/>
                    <a:pt x="4870" y="180"/>
                    <a:pt x="4804" y="80"/>
                  </a:cubicBezTo>
                  <a:cubicBezTo>
                    <a:pt x="4767" y="25"/>
                    <a:pt x="4710" y="0"/>
                    <a:pt x="464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9"/>
            <p:cNvSpPr/>
            <p:nvPr/>
          </p:nvSpPr>
          <p:spPr>
            <a:xfrm>
              <a:off x="2824124" y="4711395"/>
              <a:ext cx="148009" cy="77471"/>
            </a:xfrm>
            <a:custGeom>
              <a:avLst/>
              <a:gdLst/>
              <a:ahLst/>
              <a:cxnLst/>
              <a:rect l="l" t="t" r="r" b="b"/>
              <a:pathLst>
                <a:path w="9841" h="5151" extrusionOk="0">
                  <a:moveTo>
                    <a:pt x="3581" y="1"/>
                  </a:moveTo>
                  <a:cubicBezTo>
                    <a:pt x="2513" y="1"/>
                    <a:pt x="1317" y="235"/>
                    <a:pt x="0" y="827"/>
                  </a:cubicBezTo>
                  <a:cubicBezTo>
                    <a:pt x="0" y="827"/>
                    <a:pt x="1701" y="3796"/>
                    <a:pt x="4437" y="4930"/>
                  </a:cubicBezTo>
                  <a:cubicBezTo>
                    <a:pt x="4821" y="5085"/>
                    <a:pt x="5222" y="5150"/>
                    <a:pt x="5622" y="5150"/>
                  </a:cubicBezTo>
                  <a:cubicBezTo>
                    <a:pt x="7723" y="5150"/>
                    <a:pt x="9840" y="3363"/>
                    <a:pt x="9840" y="3363"/>
                  </a:cubicBezTo>
                  <a:cubicBezTo>
                    <a:pt x="9840" y="3363"/>
                    <a:pt x="7627" y="1"/>
                    <a:pt x="3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9"/>
            <p:cNvSpPr/>
            <p:nvPr/>
          </p:nvSpPr>
          <p:spPr>
            <a:xfrm>
              <a:off x="2866762" y="4733864"/>
              <a:ext cx="108875" cy="31629"/>
            </a:xfrm>
            <a:custGeom>
              <a:avLst/>
              <a:gdLst/>
              <a:ahLst/>
              <a:cxnLst/>
              <a:rect l="l" t="t" r="r" b="b"/>
              <a:pathLst>
                <a:path w="7239" h="2103" extrusionOk="0">
                  <a:moveTo>
                    <a:pt x="201" y="1"/>
                  </a:moveTo>
                  <a:cubicBezTo>
                    <a:pt x="67" y="1"/>
                    <a:pt x="0" y="101"/>
                    <a:pt x="0" y="201"/>
                  </a:cubicBezTo>
                  <a:cubicBezTo>
                    <a:pt x="0" y="334"/>
                    <a:pt x="67" y="434"/>
                    <a:pt x="201" y="434"/>
                  </a:cubicBezTo>
                  <a:cubicBezTo>
                    <a:pt x="234" y="434"/>
                    <a:pt x="4537" y="468"/>
                    <a:pt x="6872" y="2035"/>
                  </a:cubicBezTo>
                  <a:cubicBezTo>
                    <a:pt x="6905" y="2069"/>
                    <a:pt x="6972" y="2102"/>
                    <a:pt x="7005" y="2102"/>
                  </a:cubicBezTo>
                  <a:cubicBezTo>
                    <a:pt x="7072" y="2102"/>
                    <a:pt x="7139" y="2069"/>
                    <a:pt x="7172" y="2002"/>
                  </a:cubicBezTo>
                  <a:cubicBezTo>
                    <a:pt x="7239" y="1902"/>
                    <a:pt x="7206" y="1768"/>
                    <a:pt x="7105" y="1702"/>
                  </a:cubicBezTo>
                  <a:cubicBezTo>
                    <a:pt x="4670" y="67"/>
                    <a:pt x="367" y="1"/>
                    <a:pt x="2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9"/>
            <p:cNvSpPr/>
            <p:nvPr/>
          </p:nvSpPr>
          <p:spPr>
            <a:xfrm>
              <a:off x="3312262" y="4419258"/>
              <a:ext cx="227284" cy="521316"/>
            </a:xfrm>
            <a:custGeom>
              <a:avLst/>
              <a:gdLst/>
              <a:ahLst/>
              <a:cxnLst/>
              <a:rect l="l" t="t" r="r" b="b"/>
              <a:pathLst>
                <a:path w="15112" h="34662" extrusionOk="0">
                  <a:moveTo>
                    <a:pt x="14888" y="1"/>
                  </a:moveTo>
                  <a:cubicBezTo>
                    <a:pt x="14819" y="1"/>
                    <a:pt x="14752" y="29"/>
                    <a:pt x="14711" y="70"/>
                  </a:cubicBezTo>
                  <a:cubicBezTo>
                    <a:pt x="14544" y="270"/>
                    <a:pt x="1" y="19317"/>
                    <a:pt x="3937" y="34495"/>
                  </a:cubicBezTo>
                  <a:cubicBezTo>
                    <a:pt x="3970" y="34595"/>
                    <a:pt x="4070" y="34662"/>
                    <a:pt x="4170" y="34662"/>
                  </a:cubicBezTo>
                  <a:lnTo>
                    <a:pt x="4204" y="34662"/>
                  </a:lnTo>
                  <a:cubicBezTo>
                    <a:pt x="4304" y="34628"/>
                    <a:pt x="4370" y="34528"/>
                    <a:pt x="4370" y="34395"/>
                  </a:cubicBezTo>
                  <a:cubicBezTo>
                    <a:pt x="468" y="19417"/>
                    <a:pt x="14878" y="537"/>
                    <a:pt x="15045" y="337"/>
                  </a:cubicBezTo>
                  <a:cubicBezTo>
                    <a:pt x="15111" y="237"/>
                    <a:pt x="15078" y="104"/>
                    <a:pt x="15011" y="37"/>
                  </a:cubicBezTo>
                  <a:cubicBezTo>
                    <a:pt x="14973" y="11"/>
                    <a:pt x="14930" y="1"/>
                    <a:pt x="1488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9"/>
            <p:cNvSpPr/>
            <p:nvPr/>
          </p:nvSpPr>
          <p:spPr>
            <a:xfrm>
              <a:off x="3428927" y="4082903"/>
              <a:ext cx="230518" cy="218606"/>
            </a:xfrm>
            <a:custGeom>
              <a:avLst/>
              <a:gdLst/>
              <a:ahLst/>
              <a:cxnLst/>
              <a:rect l="l" t="t" r="r" b="b"/>
              <a:pathLst>
                <a:path w="15327" h="14535" extrusionOk="0">
                  <a:moveTo>
                    <a:pt x="11494" y="0"/>
                  </a:moveTo>
                  <a:cubicBezTo>
                    <a:pt x="9758" y="0"/>
                    <a:pt x="7987" y="1813"/>
                    <a:pt x="6648" y="1813"/>
                  </a:cubicBezTo>
                  <a:cubicBezTo>
                    <a:pt x="6512" y="1813"/>
                    <a:pt x="6380" y="1794"/>
                    <a:pt x="6254" y="1753"/>
                  </a:cubicBezTo>
                  <a:cubicBezTo>
                    <a:pt x="5414" y="1473"/>
                    <a:pt x="4653" y="1339"/>
                    <a:pt x="3993" y="1339"/>
                  </a:cubicBezTo>
                  <a:cubicBezTo>
                    <a:pt x="797" y="1339"/>
                    <a:pt x="1" y="4487"/>
                    <a:pt x="4452" y="9492"/>
                  </a:cubicBezTo>
                  <a:cubicBezTo>
                    <a:pt x="8395" y="13952"/>
                    <a:pt x="9880" y="14535"/>
                    <a:pt x="10387" y="14535"/>
                  </a:cubicBezTo>
                  <a:cubicBezTo>
                    <a:pt x="10566" y="14535"/>
                    <a:pt x="10623" y="14462"/>
                    <a:pt x="10623" y="14462"/>
                  </a:cubicBezTo>
                  <a:cubicBezTo>
                    <a:pt x="12491" y="11627"/>
                    <a:pt x="15327" y="2453"/>
                    <a:pt x="12992" y="552"/>
                  </a:cubicBezTo>
                  <a:cubicBezTo>
                    <a:pt x="12503" y="154"/>
                    <a:pt x="12000" y="0"/>
                    <a:pt x="114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9"/>
            <p:cNvSpPr/>
            <p:nvPr/>
          </p:nvSpPr>
          <p:spPr>
            <a:xfrm>
              <a:off x="3591464" y="4107027"/>
              <a:ext cx="210966" cy="214485"/>
            </a:xfrm>
            <a:custGeom>
              <a:avLst/>
              <a:gdLst/>
              <a:ahLst/>
              <a:cxnLst/>
              <a:rect l="l" t="t" r="r" b="b"/>
              <a:pathLst>
                <a:path w="14027" h="14261" extrusionOk="0">
                  <a:moveTo>
                    <a:pt x="6226" y="0"/>
                  </a:moveTo>
                  <a:cubicBezTo>
                    <a:pt x="4088" y="0"/>
                    <a:pt x="83" y="11790"/>
                    <a:pt x="83" y="11790"/>
                  </a:cubicBezTo>
                  <a:cubicBezTo>
                    <a:pt x="0" y="13562"/>
                    <a:pt x="2083" y="14260"/>
                    <a:pt x="4620" y="14260"/>
                  </a:cubicBezTo>
                  <a:cubicBezTo>
                    <a:pt x="8196" y="14260"/>
                    <a:pt x="12674" y="12874"/>
                    <a:pt x="13259" y="11157"/>
                  </a:cubicBezTo>
                  <a:cubicBezTo>
                    <a:pt x="14026" y="8888"/>
                    <a:pt x="12359" y="6453"/>
                    <a:pt x="10124" y="5786"/>
                  </a:cubicBezTo>
                  <a:cubicBezTo>
                    <a:pt x="8689" y="5319"/>
                    <a:pt x="10657" y="1116"/>
                    <a:pt x="6354" y="15"/>
                  </a:cubicBezTo>
                  <a:cubicBezTo>
                    <a:pt x="6312" y="5"/>
                    <a:pt x="6270" y="0"/>
                    <a:pt x="6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9"/>
            <p:cNvSpPr/>
            <p:nvPr/>
          </p:nvSpPr>
          <p:spPr>
            <a:xfrm>
              <a:off x="3573116" y="4309917"/>
              <a:ext cx="213267" cy="192888"/>
            </a:xfrm>
            <a:custGeom>
              <a:avLst/>
              <a:gdLst/>
              <a:ahLst/>
              <a:cxnLst/>
              <a:rect l="l" t="t" r="r" b="b"/>
              <a:pathLst>
                <a:path w="14180" h="12825" extrusionOk="0">
                  <a:moveTo>
                    <a:pt x="4373" y="1"/>
                  </a:moveTo>
                  <a:cubicBezTo>
                    <a:pt x="3039" y="1"/>
                    <a:pt x="2137" y="135"/>
                    <a:pt x="2137" y="135"/>
                  </a:cubicBezTo>
                  <a:cubicBezTo>
                    <a:pt x="2103" y="119"/>
                    <a:pt x="2068" y="112"/>
                    <a:pt x="2035" y="112"/>
                  </a:cubicBezTo>
                  <a:cubicBezTo>
                    <a:pt x="661" y="112"/>
                    <a:pt x="1" y="12824"/>
                    <a:pt x="2906" y="12824"/>
                  </a:cubicBezTo>
                  <a:cubicBezTo>
                    <a:pt x="2960" y="12824"/>
                    <a:pt x="3015" y="12820"/>
                    <a:pt x="3071" y="12811"/>
                  </a:cubicBezTo>
                  <a:cubicBezTo>
                    <a:pt x="6143" y="12294"/>
                    <a:pt x="5140" y="10805"/>
                    <a:pt x="8386" y="10805"/>
                  </a:cubicBezTo>
                  <a:cubicBezTo>
                    <a:pt x="8489" y="10805"/>
                    <a:pt x="8597" y="10806"/>
                    <a:pt x="8708" y="10809"/>
                  </a:cubicBezTo>
                  <a:cubicBezTo>
                    <a:pt x="8851" y="10812"/>
                    <a:pt x="8989" y="10813"/>
                    <a:pt x="9120" y="10813"/>
                  </a:cubicBezTo>
                  <a:cubicBezTo>
                    <a:pt x="12370" y="10813"/>
                    <a:pt x="12270" y="10002"/>
                    <a:pt x="12078" y="7374"/>
                  </a:cubicBezTo>
                  <a:cubicBezTo>
                    <a:pt x="11844" y="4638"/>
                    <a:pt x="14179" y="3971"/>
                    <a:pt x="12945" y="2770"/>
                  </a:cubicBezTo>
                  <a:cubicBezTo>
                    <a:pt x="10470" y="424"/>
                    <a:pt x="6740" y="1"/>
                    <a:pt x="4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9"/>
            <p:cNvSpPr/>
            <p:nvPr/>
          </p:nvSpPr>
          <p:spPr>
            <a:xfrm>
              <a:off x="3405074" y="4311932"/>
              <a:ext cx="215493" cy="184766"/>
            </a:xfrm>
            <a:custGeom>
              <a:avLst/>
              <a:gdLst/>
              <a:ahLst/>
              <a:cxnLst/>
              <a:rect l="l" t="t" r="r" b="b"/>
              <a:pathLst>
                <a:path w="14328" h="12285" extrusionOk="0">
                  <a:moveTo>
                    <a:pt x="11484" y="0"/>
                  </a:moveTo>
                  <a:cubicBezTo>
                    <a:pt x="11470" y="0"/>
                    <a:pt x="11456" y="1"/>
                    <a:pt x="11442" y="1"/>
                  </a:cubicBezTo>
                  <a:cubicBezTo>
                    <a:pt x="8540" y="101"/>
                    <a:pt x="1402" y="3570"/>
                    <a:pt x="1402" y="3570"/>
                  </a:cubicBezTo>
                  <a:cubicBezTo>
                    <a:pt x="1" y="6773"/>
                    <a:pt x="2536" y="7340"/>
                    <a:pt x="3536" y="8240"/>
                  </a:cubicBezTo>
                  <a:cubicBezTo>
                    <a:pt x="4537" y="9174"/>
                    <a:pt x="3603" y="11309"/>
                    <a:pt x="6038" y="11309"/>
                  </a:cubicBezTo>
                  <a:cubicBezTo>
                    <a:pt x="7798" y="11309"/>
                    <a:pt x="8425" y="12285"/>
                    <a:pt x="9368" y="12285"/>
                  </a:cubicBezTo>
                  <a:cubicBezTo>
                    <a:pt x="9730" y="12285"/>
                    <a:pt x="10138" y="12141"/>
                    <a:pt x="10675" y="11743"/>
                  </a:cubicBezTo>
                  <a:cubicBezTo>
                    <a:pt x="12567" y="10282"/>
                    <a:pt x="14327" y="0"/>
                    <a:pt x="11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9"/>
            <p:cNvSpPr/>
            <p:nvPr/>
          </p:nvSpPr>
          <p:spPr>
            <a:xfrm>
              <a:off x="3341364" y="4183506"/>
              <a:ext cx="246370" cy="159830"/>
            </a:xfrm>
            <a:custGeom>
              <a:avLst/>
              <a:gdLst/>
              <a:ahLst/>
              <a:cxnLst/>
              <a:rect l="l" t="t" r="r" b="b"/>
              <a:pathLst>
                <a:path w="16381" h="10627" extrusionOk="0">
                  <a:moveTo>
                    <a:pt x="5071" y="1"/>
                  </a:moveTo>
                  <a:cubicBezTo>
                    <a:pt x="0" y="268"/>
                    <a:pt x="4337" y="4771"/>
                    <a:pt x="3436" y="6105"/>
                  </a:cubicBezTo>
                  <a:cubicBezTo>
                    <a:pt x="2535" y="7439"/>
                    <a:pt x="134" y="10008"/>
                    <a:pt x="5171" y="10542"/>
                  </a:cubicBezTo>
                  <a:cubicBezTo>
                    <a:pt x="5722" y="10600"/>
                    <a:pt x="6287" y="10626"/>
                    <a:pt x="6856" y="10626"/>
                  </a:cubicBezTo>
                  <a:cubicBezTo>
                    <a:pt x="11513" y="10626"/>
                    <a:pt x="16381" y="8821"/>
                    <a:pt x="15578" y="7573"/>
                  </a:cubicBezTo>
                  <a:cubicBezTo>
                    <a:pt x="11575" y="1335"/>
                    <a:pt x="5071" y="1"/>
                    <a:pt x="50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9"/>
            <p:cNvSpPr/>
            <p:nvPr/>
          </p:nvSpPr>
          <p:spPr>
            <a:xfrm>
              <a:off x="3549563" y="4201674"/>
              <a:ext cx="42157" cy="89217"/>
            </a:xfrm>
            <a:custGeom>
              <a:avLst/>
              <a:gdLst/>
              <a:ahLst/>
              <a:cxnLst/>
              <a:rect l="l" t="t" r="r" b="b"/>
              <a:pathLst>
                <a:path w="2803" h="5932" extrusionOk="0">
                  <a:moveTo>
                    <a:pt x="250" y="0"/>
                  </a:moveTo>
                  <a:cubicBezTo>
                    <a:pt x="223" y="0"/>
                    <a:pt x="195" y="8"/>
                    <a:pt x="167" y="27"/>
                  </a:cubicBezTo>
                  <a:cubicBezTo>
                    <a:pt x="34" y="60"/>
                    <a:pt x="0" y="160"/>
                    <a:pt x="34" y="294"/>
                  </a:cubicBezTo>
                  <a:cubicBezTo>
                    <a:pt x="101" y="461"/>
                    <a:pt x="1635" y="4697"/>
                    <a:pt x="2135" y="5664"/>
                  </a:cubicBezTo>
                  <a:cubicBezTo>
                    <a:pt x="2202" y="5764"/>
                    <a:pt x="2302" y="5931"/>
                    <a:pt x="2469" y="5931"/>
                  </a:cubicBezTo>
                  <a:lnTo>
                    <a:pt x="2536" y="5931"/>
                  </a:lnTo>
                  <a:cubicBezTo>
                    <a:pt x="2802" y="5864"/>
                    <a:pt x="2802" y="5564"/>
                    <a:pt x="2736" y="4096"/>
                  </a:cubicBezTo>
                  <a:cubicBezTo>
                    <a:pt x="2702" y="3162"/>
                    <a:pt x="2636" y="1962"/>
                    <a:pt x="2702" y="994"/>
                  </a:cubicBezTo>
                  <a:cubicBezTo>
                    <a:pt x="2736" y="894"/>
                    <a:pt x="2636" y="794"/>
                    <a:pt x="2536" y="761"/>
                  </a:cubicBezTo>
                  <a:cubicBezTo>
                    <a:pt x="2402" y="761"/>
                    <a:pt x="2302" y="861"/>
                    <a:pt x="2302" y="961"/>
                  </a:cubicBezTo>
                  <a:cubicBezTo>
                    <a:pt x="2202" y="1962"/>
                    <a:pt x="2269" y="3162"/>
                    <a:pt x="2302" y="4130"/>
                  </a:cubicBezTo>
                  <a:cubicBezTo>
                    <a:pt x="2335" y="4463"/>
                    <a:pt x="2335" y="4830"/>
                    <a:pt x="2369" y="5131"/>
                  </a:cubicBezTo>
                  <a:cubicBezTo>
                    <a:pt x="1735" y="3763"/>
                    <a:pt x="434" y="194"/>
                    <a:pt x="434" y="127"/>
                  </a:cubicBezTo>
                  <a:cubicBezTo>
                    <a:pt x="386" y="55"/>
                    <a:pt x="321" y="0"/>
                    <a:pt x="25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9"/>
            <p:cNvSpPr/>
            <p:nvPr/>
          </p:nvSpPr>
          <p:spPr>
            <a:xfrm>
              <a:off x="3592201" y="4220429"/>
              <a:ext cx="95339" cy="80494"/>
            </a:xfrm>
            <a:custGeom>
              <a:avLst/>
              <a:gdLst/>
              <a:ahLst/>
              <a:cxnLst/>
              <a:rect l="l" t="t" r="r" b="b"/>
              <a:pathLst>
                <a:path w="6339" h="5352" extrusionOk="0">
                  <a:moveTo>
                    <a:pt x="4525" y="1"/>
                  </a:moveTo>
                  <a:cubicBezTo>
                    <a:pt x="4464" y="1"/>
                    <a:pt x="4407" y="26"/>
                    <a:pt x="4371" y="81"/>
                  </a:cubicBezTo>
                  <a:cubicBezTo>
                    <a:pt x="1" y="4717"/>
                    <a:pt x="134" y="5051"/>
                    <a:pt x="201" y="5184"/>
                  </a:cubicBezTo>
                  <a:cubicBezTo>
                    <a:pt x="234" y="5285"/>
                    <a:pt x="301" y="5351"/>
                    <a:pt x="401" y="5351"/>
                  </a:cubicBezTo>
                  <a:lnTo>
                    <a:pt x="535" y="5351"/>
                  </a:lnTo>
                  <a:cubicBezTo>
                    <a:pt x="1368" y="5351"/>
                    <a:pt x="5171" y="5018"/>
                    <a:pt x="6239" y="4117"/>
                  </a:cubicBezTo>
                  <a:cubicBezTo>
                    <a:pt x="6339" y="4050"/>
                    <a:pt x="6339" y="3917"/>
                    <a:pt x="6272" y="3850"/>
                  </a:cubicBezTo>
                  <a:cubicBezTo>
                    <a:pt x="6235" y="3795"/>
                    <a:pt x="6178" y="3770"/>
                    <a:pt x="6118" y="3770"/>
                  </a:cubicBezTo>
                  <a:cubicBezTo>
                    <a:pt x="6068" y="3770"/>
                    <a:pt x="6017" y="3787"/>
                    <a:pt x="5972" y="3817"/>
                  </a:cubicBezTo>
                  <a:cubicBezTo>
                    <a:pt x="5071" y="4551"/>
                    <a:pt x="1702" y="4918"/>
                    <a:pt x="668" y="4951"/>
                  </a:cubicBezTo>
                  <a:cubicBezTo>
                    <a:pt x="1102" y="4250"/>
                    <a:pt x="2936" y="2182"/>
                    <a:pt x="4671" y="348"/>
                  </a:cubicBezTo>
                  <a:cubicBezTo>
                    <a:pt x="4738" y="281"/>
                    <a:pt x="4738" y="148"/>
                    <a:pt x="4671" y="47"/>
                  </a:cubicBezTo>
                  <a:cubicBezTo>
                    <a:pt x="4626" y="17"/>
                    <a:pt x="4574" y="1"/>
                    <a:pt x="452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9"/>
            <p:cNvSpPr/>
            <p:nvPr/>
          </p:nvSpPr>
          <p:spPr>
            <a:xfrm>
              <a:off x="3473310" y="4203629"/>
              <a:ext cx="107371" cy="141948"/>
            </a:xfrm>
            <a:custGeom>
              <a:avLst/>
              <a:gdLst/>
              <a:ahLst/>
              <a:cxnLst/>
              <a:rect l="l" t="t" r="r" b="b"/>
              <a:pathLst>
                <a:path w="7139" h="9438" extrusionOk="0">
                  <a:moveTo>
                    <a:pt x="487" y="1"/>
                  </a:moveTo>
                  <a:cubicBezTo>
                    <a:pt x="427" y="1"/>
                    <a:pt x="370" y="27"/>
                    <a:pt x="334" y="64"/>
                  </a:cubicBezTo>
                  <a:cubicBezTo>
                    <a:pt x="267" y="164"/>
                    <a:pt x="267" y="297"/>
                    <a:pt x="334" y="364"/>
                  </a:cubicBezTo>
                  <a:cubicBezTo>
                    <a:pt x="367" y="364"/>
                    <a:pt x="1034" y="964"/>
                    <a:pt x="2702" y="2866"/>
                  </a:cubicBezTo>
                  <a:cubicBezTo>
                    <a:pt x="3469" y="3733"/>
                    <a:pt x="4337" y="4433"/>
                    <a:pt x="5070" y="5067"/>
                  </a:cubicBezTo>
                  <a:cubicBezTo>
                    <a:pt x="5904" y="5768"/>
                    <a:pt x="6638" y="6368"/>
                    <a:pt x="6705" y="6768"/>
                  </a:cubicBezTo>
                  <a:cubicBezTo>
                    <a:pt x="6705" y="6802"/>
                    <a:pt x="6672" y="6835"/>
                    <a:pt x="6605" y="6935"/>
                  </a:cubicBezTo>
                  <a:cubicBezTo>
                    <a:pt x="5913" y="7726"/>
                    <a:pt x="2230" y="9004"/>
                    <a:pt x="306" y="9004"/>
                  </a:cubicBezTo>
                  <a:cubicBezTo>
                    <a:pt x="282" y="9004"/>
                    <a:pt x="258" y="9004"/>
                    <a:pt x="234" y="9003"/>
                  </a:cubicBezTo>
                  <a:cubicBezTo>
                    <a:pt x="100" y="9003"/>
                    <a:pt x="0" y="9103"/>
                    <a:pt x="0" y="9204"/>
                  </a:cubicBezTo>
                  <a:cubicBezTo>
                    <a:pt x="0" y="9337"/>
                    <a:pt x="100" y="9437"/>
                    <a:pt x="200" y="9437"/>
                  </a:cubicBezTo>
                  <a:lnTo>
                    <a:pt x="300" y="9437"/>
                  </a:lnTo>
                  <a:cubicBezTo>
                    <a:pt x="2268" y="9437"/>
                    <a:pt x="6105" y="8136"/>
                    <a:pt x="6905" y="7202"/>
                  </a:cubicBezTo>
                  <a:cubicBezTo>
                    <a:pt x="7072" y="7035"/>
                    <a:pt x="7139" y="6869"/>
                    <a:pt x="7105" y="6702"/>
                  </a:cubicBezTo>
                  <a:cubicBezTo>
                    <a:pt x="7005" y="6168"/>
                    <a:pt x="6305" y="5568"/>
                    <a:pt x="5337" y="4767"/>
                  </a:cubicBezTo>
                  <a:cubicBezTo>
                    <a:pt x="4603" y="4133"/>
                    <a:pt x="3770" y="3433"/>
                    <a:pt x="3002" y="2599"/>
                  </a:cubicBezTo>
                  <a:cubicBezTo>
                    <a:pt x="1301" y="664"/>
                    <a:pt x="667" y="64"/>
                    <a:pt x="634" y="64"/>
                  </a:cubicBezTo>
                  <a:cubicBezTo>
                    <a:pt x="589" y="18"/>
                    <a:pt x="537" y="1"/>
                    <a:pt x="48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9"/>
            <p:cNvSpPr/>
            <p:nvPr/>
          </p:nvSpPr>
          <p:spPr>
            <a:xfrm>
              <a:off x="3577161" y="4307601"/>
              <a:ext cx="105370" cy="140820"/>
            </a:xfrm>
            <a:custGeom>
              <a:avLst/>
              <a:gdLst/>
              <a:ahLst/>
              <a:cxnLst/>
              <a:rect l="l" t="t" r="r" b="b"/>
              <a:pathLst>
                <a:path w="7006" h="9363" extrusionOk="0">
                  <a:moveTo>
                    <a:pt x="6548" y="0"/>
                  </a:moveTo>
                  <a:cubicBezTo>
                    <a:pt x="6366" y="0"/>
                    <a:pt x="6109" y="17"/>
                    <a:pt x="5738" y="56"/>
                  </a:cubicBezTo>
                  <a:cubicBezTo>
                    <a:pt x="5127" y="115"/>
                    <a:pt x="4331" y="185"/>
                    <a:pt x="3527" y="185"/>
                  </a:cubicBezTo>
                  <a:cubicBezTo>
                    <a:pt x="2969" y="185"/>
                    <a:pt x="2407" y="151"/>
                    <a:pt x="1901" y="56"/>
                  </a:cubicBezTo>
                  <a:cubicBezTo>
                    <a:pt x="1863" y="50"/>
                    <a:pt x="1825" y="47"/>
                    <a:pt x="1787" y="47"/>
                  </a:cubicBezTo>
                  <a:cubicBezTo>
                    <a:pt x="1602" y="47"/>
                    <a:pt x="1440" y="117"/>
                    <a:pt x="1301" y="256"/>
                  </a:cubicBezTo>
                  <a:cubicBezTo>
                    <a:pt x="0" y="1490"/>
                    <a:pt x="801" y="8395"/>
                    <a:pt x="867" y="9162"/>
                  </a:cubicBezTo>
                  <a:cubicBezTo>
                    <a:pt x="901" y="9296"/>
                    <a:pt x="967" y="9362"/>
                    <a:pt x="1068" y="9362"/>
                  </a:cubicBezTo>
                  <a:lnTo>
                    <a:pt x="1101" y="9362"/>
                  </a:lnTo>
                  <a:cubicBezTo>
                    <a:pt x="1234" y="9362"/>
                    <a:pt x="1301" y="9229"/>
                    <a:pt x="1301" y="9129"/>
                  </a:cubicBezTo>
                  <a:cubicBezTo>
                    <a:pt x="1034" y="7061"/>
                    <a:pt x="634" y="1490"/>
                    <a:pt x="1568" y="556"/>
                  </a:cubicBezTo>
                  <a:cubicBezTo>
                    <a:pt x="1641" y="507"/>
                    <a:pt x="1697" y="476"/>
                    <a:pt x="1760" y="476"/>
                  </a:cubicBezTo>
                  <a:cubicBezTo>
                    <a:pt x="1784" y="476"/>
                    <a:pt x="1808" y="480"/>
                    <a:pt x="1835" y="489"/>
                  </a:cubicBezTo>
                  <a:cubicBezTo>
                    <a:pt x="2315" y="565"/>
                    <a:pt x="2843" y="593"/>
                    <a:pt x="3373" y="593"/>
                  </a:cubicBezTo>
                  <a:cubicBezTo>
                    <a:pt x="4239" y="593"/>
                    <a:pt x="5108" y="518"/>
                    <a:pt x="5771" y="456"/>
                  </a:cubicBezTo>
                  <a:cubicBezTo>
                    <a:pt x="6078" y="432"/>
                    <a:pt x="6384" y="409"/>
                    <a:pt x="6573" y="409"/>
                  </a:cubicBezTo>
                  <a:cubicBezTo>
                    <a:pt x="6651" y="409"/>
                    <a:pt x="6709" y="413"/>
                    <a:pt x="6738" y="423"/>
                  </a:cubicBezTo>
                  <a:cubicBezTo>
                    <a:pt x="6761" y="428"/>
                    <a:pt x="6783" y="431"/>
                    <a:pt x="6804" y="431"/>
                  </a:cubicBezTo>
                  <a:cubicBezTo>
                    <a:pt x="6904" y="431"/>
                    <a:pt x="6977" y="366"/>
                    <a:pt x="7005" y="256"/>
                  </a:cubicBezTo>
                  <a:cubicBezTo>
                    <a:pt x="7005" y="156"/>
                    <a:pt x="6938" y="22"/>
                    <a:pt x="6838" y="22"/>
                  </a:cubicBezTo>
                  <a:cubicBezTo>
                    <a:pt x="6769" y="8"/>
                    <a:pt x="6677" y="0"/>
                    <a:pt x="654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9"/>
            <p:cNvSpPr/>
            <p:nvPr/>
          </p:nvSpPr>
          <p:spPr>
            <a:xfrm>
              <a:off x="3592201" y="4184378"/>
              <a:ext cx="41661" cy="108514"/>
            </a:xfrm>
            <a:custGeom>
              <a:avLst/>
              <a:gdLst/>
              <a:ahLst/>
              <a:cxnLst/>
              <a:rect l="l" t="t" r="r" b="b"/>
              <a:pathLst>
                <a:path w="2770" h="7215" extrusionOk="0">
                  <a:moveTo>
                    <a:pt x="2535" y="1"/>
                  </a:moveTo>
                  <a:cubicBezTo>
                    <a:pt x="2436" y="1"/>
                    <a:pt x="2363" y="60"/>
                    <a:pt x="2336" y="143"/>
                  </a:cubicBezTo>
                  <a:cubicBezTo>
                    <a:pt x="2302" y="210"/>
                    <a:pt x="535" y="6014"/>
                    <a:pt x="68" y="6914"/>
                  </a:cubicBezTo>
                  <a:cubicBezTo>
                    <a:pt x="1" y="7014"/>
                    <a:pt x="68" y="7148"/>
                    <a:pt x="168" y="7215"/>
                  </a:cubicBezTo>
                  <a:lnTo>
                    <a:pt x="234" y="7215"/>
                  </a:lnTo>
                  <a:cubicBezTo>
                    <a:pt x="334" y="7215"/>
                    <a:pt x="401" y="7181"/>
                    <a:pt x="434" y="7114"/>
                  </a:cubicBezTo>
                  <a:cubicBezTo>
                    <a:pt x="901" y="6180"/>
                    <a:pt x="2669" y="510"/>
                    <a:pt x="2736" y="276"/>
                  </a:cubicBezTo>
                  <a:cubicBezTo>
                    <a:pt x="2769" y="176"/>
                    <a:pt x="2703" y="43"/>
                    <a:pt x="2603" y="9"/>
                  </a:cubicBezTo>
                  <a:cubicBezTo>
                    <a:pt x="2579" y="3"/>
                    <a:pt x="2556" y="1"/>
                    <a:pt x="2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9"/>
            <p:cNvSpPr/>
            <p:nvPr/>
          </p:nvSpPr>
          <p:spPr>
            <a:xfrm>
              <a:off x="3590201" y="4316414"/>
              <a:ext cx="84299" cy="77817"/>
            </a:xfrm>
            <a:custGeom>
              <a:avLst/>
              <a:gdLst/>
              <a:ahLst/>
              <a:cxnLst/>
              <a:rect l="l" t="t" r="r" b="b"/>
              <a:pathLst>
                <a:path w="5605" h="5174" extrusionOk="0">
                  <a:moveTo>
                    <a:pt x="510" y="0"/>
                  </a:moveTo>
                  <a:cubicBezTo>
                    <a:pt x="442" y="0"/>
                    <a:pt x="375" y="29"/>
                    <a:pt x="334" y="70"/>
                  </a:cubicBezTo>
                  <a:cubicBezTo>
                    <a:pt x="234" y="170"/>
                    <a:pt x="0" y="404"/>
                    <a:pt x="2069" y="5074"/>
                  </a:cubicBezTo>
                  <a:cubicBezTo>
                    <a:pt x="2102" y="5140"/>
                    <a:pt x="2169" y="5174"/>
                    <a:pt x="2269" y="5174"/>
                  </a:cubicBezTo>
                  <a:lnTo>
                    <a:pt x="2335" y="5174"/>
                  </a:lnTo>
                  <a:cubicBezTo>
                    <a:pt x="2435" y="5140"/>
                    <a:pt x="2502" y="5007"/>
                    <a:pt x="2435" y="4907"/>
                  </a:cubicBezTo>
                  <a:cubicBezTo>
                    <a:pt x="1668" y="3172"/>
                    <a:pt x="901" y="1238"/>
                    <a:pt x="734" y="537"/>
                  </a:cubicBezTo>
                  <a:lnTo>
                    <a:pt x="734" y="537"/>
                  </a:lnTo>
                  <a:cubicBezTo>
                    <a:pt x="1235" y="804"/>
                    <a:pt x="2269" y="1404"/>
                    <a:pt x="3236" y="1938"/>
                  </a:cubicBezTo>
                  <a:cubicBezTo>
                    <a:pt x="4070" y="2405"/>
                    <a:pt x="4837" y="2872"/>
                    <a:pt x="5271" y="3072"/>
                  </a:cubicBezTo>
                  <a:cubicBezTo>
                    <a:pt x="5306" y="3096"/>
                    <a:pt x="5346" y="3107"/>
                    <a:pt x="5384" y="3107"/>
                  </a:cubicBezTo>
                  <a:cubicBezTo>
                    <a:pt x="5453" y="3107"/>
                    <a:pt x="5516" y="3070"/>
                    <a:pt x="5538" y="3005"/>
                  </a:cubicBezTo>
                  <a:cubicBezTo>
                    <a:pt x="5604" y="2905"/>
                    <a:pt x="5571" y="2772"/>
                    <a:pt x="5471" y="2705"/>
                  </a:cubicBezTo>
                  <a:cubicBezTo>
                    <a:pt x="5037" y="2505"/>
                    <a:pt x="4270" y="2038"/>
                    <a:pt x="3436" y="1571"/>
                  </a:cubicBezTo>
                  <a:cubicBezTo>
                    <a:pt x="2202" y="871"/>
                    <a:pt x="934" y="170"/>
                    <a:pt x="634" y="37"/>
                  </a:cubicBezTo>
                  <a:cubicBezTo>
                    <a:pt x="596" y="11"/>
                    <a:pt x="553" y="0"/>
                    <a:pt x="51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9"/>
            <p:cNvSpPr/>
            <p:nvPr/>
          </p:nvSpPr>
          <p:spPr>
            <a:xfrm>
              <a:off x="3524476" y="4316956"/>
              <a:ext cx="59212" cy="91323"/>
            </a:xfrm>
            <a:custGeom>
              <a:avLst/>
              <a:gdLst/>
              <a:ahLst/>
              <a:cxnLst/>
              <a:rect l="l" t="t" r="r" b="b"/>
              <a:pathLst>
                <a:path w="3937" h="6072" extrusionOk="0">
                  <a:moveTo>
                    <a:pt x="3470" y="1"/>
                  </a:moveTo>
                  <a:cubicBezTo>
                    <a:pt x="2869" y="34"/>
                    <a:pt x="901" y="2636"/>
                    <a:pt x="67" y="3737"/>
                  </a:cubicBezTo>
                  <a:cubicBezTo>
                    <a:pt x="1" y="3837"/>
                    <a:pt x="34" y="3970"/>
                    <a:pt x="134" y="4037"/>
                  </a:cubicBezTo>
                  <a:cubicBezTo>
                    <a:pt x="172" y="4062"/>
                    <a:pt x="215" y="4073"/>
                    <a:pt x="258" y="4073"/>
                  </a:cubicBezTo>
                  <a:cubicBezTo>
                    <a:pt x="326" y="4073"/>
                    <a:pt x="393" y="4045"/>
                    <a:pt x="434" y="4004"/>
                  </a:cubicBezTo>
                  <a:cubicBezTo>
                    <a:pt x="1502" y="2502"/>
                    <a:pt x="2836" y="868"/>
                    <a:pt x="3370" y="501"/>
                  </a:cubicBezTo>
                  <a:lnTo>
                    <a:pt x="3370" y="501"/>
                  </a:lnTo>
                  <a:cubicBezTo>
                    <a:pt x="3236" y="1001"/>
                    <a:pt x="2636" y="2336"/>
                    <a:pt x="2236" y="3236"/>
                  </a:cubicBezTo>
                  <a:cubicBezTo>
                    <a:pt x="1602" y="4637"/>
                    <a:pt x="1235" y="5505"/>
                    <a:pt x="1201" y="5872"/>
                  </a:cubicBezTo>
                  <a:cubicBezTo>
                    <a:pt x="1201" y="5972"/>
                    <a:pt x="1302" y="6072"/>
                    <a:pt x="1402" y="6072"/>
                  </a:cubicBezTo>
                  <a:cubicBezTo>
                    <a:pt x="1535" y="6072"/>
                    <a:pt x="1635" y="5972"/>
                    <a:pt x="1635" y="5872"/>
                  </a:cubicBezTo>
                  <a:cubicBezTo>
                    <a:pt x="1635" y="5571"/>
                    <a:pt x="2169" y="4437"/>
                    <a:pt x="2602" y="3403"/>
                  </a:cubicBezTo>
                  <a:cubicBezTo>
                    <a:pt x="3670" y="1068"/>
                    <a:pt x="3937" y="334"/>
                    <a:pt x="3703" y="67"/>
                  </a:cubicBezTo>
                  <a:cubicBezTo>
                    <a:pt x="3637" y="1"/>
                    <a:pt x="3536" y="1"/>
                    <a:pt x="347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9"/>
            <p:cNvSpPr/>
            <p:nvPr/>
          </p:nvSpPr>
          <p:spPr>
            <a:xfrm>
              <a:off x="3487854" y="4268602"/>
              <a:ext cx="93323" cy="47361"/>
            </a:xfrm>
            <a:custGeom>
              <a:avLst/>
              <a:gdLst/>
              <a:ahLst/>
              <a:cxnLst/>
              <a:rect l="l" t="t" r="r" b="b"/>
              <a:pathLst>
                <a:path w="6205" h="3149" extrusionOk="0">
                  <a:moveTo>
                    <a:pt x="789" y="1"/>
                  </a:moveTo>
                  <a:cubicBezTo>
                    <a:pt x="707" y="1"/>
                    <a:pt x="626" y="38"/>
                    <a:pt x="601" y="113"/>
                  </a:cubicBezTo>
                  <a:cubicBezTo>
                    <a:pt x="534" y="247"/>
                    <a:pt x="601" y="347"/>
                    <a:pt x="701" y="414"/>
                  </a:cubicBezTo>
                  <a:cubicBezTo>
                    <a:pt x="868" y="480"/>
                    <a:pt x="4137" y="1915"/>
                    <a:pt x="5438" y="2448"/>
                  </a:cubicBezTo>
                  <a:cubicBezTo>
                    <a:pt x="4693" y="2580"/>
                    <a:pt x="3128" y="2740"/>
                    <a:pt x="1867" y="2740"/>
                  </a:cubicBezTo>
                  <a:cubicBezTo>
                    <a:pt x="1208" y="2740"/>
                    <a:pt x="633" y="2696"/>
                    <a:pt x="301" y="2582"/>
                  </a:cubicBezTo>
                  <a:cubicBezTo>
                    <a:pt x="277" y="2574"/>
                    <a:pt x="253" y="2570"/>
                    <a:pt x="230" y="2570"/>
                  </a:cubicBezTo>
                  <a:cubicBezTo>
                    <a:pt x="155" y="2570"/>
                    <a:pt x="85" y="2613"/>
                    <a:pt x="34" y="2715"/>
                  </a:cubicBezTo>
                  <a:cubicBezTo>
                    <a:pt x="1" y="2815"/>
                    <a:pt x="67" y="2915"/>
                    <a:pt x="167" y="2982"/>
                  </a:cubicBezTo>
                  <a:cubicBezTo>
                    <a:pt x="534" y="3116"/>
                    <a:pt x="1201" y="3149"/>
                    <a:pt x="1969" y="3149"/>
                  </a:cubicBezTo>
                  <a:cubicBezTo>
                    <a:pt x="3670" y="3149"/>
                    <a:pt x="5805" y="2882"/>
                    <a:pt x="6105" y="2649"/>
                  </a:cubicBezTo>
                  <a:cubicBezTo>
                    <a:pt x="6172" y="2615"/>
                    <a:pt x="6205" y="2515"/>
                    <a:pt x="6205" y="2415"/>
                  </a:cubicBezTo>
                  <a:cubicBezTo>
                    <a:pt x="6172" y="2348"/>
                    <a:pt x="6138" y="2282"/>
                    <a:pt x="6005" y="2215"/>
                  </a:cubicBezTo>
                  <a:cubicBezTo>
                    <a:pt x="5338" y="1981"/>
                    <a:pt x="901" y="47"/>
                    <a:pt x="868" y="13"/>
                  </a:cubicBezTo>
                  <a:cubicBezTo>
                    <a:pt x="843" y="5"/>
                    <a:pt x="816" y="1"/>
                    <a:pt x="78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9"/>
            <p:cNvSpPr/>
            <p:nvPr/>
          </p:nvSpPr>
          <p:spPr>
            <a:xfrm>
              <a:off x="3558918" y="4287928"/>
              <a:ext cx="59393" cy="45195"/>
            </a:xfrm>
            <a:custGeom>
              <a:avLst/>
              <a:gdLst/>
              <a:ahLst/>
              <a:cxnLst/>
              <a:rect l="l" t="t" r="r" b="b"/>
              <a:pathLst>
                <a:path w="3949" h="3005" extrusionOk="0">
                  <a:moveTo>
                    <a:pt x="2232" y="0"/>
                  </a:moveTo>
                  <a:cubicBezTo>
                    <a:pt x="1890" y="0"/>
                    <a:pt x="1647" y="163"/>
                    <a:pt x="1647" y="163"/>
                  </a:cubicBezTo>
                  <a:cubicBezTo>
                    <a:pt x="1" y="1131"/>
                    <a:pt x="1134" y="3005"/>
                    <a:pt x="2176" y="3005"/>
                  </a:cubicBezTo>
                  <a:cubicBezTo>
                    <a:pt x="2211" y="3005"/>
                    <a:pt x="2246" y="3002"/>
                    <a:pt x="2281" y="2998"/>
                  </a:cubicBezTo>
                  <a:cubicBezTo>
                    <a:pt x="3348" y="2831"/>
                    <a:pt x="3948" y="1397"/>
                    <a:pt x="3181" y="496"/>
                  </a:cubicBezTo>
                  <a:cubicBezTo>
                    <a:pt x="2852" y="108"/>
                    <a:pt x="2510" y="0"/>
                    <a:pt x="22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9"/>
            <p:cNvSpPr/>
            <p:nvPr/>
          </p:nvSpPr>
          <p:spPr>
            <a:xfrm>
              <a:off x="3566122" y="4284845"/>
              <a:ext cx="50685" cy="51196"/>
            </a:xfrm>
            <a:custGeom>
              <a:avLst/>
              <a:gdLst/>
              <a:ahLst/>
              <a:cxnLst/>
              <a:rect l="l" t="t" r="r" b="b"/>
              <a:pathLst>
                <a:path w="3370" h="3404" extrusionOk="0">
                  <a:moveTo>
                    <a:pt x="1735" y="401"/>
                  </a:moveTo>
                  <a:cubicBezTo>
                    <a:pt x="2035" y="401"/>
                    <a:pt x="2302" y="568"/>
                    <a:pt x="2569" y="868"/>
                  </a:cubicBezTo>
                  <a:cubicBezTo>
                    <a:pt x="2869" y="1202"/>
                    <a:pt x="2936" y="1669"/>
                    <a:pt x="2736" y="2136"/>
                  </a:cubicBezTo>
                  <a:cubicBezTo>
                    <a:pt x="2569" y="2603"/>
                    <a:pt x="2202" y="2936"/>
                    <a:pt x="1768" y="3003"/>
                  </a:cubicBezTo>
                  <a:cubicBezTo>
                    <a:pt x="1752" y="3004"/>
                    <a:pt x="1737" y="3005"/>
                    <a:pt x="1721" y="3005"/>
                  </a:cubicBezTo>
                  <a:cubicBezTo>
                    <a:pt x="1266" y="3005"/>
                    <a:pt x="762" y="2550"/>
                    <a:pt x="601" y="2002"/>
                  </a:cubicBezTo>
                  <a:cubicBezTo>
                    <a:pt x="501" y="1669"/>
                    <a:pt x="467" y="1035"/>
                    <a:pt x="1301" y="535"/>
                  </a:cubicBezTo>
                  <a:cubicBezTo>
                    <a:pt x="1301" y="535"/>
                    <a:pt x="1468" y="401"/>
                    <a:pt x="1735" y="401"/>
                  </a:cubicBezTo>
                  <a:close/>
                  <a:moveTo>
                    <a:pt x="1735" y="1"/>
                  </a:moveTo>
                  <a:cubicBezTo>
                    <a:pt x="1335" y="1"/>
                    <a:pt x="1068" y="201"/>
                    <a:pt x="1068" y="201"/>
                  </a:cubicBezTo>
                  <a:cubicBezTo>
                    <a:pt x="300" y="635"/>
                    <a:pt x="0" y="1368"/>
                    <a:pt x="200" y="2102"/>
                  </a:cubicBezTo>
                  <a:cubicBezTo>
                    <a:pt x="401" y="2836"/>
                    <a:pt x="1034" y="3403"/>
                    <a:pt x="1668" y="3403"/>
                  </a:cubicBezTo>
                  <a:lnTo>
                    <a:pt x="1835" y="3403"/>
                  </a:lnTo>
                  <a:cubicBezTo>
                    <a:pt x="2402" y="3337"/>
                    <a:pt x="2902" y="2903"/>
                    <a:pt x="3136" y="2302"/>
                  </a:cubicBezTo>
                  <a:cubicBezTo>
                    <a:pt x="3369" y="1702"/>
                    <a:pt x="3269" y="1035"/>
                    <a:pt x="2869" y="568"/>
                  </a:cubicBezTo>
                  <a:cubicBezTo>
                    <a:pt x="2469" y="101"/>
                    <a:pt x="2035" y="1"/>
                    <a:pt x="17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9"/>
            <p:cNvSpPr/>
            <p:nvPr/>
          </p:nvSpPr>
          <p:spPr>
            <a:xfrm>
              <a:off x="3377475" y="4683360"/>
              <a:ext cx="147512" cy="77697"/>
            </a:xfrm>
            <a:custGeom>
              <a:avLst/>
              <a:gdLst/>
              <a:ahLst/>
              <a:cxnLst/>
              <a:rect l="l" t="t" r="r" b="b"/>
              <a:pathLst>
                <a:path w="9808" h="5166" extrusionOk="0">
                  <a:moveTo>
                    <a:pt x="6341" y="0"/>
                  </a:moveTo>
                  <a:cubicBezTo>
                    <a:pt x="2200" y="0"/>
                    <a:pt x="1" y="3459"/>
                    <a:pt x="1" y="3459"/>
                  </a:cubicBezTo>
                  <a:cubicBezTo>
                    <a:pt x="1" y="3459"/>
                    <a:pt x="2099" y="5165"/>
                    <a:pt x="4168" y="5165"/>
                  </a:cubicBezTo>
                  <a:cubicBezTo>
                    <a:pt x="4588" y="5165"/>
                    <a:pt x="5006" y="5095"/>
                    <a:pt x="5405" y="4926"/>
                  </a:cubicBezTo>
                  <a:cubicBezTo>
                    <a:pt x="8140" y="3792"/>
                    <a:pt x="9808" y="757"/>
                    <a:pt x="9808" y="757"/>
                  </a:cubicBezTo>
                  <a:cubicBezTo>
                    <a:pt x="8534" y="216"/>
                    <a:pt x="7377" y="0"/>
                    <a:pt x="63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9"/>
            <p:cNvSpPr/>
            <p:nvPr/>
          </p:nvSpPr>
          <p:spPr>
            <a:xfrm>
              <a:off x="3373971" y="4705770"/>
              <a:ext cx="108378" cy="33133"/>
            </a:xfrm>
            <a:custGeom>
              <a:avLst/>
              <a:gdLst/>
              <a:ahLst/>
              <a:cxnLst/>
              <a:rect l="l" t="t" r="r" b="b"/>
              <a:pathLst>
                <a:path w="7206" h="2203" extrusionOk="0">
                  <a:moveTo>
                    <a:pt x="7005" y="1"/>
                  </a:moveTo>
                  <a:cubicBezTo>
                    <a:pt x="6839" y="1"/>
                    <a:pt x="2536" y="134"/>
                    <a:pt x="101" y="1802"/>
                  </a:cubicBezTo>
                  <a:cubicBezTo>
                    <a:pt x="34" y="1869"/>
                    <a:pt x="0" y="2002"/>
                    <a:pt x="67" y="2102"/>
                  </a:cubicBezTo>
                  <a:cubicBezTo>
                    <a:pt x="101" y="2169"/>
                    <a:pt x="167" y="2202"/>
                    <a:pt x="234" y="2202"/>
                  </a:cubicBezTo>
                  <a:cubicBezTo>
                    <a:pt x="267" y="2202"/>
                    <a:pt x="301" y="2169"/>
                    <a:pt x="367" y="2135"/>
                  </a:cubicBezTo>
                  <a:cubicBezTo>
                    <a:pt x="2669" y="534"/>
                    <a:pt x="6972" y="401"/>
                    <a:pt x="7005" y="401"/>
                  </a:cubicBezTo>
                  <a:cubicBezTo>
                    <a:pt x="7139" y="401"/>
                    <a:pt x="7206" y="334"/>
                    <a:pt x="7206" y="201"/>
                  </a:cubicBezTo>
                  <a:cubicBezTo>
                    <a:pt x="7206" y="101"/>
                    <a:pt x="7106" y="1"/>
                    <a:pt x="700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9"/>
            <p:cNvSpPr/>
            <p:nvPr/>
          </p:nvSpPr>
          <p:spPr>
            <a:xfrm>
              <a:off x="3352404" y="4440374"/>
              <a:ext cx="111386" cy="133961"/>
            </a:xfrm>
            <a:custGeom>
              <a:avLst/>
              <a:gdLst/>
              <a:ahLst/>
              <a:cxnLst/>
              <a:rect l="l" t="t" r="r" b="b"/>
              <a:pathLst>
                <a:path w="7406" h="8907" extrusionOk="0">
                  <a:moveTo>
                    <a:pt x="1001" y="1"/>
                  </a:moveTo>
                  <a:lnTo>
                    <a:pt x="1001" y="1"/>
                  </a:lnTo>
                  <a:cubicBezTo>
                    <a:pt x="1001" y="1"/>
                    <a:pt x="0" y="3303"/>
                    <a:pt x="1068" y="6038"/>
                  </a:cubicBezTo>
                  <a:cubicBezTo>
                    <a:pt x="2035" y="8440"/>
                    <a:pt x="5904" y="8907"/>
                    <a:pt x="5904" y="8907"/>
                  </a:cubicBezTo>
                  <a:cubicBezTo>
                    <a:pt x="5904" y="8907"/>
                    <a:pt x="7405" y="2636"/>
                    <a:pt x="10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9"/>
            <p:cNvSpPr/>
            <p:nvPr/>
          </p:nvSpPr>
          <p:spPr>
            <a:xfrm>
              <a:off x="3386018" y="4479388"/>
              <a:ext cx="58701" cy="97971"/>
            </a:xfrm>
            <a:custGeom>
              <a:avLst/>
              <a:gdLst/>
              <a:ahLst/>
              <a:cxnLst/>
              <a:rect l="l" t="t" r="r" b="b"/>
              <a:pathLst>
                <a:path w="3903" h="6514" extrusionOk="0">
                  <a:moveTo>
                    <a:pt x="229" y="0"/>
                  </a:moveTo>
                  <a:cubicBezTo>
                    <a:pt x="175" y="0"/>
                    <a:pt x="117" y="25"/>
                    <a:pt x="67" y="75"/>
                  </a:cubicBezTo>
                  <a:cubicBezTo>
                    <a:pt x="0" y="142"/>
                    <a:pt x="0" y="275"/>
                    <a:pt x="67" y="342"/>
                  </a:cubicBezTo>
                  <a:cubicBezTo>
                    <a:pt x="100" y="375"/>
                    <a:pt x="3002" y="3544"/>
                    <a:pt x="3469" y="6346"/>
                  </a:cubicBezTo>
                  <a:cubicBezTo>
                    <a:pt x="3503" y="6446"/>
                    <a:pt x="3569" y="6513"/>
                    <a:pt x="3669" y="6513"/>
                  </a:cubicBezTo>
                  <a:lnTo>
                    <a:pt x="3703" y="6513"/>
                  </a:lnTo>
                  <a:cubicBezTo>
                    <a:pt x="3836" y="6480"/>
                    <a:pt x="3903" y="6380"/>
                    <a:pt x="3869" y="6280"/>
                  </a:cubicBezTo>
                  <a:cubicBezTo>
                    <a:pt x="3402" y="3344"/>
                    <a:pt x="500" y="209"/>
                    <a:pt x="367" y="75"/>
                  </a:cubicBezTo>
                  <a:cubicBezTo>
                    <a:pt x="334" y="25"/>
                    <a:pt x="284" y="0"/>
                    <a:pt x="22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9"/>
            <p:cNvSpPr/>
            <p:nvPr/>
          </p:nvSpPr>
          <p:spPr>
            <a:xfrm>
              <a:off x="3201883" y="4069939"/>
              <a:ext cx="154040" cy="862108"/>
            </a:xfrm>
            <a:custGeom>
              <a:avLst/>
              <a:gdLst/>
              <a:ahLst/>
              <a:cxnLst/>
              <a:rect l="l" t="t" r="r" b="b"/>
              <a:pathLst>
                <a:path w="10242" h="57321" extrusionOk="0">
                  <a:moveTo>
                    <a:pt x="10000" y="1"/>
                  </a:moveTo>
                  <a:cubicBezTo>
                    <a:pt x="9917" y="1"/>
                    <a:pt x="9833" y="44"/>
                    <a:pt x="9808" y="146"/>
                  </a:cubicBezTo>
                  <a:cubicBezTo>
                    <a:pt x="9708" y="380"/>
                    <a:pt x="1" y="25198"/>
                    <a:pt x="4404" y="57154"/>
                  </a:cubicBezTo>
                  <a:cubicBezTo>
                    <a:pt x="4437" y="57254"/>
                    <a:pt x="4504" y="57321"/>
                    <a:pt x="4604" y="57321"/>
                  </a:cubicBezTo>
                  <a:lnTo>
                    <a:pt x="4638" y="57321"/>
                  </a:lnTo>
                  <a:cubicBezTo>
                    <a:pt x="4771" y="57287"/>
                    <a:pt x="4838" y="57187"/>
                    <a:pt x="4838" y="57087"/>
                  </a:cubicBezTo>
                  <a:cubicBezTo>
                    <a:pt x="435" y="25264"/>
                    <a:pt x="10075" y="547"/>
                    <a:pt x="10175" y="280"/>
                  </a:cubicBezTo>
                  <a:cubicBezTo>
                    <a:pt x="10242" y="180"/>
                    <a:pt x="10175" y="46"/>
                    <a:pt x="10075" y="13"/>
                  </a:cubicBezTo>
                  <a:cubicBezTo>
                    <a:pt x="10051" y="5"/>
                    <a:pt x="10026" y="1"/>
                    <a:pt x="1000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9"/>
            <p:cNvSpPr/>
            <p:nvPr/>
          </p:nvSpPr>
          <p:spPr>
            <a:xfrm>
              <a:off x="3294199" y="3957665"/>
              <a:ext cx="275954" cy="147542"/>
            </a:xfrm>
            <a:custGeom>
              <a:avLst/>
              <a:gdLst/>
              <a:ahLst/>
              <a:cxnLst/>
              <a:rect l="l" t="t" r="r" b="b"/>
              <a:pathLst>
                <a:path w="18348" h="9810" extrusionOk="0">
                  <a:moveTo>
                    <a:pt x="13374" y="1"/>
                  </a:moveTo>
                  <a:cubicBezTo>
                    <a:pt x="12986" y="1"/>
                    <a:pt x="12578" y="164"/>
                    <a:pt x="11976" y="440"/>
                  </a:cubicBezTo>
                  <a:cubicBezTo>
                    <a:pt x="10375" y="1207"/>
                    <a:pt x="7806" y="2308"/>
                    <a:pt x="7806" y="2308"/>
                  </a:cubicBezTo>
                  <a:cubicBezTo>
                    <a:pt x="5571" y="3942"/>
                    <a:pt x="1" y="6110"/>
                    <a:pt x="2869" y="8012"/>
                  </a:cubicBezTo>
                  <a:cubicBezTo>
                    <a:pt x="4833" y="9314"/>
                    <a:pt x="6835" y="9809"/>
                    <a:pt x="8698" y="9809"/>
                  </a:cubicBezTo>
                  <a:cubicBezTo>
                    <a:pt x="12851" y="9809"/>
                    <a:pt x="16317" y="7350"/>
                    <a:pt x="17146" y="5877"/>
                  </a:cubicBezTo>
                  <a:cubicBezTo>
                    <a:pt x="18347" y="3775"/>
                    <a:pt x="18014" y="3375"/>
                    <a:pt x="15912" y="1574"/>
                  </a:cubicBezTo>
                  <a:cubicBezTo>
                    <a:pt x="14600" y="450"/>
                    <a:pt x="14017" y="1"/>
                    <a:pt x="13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9"/>
            <p:cNvSpPr/>
            <p:nvPr/>
          </p:nvSpPr>
          <p:spPr>
            <a:xfrm>
              <a:off x="3278151" y="3907446"/>
              <a:ext cx="205702" cy="165711"/>
            </a:xfrm>
            <a:custGeom>
              <a:avLst/>
              <a:gdLst/>
              <a:ahLst/>
              <a:cxnLst/>
              <a:rect l="l" t="t" r="r" b="b"/>
              <a:pathLst>
                <a:path w="13677" h="11018" extrusionOk="0">
                  <a:moveTo>
                    <a:pt x="2984" y="0"/>
                  </a:moveTo>
                  <a:cubicBezTo>
                    <a:pt x="2708" y="0"/>
                    <a:pt x="2408" y="81"/>
                    <a:pt x="2068" y="276"/>
                  </a:cubicBezTo>
                  <a:cubicBezTo>
                    <a:pt x="0" y="1477"/>
                    <a:pt x="934" y="9950"/>
                    <a:pt x="4904" y="11017"/>
                  </a:cubicBezTo>
                  <a:cubicBezTo>
                    <a:pt x="4904" y="11017"/>
                    <a:pt x="8306" y="10317"/>
                    <a:pt x="9707" y="9049"/>
                  </a:cubicBezTo>
                  <a:cubicBezTo>
                    <a:pt x="11108" y="7748"/>
                    <a:pt x="13677" y="4779"/>
                    <a:pt x="12242" y="3078"/>
                  </a:cubicBezTo>
                  <a:cubicBezTo>
                    <a:pt x="11297" y="1930"/>
                    <a:pt x="10853" y="1618"/>
                    <a:pt x="9762" y="1618"/>
                  </a:cubicBezTo>
                  <a:cubicBezTo>
                    <a:pt x="9237" y="1618"/>
                    <a:pt x="8561" y="1690"/>
                    <a:pt x="7606" y="1777"/>
                  </a:cubicBezTo>
                  <a:cubicBezTo>
                    <a:pt x="7477" y="1789"/>
                    <a:pt x="7353" y="1794"/>
                    <a:pt x="7233" y="1794"/>
                  </a:cubicBezTo>
                  <a:cubicBezTo>
                    <a:pt x="5075" y="1794"/>
                    <a:pt x="4286" y="0"/>
                    <a:pt x="2984" y="0"/>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9"/>
            <p:cNvSpPr/>
            <p:nvPr/>
          </p:nvSpPr>
          <p:spPr>
            <a:xfrm>
              <a:off x="3184828" y="3943542"/>
              <a:ext cx="161244" cy="126892"/>
            </a:xfrm>
            <a:custGeom>
              <a:avLst/>
              <a:gdLst/>
              <a:ahLst/>
              <a:cxnLst/>
              <a:rect l="l" t="t" r="r" b="b"/>
              <a:pathLst>
                <a:path w="10721" h="8437" extrusionOk="0">
                  <a:moveTo>
                    <a:pt x="3661" y="0"/>
                  </a:moveTo>
                  <a:cubicBezTo>
                    <a:pt x="3120" y="0"/>
                    <a:pt x="2575" y="177"/>
                    <a:pt x="2036" y="645"/>
                  </a:cubicBezTo>
                  <a:cubicBezTo>
                    <a:pt x="1" y="2346"/>
                    <a:pt x="2936" y="7383"/>
                    <a:pt x="8140" y="8350"/>
                  </a:cubicBezTo>
                  <a:cubicBezTo>
                    <a:pt x="8472" y="8410"/>
                    <a:pt x="8753" y="8437"/>
                    <a:pt x="8989" y="8437"/>
                  </a:cubicBezTo>
                  <a:cubicBezTo>
                    <a:pt x="10720" y="8437"/>
                    <a:pt x="10075" y="7016"/>
                    <a:pt x="10075" y="7016"/>
                  </a:cubicBezTo>
                  <a:cubicBezTo>
                    <a:pt x="10075" y="7016"/>
                    <a:pt x="9508" y="2046"/>
                    <a:pt x="7806" y="1612"/>
                  </a:cubicBezTo>
                  <a:cubicBezTo>
                    <a:pt x="6564" y="1295"/>
                    <a:pt x="5126" y="0"/>
                    <a:pt x="3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9"/>
            <p:cNvSpPr/>
            <p:nvPr/>
          </p:nvSpPr>
          <p:spPr>
            <a:xfrm>
              <a:off x="3290694" y="3953333"/>
              <a:ext cx="184631" cy="123824"/>
            </a:xfrm>
            <a:custGeom>
              <a:avLst/>
              <a:gdLst/>
              <a:ahLst/>
              <a:cxnLst/>
              <a:rect l="l" t="t" r="r" b="b"/>
              <a:pathLst>
                <a:path w="12276" h="8233" extrusionOk="0">
                  <a:moveTo>
                    <a:pt x="779" y="0"/>
                  </a:moveTo>
                  <a:cubicBezTo>
                    <a:pt x="701" y="0"/>
                    <a:pt x="625" y="55"/>
                    <a:pt x="601" y="127"/>
                  </a:cubicBezTo>
                  <a:cubicBezTo>
                    <a:pt x="567" y="194"/>
                    <a:pt x="0" y="1795"/>
                    <a:pt x="1168" y="4797"/>
                  </a:cubicBezTo>
                  <a:cubicBezTo>
                    <a:pt x="1501" y="5664"/>
                    <a:pt x="1701" y="6298"/>
                    <a:pt x="1868" y="6765"/>
                  </a:cubicBezTo>
                  <a:cubicBezTo>
                    <a:pt x="2202" y="7899"/>
                    <a:pt x="2302" y="8166"/>
                    <a:pt x="3403" y="8233"/>
                  </a:cubicBezTo>
                  <a:lnTo>
                    <a:pt x="3436" y="8233"/>
                  </a:lnTo>
                  <a:cubicBezTo>
                    <a:pt x="4870" y="8233"/>
                    <a:pt x="10441" y="5331"/>
                    <a:pt x="12242" y="1561"/>
                  </a:cubicBezTo>
                  <a:cubicBezTo>
                    <a:pt x="12276" y="1461"/>
                    <a:pt x="12242" y="1328"/>
                    <a:pt x="12142" y="1295"/>
                  </a:cubicBezTo>
                  <a:cubicBezTo>
                    <a:pt x="12114" y="1276"/>
                    <a:pt x="12084" y="1268"/>
                    <a:pt x="12053" y="1268"/>
                  </a:cubicBezTo>
                  <a:cubicBezTo>
                    <a:pt x="11973" y="1268"/>
                    <a:pt x="11890" y="1323"/>
                    <a:pt x="11842" y="1395"/>
                  </a:cubicBezTo>
                  <a:cubicBezTo>
                    <a:pt x="10151" y="4943"/>
                    <a:pt x="4733" y="7800"/>
                    <a:pt x="3425" y="7800"/>
                  </a:cubicBezTo>
                  <a:cubicBezTo>
                    <a:pt x="3417" y="7800"/>
                    <a:pt x="3410" y="7799"/>
                    <a:pt x="3403" y="7799"/>
                  </a:cubicBezTo>
                  <a:cubicBezTo>
                    <a:pt x="2602" y="7766"/>
                    <a:pt x="2602" y="7766"/>
                    <a:pt x="2268" y="6632"/>
                  </a:cubicBezTo>
                  <a:cubicBezTo>
                    <a:pt x="2102" y="6165"/>
                    <a:pt x="1902" y="5531"/>
                    <a:pt x="1568" y="4630"/>
                  </a:cubicBezTo>
                  <a:cubicBezTo>
                    <a:pt x="467" y="1828"/>
                    <a:pt x="1001" y="294"/>
                    <a:pt x="1001" y="294"/>
                  </a:cubicBezTo>
                  <a:cubicBezTo>
                    <a:pt x="1034" y="194"/>
                    <a:pt x="1001" y="60"/>
                    <a:pt x="867" y="27"/>
                  </a:cubicBezTo>
                  <a:cubicBezTo>
                    <a:pt x="840" y="8"/>
                    <a:pt x="809" y="0"/>
                    <a:pt x="77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9"/>
            <p:cNvSpPr/>
            <p:nvPr/>
          </p:nvSpPr>
          <p:spPr>
            <a:xfrm>
              <a:off x="3348884" y="4055891"/>
              <a:ext cx="101866" cy="22771"/>
            </a:xfrm>
            <a:custGeom>
              <a:avLst/>
              <a:gdLst/>
              <a:ahLst/>
              <a:cxnLst/>
              <a:rect l="l" t="t" r="r" b="b"/>
              <a:pathLst>
                <a:path w="6773" h="1514" extrusionOk="0">
                  <a:moveTo>
                    <a:pt x="6532" y="0"/>
                  </a:moveTo>
                  <a:cubicBezTo>
                    <a:pt x="6503" y="0"/>
                    <a:pt x="6472" y="5"/>
                    <a:pt x="6439" y="13"/>
                  </a:cubicBezTo>
                  <a:cubicBezTo>
                    <a:pt x="6411" y="13"/>
                    <a:pt x="3863" y="1086"/>
                    <a:pt x="1566" y="1086"/>
                  </a:cubicBezTo>
                  <a:cubicBezTo>
                    <a:pt x="1117" y="1086"/>
                    <a:pt x="677" y="1045"/>
                    <a:pt x="267" y="947"/>
                  </a:cubicBezTo>
                  <a:cubicBezTo>
                    <a:pt x="250" y="941"/>
                    <a:pt x="232" y="938"/>
                    <a:pt x="214" y="938"/>
                  </a:cubicBezTo>
                  <a:cubicBezTo>
                    <a:pt x="125" y="938"/>
                    <a:pt x="28" y="1003"/>
                    <a:pt x="1" y="1114"/>
                  </a:cubicBezTo>
                  <a:cubicBezTo>
                    <a:pt x="1" y="1214"/>
                    <a:pt x="67" y="1314"/>
                    <a:pt x="167" y="1347"/>
                  </a:cubicBezTo>
                  <a:cubicBezTo>
                    <a:pt x="634" y="1447"/>
                    <a:pt x="1101" y="1514"/>
                    <a:pt x="1602" y="1514"/>
                  </a:cubicBezTo>
                  <a:cubicBezTo>
                    <a:pt x="3937" y="1514"/>
                    <a:pt x="6472" y="447"/>
                    <a:pt x="6605" y="380"/>
                  </a:cubicBezTo>
                  <a:cubicBezTo>
                    <a:pt x="6705" y="347"/>
                    <a:pt x="6772" y="213"/>
                    <a:pt x="6739" y="113"/>
                  </a:cubicBezTo>
                  <a:cubicBezTo>
                    <a:pt x="6689" y="38"/>
                    <a:pt x="6620" y="0"/>
                    <a:pt x="653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9"/>
            <p:cNvSpPr/>
            <p:nvPr/>
          </p:nvSpPr>
          <p:spPr>
            <a:xfrm>
              <a:off x="3255576" y="3983338"/>
              <a:ext cx="80780" cy="93323"/>
            </a:xfrm>
            <a:custGeom>
              <a:avLst/>
              <a:gdLst/>
              <a:ahLst/>
              <a:cxnLst/>
              <a:rect l="l" t="t" r="r" b="b"/>
              <a:pathLst>
                <a:path w="5371" h="6205" extrusionOk="0">
                  <a:moveTo>
                    <a:pt x="367" y="0"/>
                  </a:moveTo>
                  <a:cubicBezTo>
                    <a:pt x="267" y="0"/>
                    <a:pt x="167" y="67"/>
                    <a:pt x="167" y="200"/>
                  </a:cubicBezTo>
                  <a:cubicBezTo>
                    <a:pt x="167" y="300"/>
                    <a:pt x="0" y="2936"/>
                    <a:pt x="1801" y="4236"/>
                  </a:cubicBezTo>
                  <a:cubicBezTo>
                    <a:pt x="3569" y="5504"/>
                    <a:pt x="5004" y="6171"/>
                    <a:pt x="5070" y="6171"/>
                  </a:cubicBezTo>
                  <a:cubicBezTo>
                    <a:pt x="5104" y="6205"/>
                    <a:pt x="5104" y="6205"/>
                    <a:pt x="5137" y="6205"/>
                  </a:cubicBezTo>
                  <a:cubicBezTo>
                    <a:pt x="5237" y="6205"/>
                    <a:pt x="5304" y="6171"/>
                    <a:pt x="5337" y="6071"/>
                  </a:cubicBezTo>
                  <a:cubicBezTo>
                    <a:pt x="5371" y="5971"/>
                    <a:pt x="5337" y="5838"/>
                    <a:pt x="5237" y="5804"/>
                  </a:cubicBezTo>
                  <a:cubicBezTo>
                    <a:pt x="5204" y="5804"/>
                    <a:pt x="3770" y="5137"/>
                    <a:pt x="2068" y="3903"/>
                  </a:cubicBezTo>
                  <a:cubicBezTo>
                    <a:pt x="434" y="2735"/>
                    <a:pt x="567" y="234"/>
                    <a:pt x="567" y="200"/>
                  </a:cubicBezTo>
                  <a:cubicBezTo>
                    <a:pt x="601" y="100"/>
                    <a:pt x="501" y="0"/>
                    <a:pt x="36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9"/>
            <p:cNvSpPr/>
            <p:nvPr/>
          </p:nvSpPr>
          <p:spPr>
            <a:xfrm>
              <a:off x="3329829" y="3996754"/>
              <a:ext cx="53693" cy="79908"/>
            </a:xfrm>
            <a:custGeom>
              <a:avLst/>
              <a:gdLst/>
              <a:ahLst/>
              <a:cxnLst/>
              <a:rect l="l" t="t" r="r" b="b"/>
              <a:pathLst>
                <a:path w="3570" h="5313" extrusionOk="0">
                  <a:moveTo>
                    <a:pt x="3335" y="0"/>
                  </a:moveTo>
                  <a:cubicBezTo>
                    <a:pt x="3236" y="0"/>
                    <a:pt x="3163" y="60"/>
                    <a:pt x="3136" y="142"/>
                  </a:cubicBezTo>
                  <a:cubicBezTo>
                    <a:pt x="2468" y="1977"/>
                    <a:pt x="1101" y="4879"/>
                    <a:pt x="234" y="4879"/>
                  </a:cubicBezTo>
                  <a:cubicBezTo>
                    <a:pt x="100" y="4912"/>
                    <a:pt x="0" y="4979"/>
                    <a:pt x="0" y="5079"/>
                  </a:cubicBezTo>
                  <a:cubicBezTo>
                    <a:pt x="0" y="5213"/>
                    <a:pt x="100" y="5313"/>
                    <a:pt x="200" y="5313"/>
                  </a:cubicBezTo>
                  <a:lnTo>
                    <a:pt x="234" y="5313"/>
                  </a:lnTo>
                  <a:cubicBezTo>
                    <a:pt x="1635" y="5313"/>
                    <a:pt x="3202" y="1143"/>
                    <a:pt x="3503" y="276"/>
                  </a:cubicBezTo>
                  <a:cubicBezTo>
                    <a:pt x="3569" y="176"/>
                    <a:pt x="3503" y="75"/>
                    <a:pt x="3402" y="9"/>
                  </a:cubicBezTo>
                  <a:cubicBezTo>
                    <a:pt x="3379" y="3"/>
                    <a:pt x="3356" y="0"/>
                    <a:pt x="33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9"/>
            <p:cNvSpPr/>
            <p:nvPr/>
          </p:nvSpPr>
          <p:spPr>
            <a:xfrm>
              <a:off x="3248552" y="4625501"/>
              <a:ext cx="107867" cy="120455"/>
            </a:xfrm>
            <a:custGeom>
              <a:avLst/>
              <a:gdLst/>
              <a:ahLst/>
              <a:cxnLst/>
              <a:rect l="l" t="t" r="r" b="b"/>
              <a:pathLst>
                <a:path w="7172" h="8009" extrusionOk="0">
                  <a:moveTo>
                    <a:pt x="6705" y="0"/>
                  </a:moveTo>
                  <a:lnTo>
                    <a:pt x="6705" y="0"/>
                  </a:lnTo>
                  <a:cubicBezTo>
                    <a:pt x="0" y="1602"/>
                    <a:pt x="434" y="8006"/>
                    <a:pt x="434" y="8006"/>
                  </a:cubicBezTo>
                  <a:cubicBezTo>
                    <a:pt x="434" y="8006"/>
                    <a:pt x="501" y="8009"/>
                    <a:pt x="622" y="8009"/>
                  </a:cubicBezTo>
                  <a:cubicBezTo>
                    <a:pt x="1416" y="8009"/>
                    <a:pt x="4512" y="7883"/>
                    <a:pt x="5671" y="5971"/>
                  </a:cubicBezTo>
                  <a:cubicBezTo>
                    <a:pt x="7172" y="3436"/>
                    <a:pt x="6705" y="0"/>
                    <a:pt x="67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9"/>
            <p:cNvSpPr/>
            <p:nvPr/>
          </p:nvSpPr>
          <p:spPr>
            <a:xfrm>
              <a:off x="3251560" y="4660920"/>
              <a:ext cx="73260" cy="88014"/>
            </a:xfrm>
            <a:custGeom>
              <a:avLst/>
              <a:gdLst/>
              <a:ahLst/>
              <a:cxnLst/>
              <a:rect l="l" t="t" r="r" b="b"/>
              <a:pathLst>
                <a:path w="4871" h="5852" extrusionOk="0">
                  <a:moveTo>
                    <a:pt x="4650" y="1"/>
                  </a:moveTo>
                  <a:cubicBezTo>
                    <a:pt x="4600" y="1"/>
                    <a:pt x="4549" y="17"/>
                    <a:pt x="4504" y="47"/>
                  </a:cubicBezTo>
                  <a:cubicBezTo>
                    <a:pt x="4370" y="147"/>
                    <a:pt x="1001" y="2782"/>
                    <a:pt x="34" y="5584"/>
                  </a:cubicBezTo>
                  <a:cubicBezTo>
                    <a:pt x="0" y="5684"/>
                    <a:pt x="67" y="5818"/>
                    <a:pt x="167" y="5851"/>
                  </a:cubicBezTo>
                  <a:lnTo>
                    <a:pt x="234" y="5851"/>
                  </a:lnTo>
                  <a:cubicBezTo>
                    <a:pt x="301" y="5851"/>
                    <a:pt x="401" y="5785"/>
                    <a:pt x="434" y="5718"/>
                  </a:cubicBezTo>
                  <a:cubicBezTo>
                    <a:pt x="1335" y="3049"/>
                    <a:pt x="4737" y="414"/>
                    <a:pt x="4770" y="381"/>
                  </a:cubicBezTo>
                  <a:cubicBezTo>
                    <a:pt x="4870" y="314"/>
                    <a:pt x="4870" y="181"/>
                    <a:pt x="4804" y="80"/>
                  </a:cubicBezTo>
                  <a:cubicBezTo>
                    <a:pt x="4767" y="25"/>
                    <a:pt x="4710" y="1"/>
                    <a:pt x="465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9"/>
            <p:cNvSpPr/>
            <p:nvPr/>
          </p:nvSpPr>
          <p:spPr>
            <a:xfrm>
              <a:off x="3220458" y="4080166"/>
              <a:ext cx="111386" cy="134458"/>
            </a:xfrm>
            <a:custGeom>
              <a:avLst/>
              <a:gdLst/>
              <a:ahLst/>
              <a:cxnLst/>
              <a:rect l="l" t="t" r="r" b="b"/>
              <a:pathLst>
                <a:path w="7406" h="8940" extrusionOk="0">
                  <a:moveTo>
                    <a:pt x="1001" y="0"/>
                  </a:moveTo>
                  <a:cubicBezTo>
                    <a:pt x="1001" y="0"/>
                    <a:pt x="0" y="3336"/>
                    <a:pt x="1068" y="6071"/>
                  </a:cubicBezTo>
                  <a:cubicBezTo>
                    <a:pt x="2002" y="8473"/>
                    <a:pt x="5904" y="8940"/>
                    <a:pt x="5904" y="8940"/>
                  </a:cubicBezTo>
                  <a:cubicBezTo>
                    <a:pt x="5904" y="8940"/>
                    <a:pt x="7405" y="2669"/>
                    <a:pt x="1001" y="0"/>
                  </a:cubicBezTo>
                  <a:close/>
                </a:path>
              </a:pathLst>
            </a:custGeom>
            <a:solidFill>
              <a:srgbClr val="CC7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9"/>
            <p:cNvSpPr/>
            <p:nvPr/>
          </p:nvSpPr>
          <p:spPr>
            <a:xfrm>
              <a:off x="3253561" y="4119601"/>
              <a:ext cx="59212" cy="98031"/>
            </a:xfrm>
            <a:custGeom>
              <a:avLst/>
              <a:gdLst/>
              <a:ahLst/>
              <a:cxnLst/>
              <a:rect l="l" t="t" r="r" b="b"/>
              <a:pathLst>
                <a:path w="3937" h="6518" extrusionOk="0">
                  <a:moveTo>
                    <a:pt x="247" y="0"/>
                  </a:moveTo>
                  <a:cubicBezTo>
                    <a:pt x="198" y="0"/>
                    <a:pt x="146" y="17"/>
                    <a:pt x="101" y="47"/>
                  </a:cubicBezTo>
                  <a:cubicBezTo>
                    <a:pt x="34" y="147"/>
                    <a:pt x="1" y="280"/>
                    <a:pt x="101" y="347"/>
                  </a:cubicBezTo>
                  <a:cubicBezTo>
                    <a:pt x="134" y="380"/>
                    <a:pt x="3036" y="3549"/>
                    <a:pt x="3503" y="6351"/>
                  </a:cubicBezTo>
                  <a:cubicBezTo>
                    <a:pt x="3503" y="6451"/>
                    <a:pt x="3603" y="6518"/>
                    <a:pt x="3703" y="6518"/>
                  </a:cubicBezTo>
                  <a:lnTo>
                    <a:pt x="3737" y="6518"/>
                  </a:lnTo>
                  <a:cubicBezTo>
                    <a:pt x="3870" y="6485"/>
                    <a:pt x="3937" y="6385"/>
                    <a:pt x="3904" y="6251"/>
                  </a:cubicBezTo>
                  <a:cubicBezTo>
                    <a:pt x="3437" y="3349"/>
                    <a:pt x="534" y="213"/>
                    <a:pt x="401" y="80"/>
                  </a:cubicBezTo>
                  <a:cubicBezTo>
                    <a:pt x="364" y="25"/>
                    <a:pt x="307" y="0"/>
                    <a:pt x="24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9"/>
            <p:cNvSpPr/>
            <p:nvPr/>
          </p:nvSpPr>
          <p:spPr>
            <a:xfrm>
              <a:off x="2986661" y="4157908"/>
              <a:ext cx="161560" cy="759084"/>
            </a:xfrm>
            <a:custGeom>
              <a:avLst/>
              <a:gdLst/>
              <a:ahLst/>
              <a:cxnLst/>
              <a:rect l="l" t="t" r="r" b="b"/>
              <a:pathLst>
                <a:path w="10742" h="50471" extrusionOk="0">
                  <a:moveTo>
                    <a:pt x="239" y="0"/>
                  </a:moveTo>
                  <a:cubicBezTo>
                    <a:pt x="205" y="0"/>
                    <a:pt x="170" y="11"/>
                    <a:pt x="134" y="35"/>
                  </a:cubicBezTo>
                  <a:cubicBezTo>
                    <a:pt x="34" y="102"/>
                    <a:pt x="1" y="235"/>
                    <a:pt x="34" y="302"/>
                  </a:cubicBezTo>
                  <a:cubicBezTo>
                    <a:pt x="10742" y="18114"/>
                    <a:pt x="6172" y="49904"/>
                    <a:pt x="6138" y="50204"/>
                  </a:cubicBezTo>
                  <a:cubicBezTo>
                    <a:pt x="6105" y="50337"/>
                    <a:pt x="6205" y="50438"/>
                    <a:pt x="6305" y="50438"/>
                  </a:cubicBezTo>
                  <a:cubicBezTo>
                    <a:pt x="6339" y="50438"/>
                    <a:pt x="6339" y="50471"/>
                    <a:pt x="6339" y="50471"/>
                  </a:cubicBezTo>
                  <a:cubicBezTo>
                    <a:pt x="6439" y="50471"/>
                    <a:pt x="6539" y="50371"/>
                    <a:pt x="6539" y="50271"/>
                  </a:cubicBezTo>
                  <a:cubicBezTo>
                    <a:pt x="6572" y="50204"/>
                    <a:pt x="7740" y="42165"/>
                    <a:pt x="7573" y="31991"/>
                  </a:cubicBezTo>
                  <a:cubicBezTo>
                    <a:pt x="7273" y="15012"/>
                    <a:pt x="3503" y="5272"/>
                    <a:pt x="401" y="102"/>
                  </a:cubicBezTo>
                  <a:cubicBezTo>
                    <a:pt x="358" y="37"/>
                    <a:pt x="301" y="0"/>
                    <a:pt x="23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9"/>
            <p:cNvSpPr/>
            <p:nvPr/>
          </p:nvSpPr>
          <p:spPr>
            <a:xfrm>
              <a:off x="2755707" y="3851618"/>
              <a:ext cx="229465" cy="218456"/>
            </a:xfrm>
            <a:custGeom>
              <a:avLst/>
              <a:gdLst/>
              <a:ahLst/>
              <a:cxnLst/>
              <a:rect l="l" t="t" r="r" b="b"/>
              <a:pathLst>
                <a:path w="15257" h="14525" extrusionOk="0">
                  <a:moveTo>
                    <a:pt x="11450" y="1"/>
                  </a:moveTo>
                  <a:cubicBezTo>
                    <a:pt x="9435" y="1"/>
                    <a:pt x="7851" y="2730"/>
                    <a:pt x="6367" y="2730"/>
                  </a:cubicBezTo>
                  <a:cubicBezTo>
                    <a:pt x="6317" y="2730"/>
                    <a:pt x="6267" y="2727"/>
                    <a:pt x="6217" y="2720"/>
                  </a:cubicBezTo>
                  <a:cubicBezTo>
                    <a:pt x="5796" y="2663"/>
                    <a:pt x="5399" y="2635"/>
                    <a:pt x="5027" y="2635"/>
                  </a:cubicBezTo>
                  <a:cubicBezTo>
                    <a:pt x="871" y="2635"/>
                    <a:pt x="1" y="6127"/>
                    <a:pt x="5850" y="10659"/>
                  </a:cubicBezTo>
                  <a:cubicBezTo>
                    <a:pt x="10158" y="13981"/>
                    <a:pt x="11840" y="14524"/>
                    <a:pt x="12480" y="14524"/>
                  </a:cubicBezTo>
                  <a:cubicBezTo>
                    <a:pt x="12791" y="14524"/>
                    <a:pt x="12855" y="14396"/>
                    <a:pt x="12855" y="14396"/>
                  </a:cubicBezTo>
                  <a:cubicBezTo>
                    <a:pt x="14189" y="11260"/>
                    <a:pt x="15257" y="1753"/>
                    <a:pt x="12621" y="319"/>
                  </a:cubicBezTo>
                  <a:cubicBezTo>
                    <a:pt x="12215" y="95"/>
                    <a:pt x="11825" y="1"/>
                    <a:pt x="114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9"/>
            <p:cNvSpPr/>
            <p:nvPr/>
          </p:nvSpPr>
          <p:spPr>
            <a:xfrm>
              <a:off x="2950038" y="3860401"/>
              <a:ext cx="198182" cy="218291"/>
            </a:xfrm>
            <a:custGeom>
              <a:avLst/>
              <a:gdLst/>
              <a:ahLst/>
              <a:cxnLst/>
              <a:rect l="l" t="t" r="r" b="b"/>
              <a:pathLst>
                <a:path w="13177" h="14514" extrusionOk="0">
                  <a:moveTo>
                    <a:pt x="3970" y="1"/>
                  </a:moveTo>
                  <a:cubicBezTo>
                    <a:pt x="1783" y="1"/>
                    <a:pt x="1" y="12744"/>
                    <a:pt x="1" y="12744"/>
                  </a:cubicBezTo>
                  <a:cubicBezTo>
                    <a:pt x="182" y="14011"/>
                    <a:pt x="1380" y="14514"/>
                    <a:pt x="2979" y="14514"/>
                  </a:cubicBezTo>
                  <a:cubicBezTo>
                    <a:pt x="6685" y="14514"/>
                    <a:pt x="12540" y="11809"/>
                    <a:pt x="12843" y="9642"/>
                  </a:cubicBezTo>
                  <a:cubicBezTo>
                    <a:pt x="13177" y="7307"/>
                    <a:pt x="11075" y="5239"/>
                    <a:pt x="8774" y="4972"/>
                  </a:cubicBezTo>
                  <a:cubicBezTo>
                    <a:pt x="7273" y="4772"/>
                    <a:pt x="8407" y="268"/>
                    <a:pt x="4004" y="2"/>
                  </a:cubicBezTo>
                  <a:cubicBezTo>
                    <a:pt x="3992" y="1"/>
                    <a:pt x="3981" y="1"/>
                    <a:pt x="3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9"/>
            <p:cNvSpPr/>
            <p:nvPr/>
          </p:nvSpPr>
          <p:spPr>
            <a:xfrm>
              <a:off x="2945511" y="4063336"/>
              <a:ext cx="210740" cy="198844"/>
            </a:xfrm>
            <a:custGeom>
              <a:avLst/>
              <a:gdLst/>
              <a:ahLst/>
              <a:cxnLst/>
              <a:rect l="l" t="t" r="r" b="b"/>
              <a:pathLst>
                <a:path w="14012" h="13221" extrusionOk="0">
                  <a:moveTo>
                    <a:pt x="6911" y="1"/>
                  </a:moveTo>
                  <a:cubicBezTo>
                    <a:pt x="3960" y="1"/>
                    <a:pt x="1469" y="852"/>
                    <a:pt x="1469" y="852"/>
                  </a:cubicBezTo>
                  <a:cubicBezTo>
                    <a:pt x="1450" y="848"/>
                    <a:pt x="1432" y="846"/>
                    <a:pt x="1414" y="846"/>
                  </a:cubicBezTo>
                  <a:cubicBezTo>
                    <a:pt x="1" y="846"/>
                    <a:pt x="1608" y="13220"/>
                    <a:pt x="4402" y="13220"/>
                  </a:cubicBezTo>
                  <a:cubicBezTo>
                    <a:pt x="4512" y="13220"/>
                    <a:pt x="4624" y="13201"/>
                    <a:pt x="4738" y="13161"/>
                  </a:cubicBezTo>
                  <a:cubicBezTo>
                    <a:pt x="7740" y="12060"/>
                    <a:pt x="6273" y="10759"/>
                    <a:pt x="9909" y="10126"/>
                  </a:cubicBezTo>
                  <a:cubicBezTo>
                    <a:pt x="13511" y="9525"/>
                    <a:pt x="13278" y="8825"/>
                    <a:pt x="12544" y="6156"/>
                  </a:cubicBezTo>
                  <a:cubicBezTo>
                    <a:pt x="11843" y="3521"/>
                    <a:pt x="14011" y="2420"/>
                    <a:pt x="12544" y="1453"/>
                  </a:cubicBezTo>
                  <a:cubicBezTo>
                    <a:pt x="10825" y="341"/>
                    <a:pt x="8776" y="1"/>
                    <a:pt x="69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9"/>
            <p:cNvSpPr/>
            <p:nvPr/>
          </p:nvSpPr>
          <p:spPr>
            <a:xfrm>
              <a:off x="2789502" y="4081249"/>
              <a:ext cx="194979" cy="187985"/>
            </a:xfrm>
            <a:custGeom>
              <a:avLst/>
              <a:gdLst/>
              <a:ahLst/>
              <a:cxnLst/>
              <a:rect l="l" t="t" r="r" b="b"/>
              <a:pathLst>
                <a:path w="12964" h="12499" extrusionOk="0">
                  <a:moveTo>
                    <a:pt x="10215" y="1"/>
                  </a:moveTo>
                  <a:cubicBezTo>
                    <a:pt x="10137" y="1"/>
                    <a:pt x="10057" y="10"/>
                    <a:pt x="9974" y="28"/>
                  </a:cubicBezTo>
                  <a:cubicBezTo>
                    <a:pt x="7139" y="662"/>
                    <a:pt x="801" y="5399"/>
                    <a:pt x="801" y="5399"/>
                  </a:cubicBezTo>
                  <a:cubicBezTo>
                    <a:pt x="0" y="8801"/>
                    <a:pt x="2569" y="8868"/>
                    <a:pt x="3736" y="9602"/>
                  </a:cubicBezTo>
                  <a:cubicBezTo>
                    <a:pt x="4803" y="10242"/>
                    <a:pt x="4477" y="12191"/>
                    <a:pt x="6221" y="12191"/>
                  </a:cubicBezTo>
                  <a:cubicBezTo>
                    <a:pt x="6385" y="12191"/>
                    <a:pt x="6568" y="12174"/>
                    <a:pt x="6772" y="12137"/>
                  </a:cubicBezTo>
                  <a:cubicBezTo>
                    <a:pt x="7065" y="12080"/>
                    <a:pt x="7332" y="12057"/>
                    <a:pt x="7576" y="12057"/>
                  </a:cubicBezTo>
                  <a:cubicBezTo>
                    <a:pt x="8644" y="12057"/>
                    <a:pt x="9299" y="12498"/>
                    <a:pt x="9970" y="12498"/>
                  </a:cubicBezTo>
                  <a:cubicBezTo>
                    <a:pt x="10404" y="12498"/>
                    <a:pt x="10845" y="12313"/>
                    <a:pt x="11409" y="11703"/>
                  </a:cubicBezTo>
                  <a:cubicBezTo>
                    <a:pt x="12963" y="9987"/>
                    <a:pt x="12820" y="1"/>
                    <a:pt x="10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9"/>
            <p:cNvSpPr/>
            <p:nvPr/>
          </p:nvSpPr>
          <p:spPr>
            <a:xfrm>
              <a:off x="2685154" y="3984842"/>
              <a:ext cx="267908" cy="156100"/>
            </a:xfrm>
            <a:custGeom>
              <a:avLst/>
              <a:gdLst/>
              <a:ahLst/>
              <a:cxnLst/>
              <a:rect l="l" t="t" r="r" b="b"/>
              <a:pathLst>
                <a:path w="17813" h="10379" extrusionOk="0">
                  <a:moveTo>
                    <a:pt x="4937" y="0"/>
                  </a:moveTo>
                  <a:lnTo>
                    <a:pt x="4937" y="0"/>
                  </a:lnTo>
                  <a:cubicBezTo>
                    <a:pt x="0" y="1201"/>
                    <a:pt x="5070" y="4837"/>
                    <a:pt x="4437" y="6305"/>
                  </a:cubicBezTo>
                  <a:cubicBezTo>
                    <a:pt x="3843" y="7711"/>
                    <a:pt x="2135" y="10378"/>
                    <a:pt x="6124" y="10378"/>
                  </a:cubicBezTo>
                  <a:cubicBezTo>
                    <a:pt x="6391" y="10378"/>
                    <a:pt x="6684" y="10366"/>
                    <a:pt x="7005" y="10341"/>
                  </a:cubicBezTo>
                  <a:cubicBezTo>
                    <a:pt x="12075" y="9941"/>
                    <a:pt x="17813" y="6738"/>
                    <a:pt x="16645" y="5504"/>
                  </a:cubicBezTo>
                  <a:cubicBezTo>
                    <a:pt x="11575" y="134"/>
                    <a:pt x="4937" y="0"/>
                    <a:pt x="4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9"/>
            <p:cNvSpPr/>
            <p:nvPr/>
          </p:nvSpPr>
          <p:spPr>
            <a:xfrm>
              <a:off x="2892841" y="3977788"/>
              <a:ext cx="57212" cy="81818"/>
            </a:xfrm>
            <a:custGeom>
              <a:avLst/>
              <a:gdLst/>
              <a:ahLst/>
              <a:cxnLst/>
              <a:rect l="l" t="t" r="r" b="b"/>
              <a:pathLst>
                <a:path w="3804" h="5440" extrusionOk="0">
                  <a:moveTo>
                    <a:pt x="247" y="1"/>
                  </a:moveTo>
                  <a:cubicBezTo>
                    <a:pt x="209" y="1"/>
                    <a:pt x="170" y="12"/>
                    <a:pt x="134" y="36"/>
                  </a:cubicBezTo>
                  <a:cubicBezTo>
                    <a:pt x="34" y="102"/>
                    <a:pt x="1" y="202"/>
                    <a:pt x="68" y="302"/>
                  </a:cubicBezTo>
                  <a:cubicBezTo>
                    <a:pt x="134" y="469"/>
                    <a:pt x="2436" y="4372"/>
                    <a:pt x="3137" y="5206"/>
                  </a:cubicBezTo>
                  <a:cubicBezTo>
                    <a:pt x="3170" y="5273"/>
                    <a:pt x="3303" y="5439"/>
                    <a:pt x="3470" y="5439"/>
                  </a:cubicBezTo>
                  <a:cubicBezTo>
                    <a:pt x="3503" y="5439"/>
                    <a:pt x="3537" y="5439"/>
                    <a:pt x="3570" y="5406"/>
                  </a:cubicBezTo>
                  <a:cubicBezTo>
                    <a:pt x="3804" y="5273"/>
                    <a:pt x="3737" y="4972"/>
                    <a:pt x="3403" y="3571"/>
                  </a:cubicBezTo>
                  <a:cubicBezTo>
                    <a:pt x="3203" y="2637"/>
                    <a:pt x="2903" y="1503"/>
                    <a:pt x="2803" y="536"/>
                  </a:cubicBezTo>
                  <a:cubicBezTo>
                    <a:pt x="2803" y="402"/>
                    <a:pt x="2703" y="336"/>
                    <a:pt x="2603" y="336"/>
                  </a:cubicBezTo>
                  <a:cubicBezTo>
                    <a:pt x="2469" y="369"/>
                    <a:pt x="2403" y="469"/>
                    <a:pt x="2403" y="569"/>
                  </a:cubicBezTo>
                  <a:cubicBezTo>
                    <a:pt x="2503" y="1570"/>
                    <a:pt x="2770" y="2737"/>
                    <a:pt x="3003" y="3671"/>
                  </a:cubicBezTo>
                  <a:cubicBezTo>
                    <a:pt x="3070" y="4005"/>
                    <a:pt x="3170" y="4372"/>
                    <a:pt x="3237" y="4639"/>
                  </a:cubicBezTo>
                  <a:cubicBezTo>
                    <a:pt x="2369" y="3438"/>
                    <a:pt x="435" y="136"/>
                    <a:pt x="401" y="102"/>
                  </a:cubicBezTo>
                  <a:cubicBezTo>
                    <a:pt x="380"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9"/>
            <p:cNvSpPr/>
            <p:nvPr/>
          </p:nvSpPr>
          <p:spPr>
            <a:xfrm>
              <a:off x="2951046" y="3976284"/>
              <a:ext cx="91819" cy="90842"/>
            </a:xfrm>
            <a:custGeom>
              <a:avLst/>
              <a:gdLst/>
              <a:ahLst/>
              <a:cxnLst/>
              <a:rect l="l" t="t" r="r" b="b"/>
              <a:pathLst>
                <a:path w="6105" h="6040" extrusionOk="0">
                  <a:moveTo>
                    <a:pt x="3590" y="1"/>
                  </a:moveTo>
                  <a:cubicBezTo>
                    <a:pt x="3521" y="1"/>
                    <a:pt x="3458" y="38"/>
                    <a:pt x="3436" y="102"/>
                  </a:cubicBezTo>
                  <a:cubicBezTo>
                    <a:pt x="0" y="5473"/>
                    <a:pt x="201" y="5806"/>
                    <a:pt x="267" y="5906"/>
                  </a:cubicBezTo>
                  <a:cubicBezTo>
                    <a:pt x="301" y="6006"/>
                    <a:pt x="401" y="6040"/>
                    <a:pt x="467" y="6040"/>
                  </a:cubicBezTo>
                  <a:lnTo>
                    <a:pt x="501" y="6040"/>
                  </a:lnTo>
                  <a:cubicBezTo>
                    <a:pt x="1034" y="5973"/>
                    <a:pt x="5071" y="4906"/>
                    <a:pt x="6005" y="3738"/>
                  </a:cubicBezTo>
                  <a:cubicBezTo>
                    <a:pt x="6105" y="3671"/>
                    <a:pt x="6071" y="3538"/>
                    <a:pt x="6005" y="3471"/>
                  </a:cubicBezTo>
                  <a:cubicBezTo>
                    <a:pt x="5959" y="3426"/>
                    <a:pt x="5908" y="3408"/>
                    <a:pt x="5858" y="3408"/>
                  </a:cubicBezTo>
                  <a:cubicBezTo>
                    <a:pt x="5798" y="3408"/>
                    <a:pt x="5741" y="3435"/>
                    <a:pt x="5704" y="3471"/>
                  </a:cubicBezTo>
                  <a:cubicBezTo>
                    <a:pt x="4937" y="4405"/>
                    <a:pt x="1668" y="5339"/>
                    <a:pt x="701" y="5573"/>
                  </a:cubicBezTo>
                  <a:cubicBezTo>
                    <a:pt x="1001" y="4839"/>
                    <a:pt x="2402" y="2471"/>
                    <a:pt x="3770" y="336"/>
                  </a:cubicBezTo>
                  <a:cubicBezTo>
                    <a:pt x="3836" y="236"/>
                    <a:pt x="3803" y="102"/>
                    <a:pt x="3703" y="35"/>
                  </a:cubicBezTo>
                  <a:cubicBezTo>
                    <a:pt x="3668" y="12"/>
                    <a:pt x="3628" y="1"/>
                    <a:pt x="35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9"/>
            <p:cNvSpPr/>
            <p:nvPr/>
          </p:nvSpPr>
          <p:spPr>
            <a:xfrm>
              <a:off x="2822108" y="3992844"/>
              <a:ext cx="119914" cy="140504"/>
            </a:xfrm>
            <a:custGeom>
              <a:avLst/>
              <a:gdLst/>
              <a:ahLst/>
              <a:cxnLst/>
              <a:rect l="l" t="t" r="r" b="b"/>
              <a:pathLst>
                <a:path w="7973" h="9342" extrusionOk="0">
                  <a:moveTo>
                    <a:pt x="221" y="1"/>
                  </a:moveTo>
                  <a:cubicBezTo>
                    <a:pt x="152" y="1"/>
                    <a:pt x="89" y="37"/>
                    <a:pt x="67" y="102"/>
                  </a:cubicBezTo>
                  <a:cubicBezTo>
                    <a:pt x="1" y="202"/>
                    <a:pt x="34" y="335"/>
                    <a:pt x="134" y="402"/>
                  </a:cubicBezTo>
                  <a:cubicBezTo>
                    <a:pt x="134" y="402"/>
                    <a:pt x="901" y="869"/>
                    <a:pt x="2903" y="2437"/>
                  </a:cubicBezTo>
                  <a:cubicBezTo>
                    <a:pt x="3803" y="3137"/>
                    <a:pt x="4804" y="3671"/>
                    <a:pt x="5638" y="4172"/>
                  </a:cubicBezTo>
                  <a:cubicBezTo>
                    <a:pt x="6605" y="4705"/>
                    <a:pt x="7406" y="5139"/>
                    <a:pt x="7539" y="5539"/>
                  </a:cubicBezTo>
                  <a:cubicBezTo>
                    <a:pt x="7539" y="5539"/>
                    <a:pt x="7539" y="5606"/>
                    <a:pt x="7473" y="5706"/>
                  </a:cubicBezTo>
                  <a:cubicBezTo>
                    <a:pt x="6939" y="6640"/>
                    <a:pt x="3503" y="8608"/>
                    <a:pt x="1602" y="8908"/>
                  </a:cubicBezTo>
                  <a:cubicBezTo>
                    <a:pt x="1468" y="8942"/>
                    <a:pt x="1402" y="9042"/>
                    <a:pt x="1435" y="9142"/>
                  </a:cubicBezTo>
                  <a:cubicBezTo>
                    <a:pt x="1435" y="9275"/>
                    <a:pt x="1535" y="9342"/>
                    <a:pt x="1635" y="9342"/>
                  </a:cubicBezTo>
                  <a:lnTo>
                    <a:pt x="1668" y="9342"/>
                  </a:lnTo>
                  <a:cubicBezTo>
                    <a:pt x="3570" y="9008"/>
                    <a:pt x="7206" y="7007"/>
                    <a:pt x="7840" y="5906"/>
                  </a:cubicBezTo>
                  <a:cubicBezTo>
                    <a:pt x="7973" y="5706"/>
                    <a:pt x="7973" y="5539"/>
                    <a:pt x="7940" y="5372"/>
                  </a:cubicBezTo>
                  <a:cubicBezTo>
                    <a:pt x="7739" y="4872"/>
                    <a:pt x="6939" y="4405"/>
                    <a:pt x="5838" y="3805"/>
                  </a:cubicBezTo>
                  <a:cubicBezTo>
                    <a:pt x="5004" y="3338"/>
                    <a:pt x="4037" y="2771"/>
                    <a:pt x="3136" y="2103"/>
                  </a:cubicBezTo>
                  <a:cubicBezTo>
                    <a:pt x="1135" y="536"/>
                    <a:pt x="368" y="69"/>
                    <a:pt x="334" y="35"/>
                  </a:cubicBezTo>
                  <a:cubicBezTo>
                    <a:pt x="299" y="12"/>
                    <a:pt x="259" y="1"/>
                    <a:pt x="22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9"/>
            <p:cNvSpPr/>
            <p:nvPr/>
          </p:nvSpPr>
          <p:spPr>
            <a:xfrm>
              <a:off x="2943526" y="4058583"/>
              <a:ext cx="99851" cy="154536"/>
            </a:xfrm>
            <a:custGeom>
              <a:avLst/>
              <a:gdLst/>
              <a:ahLst/>
              <a:cxnLst/>
              <a:rect l="l" t="t" r="r" b="b"/>
              <a:pathLst>
                <a:path w="6639" h="10275" extrusionOk="0">
                  <a:moveTo>
                    <a:pt x="6438" y="1"/>
                  </a:moveTo>
                  <a:cubicBezTo>
                    <a:pt x="6271" y="1"/>
                    <a:pt x="5938" y="67"/>
                    <a:pt x="5337" y="268"/>
                  </a:cubicBezTo>
                  <a:cubicBezTo>
                    <a:pt x="4336" y="534"/>
                    <a:pt x="2835" y="935"/>
                    <a:pt x="1601" y="968"/>
                  </a:cubicBezTo>
                  <a:cubicBezTo>
                    <a:pt x="1368" y="968"/>
                    <a:pt x="1168" y="1068"/>
                    <a:pt x="1001" y="1268"/>
                  </a:cubicBezTo>
                  <a:cubicBezTo>
                    <a:pt x="0" y="2703"/>
                    <a:pt x="2035" y="9374"/>
                    <a:pt x="2268" y="10108"/>
                  </a:cubicBezTo>
                  <a:cubicBezTo>
                    <a:pt x="2302" y="10208"/>
                    <a:pt x="2368" y="10275"/>
                    <a:pt x="2468" y="10275"/>
                  </a:cubicBezTo>
                  <a:cubicBezTo>
                    <a:pt x="2468" y="10275"/>
                    <a:pt x="2502" y="10241"/>
                    <a:pt x="2535" y="10241"/>
                  </a:cubicBezTo>
                  <a:cubicBezTo>
                    <a:pt x="2635" y="10208"/>
                    <a:pt x="2702" y="10108"/>
                    <a:pt x="2669" y="9975"/>
                  </a:cubicBezTo>
                  <a:cubicBezTo>
                    <a:pt x="2035" y="8006"/>
                    <a:pt x="600" y="2603"/>
                    <a:pt x="1368" y="1535"/>
                  </a:cubicBezTo>
                  <a:cubicBezTo>
                    <a:pt x="1434" y="1435"/>
                    <a:pt x="1501" y="1402"/>
                    <a:pt x="1601" y="1402"/>
                  </a:cubicBezTo>
                  <a:cubicBezTo>
                    <a:pt x="2902" y="1368"/>
                    <a:pt x="4437" y="935"/>
                    <a:pt x="5437" y="668"/>
                  </a:cubicBezTo>
                  <a:cubicBezTo>
                    <a:pt x="5871" y="534"/>
                    <a:pt x="6305" y="434"/>
                    <a:pt x="6405" y="434"/>
                  </a:cubicBezTo>
                  <a:cubicBezTo>
                    <a:pt x="6505" y="434"/>
                    <a:pt x="6605" y="334"/>
                    <a:pt x="6638" y="234"/>
                  </a:cubicBezTo>
                  <a:cubicBezTo>
                    <a:pt x="6638" y="101"/>
                    <a:pt x="6538" y="1"/>
                    <a:pt x="643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9"/>
            <p:cNvSpPr/>
            <p:nvPr/>
          </p:nvSpPr>
          <p:spPr>
            <a:xfrm>
              <a:off x="2950550" y="3946611"/>
              <a:ext cx="22079" cy="112996"/>
            </a:xfrm>
            <a:custGeom>
              <a:avLst/>
              <a:gdLst/>
              <a:ahLst/>
              <a:cxnLst/>
              <a:rect l="l" t="t" r="r" b="b"/>
              <a:pathLst>
                <a:path w="1468" h="7513" extrusionOk="0">
                  <a:moveTo>
                    <a:pt x="1216" y="1"/>
                  </a:moveTo>
                  <a:cubicBezTo>
                    <a:pt x="1109" y="1"/>
                    <a:pt x="1034" y="87"/>
                    <a:pt x="1034" y="174"/>
                  </a:cubicBezTo>
                  <a:cubicBezTo>
                    <a:pt x="1034" y="241"/>
                    <a:pt x="334" y="6278"/>
                    <a:pt x="33" y="7246"/>
                  </a:cubicBezTo>
                  <a:cubicBezTo>
                    <a:pt x="0" y="7346"/>
                    <a:pt x="67" y="7479"/>
                    <a:pt x="200" y="7512"/>
                  </a:cubicBezTo>
                  <a:lnTo>
                    <a:pt x="234" y="7512"/>
                  </a:lnTo>
                  <a:cubicBezTo>
                    <a:pt x="334" y="7512"/>
                    <a:pt x="434" y="7446"/>
                    <a:pt x="434" y="7379"/>
                  </a:cubicBezTo>
                  <a:cubicBezTo>
                    <a:pt x="734" y="6378"/>
                    <a:pt x="1401" y="474"/>
                    <a:pt x="1434" y="241"/>
                  </a:cubicBezTo>
                  <a:cubicBezTo>
                    <a:pt x="1468" y="107"/>
                    <a:pt x="1368" y="7"/>
                    <a:pt x="1268" y="7"/>
                  </a:cubicBezTo>
                  <a:cubicBezTo>
                    <a:pt x="1250" y="3"/>
                    <a:pt x="1232" y="1"/>
                    <a:pt x="121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9"/>
            <p:cNvSpPr/>
            <p:nvPr/>
          </p:nvSpPr>
          <p:spPr>
            <a:xfrm>
              <a:off x="2954550" y="4082166"/>
              <a:ext cx="89819" cy="72252"/>
            </a:xfrm>
            <a:custGeom>
              <a:avLst/>
              <a:gdLst/>
              <a:ahLst/>
              <a:cxnLst/>
              <a:rect l="l" t="t" r="r" b="b"/>
              <a:pathLst>
                <a:path w="5972" h="4804" extrusionOk="0">
                  <a:moveTo>
                    <a:pt x="535" y="1"/>
                  </a:moveTo>
                  <a:cubicBezTo>
                    <a:pt x="435" y="1"/>
                    <a:pt x="334" y="34"/>
                    <a:pt x="268" y="101"/>
                  </a:cubicBezTo>
                  <a:cubicBezTo>
                    <a:pt x="201" y="234"/>
                    <a:pt x="1" y="501"/>
                    <a:pt x="2903" y="4704"/>
                  </a:cubicBezTo>
                  <a:cubicBezTo>
                    <a:pt x="2936" y="4771"/>
                    <a:pt x="3003" y="4804"/>
                    <a:pt x="3070" y="4804"/>
                  </a:cubicBezTo>
                  <a:cubicBezTo>
                    <a:pt x="3103" y="4804"/>
                    <a:pt x="3136" y="4771"/>
                    <a:pt x="3170" y="4771"/>
                  </a:cubicBezTo>
                  <a:cubicBezTo>
                    <a:pt x="3270" y="4704"/>
                    <a:pt x="3303" y="4570"/>
                    <a:pt x="3237" y="4470"/>
                  </a:cubicBezTo>
                  <a:cubicBezTo>
                    <a:pt x="2169" y="2903"/>
                    <a:pt x="1035" y="1168"/>
                    <a:pt x="735" y="501"/>
                  </a:cubicBezTo>
                  <a:lnTo>
                    <a:pt x="735" y="501"/>
                  </a:lnTo>
                  <a:cubicBezTo>
                    <a:pt x="1302" y="668"/>
                    <a:pt x="2436" y="1068"/>
                    <a:pt x="3470" y="1402"/>
                  </a:cubicBezTo>
                  <a:cubicBezTo>
                    <a:pt x="4371" y="1735"/>
                    <a:pt x="5238" y="2035"/>
                    <a:pt x="5672" y="2169"/>
                  </a:cubicBezTo>
                  <a:cubicBezTo>
                    <a:pt x="5695" y="2175"/>
                    <a:pt x="5718" y="2177"/>
                    <a:pt x="5739" y="2177"/>
                  </a:cubicBezTo>
                  <a:cubicBezTo>
                    <a:pt x="5838" y="2177"/>
                    <a:pt x="5911" y="2118"/>
                    <a:pt x="5938" y="2035"/>
                  </a:cubicBezTo>
                  <a:cubicBezTo>
                    <a:pt x="5972" y="1902"/>
                    <a:pt x="5905" y="1802"/>
                    <a:pt x="5805" y="1768"/>
                  </a:cubicBezTo>
                  <a:cubicBezTo>
                    <a:pt x="5371" y="1635"/>
                    <a:pt x="4504" y="1335"/>
                    <a:pt x="3603" y="1035"/>
                  </a:cubicBezTo>
                  <a:cubicBezTo>
                    <a:pt x="2269" y="568"/>
                    <a:pt x="868" y="101"/>
                    <a:pt x="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9"/>
            <p:cNvSpPr/>
            <p:nvPr/>
          </p:nvSpPr>
          <p:spPr>
            <a:xfrm>
              <a:off x="2899865" y="4086468"/>
              <a:ext cx="48188" cy="95549"/>
            </a:xfrm>
            <a:custGeom>
              <a:avLst/>
              <a:gdLst/>
              <a:ahLst/>
              <a:cxnLst/>
              <a:rect l="l" t="t" r="r" b="b"/>
              <a:pathLst>
                <a:path w="3204" h="6353" extrusionOk="0">
                  <a:moveTo>
                    <a:pt x="2751" y="1"/>
                  </a:moveTo>
                  <a:cubicBezTo>
                    <a:pt x="2725" y="1"/>
                    <a:pt x="2699" y="5"/>
                    <a:pt x="2670" y="15"/>
                  </a:cubicBezTo>
                  <a:cubicBezTo>
                    <a:pt x="2102" y="148"/>
                    <a:pt x="635" y="3084"/>
                    <a:pt x="68" y="4318"/>
                  </a:cubicBezTo>
                  <a:cubicBezTo>
                    <a:pt x="1" y="4418"/>
                    <a:pt x="34" y="4551"/>
                    <a:pt x="134" y="4585"/>
                  </a:cubicBezTo>
                  <a:cubicBezTo>
                    <a:pt x="182" y="4608"/>
                    <a:pt x="225" y="4619"/>
                    <a:pt x="264" y="4619"/>
                  </a:cubicBezTo>
                  <a:cubicBezTo>
                    <a:pt x="335" y="4619"/>
                    <a:pt x="392" y="4583"/>
                    <a:pt x="435" y="4518"/>
                  </a:cubicBezTo>
                  <a:cubicBezTo>
                    <a:pt x="1235" y="2850"/>
                    <a:pt x="2236" y="982"/>
                    <a:pt x="2670" y="515"/>
                  </a:cubicBezTo>
                  <a:lnTo>
                    <a:pt x="2670" y="515"/>
                  </a:lnTo>
                  <a:cubicBezTo>
                    <a:pt x="2670" y="1049"/>
                    <a:pt x="2303" y="2450"/>
                    <a:pt x="2069" y="3451"/>
                  </a:cubicBezTo>
                  <a:cubicBezTo>
                    <a:pt x="1702" y="4918"/>
                    <a:pt x="1502" y="5852"/>
                    <a:pt x="1535" y="6186"/>
                  </a:cubicBezTo>
                  <a:cubicBezTo>
                    <a:pt x="1569" y="6286"/>
                    <a:pt x="1635" y="6353"/>
                    <a:pt x="1769" y="6353"/>
                  </a:cubicBezTo>
                  <a:cubicBezTo>
                    <a:pt x="1902" y="6353"/>
                    <a:pt x="1969" y="6253"/>
                    <a:pt x="1969" y="6119"/>
                  </a:cubicBezTo>
                  <a:cubicBezTo>
                    <a:pt x="1902" y="5819"/>
                    <a:pt x="2203" y="4618"/>
                    <a:pt x="2469" y="3551"/>
                  </a:cubicBezTo>
                  <a:cubicBezTo>
                    <a:pt x="3070" y="1015"/>
                    <a:pt x="3203" y="282"/>
                    <a:pt x="2936" y="48"/>
                  </a:cubicBezTo>
                  <a:cubicBezTo>
                    <a:pt x="2866" y="24"/>
                    <a:pt x="2812" y="1"/>
                    <a:pt x="275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9"/>
            <p:cNvSpPr/>
            <p:nvPr/>
          </p:nvSpPr>
          <p:spPr>
            <a:xfrm>
              <a:off x="2851707" y="4053440"/>
              <a:ext cx="91323" cy="45797"/>
            </a:xfrm>
            <a:custGeom>
              <a:avLst/>
              <a:gdLst/>
              <a:ahLst/>
              <a:cxnLst/>
              <a:rect l="l" t="t" r="r" b="b"/>
              <a:pathLst>
                <a:path w="6072" h="3045" extrusionOk="0">
                  <a:moveTo>
                    <a:pt x="281" y="0"/>
                  </a:moveTo>
                  <a:cubicBezTo>
                    <a:pt x="201" y="0"/>
                    <a:pt x="128" y="60"/>
                    <a:pt x="101" y="143"/>
                  </a:cubicBezTo>
                  <a:cubicBezTo>
                    <a:pt x="67" y="276"/>
                    <a:pt x="134" y="376"/>
                    <a:pt x="268" y="409"/>
                  </a:cubicBezTo>
                  <a:cubicBezTo>
                    <a:pt x="434" y="443"/>
                    <a:pt x="3903" y="1243"/>
                    <a:pt x="5271" y="1544"/>
                  </a:cubicBezTo>
                  <a:cubicBezTo>
                    <a:pt x="4302" y="1937"/>
                    <a:pt x="1793" y="2634"/>
                    <a:pt x="590" y="2634"/>
                  </a:cubicBezTo>
                  <a:cubicBezTo>
                    <a:pt x="468" y="2634"/>
                    <a:pt x="360" y="2626"/>
                    <a:pt x="268" y="2611"/>
                  </a:cubicBezTo>
                  <a:cubicBezTo>
                    <a:pt x="167" y="2611"/>
                    <a:pt x="67" y="2678"/>
                    <a:pt x="34" y="2778"/>
                  </a:cubicBezTo>
                  <a:cubicBezTo>
                    <a:pt x="1" y="2911"/>
                    <a:pt x="101" y="3011"/>
                    <a:pt x="201" y="3045"/>
                  </a:cubicBezTo>
                  <a:lnTo>
                    <a:pt x="568" y="3045"/>
                  </a:lnTo>
                  <a:cubicBezTo>
                    <a:pt x="2069" y="3045"/>
                    <a:pt x="5671" y="2011"/>
                    <a:pt x="5972" y="1644"/>
                  </a:cubicBezTo>
                  <a:cubicBezTo>
                    <a:pt x="6038" y="1577"/>
                    <a:pt x="6072" y="1444"/>
                    <a:pt x="6038" y="1377"/>
                  </a:cubicBezTo>
                  <a:cubicBezTo>
                    <a:pt x="6005" y="1310"/>
                    <a:pt x="5938" y="1243"/>
                    <a:pt x="5805" y="1210"/>
                  </a:cubicBezTo>
                  <a:cubicBezTo>
                    <a:pt x="5104" y="1110"/>
                    <a:pt x="401" y="9"/>
                    <a:pt x="334" y="9"/>
                  </a:cubicBezTo>
                  <a:cubicBezTo>
                    <a:pt x="317" y="3"/>
                    <a:pt x="299" y="0"/>
                    <a:pt x="28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9"/>
            <p:cNvSpPr/>
            <p:nvPr/>
          </p:nvSpPr>
          <p:spPr>
            <a:xfrm>
              <a:off x="2921929" y="4054914"/>
              <a:ext cx="57724" cy="44970"/>
            </a:xfrm>
            <a:custGeom>
              <a:avLst/>
              <a:gdLst/>
              <a:ahLst/>
              <a:cxnLst/>
              <a:rect l="l" t="t" r="r" b="b"/>
              <a:pathLst>
                <a:path w="3838" h="2990" extrusionOk="0">
                  <a:moveTo>
                    <a:pt x="2086" y="0"/>
                  </a:moveTo>
                  <a:cubicBezTo>
                    <a:pt x="1647" y="0"/>
                    <a:pt x="1369" y="278"/>
                    <a:pt x="1369" y="278"/>
                  </a:cubicBezTo>
                  <a:cubicBezTo>
                    <a:pt x="0" y="1495"/>
                    <a:pt x="1212" y="2990"/>
                    <a:pt x="2220" y="2990"/>
                  </a:cubicBezTo>
                  <a:cubicBezTo>
                    <a:pt x="2317" y="2990"/>
                    <a:pt x="2413" y="2976"/>
                    <a:pt x="2503" y="2947"/>
                  </a:cubicBezTo>
                  <a:cubicBezTo>
                    <a:pt x="3504" y="2613"/>
                    <a:pt x="3838" y="1079"/>
                    <a:pt x="2937" y="345"/>
                  </a:cubicBezTo>
                  <a:cubicBezTo>
                    <a:pt x="2618" y="84"/>
                    <a:pt x="2327" y="0"/>
                    <a:pt x="20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9"/>
            <p:cNvSpPr/>
            <p:nvPr/>
          </p:nvSpPr>
          <p:spPr>
            <a:xfrm>
              <a:off x="2927960" y="4052071"/>
              <a:ext cx="50700" cy="51181"/>
            </a:xfrm>
            <a:custGeom>
              <a:avLst/>
              <a:gdLst/>
              <a:ahLst/>
              <a:cxnLst/>
              <a:rect l="l" t="t" r="r" b="b"/>
              <a:pathLst>
                <a:path w="3371" h="3403" extrusionOk="0">
                  <a:moveTo>
                    <a:pt x="1702" y="400"/>
                  </a:moveTo>
                  <a:cubicBezTo>
                    <a:pt x="1936" y="400"/>
                    <a:pt x="2169" y="500"/>
                    <a:pt x="2403" y="701"/>
                  </a:cubicBezTo>
                  <a:cubicBezTo>
                    <a:pt x="2770" y="1001"/>
                    <a:pt x="2936" y="1468"/>
                    <a:pt x="2836" y="1935"/>
                  </a:cubicBezTo>
                  <a:cubicBezTo>
                    <a:pt x="2736" y="2435"/>
                    <a:pt x="2436" y="2802"/>
                    <a:pt x="2036" y="2936"/>
                  </a:cubicBezTo>
                  <a:cubicBezTo>
                    <a:pt x="1962" y="2960"/>
                    <a:pt x="1885" y="2972"/>
                    <a:pt x="1807" y="2972"/>
                  </a:cubicBezTo>
                  <a:cubicBezTo>
                    <a:pt x="1349" y="2972"/>
                    <a:pt x="834" y="2581"/>
                    <a:pt x="635" y="2068"/>
                  </a:cubicBezTo>
                  <a:cubicBezTo>
                    <a:pt x="468" y="1568"/>
                    <a:pt x="601" y="1068"/>
                    <a:pt x="1102" y="634"/>
                  </a:cubicBezTo>
                  <a:cubicBezTo>
                    <a:pt x="1102" y="634"/>
                    <a:pt x="1335" y="400"/>
                    <a:pt x="1702" y="400"/>
                  </a:cubicBezTo>
                  <a:close/>
                  <a:moveTo>
                    <a:pt x="1702" y="0"/>
                  </a:moveTo>
                  <a:cubicBezTo>
                    <a:pt x="1168" y="0"/>
                    <a:pt x="835" y="334"/>
                    <a:pt x="802" y="334"/>
                  </a:cubicBezTo>
                  <a:cubicBezTo>
                    <a:pt x="201" y="867"/>
                    <a:pt x="1" y="1568"/>
                    <a:pt x="268" y="2235"/>
                  </a:cubicBezTo>
                  <a:cubicBezTo>
                    <a:pt x="501" y="2902"/>
                    <a:pt x="1168" y="3403"/>
                    <a:pt x="1802" y="3403"/>
                  </a:cubicBezTo>
                  <a:cubicBezTo>
                    <a:pt x="1936" y="3403"/>
                    <a:pt x="2036" y="3369"/>
                    <a:pt x="2169" y="3336"/>
                  </a:cubicBezTo>
                  <a:cubicBezTo>
                    <a:pt x="2703" y="3169"/>
                    <a:pt x="3137" y="2635"/>
                    <a:pt x="3237" y="2002"/>
                  </a:cubicBezTo>
                  <a:cubicBezTo>
                    <a:pt x="3370" y="1368"/>
                    <a:pt x="3137" y="767"/>
                    <a:pt x="2670" y="367"/>
                  </a:cubicBezTo>
                  <a:cubicBezTo>
                    <a:pt x="2369" y="134"/>
                    <a:pt x="2036" y="0"/>
                    <a:pt x="17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9"/>
            <p:cNvSpPr/>
            <p:nvPr/>
          </p:nvSpPr>
          <p:spPr>
            <a:xfrm>
              <a:off x="2917432" y="4300201"/>
              <a:ext cx="148520" cy="77080"/>
            </a:xfrm>
            <a:custGeom>
              <a:avLst/>
              <a:gdLst/>
              <a:ahLst/>
              <a:cxnLst/>
              <a:rect l="l" t="t" r="r" b="b"/>
              <a:pathLst>
                <a:path w="9875" h="5125" extrusionOk="0">
                  <a:moveTo>
                    <a:pt x="3631" y="1"/>
                  </a:moveTo>
                  <a:cubicBezTo>
                    <a:pt x="2549" y="1"/>
                    <a:pt x="1336" y="240"/>
                    <a:pt x="0" y="848"/>
                  </a:cubicBezTo>
                  <a:cubicBezTo>
                    <a:pt x="0" y="848"/>
                    <a:pt x="1735" y="3850"/>
                    <a:pt x="4470" y="4917"/>
                  </a:cubicBezTo>
                  <a:cubicBezTo>
                    <a:pt x="4844" y="5063"/>
                    <a:pt x="5232" y="5124"/>
                    <a:pt x="5621" y="5124"/>
                  </a:cubicBezTo>
                  <a:cubicBezTo>
                    <a:pt x="7733" y="5124"/>
                    <a:pt x="9874" y="3316"/>
                    <a:pt x="9874" y="3316"/>
                  </a:cubicBezTo>
                  <a:cubicBezTo>
                    <a:pt x="9874" y="3316"/>
                    <a:pt x="7657" y="1"/>
                    <a:pt x="36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9"/>
            <p:cNvSpPr/>
            <p:nvPr/>
          </p:nvSpPr>
          <p:spPr>
            <a:xfrm>
              <a:off x="2960070" y="4322972"/>
              <a:ext cx="109386" cy="30125"/>
            </a:xfrm>
            <a:custGeom>
              <a:avLst/>
              <a:gdLst/>
              <a:ahLst/>
              <a:cxnLst/>
              <a:rect l="l" t="t" r="r" b="b"/>
              <a:pathLst>
                <a:path w="7273" h="2003" extrusionOk="0">
                  <a:moveTo>
                    <a:pt x="201" y="1"/>
                  </a:moveTo>
                  <a:cubicBezTo>
                    <a:pt x="101" y="1"/>
                    <a:pt x="1" y="101"/>
                    <a:pt x="1" y="201"/>
                  </a:cubicBezTo>
                  <a:cubicBezTo>
                    <a:pt x="1" y="335"/>
                    <a:pt x="101" y="401"/>
                    <a:pt x="201" y="401"/>
                  </a:cubicBezTo>
                  <a:cubicBezTo>
                    <a:pt x="268" y="401"/>
                    <a:pt x="4571" y="435"/>
                    <a:pt x="6906" y="1969"/>
                  </a:cubicBezTo>
                  <a:cubicBezTo>
                    <a:pt x="6939" y="2002"/>
                    <a:pt x="7006" y="2002"/>
                    <a:pt x="7039" y="2002"/>
                  </a:cubicBezTo>
                  <a:cubicBezTo>
                    <a:pt x="7106" y="2002"/>
                    <a:pt x="7173" y="1969"/>
                    <a:pt x="7206" y="1936"/>
                  </a:cubicBezTo>
                  <a:cubicBezTo>
                    <a:pt x="7273" y="1836"/>
                    <a:pt x="7239" y="1702"/>
                    <a:pt x="7139" y="1635"/>
                  </a:cubicBezTo>
                  <a:cubicBezTo>
                    <a:pt x="4704" y="1"/>
                    <a:pt x="434" y="1"/>
                    <a:pt x="2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9"/>
            <p:cNvSpPr/>
            <p:nvPr/>
          </p:nvSpPr>
          <p:spPr>
            <a:xfrm>
              <a:off x="2973621" y="4638315"/>
              <a:ext cx="124441" cy="95654"/>
            </a:xfrm>
            <a:custGeom>
              <a:avLst/>
              <a:gdLst/>
              <a:ahLst/>
              <a:cxnLst/>
              <a:rect l="l" t="t" r="r" b="b"/>
              <a:pathLst>
                <a:path w="8274" h="6360" extrusionOk="0">
                  <a:moveTo>
                    <a:pt x="576" y="0"/>
                  </a:moveTo>
                  <a:cubicBezTo>
                    <a:pt x="389" y="0"/>
                    <a:pt x="197" y="5"/>
                    <a:pt x="0" y="16"/>
                  </a:cubicBezTo>
                  <a:cubicBezTo>
                    <a:pt x="0" y="16"/>
                    <a:pt x="534" y="3418"/>
                    <a:pt x="2669" y="5420"/>
                  </a:cubicBezTo>
                  <a:cubicBezTo>
                    <a:pt x="3436" y="6146"/>
                    <a:pt x="4519" y="6360"/>
                    <a:pt x="5529" y="6360"/>
                  </a:cubicBezTo>
                  <a:cubicBezTo>
                    <a:pt x="6976" y="6360"/>
                    <a:pt x="8273" y="5920"/>
                    <a:pt x="8273" y="5920"/>
                  </a:cubicBezTo>
                  <a:cubicBezTo>
                    <a:pt x="8273" y="5920"/>
                    <a:pt x="6982" y="0"/>
                    <a:pt x="5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9"/>
            <p:cNvSpPr/>
            <p:nvPr/>
          </p:nvSpPr>
          <p:spPr>
            <a:xfrm>
              <a:off x="3007732" y="4664229"/>
              <a:ext cx="93835" cy="66146"/>
            </a:xfrm>
            <a:custGeom>
              <a:avLst/>
              <a:gdLst/>
              <a:ahLst/>
              <a:cxnLst/>
              <a:rect l="l" t="t" r="r" b="b"/>
              <a:pathLst>
                <a:path w="6239" h="4398" extrusionOk="0">
                  <a:moveTo>
                    <a:pt x="230" y="0"/>
                  </a:moveTo>
                  <a:cubicBezTo>
                    <a:pt x="148" y="0"/>
                    <a:pt x="82" y="55"/>
                    <a:pt x="34" y="127"/>
                  </a:cubicBezTo>
                  <a:cubicBezTo>
                    <a:pt x="1" y="227"/>
                    <a:pt x="67" y="361"/>
                    <a:pt x="168" y="394"/>
                  </a:cubicBezTo>
                  <a:cubicBezTo>
                    <a:pt x="201" y="428"/>
                    <a:pt x="4204" y="1995"/>
                    <a:pt x="5838" y="4330"/>
                  </a:cubicBezTo>
                  <a:cubicBezTo>
                    <a:pt x="5872" y="4364"/>
                    <a:pt x="5938" y="4397"/>
                    <a:pt x="6005" y="4397"/>
                  </a:cubicBezTo>
                  <a:cubicBezTo>
                    <a:pt x="6038" y="4397"/>
                    <a:pt x="6072" y="4397"/>
                    <a:pt x="6105" y="4364"/>
                  </a:cubicBezTo>
                  <a:cubicBezTo>
                    <a:pt x="6205" y="4297"/>
                    <a:pt x="6239" y="4164"/>
                    <a:pt x="6172" y="4097"/>
                  </a:cubicBezTo>
                  <a:cubicBezTo>
                    <a:pt x="4471" y="1662"/>
                    <a:pt x="501" y="94"/>
                    <a:pt x="334" y="27"/>
                  </a:cubicBezTo>
                  <a:cubicBezTo>
                    <a:pt x="297" y="9"/>
                    <a:pt x="262" y="0"/>
                    <a:pt x="23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9"/>
            <p:cNvSpPr/>
            <p:nvPr/>
          </p:nvSpPr>
          <p:spPr>
            <a:xfrm>
              <a:off x="3125630" y="4470348"/>
              <a:ext cx="63740" cy="468722"/>
            </a:xfrm>
            <a:custGeom>
              <a:avLst/>
              <a:gdLst/>
              <a:ahLst/>
              <a:cxnLst/>
              <a:rect l="l" t="t" r="r" b="b"/>
              <a:pathLst>
                <a:path w="4238" h="31165" extrusionOk="0">
                  <a:moveTo>
                    <a:pt x="3986" y="0"/>
                  </a:moveTo>
                  <a:cubicBezTo>
                    <a:pt x="3904" y="0"/>
                    <a:pt x="3831" y="65"/>
                    <a:pt x="3803" y="176"/>
                  </a:cubicBezTo>
                  <a:cubicBezTo>
                    <a:pt x="1" y="12718"/>
                    <a:pt x="3270" y="30831"/>
                    <a:pt x="3303" y="30998"/>
                  </a:cubicBezTo>
                  <a:cubicBezTo>
                    <a:pt x="3303" y="31098"/>
                    <a:pt x="3403" y="31165"/>
                    <a:pt x="3503" y="31165"/>
                  </a:cubicBezTo>
                  <a:lnTo>
                    <a:pt x="3537" y="31165"/>
                  </a:lnTo>
                  <a:cubicBezTo>
                    <a:pt x="3637" y="31131"/>
                    <a:pt x="3737" y="31031"/>
                    <a:pt x="3703" y="30931"/>
                  </a:cubicBezTo>
                  <a:cubicBezTo>
                    <a:pt x="3670" y="30731"/>
                    <a:pt x="401" y="12718"/>
                    <a:pt x="4204" y="276"/>
                  </a:cubicBezTo>
                  <a:cubicBezTo>
                    <a:pt x="4237" y="176"/>
                    <a:pt x="4170" y="42"/>
                    <a:pt x="4037" y="9"/>
                  </a:cubicBezTo>
                  <a:cubicBezTo>
                    <a:pt x="4020" y="3"/>
                    <a:pt x="4003" y="0"/>
                    <a:pt x="398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9"/>
            <p:cNvSpPr/>
            <p:nvPr/>
          </p:nvSpPr>
          <p:spPr>
            <a:xfrm>
              <a:off x="3165772" y="4791107"/>
              <a:ext cx="148505" cy="76824"/>
            </a:xfrm>
            <a:custGeom>
              <a:avLst/>
              <a:gdLst/>
              <a:ahLst/>
              <a:cxnLst/>
              <a:rect l="l" t="t" r="r" b="b"/>
              <a:pathLst>
                <a:path w="9874" h="5108" extrusionOk="0">
                  <a:moveTo>
                    <a:pt x="6214" y="0"/>
                  </a:moveTo>
                  <a:cubicBezTo>
                    <a:pt x="2207" y="0"/>
                    <a:pt x="0" y="3300"/>
                    <a:pt x="0" y="3300"/>
                  </a:cubicBezTo>
                  <a:cubicBezTo>
                    <a:pt x="0" y="3300"/>
                    <a:pt x="2117" y="5107"/>
                    <a:pt x="4222" y="5107"/>
                  </a:cubicBezTo>
                  <a:cubicBezTo>
                    <a:pt x="4610" y="5107"/>
                    <a:pt x="4997" y="5046"/>
                    <a:pt x="5371" y="4901"/>
                  </a:cubicBezTo>
                  <a:cubicBezTo>
                    <a:pt x="8106" y="3833"/>
                    <a:pt x="9874" y="865"/>
                    <a:pt x="9874" y="865"/>
                  </a:cubicBezTo>
                  <a:cubicBezTo>
                    <a:pt x="8526" y="244"/>
                    <a:pt x="7304" y="0"/>
                    <a:pt x="62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9"/>
            <p:cNvSpPr/>
            <p:nvPr/>
          </p:nvSpPr>
          <p:spPr>
            <a:xfrm>
              <a:off x="3161757" y="4813636"/>
              <a:ext cx="109386" cy="30110"/>
            </a:xfrm>
            <a:custGeom>
              <a:avLst/>
              <a:gdLst/>
              <a:ahLst/>
              <a:cxnLst/>
              <a:rect l="l" t="t" r="r" b="b"/>
              <a:pathLst>
                <a:path w="7273" h="2002" extrusionOk="0">
                  <a:moveTo>
                    <a:pt x="7072" y="0"/>
                  </a:moveTo>
                  <a:cubicBezTo>
                    <a:pt x="6905" y="34"/>
                    <a:pt x="2602" y="0"/>
                    <a:pt x="134" y="1635"/>
                  </a:cubicBezTo>
                  <a:cubicBezTo>
                    <a:pt x="34" y="1702"/>
                    <a:pt x="0" y="1802"/>
                    <a:pt x="67" y="1902"/>
                  </a:cubicBezTo>
                  <a:cubicBezTo>
                    <a:pt x="134" y="1968"/>
                    <a:pt x="201" y="2002"/>
                    <a:pt x="267" y="2002"/>
                  </a:cubicBezTo>
                  <a:cubicBezTo>
                    <a:pt x="301" y="2002"/>
                    <a:pt x="334" y="2002"/>
                    <a:pt x="367" y="1968"/>
                  </a:cubicBezTo>
                  <a:cubicBezTo>
                    <a:pt x="2702" y="434"/>
                    <a:pt x="6939" y="434"/>
                    <a:pt x="7072" y="434"/>
                  </a:cubicBezTo>
                  <a:cubicBezTo>
                    <a:pt x="7206" y="434"/>
                    <a:pt x="7272" y="334"/>
                    <a:pt x="7272" y="234"/>
                  </a:cubicBezTo>
                  <a:cubicBezTo>
                    <a:pt x="7272" y="100"/>
                    <a:pt x="7206" y="0"/>
                    <a:pt x="707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9"/>
            <p:cNvSpPr/>
            <p:nvPr/>
          </p:nvSpPr>
          <p:spPr>
            <a:xfrm>
              <a:off x="3173623" y="4249125"/>
              <a:ext cx="204875" cy="218862"/>
            </a:xfrm>
            <a:custGeom>
              <a:avLst/>
              <a:gdLst/>
              <a:ahLst/>
              <a:cxnLst/>
              <a:rect l="l" t="t" r="r" b="b"/>
              <a:pathLst>
                <a:path w="13622" h="14552" extrusionOk="0">
                  <a:moveTo>
                    <a:pt x="5301" y="1"/>
                  </a:moveTo>
                  <a:cubicBezTo>
                    <a:pt x="3682" y="1"/>
                    <a:pt x="2028" y="2059"/>
                    <a:pt x="1280" y="6646"/>
                  </a:cubicBezTo>
                  <a:cubicBezTo>
                    <a:pt x="0" y="14487"/>
                    <a:pt x="1270" y="14551"/>
                    <a:pt x="1312" y="14551"/>
                  </a:cubicBezTo>
                  <a:cubicBezTo>
                    <a:pt x="1313" y="14551"/>
                    <a:pt x="1313" y="14551"/>
                    <a:pt x="1313" y="14551"/>
                  </a:cubicBezTo>
                  <a:cubicBezTo>
                    <a:pt x="4682" y="14251"/>
                    <a:pt x="13588" y="10682"/>
                    <a:pt x="13588" y="7646"/>
                  </a:cubicBezTo>
                  <a:cubicBezTo>
                    <a:pt x="13622" y="4644"/>
                    <a:pt x="9085" y="4878"/>
                    <a:pt x="8451" y="3176"/>
                  </a:cubicBezTo>
                  <a:cubicBezTo>
                    <a:pt x="7672" y="1122"/>
                    <a:pt x="6496" y="1"/>
                    <a:pt x="5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9"/>
            <p:cNvSpPr/>
            <p:nvPr/>
          </p:nvSpPr>
          <p:spPr>
            <a:xfrm>
              <a:off x="3159771" y="4415828"/>
              <a:ext cx="273412" cy="195039"/>
            </a:xfrm>
            <a:custGeom>
              <a:avLst/>
              <a:gdLst/>
              <a:ahLst/>
              <a:cxnLst/>
              <a:rect l="l" t="t" r="r" b="b"/>
              <a:pathLst>
                <a:path w="18179" h="12968" extrusionOk="0">
                  <a:moveTo>
                    <a:pt x="14871" y="1"/>
                  </a:moveTo>
                  <a:cubicBezTo>
                    <a:pt x="11424" y="1"/>
                    <a:pt x="3201" y="3034"/>
                    <a:pt x="3201" y="3034"/>
                  </a:cubicBezTo>
                  <a:cubicBezTo>
                    <a:pt x="1" y="5418"/>
                    <a:pt x="8045" y="12967"/>
                    <a:pt x="11454" y="12967"/>
                  </a:cubicBezTo>
                  <a:cubicBezTo>
                    <a:pt x="11670" y="12967"/>
                    <a:pt x="11867" y="12937"/>
                    <a:pt x="12041" y="12874"/>
                  </a:cubicBezTo>
                  <a:cubicBezTo>
                    <a:pt x="14242" y="12040"/>
                    <a:pt x="15076" y="9205"/>
                    <a:pt x="14209" y="7070"/>
                  </a:cubicBezTo>
                  <a:cubicBezTo>
                    <a:pt x="13675" y="5635"/>
                    <a:pt x="18179" y="4535"/>
                    <a:pt x="16311" y="498"/>
                  </a:cubicBezTo>
                  <a:cubicBezTo>
                    <a:pt x="16149" y="145"/>
                    <a:pt x="15624" y="1"/>
                    <a:pt x="14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9"/>
            <p:cNvSpPr/>
            <p:nvPr/>
          </p:nvSpPr>
          <p:spPr>
            <a:xfrm>
              <a:off x="3022877" y="4485539"/>
              <a:ext cx="249769" cy="211026"/>
            </a:xfrm>
            <a:custGeom>
              <a:avLst/>
              <a:gdLst/>
              <a:ahLst/>
              <a:cxnLst/>
              <a:rect l="l" t="t" r="r" b="b"/>
              <a:pathLst>
                <a:path w="16607" h="14031" extrusionOk="0">
                  <a:moveTo>
                    <a:pt x="11100" y="0"/>
                  </a:moveTo>
                  <a:cubicBezTo>
                    <a:pt x="9179" y="0"/>
                    <a:pt x="1" y="6924"/>
                    <a:pt x="2163" y="8873"/>
                  </a:cubicBezTo>
                  <a:cubicBezTo>
                    <a:pt x="4564" y="11041"/>
                    <a:pt x="5031" y="9140"/>
                    <a:pt x="7300" y="12008"/>
                  </a:cubicBezTo>
                  <a:cubicBezTo>
                    <a:pt x="8405" y="13444"/>
                    <a:pt x="9087" y="14031"/>
                    <a:pt x="9735" y="14031"/>
                  </a:cubicBezTo>
                  <a:cubicBezTo>
                    <a:pt x="10397" y="14031"/>
                    <a:pt x="11025" y="13419"/>
                    <a:pt x="12036" y="12475"/>
                  </a:cubicBezTo>
                  <a:cubicBezTo>
                    <a:pt x="14038" y="10574"/>
                    <a:pt x="16039" y="11975"/>
                    <a:pt x="16173" y="10240"/>
                  </a:cubicBezTo>
                  <a:cubicBezTo>
                    <a:pt x="16606" y="4937"/>
                    <a:pt x="11436" y="200"/>
                    <a:pt x="11436" y="200"/>
                  </a:cubicBezTo>
                  <a:cubicBezTo>
                    <a:pt x="11401" y="63"/>
                    <a:pt x="11284" y="0"/>
                    <a:pt x="11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9"/>
            <p:cNvSpPr/>
            <p:nvPr/>
          </p:nvSpPr>
          <p:spPr>
            <a:xfrm>
              <a:off x="2971110" y="4383177"/>
              <a:ext cx="232759" cy="185864"/>
            </a:xfrm>
            <a:custGeom>
              <a:avLst/>
              <a:gdLst/>
              <a:ahLst/>
              <a:cxnLst/>
              <a:rect l="l" t="t" r="r" b="b"/>
              <a:pathLst>
                <a:path w="15476" h="12358" extrusionOk="0">
                  <a:moveTo>
                    <a:pt x="4604" y="1"/>
                  </a:moveTo>
                  <a:cubicBezTo>
                    <a:pt x="1235" y="901"/>
                    <a:pt x="2402" y="3203"/>
                    <a:pt x="2302" y="4571"/>
                  </a:cubicBezTo>
                  <a:cubicBezTo>
                    <a:pt x="2236" y="5938"/>
                    <a:pt x="1" y="6572"/>
                    <a:pt x="1535" y="8474"/>
                  </a:cubicBezTo>
                  <a:cubicBezTo>
                    <a:pt x="3036" y="10342"/>
                    <a:pt x="1769" y="11743"/>
                    <a:pt x="4104" y="12310"/>
                  </a:cubicBezTo>
                  <a:cubicBezTo>
                    <a:pt x="4228" y="12342"/>
                    <a:pt x="4374" y="12358"/>
                    <a:pt x="4536" y="12358"/>
                  </a:cubicBezTo>
                  <a:cubicBezTo>
                    <a:pt x="7368" y="12358"/>
                    <a:pt x="15475" y="7620"/>
                    <a:pt x="13677" y="5538"/>
                  </a:cubicBezTo>
                  <a:cubicBezTo>
                    <a:pt x="11809" y="3337"/>
                    <a:pt x="4604" y="1"/>
                    <a:pt x="4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9"/>
            <p:cNvSpPr/>
            <p:nvPr/>
          </p:nvSpPr>
          <p:spPr>
            <a:xfrm>
              <a:off x="3012755" y="4243530"/>
              <a:ext cx="209718" cy="218817"/>
            </a:xfrm>
            <a:custGeom>
              <a:avLst/>
              <a:gdLst/>
              <a:ahLst/>
              <a:cxnLst/>
              <a:rect l="l" t="t" r="r" b="b"/>
              <a:pathLst>
                <a:path w="13944" h="14549" extrusionOk="0">
                  <a:moveTo>
                    <a:pt x="8915" y="0"/>
                  </a:moveTo>
                  <a:cubicBezTo>
                    <a:pt x="7090" y="0"/>
                    <a:pt x="6333" y="3679"/>
                    <a:pt x="5104" y="3782"/>
                  </a:cubicBezTo>
                  <a:cubicBezTo>
                    <a:pt x="3503" y="3915"/>
                    <a:pt x="0" y="3648"/>
                    <a:pt x="2769" y="7918"/>
                  </a:cubicBezTo>
                  <a:cubicBezTo>
                    <a:pt x="5073" y="11499"/>
                    <a:pt x="9294" y="14549"/>
                    <a:pt x="10954" y="14549"/>
                  </a:cubicBezTo>
                  <a:cubicBezTo>
                    <a:pt x="11289" y="14549"/>
                    <a:pt x="11519" y="14425"/>
                    <a:pt x="11609" y="14156"/>
                  </a:cubicBezTo>
                  <a:cubicBezTo>
                    <a:pt x="13944" y="7118"/>
                    <a:pt x="10908" y="1213"/>
                    <a:pt x="10908" y="1213"/>
                  </a:cubicBezTo>
                  <a:cubicBezTo>
                    <a:pt x="10117" y="337"/>
                    <a:pt x="9467" y="0"/>
                    <a:pt x="89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9"/>
            <p:cNvSpPr/>
            <p:nvPr/>
          </p:nvSpPr>
          <p:spPr>
            <a:xfrm>
              <a:off x="3197371" y="4377146"/>
              <a:ext cx="63740" cy="85322"/>
            </a:xfrm>
            <a:custGeom>
              <a:avLst/>
              <a:gdLst/>
              <a:ahLst/>
              <a:cxnLst/>
              <a:rect l="l" t="t" r="r" b="b"/>
              <a:pathLst>
                <a:path w="4238" h="5673" extrusionOk="0">
                  <a:moveTo>
                    <a:pt x="3165" y="0"/>
                  </a:moveTo>
                  <a:cubicBezTo>
                    <a:pt x="3103" y="0"/>
                    <a:pt x="3046" y="37"/>
                    <a:pt x="3003" y="102"/>
                  </a:cubicBezTo>
                  <a:cubicBezTo>
                    <a:pt x="2903" y="268"/>
                    <a:pt x="568" y="4138"/>
                    <a:pt x="134" y="5139"/>
                  </a:cubicBezTo>
                  <a:cubicBezTo>
                    <a:pt x="101" y="5239"/>
                    <a:pt x="1" y="5472"/>
                    <a:pt x="168" y="5606"/>
                  </a:cubicBezTo>
                  <a:cubicBezTo>
                    <a:pt x="234" y="5639"/>
                    <a:pt x="268" y="5672"/>
                    <a:pt x="334" y="5672"/>
                  </a:cubicBezTo>
                  <a:cubicBezTo>
                    <a:pt x="534" y="5672"/>
                    <a:pt x="868" y="5372"/>
                    <a:pt x="1735" y="4605"/>
                  </a:cubicBezTo>
                  <a:cubicBezTo>
                    <a:pt x="2436" y="3971"/>
                    <a:pt x="3336" y="3204"/>
                    <a:pt x="4137" y="2637"/>
                  </a:cubicBezTo>
                  <a:cubicBezTo>
                    <a:pt x="4204" y="2570"/>
                    <a:pt x="4237" y="2437"/>
                    <a:pt x="4170" y="2370"/>
                  </a:cubicBezTo>
                  <a:cubicBezTo>
                    <a:pt x="4127" y="2305"/>
                    <a:pt x="4056" y="2268"/>
                    <a:pt x="3994" y="2268"/>
                  </a:cubicBezTo>
                  <a:cubicBezTo>
                    <a:pt x="3959" y="2268"/>
                    <a:pt x="3927" y="2280"/>
                    <a:pt x="3904" y="2303"/>
                  </a:cubicBezTo>
                  <a:cubicBezTo>
                    <a:pt x="3070" y="2870"/>
                    <a:pt x="2169" y="3671"/>
                    <a:pt x="1468" y="4305"/>
                  </a:cubicBezTo>
                  <a:cubicBezTo>
                    <a:pt x="1202" y="4538"/>
                    <a:pt x="901" y="4772"/>
                    <a:pt x="701" y="4972"/>
                  </a:cubicBezTo>
                  <a:cubicBezTo>
                    <a:pt x="1368" y="3637"/>
                    <a:pt x="3336" y="368"/>
                    <a:pt x="3370" y="335"/>
                  </a:cubicBezTo>
                  <a:cubicBezTo>
                    <a:pt x="3403" y="235"/>
                    <a:pt x="3370" y="102"/>
                    <a:pt x="3270" y="35"/>
                  </a:cubicBezTo>
                  <a:cubicBezTo>
                    <a:pt x="3234" y="11"/>
                    <a:pt x="3199" y="0"/>
                    <a:pt x="316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9"/>
            <p:cNvSpPr/>
            <p:nvPr/>
          </p:nvSpPr>
          <p:spPr>
            <a:xfrm>
              <a:off x="3197883" y="4468694"/>
              <a:ext cx="103355" cy="64010"/>
            </a:xfrm>
            <a:custGeom>
              <a:avLst/>
              <a:gdLst/>
              <a:ahLst/>
              <a:cxnLst/>
              <a:rect l="l" t="t" r="r" b="b"/>
              <a:pathLst>
                <a:path w="6872" h="4256" extrusionOk="0">
                  <a:moveTo>
                    <a:pt x="1604" y="0"/>
                  </a:moveTo>
                  <a:cubicBezTo>
                    <a:pt x="194" y="0"/>
                    <a:pt x="107" y="139"/>
                    <a:pt x="67" y="219"/>
                  </a:cubicBezTo>
                  <a:cubicBezTo>
                    <a:pt x="0" y="319"/>
                    <a:pt x="0" y="419"/>
                    <a:pt x="67" y="486"/>
                  </a:cubicBezTo>
                  <a:cubicBezTo>
                    <a:pt x="367" y="920"/>
                    <a:pt x="3236" y="3955"/>
                    <a:pt x="4703" y="4255"/>
                  </a:cubicBezTo>
                  <a:lnTo>
                    <a:pt x="4737" y="4255"/>
                  </a:lnTo>
                  <a:cubicBezTo>
                    <a:pt x="4837" y="4255"/>
                    <a:pt x="4937" y="4189"/>
                    <a:pt x="4937" y="4088"/>
                  </a:cubicBezTo>
                  <a:cubicBezTo>
                    <a:pt x="4970" y="3988"/>
                    <a:pt x="4904" y="3888"/>
                    <a:pt x="4770" y="3855"/>
                  </a:cubicBezTo>
                  <a:cubicBezTo>
                    <a:pt x="3603" y="3621"/>
                    <a:pt x="1234" y="1220"/>
                    <a:pt x="567" y="453"/>
                  </a:cubicBezTo>
                  <a:cubicBezTo>
                    <a:pt x="758" y="429"/>
                    <a:pt x="1060" y="418"/>
                    <a:pt x="1442" y="418"/>
                  </a:cubicBezTo>
                  <a:cubicBezTo>
                    <a:pt x="2662" y="418"/>
                    <a:pt x="4708" y="526"/>
                    <a:pt x="6638" y="653"/>
                  </a:cubicBezTo>
                  <a:cubicBezTo>
                    <a:pt x="6738" y="653"/>
                    <a:pt x="6872" y="586"/>
                    <a:pt x="6872" y="453"/>
                  </a:cubicBezTo>
                  <a:cubicBezTo>
                    <a:pt x="6872" y="352"/>
                    <a:pt x="6772" y="252"/>
                    <a:pt x="6672" y="252"/>
                  </a:cubicBezTo>
                  <a:cubicBezTo>
                    <a:pt x="4115" y="64"/>
                    <a:pt x="2557" y="0"/>
                    <a:pt x="160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9"/>
            <p:cNvSpPr/>
            <p:nvPr/>
          </p:nvSpPr>
          <p:spPr>
            <a:xfrm>
              <a:off x="3086496" y="4321979"/>
              <a:ext cx="114906" cy="145001"/>
            </a:xfrm>
            <a:custGeom>
              <a:avLst/>
              <a:gdLst/>
              <a:ahLst/>
              <a:cxnLst/>
              <a:rect l="l" t="t" r="r" b="b"/>
              <a:pathLst>
                <a:path w="7640" h="9641" extrusionOk="0">
                  <a:moveTo>
                    <a:pt x="7439" y="0"/>
                  </a:moveTo>
                  <a:cubicBezTo>
                    <a:pt x="7339" y="0"/>
                    <a:pt x="7239" y="100"/>
                    <a:pt x="7206" y="200"/>
                  </a:cubicBezTo>
                  <a:cubicBezTo>
                    <a:pt x="7206" y="234"/>
                    <a:pt x="7173" y="1134"/>
                    <a:pt x="6739" y="3603"/>
                  </a:cubicBezTo>
                  <a:cubicBezTo>
                    <a:pt x="6572" y="4770"/>
                    <a:pt x="6539" y="5871"/>
                    <a:pt x="6539" y="6872"/>
                  </a:cubicBezTo>
                  <a:cubicBezTo>
                    <a:pt x="6505" y="7939"/>
                    <a:pt x="6505" y="8873"/>
                    <a:pt x="6239" y="9173"/>
                  </a:cubicBezTo>
                  <a:cubicBezTo>
                    <a:pt x="6205" y="9207"/>
                    <a:pt x="6172" y="9207"/>
                    <a:pt x="6038" y="9207"/>
                  </a:cubicBezTo>
                  <a:cubicBezTo>
                    <a:pt x="4971" y="9173"/>
                    <a:pt x="1602" y="7072"/>
                    <a:pt x="401" y="5538"/>
                  </a:cubicBezTo>
                  <a:cubicBezTo>
                    <a:pt x="360" y="5496"/>
                    <a:pt x="293" y="5468"/>
                    <a:pt x="232" y="5468"/>
                  </a:cubicBezTo>
                  <a:cubicBezTo>
                    <a:pt x="195" y="5468"/>
                    <a:pt x="160" y="5479"/>
                    <a:pt x="134" y="5504"/>
                  </a:cubicBezTo>
                  <a:cubicBezTo>
                    <a:pt x="34" y="5571"/>
                    <a:pt x="1" y="5704"/>
                    <a:pt x="101" y="5804"/>
                  </a:cubicBezTo>
                  <a:cubicBezTo>
                    <a:pt x="1268" y="7339"/>
                    <a:pt x="4738" y="9574"/>
                    <a:pt x="6038" y="9640"/>
                  </a:cubicBezTo>
                  <a:lnTo>
                    <a:pt x="6072" y="9640"/>
                  </a:lnTo>
                  <a:cubicBezTo>
                    <a:pt x="6272" y="9640"/>
                    <a:pt x="6439" y="9574"/>
                    <a:pt x="6539" y="9474"/>
                  </a:cubicBezTo>
                  <a:cubicBezTo>
                    <a:pt x="6906" y="9040"/>
                    <a:pt x="6906" y="8139"/>
                    <a:pt x="6939" y="6872"/>
                  </a:cubicBezTo>
                  <a:cubicBezTo>
                    <a:pt x="6972" y="5904"/>
                    <a:pt x="6972" y="4804"/>
                    <a:pt x="7173" y="3670"/>
                  </a:cubicBezTo>
                  <a:cubicBezTo>
                    <a:pt x="7573" y="1168"/>
                    <a:pt x="7640" y="267"/>
                    <a:pt x="7640" y="234"/>
                  </a:cubicBezTo>
                  <a:cubicBezTo>
                    <a:pt x="7640" y="134"/>
                    <a:pt x="7540" y="34"/>
                    <a:pt x="743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9"/>
            <p:cNvSpPr/>
            <p:nvPr/>
          </p:nvSpPr>
          <p:spPr>
            <a:xfrm>
              <a:off x="3080480" y="4481388"/>
              <a:ext cx="165079" cy="84931"/>
            </a:xfrm>
            <a:custGeom>
              <a:avLst/>
              <a:gdLst/>
              <a:ahLst/>
              <a:cxnLst/>
              <a:rect l="l" t="t" r="r" b="b"/>
              <a:pathLst>
                <a:path w="10976" h="5647" extrusionOk="0">
                  <a:moveTo>
                    <a:pt x="7114" y="1"/>
                  </a:moveTo>
                  <a:cubicBezTo>
                    <a:pt x="5281" y="1"/>
                    <a:pt x="589" y="4725"/>
                    <a:pt x="67" y="5279"/>
                  </a:cubicBezTo>
                  <a:cubicBezTo>
                    <a:pt x="1" y="5379"/>
                    <a:pt x="1" y="5513"/>
                    <a:pt x="67" y="5579"/>
                  </a:cubicBezTo>
                  <a:cubicBezTo>
                    <a:pt x="101" y="5613"/>
                    <a:pt x="167" y="5646"/>
                    <a:pt x="201" y="5646"/>
                  </a:cubicBezTo>
                  <a:cubicBezTo>
                    <a:pt x="267" y="5646"/>
                    <a:pt x="334" y="5613"/>
                    <a:pt x="367" y="5579"/>
                  </a:cubicBezTo>
                  <a:cubicBezTo>
                    <a:pt x="1804" y="4110"/>
                    <a:pt x="5733" y="404"/>
                    <a:pt x="7119" y="404"/>
                  </a:cubicBezTo>
                  <a:cubicBezTo>
                    <a:pt x="7149" y="404"/>
                    <a:pt x="7178" y="406"/>
                    <a:pt x="7206" y="409"/>
                  </a:cubicBezTo>
                  <a:cubicBezTo>
                    <a:pt x="7306" y="442"/>
                    <a:pt x="7372" y="476"/>
                    <a:pt x="7439" y="576"/>
                  </a:cubicBezTo>
                  <a:cubicBezTo>
                    <a:pt x="8073" y="1710"/>
                    <a:pt x="9174" y="2844"/>
                    <a:pt x="9908" y="3611"/>
                  </a:cubicBezTo>
                  <a:cubicBezTo>
                    <a:pt x="10208" y="3912"/>
                    <a:pt x="10508" y="4245"/>
                    <a:pt x="10575" y="4345"/>
                  </a:cubicBezTo>
                  <a:cubicBezTo>
                    <a:pt x="10600" y="4420"/>
                    <a:pt x="10681" y="4458"/>
                    <a:pt x="10762" y="4458"/>
                  </a:cubicBezTo>
                  <a:cubicBezTo>
                    <a:pt x="10789" y="4458"/>
                    <a:pt x="10817" y="4454"/>
                    <a:pt x="10842" y="4445"/>
                  </a:cubicBezTo>
                  <a:cubicBezTo>
                    <a:pt x="10942" y="4379"/>
                    <a:pt x="10975" y="4245"/>
                    <a:pt x="10942" y="4145"/>
                  </a:cubicBezTo>
                  <a:cubicBezTo>
                    <a:pt x="10875" y="4012"/>
                    <a:pt x="10641" y="3778"/>
                    <a:pt x="10208" y="3311"/>
                  </a:cubicBezTo>
                  <a:cubicBezTo>
                    <a:pt x="9474" y="2577"/>
                    <a:pt x="8407" y="1443"/>
                    <a:pt x="7806" y="376"/>
                  </a:cubicBezTo>
                  <a:cubicBezTo>
                    <a:pt x="7673" y="176"/>
                    <a:pt x="7506" y="42"/>
                    <a:pt x="7239" y="9"/>
                  </a:cubicBezTo>
                  <a:cubicBezTo>
                    <a:pt x="7199" y="3"/>
                    <a:pt x="7157" y="1"/>
                    <a:pt x="71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9"/>
            <p:cNvSpPr/>
            <p:nvPr/>
          </p:nvSpPr>
          <p:spPr>
            <a:xfrm>
              <a:off x="3202891" y="4426642"/>
              <a:ext cx="107882" cy="43842"/>
            </a:xfrm>
            <a:custGeom>
              <a:avLst/>
              <a:gdLst/>
              <a:ahLst/>
              <a:cxnLst/>
              <a:rect l="l" t="t" r="r" b="b"/>
              <a:pathLst>
                <a:path w="7173" h="2915" extrusionOk="0">
                  <a:moveTo>
                    <a:pt x="6933" y="0"/>
                  </a:moveTo>
                  <a:cubicBezTo>
                    <a:pt x="6904" y="0"/>
                    <a:pt x="6872" y="5"/>
                    <a:pt x="6839" y="13"/>
                  </a:cubicBezTo>
                  <a:cubicBezTo>
                    <a:pt x="6806" y="46"/>
                    <a:pt x="1135" y="2281"/>
                    <a:pt x="167" y="2515"/>
                  </a:cubicBezTo>
                  <a:cubicBezTo>
                    <a:pt x="67" y="2515"/>
                    <a:pt x="1" y="2648"/>
                    <a:pt x="1" y="2748"/>
                  </a:cubicBezTo>
                  <a:cubicBezTo>
                    <a:pt x="34" y="2848"/>
                    <a:pt x="101" y="2915"/>
                    <a:pt x="201" y="2915"/>
                  </a:cubicBezTo>
                  <a:lnTo>
                    <a:pt x="268" y="2915"/>
                  </a:lnTo>
                  <a:cubicBezTo>
                    <a:pt x="1268" y="2681"/>
                    <a:pt x="6772" y="480"/>
                    <a:pt x="7006" y="380"/>
                  </a:cubicBezTo>
                  <a:cubicBezTo>
                    <a:pt x="7106" y="346"/>
                    <a:pt x="7172" y="246"/>
                    <a:pt x="7139" y="113"/>
                  </a:cubicBezTo>
                  <a:cubicBezTo>
                    <a:pt x="7089" y="38"/>
                    <a:pt x="7020" y="0"/>
                    <a:pt x="693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9"/>
            <p:cNvSpPr/>
            <p:nvPr/>
          </p:nvSpPr>
          <p:spPr>
            <a:xfrm>
              <a:off x="3141182" y="4484020"/>
              <a:ext cx="60716" cy="88811"/>
            </a:xfrm>
            <a:custGeom>
              <a:avLst/>
              <a:gdLst/>
              <a:ahLst/>
              <a:cxnLst/>
              <a:rect l="l" t="t" r="r" b="b"/>
              <a:pathLst>
                <a:path w="4037" h="5905" extrusionOk="0">
                  <a:moveTo>
                    <a:pt x="2862" y="1"/>
                  </a:moveTo>
                  <a:cubicBezTo>
                    <a:pt x="2693" y="1"/>
                    <a:pt x="2336" y="33"/>
                    <a:pt x="67" y="4504"/>
                  </a:cubicBezTo>
                  <a:cubicBezTo>
                    <a:pt x="1" y="4604"/>
                    <a:pt x="34" y="4704"/>
                    <a:pt x="168" y="4771"/>
                  </a:cubicBezTo>
                  <a:cubicBezTo>
                    <a:pt x="195" y="4789"/>
                    <a:pt x="223" y="4798"/>
                    <a:pt x="251" y="4798"/>
                  </a:cubicBezTo>
                  <a:cubicBezTo>
                    <a:pt x="321" y="4798"/>
                    <a:pt x="386" y="4743"/>
                    <a:pt x="434" y="4671"/>
                  </a:cubicBezTo>
                  <a:cubicBezTo>
                    <a:pt x="1302" y="3003"/>
                    <a:pt x="2302" y="1168"/>
                    <a:pt x="2736" y="601"/>
                  </a:cubicBezTo>
                  <a:cubicBezTo>
                    <a:pt x="2836" y="1168"/>
                    <a:pt x="3036" y="2369"/>
                    <a:pt x="3236" y="3436"/>
                  </a:cubicBezTo>
                  <a:cubicBezTo>
                    <a:pt x="3370" y="4370"/>
                    <a:pt x="3537" y="5271"/>
                    <a:pt x="3603" y="5738"/>
                  </a:cubicBezTo>
                  <a:cubicBezTo>
                    <a:pt x="3637" y="5838"/>
                    <a:pt x="3737" y="5905"/>
                    <a:pt x="3837" y="5905"/>
                  </a:cubicBezTo>
                  <a:lnTo>
                    <a:pt x="3870" y="5905"/>
                  </a:lnTo>
                  <a:cubicBezTo>
                    <a:pt x="3970" y="5871"/>
                    <a:pt x="4037" y="5771"/>
                    <a:pt x="4037" y="5671"/>
                  </a:cubicBezTo>
                  <a:cubicBezTo>
                    <a:pt x="3937" y="5204"/>
                    <a:pt x="3803" y="4304"/>
                    <a:pt x="3637" y="3370"/>
                  </a:cubicBezTo>
                  <a:cubicBezTo>
                    <a:pt x="3403" y="1969"/>
                    <a:pt x="3170" y="534"/>
                    <a:pt x="3070" y="201"/>
                  </a:cubicBezTo>
                  <a:cubicBezTo>
                    <a:pt x="3036" y="101"/>
                    <a:pt x="2970" y="34"/>
                    <a:pt x="2869" y="1"/>
                  </a:cubicBezTo>
                  <a:cubicBezTo>
                    <a:pt x="2867" y="1"/>
                    <a:pt x="2865" y="1"/>
                    <a:pt x="286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9"/>
            <p:cNvSpPr/>
            <p:nvPr/>
          </p:nvSpPr>
          <p:spPr>
            <a:xfrm>
              <a:off x="3081488" y="4464062"/>
              <a:ext cx="92827" cy="40036"/>
            </a:xfrm>
            <a:custGeom>
              <a:avLst/>
              <a:gdLst/>
              <a:ahLst/>
              <a:cxnLst/>
              <a:rect l="l" t="t" r="r" b="b"/>
              <a:pathLst>
                <a:path w="6172" h="2662" extrusionOk="0">
                  <a:moveTo>
                    <a:pt x="3341" y="0"/>
                  </a:moveTo>
                  <a:cubicBezTo>
                    <a:pt x="2478" y="0"/>
                    <a:pt x="1604" y="33"/>
                    <a:pt x="1034" y="60"/>
                  </a:cubicBezTo>
                  <a:cubicBezTo>
                    <a:pt x="934" y="93"/>
                    <a:pt x="834" y="160"/>
                    <a:pt x="834" y="294"/>
                  </a:cubicBezTo>
                  <a:cubicBezTo>
                    <a:pt x="834" y="394"/>
                    <a:pt x="934" y="494"/>
                    <a:pt x="1068" y="494"/>
                  </a:cubicBezTo>
                  <a:cubicBezTo>
                    <a:pt x="1791" y="454"/>
                    <a:pt x="2557" y="436"/>
                    <a:pt x="3257" y="436"/>
                  </a:cubicBezTo>
                  <a:cubicBezTo>
                    <a:pt x="4332" y="436"/>
                    <a:pt x="5254" y="480"/>
                    <a:pt x="5638" y="560"/>
                  </a:cubicBezTo>
                  <a:cubicBezTo>
                    <a:pt x="5171" y="794"/>
                    <a:pt x="3736" y="1161"/>
                    <a:pt x="2769" y="1428"/>
                  </a:cubicBezTo>
                  <a:cubicBezTo>
                    <a:pt x="1301" y="1828"/>
                    <a:pt x="401" y="2061"/>
                    <a:pt x="100" y="2262"/>
                  </a:cubicBezTo>
                  <a:cubicBezTo>
                    <a:pt x="0" y="2362"/>
                    <a:pt x="0" y="2462"/>
                    <a:pt x="67" y="2562"/>
                  </a:cubicBezTo>
                  <a:cubicBezTo>
                    <a:pt x="100" y="2629"/>
                    <a:pt x="167" y="2662"/>
                    <a:pt x="234" y="2662"/>
                  </a:cubicBezTo>
                  <a:cubicBezTo>
                    <a:pt x="267" y="2662"/>
                    <a:pt x="300" y="2629"/>
                    <a:pt x="367" y="2595"/>
                  </a:cubicBezTo>
                  <a:cubicBezTo>
                    <a:pt x="601" y="2428"/>
                    <a:pt x="1802" y="2128"/>
                    <a:pt x="2869" y="1828"/>
                  </a:cubicBezTo>
                  <a:cubicBezTo>
                    <a:pt x="5371" y="1194"/>
                    <a:pt x="6105" y="927"/>
                    <a:pt x="6171" y="560"/>
                  </a:cubicBezTo>
                  <a:cubicBezTo>
                    <a:pt x="6171" y="494"/>
                    <a:pt x="6138" y="394"/>
                    <a:pt x="6071" y="327"/>
                  </a:cubicBezTo>
                  <a:cubicBezTo>
                    <a:pt x="5834" y="70"/>
                    <a:pt x="4599" y="0"/>
                    <a:pt x="334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9"/>
            <p:cNvSpPr/>
            <p:nvPr/>
          </p:nvSpPr>
          <p:spPr>
            <a:xfrm>
              <a:off x="3121118" y="4378033"/>
              <a:ext cx="65228" cy="88450"/>
            </a:xfrm>
            <a:custGeom>
              <a:avLst/>
              <a:gdLst/>
              <a:ahLst/>
              <a:cxnLst/>
              <a:rect l="l" t="t" r="r" b="b"/>
              <a:pathLst>
                <a:path w="4337" h="5881" extrusionOk="0">
                  <a:moveTo>
                    <a:pt x="2558" y="1"/>
                  </a:moveTo>
                  <a:cubicBezTo>
                    <a:pt x="2539" y="1"/>
                    <a:pt x="2520" y="3"/>
                    <a:pt x="2502" y="9"/>
                  </a:cubicBezTo>
                  <a:cubicBezTo>
                    <a:pt x="2402" y="9"/>
                    <a:pt x="2335" y="143"/>
                    <a:pt x="2369" y="243"/>
                  </a:cubicBezTo>
                  <a:cubicBezTo>
                    <a:pt x="2402" y="410"/>
                    <a:pt x="3336" y="3879"/>
                    <a:pt x="3736" y="5213"/>
                  </a:cubicBezTo>
                  <a:cubicBezTo>
                    <a:pt x="2869" y="4479"/>
                    <a:pt x="734" y="2278"/>
                    <a:pt x="434" y="1310"/>
                  </a:cubicBezTo>
                  <a:cubicBezTo>
                    <a:pt x="379" y="1228"/>
                    <a:pt x="302" y="1168"/>
                    <a:pt x="220" y="1168"/>
                  </a:cubicBezTo>
                  <a:cubicBezTo>
                    <a:pt x="203" y="1168"/>
                    <a:pt x="185" y="1171"/>
                    <a:pt x="167" y="1177"/>
                  </a:cubicBezTo>
                  <a:cubicBezTo>
                    <a:pt x="34" y="1243"/>
                    <a:pt x="0" y="1344"/>
                    <a:pt x="34" y="1444"/>
                  </a:cubicBezTo>
                  <a:cubicBezTo>
                    <a:pt x="434" y="2644"/>
                    <a:pt x="3470" y="5780"/>
                    <a:pt x="4003" y="5880"/>
                  </a:cubicBezTo>
                  <a:lnTo>
                    <a:pt x="4037" y="5880"/>
                  </a:lnTo>
                  <a:cubicBezTo>
                    <a:pt x="4103" y="5880"/>
                    <a:pt x="4203" y="5847"/>
                    <a:pt x="4237" y="5813"/>
                  </a:cubicBezTo>
                  <a:cubicBezTo>
                    <a:pt x="4270" y="5747"/>
                    <a:pt x="4337" y="5680"/>
                    <a:pt x="4270" y="5513"/>
                  </a:cubicBezTo>
                  <a:cubicBezTo>
                    <a:pt x="4037" y="4879"/>
                    <a:pt x="2769" y="176"/>
                    <a:pt x="2769" y="143"/>
                  </a:cubicBezTo>
                  <a:cubicBezTo>
                    <a:pt x="2742" y="60"/>
                    <a:pt x="2646" y="1"/>
                    <a:pt x="255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9"/>
            <p:cNvSpPr/>
            <p:nvPr/>
          </p:nvSpPr>
          <p:spPr>
            <a:xfrm>
              <a:off x="3160734" y="4456060"/>
              <a:ext cx="51211" cy="41450"/>
            </a:xfrm>
            <a:custGeom>
              <a:avLst/>
              <a:gdLst/>
              <a:ahLst/>
              <a:cxnLst/>
              <a:rect l="l" t="t" r="r" b="b"/>
              <a:pathLst>
                <a:path w="3405" h="2756" extrusionOk="0">
                  <a:moveTo>
                    <a:pt x="1817" y="1"/>
                  </a:moveTo>
                  <a:cubicBezTo>
                    <a:pt x="471" y="1"/>
                    <a:pt x="0" y="1754"/>
                    <a:pt x="669" y="2393"/>
                  </a:cubicBezTo>
                  <a:cubicBezTo>
                    <a:pt x="939" y="2641"/>
                    <a:pt x="1288" y="2755"/>
                    <a:pt x="1640" y="2755"/>
                  </a:cubicBezTo>
                  <a:cubicBezTo>
                    <a:pt x="2333" y="2755"/>
                    <a:pt x="3038" y="2311"/>
                    <a:pt x="3171" y="1559"/>
                  </a:cubicBezTo>
                  <a:cubicBezTo>
                    <a:pt x="3404" y="425"/>
                    <a:pt x="2470" y="125"/>
                    <a:pt x="2470" y="125"/>
                  </a:cubicBezTo>
                  <a:cubicBezTo>
                    <a:pt x="2234" y="39"/>
                    <a:pt x="2016" y="1"/>
                    <a:pt x="1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9"/>
            <p:cNvSpPr/>
            <p:nvPr/>
          </p:nvSpPr>
          <p:spPr>
            <a:xfrm>
              <a:off x="3161260" y="4453098"/>
              <a:ext cx="53181" cy="47496"/>
            </a:xfrm>
            <a:custGeom>
              <a:avLst/>
              <a:gdLst/>
              <a:ahLst/>
              <a:cxnLst/>
              <a:rect l="l" t="t" r="r" b="b"/>
              <a:pathLst>
                <a:path w="3536" h="3158" extrusionOk="0">
                  <a:moveTo>
                    <a:pt x="1768" y="422"/>
                  </a:moveTo>
                  <a:cubicBezTo>
                    <a:pt x="1968" y="422"/>
                    <a:pt x="2168" y="455"/>
                    <a:pt x="2368" y="522"/>
                  </a:cubicBezTo>
                  <a:cubicBezTo>
                    <a:pt x="2402" y="556"/>
                    <a:pt x="3136" y="756"/>
                    <a:pt x="2935" y="1723"/>
                  </a:cubicBezTo>
                  <a:cubicBezTo>
                    <a:pt x="2802" y="2390"/>
                    <a:pt x="2168" y="2757"/>
                    <a:pt x="1601" y="2757"/>
                  </a:cubicBezTo>
                  <a:cubicBezTo>
                    <a:pt x="1268" y="2757"/>
                    <a:pt x="1001" y="2657"/>
                    <a:pt x="767" y="2457"/>
                  </a:cubicBezTo>
                  <a:cubicBezTo>
                    <a:pt x="500" y="2190"/>
                    <a:pt x="467" y="1690"/>
                    <a:pt x="634" y="1223"/>
                  </a:cubicBezTo>
                  <a:cubicBezTo>
                    <a:pt x="834" y="722"/>
                    <a:pt x="1268" y="422"/>
                    <a:pt x="1768" y="422"/>
                  </a:cubicBezTo>
                  <a:close/>
                  <a:moveTo>
                    <a:pt x="1809" y="1"/>
                  </a:moveTo>
                  <a:cubicBezTo>
                    <a:pt x="1115" y="1"/>
                    <a:pt x="519" y="383"/>
                    <a:pt x="267" y="1089"/>
                  </a:cubicBezTo>
                  <a:cubicBezTo>
                    <a:pt x="0" y="1690"/>
                    <a:pt x="100" y="2390"/>
                    <a:pt x="500" y="2757"/>
                  </a:cubicBezTo>
                  <a:cubicBezTo>
                    <a:pt x="767" y="3024"/>
                    <a:pt x="1168" y="3157"/>
                    <a:pt x="1601" y="3157"/>
                  </a:cubicBezTo>
                  <a:cubicBezTo>
                    <a:pt x="2335" y="3157"/>
                    <a:pt x="3169" y="2690"/>
                    <a:pt x="3336" y="1790"/>
                  </a:cubicBezTo>
                  <a:cubicBezTo>
                    <a:pt x="3536" y="756"/>
                    <a:pt x="2869" y="255"/>
                    <a:pt x="2502" y="122"/>
                  </a:cubicBezTo>
                  <a:cubicBezTo>
                    <a:pt x="2266" y="41"/>
                    <a:pt x="2032" y="1"/>
                    <a:pt x="180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9"/>
            <p:cNvSpPr/>
            <p:nvPr/>
          </p:nvSpPr>
          <p:spPr>
            <a:xfrm>
              <a:off x="2582295" y="4545834"/>
              <a:ext cx="208229" cy="235707"/>
            </a:xfrm>
            <a:custGeom>
              <a:avLst/>
              <a:gdLst/>
              <a:ahLst/>
              <a:cxnLst/>
              <a:rect l="l" t="t" r="r" b="b"/>
              <a:pathLst>
                <a:path w="13845" h="15672" extrusionOk="0">
                  <a:moveTo>
                    <a:pt x="531" y="0"/>
                  </a:moveTo>
                  <a:cubicBezTo>
                    <a:pt x="448" y="0"/>
                    <a:pt x="383" y="55"/>
                    <a:pt x="334" y="127"/>
                  </a:cubicBezTo>
                  <a:cubicBezTo>
                    <a:pt x="334" y="127"/>
                    <a:pt x="201" y="461"/>
                    <a:pt x="101" y="961"/>
                  </a:cubicBezTo>
                  <a:cubicBezTo>
                    <a:pt x="101" y="1094"/>
                    <a:pt x="168" y="1194"/>
                    <a:pt x="268" y="1228"/>
                  </a:cubicBezTo>
                  <a:lnTo>
                    <a:pt x="301" y="1228"/>
                  </a:lnTo>
                  <a:cubicBezTo>
                    <a:pt x="401" y="1228"/>
                    <a:pt x="501" y="1161"/>
                    <a:pt x="501" y="1061"/>
                  </a:cubicBezTo>
                  <a:cubicBezTo>
                    <a:pt x="601" y="594"/>
                    <a:pt x="735" y="294"/>
                    <a:pt x="735" y="294"/>
                  </a:cubicBezTo>
                  <a:cubicBezTo>
                    <a:pt x="768" y="194"/>
                    <a:pt x="735" y="60"/>
                    <a:pt x="635" y="27"/>
                  </a:cubicBezTo>
                  <a:cubicBezTo>
                    <a:pt x="597" y="8"/>
                    <a:pt x="563" y="0"/>
                    <a:pt x="531" y="0"/>
                  </a:cubicBezTo>
                  <a:close/>
                  <a:moveTo>
                    <a:pt x="234" y="1628"/>
                  </a:moveTo>
                  <a:cubicBezTo>
                    <a:pt x="101" y="1628"/>
                    <a:pt x="1" y="1728"/>
                    <a:pt x="1" y="1828"/>
                  </a:cubicBezTo>
                  <a:cubicBezTo>
                    <a:pt x="1" y="1928"/>
                    <a:pt x="1" y="1995"/>
                    <a:pt x="1" y="2062"/>
                  </a:cubicBezTo>
                  <a:cubicBezTo>
                    <a:pt x="1" y="2295"/>
                    <a:pt x="1" y="2495"/>
                    <a:pt x="34" y="2696"/>
                  </a:cubicBezTo>
                  <a:cubicBezTo>
                    <a:pt x="34" y="2796"/>
                    <a:pt x="134" y="2896"/>
                    <a:pt x="234" y="2896"/>
                  </a:cubicBezTo>
                  <a:lnTo>
                    <a:pt x="268" y="2896"/>
                  </a:lnTo>
                  <a:cubicBezTo>
                    <a:pt x="368" y="2862"/>
                    <a:pt x="468" y="2762"/>
                    <a:pt x="435" y="2662"/>
                  </a:cubicBezTo>
                  <a:cubicBezTo>
                    <a:pt x="435" y="2462"/>
                    <a:pt x="435" y="2262"/>
                    <a:pt x="435" y="2062"/>
                  </a:cubicBezTo>
                  <a:cubicBezTo>
                    <a:pt x="435" y="1995"/>
                    <a:pt x="435" y="1928"/>
                    <a:pt x="435" y="1862"/>
                  </a:cubicBezTo>
                  <a:cubicBezTo>
                    <a:pt x="435" y="1728"/>
                    <a:pt x="334" y="1628"/>
                    <a:pt x="234" y="1628"/>
                  </a:cubicBezTo>
                  <a:close/>
                  <a:moveTo>
                    <a:pt x="390" y="3287"/>
                  </a:moveTo>
                  <a:cubicBezTo>
                    <a:pt x="371" y="3287"/>
                    <a:pt x="352" y="3290"/>
                    <a:pt x="334" y="3296"/>
                  </a:cubicBezTo>
                  <a:cubicBezTo>
                    <a:pt x="234" y="3329"/>
                    <a:pt x="168" y="3429"/>
                    <a:pt x="168" y="3529"/>
                  </a:cubicBezTo>
                  <a:cubicBezTo>
                    <a:pt x="234" y="3830"/>
                    <a:pt x="334" y="4097"/>
                    <a:pt x="435" y="4363"/>
                  </a:cubicBezTo>
                  <a:cubicBezTo>
                    <a:pt x="468" y="4463"/>
                    <a:pt x="568" y="4497"/>
                    <a:pt x="635" y="4497"/>
                  </a:cubicBezTo>
                  <a:lnTo>
                    <a:pt x="701" y="4497"/>
                  </a:lnTo>
                  <a:cubicBezTo>
                    <a:pt x="835" y="4430"/>
                    <a:pt x="868" y="4330"/>
                    <a:pt x="835" y="4197"/>
                  </a:cubicBezTo>
                  <a:cubicBezTo>
                    <a:pt x="735" y="3963"/>
                    <a:pt x="635" y="3696"/>
                    <a:pt x="601" y="3429"/>
                  </a:cubicBezTo>
                  <a:cubicBezTo>
                    <a:pt x="574" y="3347"/>
                    <a:pt x="479" y="3287"/>
                    <a:pt x="390" y="3287"/>
                  </a:cubicBezTo>
                  <a:close/>
                  <a:moveTo>
                    <a:pt x="1014" y="4829"/>
                  </a:moveTo>
                  <a:cubicBezTo>
                    <a:pt x="977" y="4829"/>
                    <a:pt x="937" y="4840"/>
                    <a:pt x="902" y="4864"/>
                  </a:cubicBezTo>
                  <a:cubicBezTo>
                    <a:pt x="801" y="4930"/>
                    <a:pt x="768" y="5031"/>
                    <a:pt x="801" y="5131"/>
                  </a:cubicBezTo>
                  <a:cubicBezTo>
                    <a:pt x="935" y="5397"/>
                    <a:pt x="1102" y="5631"/>
                    <a:pt x="1268" y="5864"/>
                  </a:cubicBezTo>
                  <a:cubicBezTo>
                    <a:pt x="1302" y="5931"/>
                    <a:pt x="1369" y="5965"/>
                    <a:pt x="1435" y="5965"/>
                  </a:cubicBezTo>
                  <a:cubicBezTo>
                    <a:pt x="1469" y="5965"/>
                    <a:pt x="1535" y="5931"/>
                    <a:pt x="1569" y="5931"/>
                  </a:cubicBezTo>
                  <a:cubicBezTo>
                    <a:pt x="1669" y="5864"/>
                    <a:pt x="1669" y="5731"/>
                    <a:pt x="1602" y="5631"/>
                  </a:cubicBezTo>
                  <a:cubicBezTo>
                    <a:pt x="1435" y="5397"/>
                    <a:pt x="1302" y="5164"/>
                    <a:pt x="1168" y="4930"/>
                  </a:cubicBezTo>
                  <a:cubicBezTo>
                    <a:pt x="1147" y="4866"/>
                    <a:pt x="1084" y="4829"/>
                    <a:pt x="1014" y="4829"/>
                  </a:cubicBezTo>
                  <a:close/>
                  <a:moveTo>
                    <a:pt x="6405" y="5764"/>
                  </a:moveTo>
                  <a:cubicBezTo>
                    <a:pt x="6139" y="5798"/>
                    <a:pt x="5838" y="5864"/>
                    <a:pt x="5538" y="5965"/>
                  </a:cubicBezTo>
                  <a:cubicBezTo>
                    <a:pt x="5438" y="5998"/>
                    <a:pt x="5371" y="6098"/>
                    <a:pt x="5405" y="6231"/>
                  </a:cubicBezTo>
                  <a:cubicBezTo>
                    <a:pt x="5438" y="6298"/>
                    <a:pt x="5538" y="6365"/>
                    <a:pt x="5605" y="6365"/>
                  </a:cubicBezTo>
                  <a:lnTo>
                    <a:pt x="5672" y="6365"/>
                  </a:lnTo>
                  <a:cubicBezTo>
                    <a:pt x="6005" y="6231"/>
                    <a:pt x="6272" y="6198"/>
                    <a:pt x="6439" y="6198"/>
                  </a:cubicBezTo>
                  <a:cubicBezTo>
                    <a:pt x="6572" y="6165"/>
                    <a:pt x="6639" y="6065"/>
                    <a:pt x="6639" y="5965"/>
                  </a:cubicBezTo>
                  <a:cubicBezTo>
                    <a:pt x="6639" y="5864"/>
                    <a:pt x="6539" y="5764"/>
                    <a:pt x="6405" y="5764"/>
                  </a:cubicBezTo>
                  <a:close/>
                  <a:moveTo>
                    <a:pt x="1954" y="6185"/>
                  </a:moveTo>
                  <a:cubicBezTo>
                    <a:pt x="1909" y="6185"/>
                    <a:pt x="1865" y="6201"/>
                    <a:pt x="1836" y="6231"/>
                  </a:cubicBezTo>
                  <a:cubicBezTo>
                    <a:pt x="1735" y="6331"/>
                    <a:pt x="1735" y="6465"/>
                    <a:pt x="1802" y="6532"/>
                  </a:cubicBezTo>
                  <a:cubicBezTo>
                    <a:pt x="1869" y="6598"/>
                    <a:pt x="1902" y="6665"/>
                    <a:pt x="1969" y="6732"/>
                  </a:cubicBezTo>
                  <a:cubicBezTo>
                    <a:pt x="2102" y="6865"/>
                    <a:pt x="2269" y="7032"/>
                    <a:pt x="2403" y="7132"/>
                  </a:cubicBezTo>
                  <a:cubicBezTo>
                    <a:pt x="2436" y="7165"/>
                    <a:pt x="2503" y="7199"/>
                    <a:pt x="2536" y="7199"/>
                  </a:cubicBezTo>
                  <a:cubicBezTo>
                    <a:pt x="2603" y="7199"/>
                    <a:pt x="2669" y="7165"/>
                    <a:pt x="2703" y="7132"/>
                  </a:cubicBezTo>
                  <a:cubicBezTo>
                    <a:pt x="2770" y="7032"/>
                    <a:pt x="2770" y="6899"/>
                    <a:pt x="2669" y="6832"/>
                  </a:cubicBezTo>
                  <a:cubicBezTo>
                    <a:pt x="2536" y="6698"/>
                    <a:pt x="2403" y="6565"/>
                    <a:pt x="2269" y="6432"/>
                  </a:cubicBezTo>
                  <a:cubicBezTo>
                    <a:pt x="2202" y="6365"/>
                    <a:pt x="2169" y="6331"/>
                    <a:pt x="2102" y="6265"/>
                  </a:cubicBezTo>
                  <a:cubicBezTo>
                    <a:pt x="2066" y="6210"/>
                    <a:pt x="2009" y="6185"/>
                    <a:pt x="1954" y="6185"/>
                  </a:cubicBezTo>
                  <a:close/>
                  <a:moveTo>
                    <a:pt x="4884" y="6318"/>
                  </a:moveTo>
                  <a:cubicBezTo>
                    <a:pt x="4834" y="6318"/>
                    <a:pt x="4783" y="6335"/>
                    <a:pt x="4738" y="6365"/>
                  </a:cubicBezTo>
                  <a:cubicBezTo>
                    <a:pt x="4504" y="6532"/>
                    <a:pt x="4271" y="6732"/>
                    <a:pt x="4104" y="6965"/>
                  </a:cubicBezTo>
                  <a:cubicBezTo>
                    <a:pt x="4037" y="7065"/>
                    <a:pt x="4070" y="7199"/>
                    <a:pt x="4171" y="7265"/>
                  </a:cubicBezTo>
                  <a:cubicBezTo>
                    <a:pt x="4204" y="7299"/>
                    <a:pt x="4237" y="7299"/>
                    <a:pt x="4271" y="7299"/>
                  </a:cubicBezTo>
                  <a:cubicBezTo>
                    <a:pt x="4337" y="7299"/>
                    <a:pt x="4404" y="7265"/>
                    <a:pt x="4437" y="7232"/>
                  </a:cubicBezTo>
                  <a:cubicBezTo>
                    <a:pt x="4604" y="7032"/>
                    <a:pt x="4771" y="6832"/>
                    <a:pt x="5004" y="6698"/>
                  </a:cubicBezTo>
                  <a:cubicBezTo>
                    <a:pt x="5071" y="6632"/>
                    <a:pt x="5105" y="6498"/>
                    <a:pt x="5038" y="6398"/>
                  </a:cubicBezTo>
                  <a:cubicBezTo>
                    <a:pt x="5001" y="6343"/>
                    <a:pt x="4944" y="6318"/>
                    <a:pt x="4884" y="6318"/>
                  </a:cubicBezTo>
                  <a:close/>
                  <a:moveTo>
                    <a:pt x="6817" y="6286"/>
                  </a:moveTo>
                  <a:cubicBezTo>
                    <a:pt x="6729" y="6286"/>
                    <a:pt x="6664" y="6330"/>
                    <a:pt x="6639" y="6432"/>
                  </a:cubicBezTo>
                  <a:cubicBezTo>
                    <a:pt x="6572" y="6598"/>
                    <a:pt x="6405" y="6798"/>
                    <a:pt x="6205" y="6999"/>
                  </a:cubicBezTo>
                  <a:cubicBezTo>
                    <a:pt x="6105" y="7065"/>
                    <a:pt x="6105" y="7199"/>
                    <a:pt x="6172" y="7299"/>
                  </a:cubicBezTo>
                  <a:cubicBezTo>
                    <a:pt x="6205" y="7332"/>
                    <a:pt x="6272" y="7366"/>
                    <a:pt x="6339" y="7366"/>
                  </a:cubicBezTo>
                  <a:cubicBezTo>
                    <a:pt x="6372" y="7366"/>
                    <a:pt x="6439" y="7332"/>
                    <a:pt x="6472" y="7299"/>
                  </a:cubicBezTo>
                  <a:cubicBezTo>
                    <a:pt x="6739" y="7065"/>
                    <a:pt x="6939" y="6798"/>
                    <a:pt x="7006" y="6565"/>
                  </a:cubicBezTo>
                  <a:cubicBezTo>
                    <a:pt x="7073" y="6465"/>
                    <a:pt x="7006" y="6331"/>
                    <a:pt x="6906" y="6298"/>
                  </a:cubicBezTo>
                  <a:cubicBezTo>
                    <a:pt x="6874" y="6290"/>
                    <a:pt x="6845" y="6286"/>
                    <a:pt x="6817" y="6286"/>
                  </a:cubicBezTo>
                  <a:close/>
                  <a:moveTo>
                    <a:pt x="5613" y="7387"/>
                  </a:moveTo>
                  <a:cubicBezTo>
                    <a:pt x="5587" y="7387"/>
                    <a:pt x="5562" y="7391"/>
                    <a:pt x="5538" y="7399"/>
                  </a:cubicBezTo>
                  <a:cubicBezTo>
                    <a:pt x="5305" y="7532"/>
                    <a:pt x="5071" y="7599"/>
                    <a:pt x="4804" y="7599"/>
                  </a:cubicBezTo>
                  <a:cubicBezTo>
                    <a:pt x="4704" y="7632"/>
                    <a:pt x="4604" y="7732"/>
                    <a:pt x="4638" y="7833"/>
                  </a:cubicBezTo>
                  <a:cubicBezTo>
                    <a:pt x="4638" y="7933"/>
                    <a:pt x="4738" y="8033"/>
                    <a:pt x="4838" y="8033"/>
                  </a:cubicBezTo>
                  <a:cubicBezTo>
                    <a:pt x="5138" y="7999"/>
                    <a:pt x="5438" y="7933"/>
                    <a:pt x="5705" y="7799"/>
                  </a:cubicBezTo>
                  <a:cubicBezTo>
                    <a:pt x="5838" y="7732"/>
                    <a:pt x="5872" y="7632"/>
                    <a:pt x="5838" y="7532"/>
                  </a:cubicBezTo>
                  <a:cubicBezTo>
                    <a:pt x="5787" y="7430"/>
                    <a:pt x="5698" y="7387"/>
                    <a:pt x="5613" y="7387"/>
                  </a:cubicBezTo>
                  <a:close/>
                  <a:moveTo>
                    <a:pt x="3222" y="7264"/>
                  </a:moveTo>
                  <a:cubicBezTo>
                    <a:pt x="3150" y="7264"/>
                    <a:pt x="3079" y="7301"/>
                    <a:pt x="3036" y="7366"/>
                  </a:cubicBezTo>
                  <a:cubicBezTo>
                    <a:pt x="3003" y="7466"/>
                    <a:pt x="3036" y="7599"/>
                    <a:pt x="3136" y="7632"/>
                  </a:cubicBezTo>
                  <a:cubicBezTo>
                    <a:pt x="3303" y="7732"/>
                    <a:pt x="3503" y="7833"/>
                    <a:pt x="3704" y="7899"/>
                  </a:cubicBezTo>
                  <a:cubicBezTo>
                    <a:pt x="3637" y="8133"/>
                    <a:pt x="3603" y="8400"/>
                    <a:pt x="3570" y="8666"/>
                  </a:cubicBezTo>
                  <a:cubicBezTo>
                    <a:pt x="3570" y="8767"/>
                    <a:pt x="3670" y="8867"/>
                    <a:pt x="3804" y="8867"/>
                  </a:cubicBezTo>
                  <a:cubicBezTo>
                    <a:pt x="3904" y="8867"/>
                    <a:pt x="4004" y="8800"/>
                    <a:pt x="4004" y="8666"/>
                  </a:cubicBezTo>
                  <a:cubicBezTo>
                    <a:pt x="4004" y="8400"/>
                    <a:pt x="4037" y="8166"/>
                    <a:pt x="4104" y="7933"/>
                  </a:cubicBezTo>
                  <a:cubicBezTo>
                    <a:pt x="4171" y="7933"/>
                    <a:pt x="4204" y="7866"/>
                    <a:pt x="4204" y="7799"/>
                  </a:cubicBezTo>
                  <a:cubicBezTo>
                    <a:pt x="4237" y="7699"/>
                    <a:pt x="4171" y="7599"/>
                    <a:pt x="4037" y="7566"/>
                  </a:cubicBezTo>
                  <a:cubicBezTo>
                    <a:pt x="3804" y="7499"/>
                    <a:pt x="3570" y="7399"/>
                    <a:pt x="3337" y="7299"/>
                  </a:cubicBezTo>
                  <a:cubicBezTo>
                    <a:pt x="3301" y="7275"/>
                    <a:pt x="3261" y="7264"/>
                    <a:pt x="3222" y="7264"/>
                  </a:cubicBezTo>
                  <a:close/>
                  <a:moveTo>
                    <a:pt x="3877" y="9294"/>
                  </a:moveTo>
                  <a:cubicBezTo>
                    <a:pt x="3864" y="9294"/>
                    <a:pt x="3850" y="9296"/>
                    <a:pt x="3837" y="9300"/>
                  </a:cubicBezTo>
                  <a:cubicBezTo>
                    <a:pt x="3704" y="9300"/>
                    <a:pt x="3637" y="9434"/>
                    <a:pt x="3637" y="9534"/>
                  </a:cubicBezTo>
                  <a:cubicBezTo>
                    <a:pt x="3704" y="9801"/>
                    <a:pt x="3770" y="10067"/>
                    <a:pt x="3837" y="10368"/>
                  </a:cubicBezTo>
                  <a:cubicBezTo>
                    <a:pt x="3870" y="10468"/>
                    <a:pt x="3970" y="10534"/>
                    <a:pt x="4037" y="10534"/>
                  </a:cubicBezTo>
                  <a:cubicBezTo>
                    <a:pt x="4070" y="10534"/>
                    <a:pt x="4070" y="10534"/>
                    <a:pt x="4104" y="10501"/>
                  </a:cubicBezTo>
                  <a:cubicBezTo>
                    <a:pt x="4204" y="10468"/>
                    <a:pt x="4271" y="10368"/>
                    <a:pt x="4237" y="10268"/>
                  </a:cubicBezTo>
                  <a:cubicBezTo>
                    <a:pt x="4171" y="9967"/>
                    <a:pt x="4104" y="9701"/>
                    <a:pt x="4070" y="9467"/>
                  </a:cubicBezTo>
                  <a:cubicBezTo>
                    <a:pt x="4042" y="9380"/>
                    <a:pt x="3963" y="9294"/>
                    <a:pt x="3877" y="9294"/>
                  </a:cubicBezTo>
                  <a:close/>
                  <a:moveTo>
                    <a:pt x="4312" y="10889"/>
                  </a:moveTo>
                  <a:cubicBezTo>
                    <a:pt x="4286" y="10889"/>
                    <a:pt x="4261" y="10894"/>
                    <a:pt x="4237" y="10901"/>
                  </a:cubicBezTo>
                  <a:cubicBezTo>
                    <a:pt x="4137" y="10935"/>
                    <a:pt x="4070" y="11068"/>
                    <a:pt x="4137" y="11168"/>
                  </a:cubicBezTo>
                  <a:cubicBezTo>
                    <a:pt x="4237" y="11435"/>
                    <a:pt x="4337" y="11702"/>
                    <a:pt x="4471" y="11935"/>
                  </a:cubicBezTo>
                  <a:cubicBezTo>
                    <a:pt x="4504" y="12036"/>
                    <a:pt x="4571" y="12069"/>
                    <a:pt x="4671" y="12069"/>
                  </a:cubicBezTo>
                  <a:cubicBezTo>
                    <a:pt x="4704" y="12069"/>
                    <a:pt x="4738" y="12069"/>
                    <a:pt x="4738" y="12036"/>
                  </a:cubicBezTo>
                  <a:cubicBezTo>
                    <a:pt x="4871" y="12002"/>
                    <a:pt x="4904" y="11869"/>
                    <a:pt x="4838" y="11769"/>
                  </a:cubicBezTo>
                  <a:cubicBezTo>
                    <a:pt x="4738" y="11502"/>
                    <a:pt x="4604" y="11268"/>
                    <a:pt x="4504" y="11035"/>
                  </a:cubicBezTo>
                  <a:cubicBezTo>
                    <a:pt x="4479" y="10933"/>
                    <a:pt x="4395" y="10889"/>
                    <a:pt x="4312" y="10889"/>
                  </a:cubicBezTo>
                  <a:close/>
                  <a:moveTo>
                    <a:pt x="13296" y="10988"/>
                  </a:moveTo>
                  <a:cubicBezTo>
                    <a:pt x="13266" y="10988"/>
                    <a:pt x="13237" y="10993"/>
                    <a:pt x="13210" y="11001"/>
                  </a:cubicBezTo>
                  <a:cubicBezTo>
                    <a:pt x="13110" y="11068"/>
                    <a:pt x="13077" y="11202"/>
                    <a:pt x="13144" y="11302"/>
                  </a:cubicBezTo>
                  <a:cubicBezTo>
                    <a:pt x="13277" y="11535"/>
                    <a:pt x="13377" y="11769"/>
                    <a:pt x="13410" y="12002"/>
                  </a:cubicBezTo>
                  <a:cubicBezTo>
                    <a:pt x="13444" y="12102"/>
                    <a:pt x="13511" y="12169"/>
                    <a:pt x="13611" y="12169"/>
                  </a:cubicBezTo>
                  <a:lnTo>
                    <a:pt x="13644" y="12169"/>
                  </a:lnTo>
                  <a:cubicBezTo>
                    <a:pt x="13777" y="12136"/>
                    <a:pt x="13844" y="12036"/>
                    <a:pt x="13811" y="11935"/>
                  </a:cubicBezTo>
                  <a:cubicBezTo>
                    <a:pt x="13777" y="11635"/>
                    <a:pt x="13677" y="11368"/>
                    <a:pt x="13511" y="11068"/>
                  </a:cubicBezTo>
                  <a:cubicBezTo>
                    <a:pt x="13462" y="11019"/>
                    <a:pt x="13377" y="10988"/>
                    <a:pt x="13296" y="10988"/>
                  </a:cubicBezTo>
                  <a:close/>
                  <a:moveTo>
                    <a:pt x="5017" y="12390"/>
                  </a:moveTo>
                  <a:cubicBezTo>
                    <a:pt x="4990" y="12390"/>
                    <a:pt x="4963" y="12394"/>
                    <a:pt x="4938" y="12402"/>
                  </a:cubicBezTo>
                  <a:cubicBezTo>
                    <a:pt x="4838" y="12469"/>
                    <a:pt x="4804" y="12603"/>
                    <a:pt x="4871" y="12703"/>
                  </a:cubicBezTo>
                  <a:cubicBezTo>
                    <a:pt x="5004" y="12936"/>
                    <a:pt x="5138" y="13170"/>
                    <a:pt x="5305" y="13437"/>
                  </a:cubicBezTo>
                  <a:cubicBezTo>
                    <a:pt x="5338" y="13503"/>
                    <a:pt x="5405" y="13537"/>
                    <a:pt x="5471" y="13537"/>
                  </a:cubicBezTo>
                  <a:cubicBezTo>
                    <a:pt x="5505" y="13537"/>
                    <a:pt x="5538" y="13503"/>
                    <a:pt x="5572" y="13503"/>
                  </a:cubicBezTo>
                  <a:cubicBezTo>
                    <a:pt x="5672" y="13437"/>
                    <a:pt x="5705" y="13303"/>
                    <a:pt x="5638" y="13203"/>
                  </a:cubicBezTo>
                  <a:cubicBezTo>
                    <a:pt x="5505" y="12970"/>
                    <a:pt x="5371" y="12736"/>
                    <a:pt x="5238" y="12503"/>
                  </a:cubicBezTo>
                  <a:cubicBezTo>
                    <a:pt x="5188" y="12427"/>
                    <a:pt x="5100" y="12390"/>
                    <a:pt x="5017" y="12390"/>
                  </a:cubicBezTo>
                  <a:close/>
                  <a:moveTo>
                    <a:pt x="13588" y="12594"/>
                  </a:moveTo>
                  <a:cubicBezTo>
                    <a:pt x="13500" y="12594"/>
                    <a:pt x="13405" y="12654"/>
                    <a:pt x="13377" y="12736"/>
                  </a:cubicBezTo>
                  <a:cubicBezTo>
                    <a:pt x="13344" y="12970"/>
                    <a:pt x="13244" y="13203"/>
                    <a:pt x="13077" y="13437"/>
                  </a:cubicBezTo>
                  <a:cubicBezTo>
                    <a:pt x="13010" y="13537"/>
                    <a:pt x="13044" y="13670"/>
                    <a:pt x="13144" y="13737"/>
                  </a:cubicBezTo>
                  <a:cubicBezTo>
                    <a:pt x="13177" y="13737"/>
                    <a:pt x="13210" y="13770"/>
                    <a:pt x="13244" y="13770"/>
                  </a:cubicBezTo>
                  <a:cubicBezTo>
                    <a:pt x="13310" y="13770"/>
                    <a:pt x="13377" y="13737"/>
                    <a:pt x="13444" y="13670"/>
                  </a:cubicBezTo>
                  <a:cubicBezTo>
                    <a:pt x="13611" y="13403"/>
                    <a:pt x="13711" y="13136"/>
                    <a:pt x="13811" y="12836"/>
                  </a:cubicBezTo>
                  <a:cubicBezTo>
                    <a:pt x="13811" y="12736"/>
                    <a:pt x="13744" y="12603"/>
                    <a:pt x="13644" y="12603"/>
                  </a:cubicBezTo>
                  <a:cubicBezTo>
                    <a:pt x="13626" y="12597"/>
                    <a:pt x="13607" y="12594"/>
                    <a:pt x="13588" y="12594"/>
                  </a:cubicBezTo>
                  <a:close/>
                  <a:moveTo>
                    <a:pt x="5951" y="13790"/>
                  </a:moveTo>
                  <a:cubicBezTo>
                    <a:pt x="5902" y="13790"/>
                    <a:pt x="5850" y="13807"/>
                    <a:pt x="5805" y="13837"/>
                  </a:cubicBezTo>
                  <a:cubicBezTo>
                    <a:pt x="5738" y="13904"/>
                    <a:pt x="5738" y="14037"/>
                    <a:pt x="5805" y="14137"/>
                  </a:cubicBezTo>
                  <a:cubicBezTo>
                    <a:pt x="6005" y="14337"/>
                    <a:pt x="6205" y="14571"/>
                    <a:pt x="6439" y="14737"/>
                  </a:cubicBezTo>
                  <a:cubicBezTo>
                    <a:pt x="6472" y="14771"/>
                    <a:pt x="6506" y="14771"/>
                    <a:pt x="6572" y="14771"/>
                  </a:cubicBezTo>
                  <a:cubicBezTo>
                    <a:pt x="6639" y="14771"/>
                    <a:pt x="6672" y="14737"/>
                    <a:pt x="6739" y="14704"/>
                  </a:cubicBezTo>
                  <a:cubicBezTo>
                    <a:pt x="6806" y="14604"/>
                    <a:pt x="6772" y="14471"/>
                    <a:pt x="6672" y="14404"/>
                  </a:cubicBezTo>
                  <a:cubicBezTo>
                    <a:pt x="6472" y="14237"/>
                    <a:pt x="6305" y="14070"/>
                    <a:pt x="6105" y="13870"/>
                  </a:cubicBezTo>
                  <a:cubicBezTo>
                    <a:pt x="6068" y="13815"/>
                    <a:pt x="6012" y="13790"/>
                    <a:pt x="5951" y="13790"/>
                  </a:cubicBezTo>
                  <a:close/>
                  <a:moveTo>
                    <a:pt x="12712" y="13974"/>
                  </a:moveTo>
                  <a:cubicBezTo>
                    <a:pt x="12667" y="13974"/>
                    <a:pt x="12622" y="13992"/>
                    <a:pt x="12577" y="14037"/>
                  </a:cubicBezTo>
                  <a:cubicBezTo>
                    <a:pt x="12376" y="14204"/>
                    <a:pt x="12176" y="14371"/>
                    <a:pt x="11943" y="14504"/>
                  </a:cubicBezTo>
                  <a:cubicBezTo>
                    <a:pt x="11843" y="14571"/>
                    <a:pt x="11809" y="14704"/>
                    <a:pt x="11876" y="14804"/>
                  </a:cubicBezTo>
                  <a:cubicBezTo>
                    <a:pt x="11909" y="14871"/>
                    <a:pt x="11976" y="14904"/>
                    <a:pt x="12043" y="14904"/>
                  </a:cubicBezTo>
                  <a:cubicBezTo>
                    <a:pt x="12076" y="14904"/>
                    <a:pt x="12143" y="14871"/>
                    <a:pt x="12176" y="14871"/>
                  </a:cubicBezTo>
                  <a:cubicBezTo>
                    <a:pt x="12410" y="14704"/>
                    <a:pt x="12643" y="14537"/>
                    <a:pt x="12843" y="14337"/>
                  </a:cubicBezTo>
                  <a:cubicBezTo>
                    <a:pt x="12943" y="14270"/>
                    <a:pt x="12943" y="14137"/>
                    <a:pt x="12877" y="14037"/>
                  </a:cubicBezTo>
                  <a:cubicBezTo>
                    <a:pt x="12822" y="14000"/>
                    <a:pt x="12767" y="13974"/>
                    <a:pt x="12712" y="13974"/>
                  </a:cubicBezTo>
                  <a:close/>
                  <a:moveTo>
                    <a:pt x="7244" y="14803"/>
                  </a:moveTo>
                  <a:cubicBezTo>
                    <a:pt x="7173" y="14803"/>
                    <a:pt x="7116" y="14840"/>
                    <a:pt x="7073" y="14904"/>
                  </a:cubicBezTo>
                  <a:cubicBezTo>
                    <a:pt x="7039" y="15004"/>
                    <a:pt x="7073" y="15138"/>
                    <a:pt x="7173" y="15204"/>
                  </a:cubicBezTo>
                  <a:cubicBezTo>
                    <a:pt x="7440" y="15338"/>
                    <a:pt x="7706" y="15438"/>
                    <a:pt x="7973" y="15505"/>
                  </a:cubicBezTo>
                  <a:lnTo>
                    <a:pt x="8040" y="15505"/>
                  </a:lnTo>
                  <a:cubicBezTo>
                    <a:pt x="8140" y="15505"/>
                    <a:pt x="8207" y="15438"/>
                    <a:pt x="8240" y="15371"/>
                  </a:cubicBezTo>
                  <a:cubicBezTo>
                    <a:pt x="8273" y="15238"/>
                    <a:pt x="8207" y="15138"/>
                    <a:pt x="8107" y="15104"/>
                  </a:cubicBezTo>
                  <a:cubicBezTo>
                    <a:pt x="7840" y="15038"/>
                    <a:pt x="7606" y="14938"/>
                    <a:pt x="7373" y="14838"/>
                  </a:cubicBezTo>
                  <a:cubicBezTo>
                    <a:pt x="7326" y="14814"/>
                    <a:pt x="7282" y="14803"/>
                    <a:pt x="7244" y="14803"/>
                  </a:cubicBezTo>
                  <a:close/>
                  <a:moveTo>
                    <a:pt x="11321" y="14858"/>
                  </a:moveTo>
                  <a:cubicBezTo>
                    <a:pt x="11294" y="14858"/>
                    <a:pt x="11267" y="14863"/>
                    <a:pt x="11242" y="14871"/>
                  </a:cubicBezTo>
                  <a:cubicBezTo>
                    <a:pt x="10975" y="14971"/>
                    <a:pt x="10742" y="15071"/>
                    <a:pt x="10475" y="15104"/>
                  </a:cubicBezTo>
                  <a:cubicBezTo>
                    <a:pt x="10342" y="15138"/>
                    <a:pt x="10275" y="15271"/>
                    <a:pt x="10308" y="15371"/>
                  </a:cubicBezTo>
                  <a:cubicBezTo>
                    <a:pt x="10342" y="15471"/>
                    <a:pt x="10408" y="15538"/>
                    <a:pt x="10508" y="15538"/>
                  </a:cubicBezTo>
                  <a:lnTo>
                    <a:pt x="10575" y="15538"/>
                  </a:lnTo>
                  <a:cubicBezTo>
                    <a:pt x="10842" y="15471"/>
                    <a:pt x="11142" y="15371"/>
                    <a:pt x="11376" y="15271"/>
                  </a:cubicBezTo>
                  <a:cubicBezTo>
                    <a:pt x="11509" y="15204"/>
                    <a:pt x="11542" y="15104"/>
                    <a:pt x="11509" y="14971"/>
                  </a:cubicBezTo>
                  <a:cubicBezTo>
                    <a:pt x="11484" y="14896"/>
                    <a:pt x="11403" y="14858"/>
                    <a:pt x="11321" y="14858"/>
                  </a:cubicBezTo>
                  <a:close/>
                  <a:moveTo>
                    <a:pt x="8874" y="15238"/>
                  </a:moveTo>
                  <a:cubicBezTo>
                    <a:pt x="8774" y="15238"/>
                    <a:pt x="8674" y="15305"/>
                    <a:pt x="8640" y="15438"/>
                  </a:cubicBezTo>
                  <a:cubicBezTo>
                    <a:pt x="8640" y="15538"/>
                    <a:pt x="8740" y="15638"/>
                    <a:pt x="8841" y="15671"/>
                  </a:cubicBezTo>
                  <a:lnTo>
                    <a:pt x="9708" y="15671"/>
                  </a:lnTo>
                  <a:cubicBezTo>
                    <a:pt x="9841" y="15638"/>
                    <a:pt x="9908" y="15538"/>
                    <a:pt x="9908" y="15438"/>
                  </a:cubicBezTo>
                  <a:cubicBezTo>
                    <a:pt x="9908" y="15305"/>
                    <a:pt x="9808" y="15238"/>
                    <a:pt x="9674" y="15238"/>
                  </a:cubicBezTo>
                  <a:cubicBezTo>
                    <a:pt x="9541" y="15254"/>
                    <a:pt x="9408" y="15263"/>
                    <a:pt x="9274" y="15263"/>
                  </a:cubicBezTo>
                  <a:cubicBezTo>
                    <a:pt x="9141" y="15263"/>
                    <a:pt x="9007" y="15254"/>
                    <a:pt x="8874" y="15238"/>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9"/>
            <p:cNvSpPr/>
            <p:nvPr/>
          </p:nvSpPr>
          <p:spPr>
            <a:xfrm>
              <a:off x="3420129" y="4796386"/>
              <a:ext cx="210725" cy="187835"/>
            </a:xfrm>
            <a:custGeom>
              <a:avLst/>
              <a:gdLst/>
              <a:ahLst/>
              <a:cxnLst/>
              <a:rect l="l" t="t" r="r" b="b"/>
              <a:pathLst>
                <a:path w="14011" h="12489" extrusionOk="0">
                  <a:moveTo>
                    <a:pt x="13422" y="1"/>
                  </a:moveTo>
                  <a:cubicBezTo>
                    <a:pt x="13395" y="1"/>
                    <a:pt x="13368" y="5"/>
                    <a:pt x="13343" y="13"/>
                  </a:cubicBezTo>
                  <a:cubicBezTo>
                    <a:pt x="13243" y="80"/>
                    <a:pt x="13210" y="180"/>
                    <a:pt x="13243" y="313"/>
                  </a:cubicBezTo>
                  <a:cubicBezTo>
                    <a:pt x="13243" y="313"/>
                    <a:pt x="13377" y="614"/>
                    <a:pt x="13477" y="1047"/>
                  </a:cubicBezTo>
                  <a:cubicBezTo>
                    <a:pt x="13510" y="1147"/>
                    <a:pt x="13577" y="1214"/>
                    <a:pt x="13677" y="1214"/>
                  </a:cubicBezTo>
                  <a:lnTo>
                    <a:pt x="13710" y="1214"/>
                  </a:lnTo>
                  <a:cubicBezTo>
                    <a:pt x="13844" y="1181"/>
                    <a:pt x="13910" y="1081"/>
                    <a:pt x="13877" y="947"/>
                  </a:cubicBezTo>
                  <a:cubicBezTo>
                    <a:pt x="13777" y="447"/>
                    <a:pt x="13643" y="147"/>
                    <a:pt x="13610" y="113"/>
                  </a:cubicBezTo>
                  <a:cubicBezTo>
                    <a:pt x="13585" y="38"/>
                    <a:pt x="13504" y="1"/>
                    <a:pt x="13422" y="1"/>
                  </a:cubicBezTo>
                  <a:close/>
                  <a:moveTo>
                    <a:pt x="13777" y="1614"/>
                  </a:moveTo>
                  <a:cubicBezTo>
                    <a:pt x="13677" y="1614"/>
                    <a:pt x="13577" y="1714"/>
                    <a:pt x="13577" y="1848"/>
                  </a:cubicBezTo>
                  <a:cubicBezTo>
                    <a:pt x="13577" y="1881"/>
                    <a:pt x="13577" y="1948"/>
                    <a:pt x="13577" y="2015"/>
                  </a:cubicBezTo>
                  <a:cubicBezTo>
                    <a:pt x="13577" y="2215"/>
                    <a:pt x="13577" y="2415"/>
                    <a:pt x="13543" y="2615"/>
                  </a:cubicBezTo>
                  <a:cubicBezTo>
                    <a:pt x="13510" y="2748"/>
                    <a:pt x="13577" y="2849"/>
                    <a:pt x="13710" y="2882"/>
                  </a:cubicBezTo>
                  <a:lnTo>
                    <a:pt x="13743" y="2882"/>
                  </a:lnTo>
                  <a:cubicBezTo>
                    <a:pt x="13844" y="2882"/>
                    <a:pt x="13910" y="2815"/>
                    <a:pt x="13944" y="2682"/>
                  </a:cubicBezTo>
                  <a:cubicBezTo>
                    <a:pt x="13977" y="2482"/>
                    <a:pt x="14010" y="2248"/>
                    <a:pt x="14010" y="2015"/>
                  </a:cubicBezTo>
                  <a:cubicBezTo>
                    <a:pt x="14010" y="1948"/>
                    <a:pt x="14010" y="1881"/>
                    <a:pt x="14010" y="1814"/>
                  </a:cubicBezTo>
                  <a:cubicBezTo>
                    <a:pt x="13977" y="1714"/>
                    <a:pt x="13877" y="1614"/>
                    <a:pt x="13777" y="1614"/>
                  </a:cubicBezTo>
                  <a:close/>
                  <a:moveTo>
                    <a:pt x="13488" y="3255"/>
                  </a:moveTo>
                  <a:cubicBezTo>
                    <a:pt x="13410" y="3255"/>
                    <a:pt x="13334" y="3310"/>
                    <a:pt x="13310" y="3382"/>
                  </a:cubicBezTo>
                  <a:cubicBezTo>
                    <a:pt x="13210" y="3616"/>
                    <a:pt x="13076" y="3849"/>
                    <a:pt x="12910" y="4049"/>
                  </a:cubicBezTo>
                  <a:cubicBezTo>
                    <a:pt x="12843" y="4149"/>
                    <a:pt x="12843" y="4283"/>
                    <a:pt x="12943" y="4350"/>
                  </a:cubicBezTo>
                  <a:cubicBezTo>
                    <a:pt x="12976" y="4383"/>
                    <a:pt x="13043" y="4383"/>
                    <a:pt x="13076" y="4383"/>
                  </a:cubicBezTo>
                  <a:cubicBezTo>
                    <a:pt x="13143" y="4383"/>
                    <a:pt x="13210" y="4350"/>
                    <a:pt x="13243" y="4316"/>
                  </a:cubicBezTo>
                  <a:cubicBezTo>
                    <a:pt x="13410" y="4083"/>
                    <a:pt x="13577" y="3816"/>
                    <a:pt x="13677" y="3549"/>
                  </a:cubicBezTo>
                  <a:cubicBezTo>
                    <a:pt x="13743" y="3449"/>
                    <a:pt x="13677" y="3316"/>
                    <a:pt x="13577" y="3282"/>
                  </a:cubicBezTo>
                  <a:cubicBezTo>
                    <a:pt x="13549" y="3264"/>
                    <a:pt x="13518" y="3255"/>
                    <a:pt x="13488" y="3255"/>
                  </a:cubicBezTo>
                  <a:close/>
                  <a:moveTo>
                    <a:pt x="8023" y="4537"/>
                  </a:moveTo>
                  <a:cubicBezTo>
                    <a:pt x="7887" y="4537"/>
                    <a:pt x="7747" y="4579"/>
                    <a:pt x="7606" y="4650"/>
                  </a:cubicBezTo>
                  <a:cubicBezTo>
                    <a:pt x="7539" y="4717"/>
                    <a:pt x="7472" y="4783"/>
                    <a:pt x="7406" y="4850"/>
                  </a:cubicBezTo>
                  <a:cubicBezTo>
                    <a:pt x="7306" y="4917"/>
                    <a:pt x="7306" y="5050"/>
                    <a:pt x="7372" y="5117"/>
                  </a:cubicBezTo>
                  <a:cubicBezTo>
                    <a:pt x="7439" y="5184"/>
                    <a:pt x="7472" y="5184"/>
                    <a:pt x="7539" y="5184"/>
                  </a:cubicBezTo>
                  <a:cubicBezTo>
                    <a:pt x="7572" y="5184"/>
                    <a:pt x="7639" y="5184"/>
                    <a:pt x="7672" y="5150"/>
                  </a:cubicBezTo>
                  <a:cubicBezTo>
                    <a:pt x="7739" y="5083"/>
                    <a:pt x="7773" y="5050"/>
                    <a:pt x="7839" y="5017"/>
                  </a:cubicBezTo>
                  <a:cubicBezTo>
                    <a:pt x="7922" y="4976"/>
                    <a:pt x="7991" y="4947"/>
                    <a:pt x="8056" y="4947"/>
                  </a:cubicBezTo>
                  <a:cubicBezTo>
                    <a:pt x="8096" y="4947"/>
                    <a:pt x="8135" y="4958"/>
                    <a:pt x="8173" y="4983"/>
                  </a:cubicBezTo>
                  <a:cubicBezTo>
                    <a:pt x="8208" y="5007"/>
                    <a:pt x="8248" y="5018"/>
                    <a:pt x="8287" y="5018"/>
                  </a:cubicBezTo>
                  <a:cubicBezTo>
                    <a:pt x="8359" y="5018"/>
                    <a:pt x="8430" y="4981"/>
                    <a:pt x="8473" y="4917"/>
                  </a:cubicBezTo>
                  <a:cubicBezTo>
                    <a:pt x="8506" y="4817"/>
                    <a:pt x="8473" y="4683"/>
                    <a:pt x="8373" y="4650"/>
                  </a:cubicBezTo>
                  <a:cubicBezTo>
                    <a:pt x="8263" y="4571"/>
                    <a:pt x="8145" y="4537"/>
                    <a:pt x="8023" y="4537"/>
                  </a:cubicBezTo>
                  <a:close/>
                  <a:moveTo>
                    <a:pt x="12494" y="4570"/>
                  </a:moveTo>
                  <a:cubicBezTo>
                    <a:pt x="12449" y="4570"/>
                    <a:pt x="12406" y="4586"/>
                    <a:pt x="12376" y="4616"/>
                  </a:cubicBezTo>
                  <a:cubicBezTo>
                    <a:pt x="12176" y="4783"/>
                    <a:pt x="11942" y="4917"/>
                    <a:pt x="11709" y="5050"/>
                  </a:cubicBezTo>
                  <a:cubicBezTo>
                    <a:pt x="11609" y="5117"/>
                    <a:pt x="11575" y="5250"/>
                    <a:pt x="11609" y="5350"/>
                  </a:cubicBezTo>
                  <a:cubicBezTo>
                    <a:pt x="11675" y="5417"/>
                    <a:pt x="11742" y="5450"/>
                    <a:pt x="11809" y="5450"/>
                  </a:cubicBezTo>
                  <a:cubicBezTo>
                    <a:pt x="11842" y="5450"/>
                    <a:pt x="11875" y="5450"/>
                    <a:pt x="11909" y="5417"/>
                  </a:cubicBezTo>
                  <a:cubicBezTo>
                    <a:pt x="12176" y="5284"/>
                    <a:pt x="12409" y="5117"/>
                    <a:pt x="12643" y="4917"/>
                  </a:cubicBezTo>
                  <a:cubicBezTo>
                    <a:pt x="12709" y="4850"/>
                    <a:pt x="12743" y="4717"/>
                    <a:pt x="12643" y="4650"/>
                  </a:cubicBezTo>
                  <a:cubicBezTo>
                    <a:pt x="12606" y="4595"/>
                    <a:pt x="12549" y="4570"/>
                    <a:pt x="12494" y="4570"/>
                  </a:cubicBezTo>
                  <a:close/>
                  <a:moveTo>
                    <a:pt x="11030" y="5375"/>
                  </a:moveTo>
                  <a:cubicBezTo>
                    <a:pt x="11011" y="5375"/>
                    <a:pt x="10993" y="5378"/>
                    <a:pt x="10975" y="5384"/>
                  </a:cubicBezTo>
                  <a:cubicBezTo>
                    <a:pt x="10708" y="5517"/>
                    <a:pt x="10441" y="5584"/>
                    <a:pt x="10208" y="5684"/>
                  </a:cubicBezTo>
                  <a:cubicBezTo>
                    <a:pt x="10108" y="5717"/>
                    <a:pt x="10041" y="5817"/>
                    <a:pt x="10074" y="5951"/>
                  </a:cubicBezTo>
                  <a:cubicBezTo>
                    <a:pt x="10108" y="6017"/>
                    <a:pt x="10174" y="6084"/>
                    <a:pt x="10274" y="6084"/>
                  </a:cubicBezTo>
                  <a:lnTo>
                    <a:pt x="10341" y="6084"/>
                  </a:lnTo>
                  <a:cubicBezTo>
                    <a:pt x="10575" y="5984"/>
                    <a:pt x="10841" y="5884"/>
                    <a:pt x="11142" y="5784"/>
                  </a:cubicBezTo>
                  <a:cubicBezTo>
                    <a:pt x="11242" y="5751"/>
                    <a:pt x="11275" y="5617"/>
                    <a:pt x="11242" y="5517"/>
                  </a:cubicBezTo>
                  <a:cubicBezTo>
                    <a:pt x="11214" y="5435"/>
                    <a:pt x="11119" y="5375"/>
                    <a:pt x="11030" y="5375"/>
                  </a:cubicBezTo>
                  <a:close/>
                  <a:moveTo>
                    <a:pt x="414" y="5375"/>
                  </a:moveTo>
                  <a:cubicBezTo>
                    <a:pt x="325" y="5375"/>
                    <a:pt x="234" y="5440"/>
                    <a:pt x="234" y="5550"/>
                  </a:cubicBezTo>
                  <a:cubicBezTo>
                    <a:pt x="200" y="5684"/>
                    <a:pt x="167" y="5817"/>
                    <a:pt x="134" y="5951"/>
                  </a:cubicBezTo>
                  <a:cubicBezTo>
                    <a:pt x="134" y="6051"/>
                    <a:pt x="200" y="6184"/>
                    <a:pt x="301" y="6184"/>
                  </a:cubicBezTo>
                  <a:lnTo>
                    <a:pt x="334" y="6184"/>
                  </a:lnTo>
                  <a:cubicBezTo>
                    <a:pt x="434" y="6184"/>
                    <a:pt x="534" y="6118"/>
                    <a:pt x="534" y="6017"/>
                  </a:cubicBezTo>
                  <a:cubicBezTo>
                    <a:pt x="567" y="5884"/>
                    <a:pt x="601" y="5751"/>
                    <a:pt x="634" y="5617"/>
                  </a:cubicBezTo>
                  <a:cubicBezTo>
                    <a:pt x="667" y="5517"/>
                    <a:pt x="601" y="5417"/>
                    <a:pt x="467" y="5384"/>
                  </a:cubicBezTo>
                  <a:cubicBezTo>
                    <a:pt x="450" y="5378"/>
                    <a:pt x="432" y="5375"/>
                    <a:pt x="414" y="5375"/>
                  </a:cubicBezTo>
                  <a:close/>
                  <a:moveTo>
                    <a:pt x="7224" y="5511"/>
                  </a:moveTo>
                  <a:cubicBezTo>
                    <a:pt x="7207" y="5511"/>
                    <a:pt x="7190" y="5513"/>
                    <a:pt x="7172" y="5517"/>
                  </a:cubicBezTo>
                  <a:cubicBezTo>
                    <a:pt x="7072" y="5550"/>
                    <a:pt x="7005" y="5651"/>
                    <a:pt x="7005" y="5751"/>
                  </a:cubicBezTo>
                  <a:cubicBezTo>
                    <a:pt x="7039" y="5951"/>
                    <a:pt x="7172" y="6284"/>
                    <a:pt x="7773" y="6418"/>
                  </a:cubicBezTo>
                  <a:lnTo>
                    <a:pt x="7806" y="6418"/>
                  </a:lnTo>
                  <a:cubicBezTo>
                    <a:pt x="7906" y="6418"/>
                    <a:pt x="8006" y="6351"/>
                    <a:pt x="8006" y="6284"/>
                  </a:cubicBezTo>
                  <a:cubicBezTo>
                    <a:pt x="8039" y="6151"/>
                    <a:pt x="7973" y="6051"/>
                    <a:pt x="7873" y="6017"/>
                  </a:cubicBezTo>
                  <a:cubicBezTo>
                    <a:pt x="7672" y="5984"/>
                    <a:pt x="7439" y="5884"/>
                    <a:pt x="7406" y="5684"/>
                  </a:cubicBezTo>
                  <a:cubicBezTo>
                    <a:pt x="7406" y="5597"/>
                    <a:pt x="7331" y="5511"/>
                    <a:pt x="7224" y="5511"/>
                  </a:cubicBezTo>
                  <a:close/>
                  <a:moveTo>
                    <a:pt x="8800" y="5238"/>
                  </a:moveTo>
                  <a:cubicBezTo>
                    <a:pt x="8771" y="5238"/>
                    <a:pt x="8740" y="5242"/>
                    <a:pt x="8707" y="5250"/>
                  </a:cubicBezTo>
                  <a:cubicBezTo>
                    <a:pt x="8606" y="5317"/>
                    <a:pt x="8573" y="5450"/>
                    <a:pt x="8640" y="5550"/>
                  </a:cubicBezTo>
                  <a:cubicBezTo>
                    <a:pt x="8707" y="5684"/>
                    <a:pt x="8773" y="5851"/>
                    <a:pt x="8840" y="6017"/>
                  </a:cubicBezTo>
                  <a:cubicBezTo>
                    <a:pt x="8773" y="6017"/>
                    <a:pt x="8707" y="6051"/>
                    <a:pt x="8640" y="6051"/>
                  </a:cubicBezTo>
                  <a:cubicBezTo>
                    <a:pt x="8506" y="6051"/>
                    <a:pt x="8440" y="6151"/>
                    <a:pt x="8440" y="6284"/>
                  </a:cubicBezTo>
                  <a:cubicBezTo>
                    <a:pt x="8440" y="6384"/>
                    <a:pt x="8540" y="6451"/>
                    <a:pt x="8640" y="6451"/>
                  </a:cubicBezTo>
                  <a:lnTo>
                    <a:pt x="8673" y="6451"/>
                  </a:lnTo>
                  <a:cubicBezTo>
                    <a:pt x="8773" y="6451"/>
                    <a:pt x="8907" y="6418"/>
                    <a:pt x="9040" y="6418"/>
                  </a:cubicBezTo>
                  <a:lnTo>
                    <a:pt x="9174" y="6418"/>
                  </a:lnTo>
                  <a:cubicBezTo>
                    <a:pt x="9207" y="6418"/>
                    <a:pt x="9240" y="6384"/>
                    <a:pt x="9274" y="6351"/>
                  </a:cubicBezTo>
                  <a:cubicBezTo>
                    <a:pt x="9340" y="6351"/>
                    <a:pt x="9440" y="6318"/>
                    <a:pt x="9507" y="6318"/>
                  </a:cubicBezTo>
                  <a:cubicBezTo>
                    <a:pt x="9641" y="6284"/>
                    <a:pt x="9707" y="6184"/>
                    <a:pt x="9674" y="6051"/>
                  </a:cubicBezTo>
                  <a:cubicBezTo>
                    <a:pt x="9646" y="5968"/>
                    <a:pt x="9574" y="5909"/>
                    <a:pt x="9475" y="5909"/>
                  </a:cubicBezTo>
                  <a:cubicBezTo>
                    <a:pt x="9453" y="5909"/>
                    <a:pt x="9431" y="5911"/>
                    <a:pt x="9407" y="5917"/>
                  </a:cubicBezTo>
                  <a:cubicBezTo>
                    <a:pt x="9374" y="5917"/>
                    <a:pt x="9307" y="5917"/>
                    <a:pt x="9240" y="5951"/>
                  </a:cubicBezTo>
                  <a:cubicBezTo>
                    <a:pt x="9174" y="5717"/>
                    <a:pt x="9107" y="5517"/>
                    <a:pt x="9007" y="5350"/>
                  </a:cubicBezTo>
                  <a:cubicBezTo>
                    <a:pt x="8957" y="5275"/>
                    <a:pt x="8888" y="5238"/>
                    <a:pt x="8800" y="5238"/>
                  </a:cubicBezTo>
                  <a:close/>
                  <a:moveTo>
                    <a:pt x="215" y="6611"/>
                  </a:moveTo>
                  <a:cubicBezTo>
                    <a:pt x="109" y="6611"/>
                    <a:pt x="34" y="6698"/>
                    <a:pt x="34" y="6785"/>
                  </a:cubicBezTo>
                  <a:cubicBezTo>
                    <a:pt x="34" y="6951"/>
                    <a:pt x="0" y="7118"/>
                    <a:pt x="0" y="7285"/>
                  </a:cubicBezTo>
                  <a:cubicBezTo>
                    <a:pt x="0" y="7418"/>
                    <a:pt x="0" y="7519"/>
                    <a:pt x="34" y="7652"/>
                  </a:cubicBezTo>
                  <a:cubicBezTo>
                    <a:pt x="34" y="7752"/>
                    <a:pt x="134" y="7852"/>
                    <a:pt x="234" y="7852"/>
                  </a:cubicBezTo>
                  <a:cubicBezTo>
                    <a:pt x="367" y="7852"/>
                    <a:pt x="434" y="7752"/>
                    <a:pt x="434" y="7619"/>
                  </a:cubicBezTo>
                  <a:cubicBezTo>
                    <a:pt x="434" y="7519"/>
                    <a:pt x="434" y="7385"/>
                    <a:pt x="434" y="7285"/>
                  </a:cubicBezTo>
                  <a:cubicBezTo>
                    <a:pt x="434" y="7118"/>
                    <a:pt x="434" y="6985"/>
                    <a:pt x="434" y="6818"/>
                  </a:cubicBezTo>
                  <a:cubicBezTo>
                    <a:pt x="467" y="6718"/>
                    <a:pt x="367" y="6618"/>
                    <a:pt x="267" y="6618"/>
                  </a:cubicBezTo>
                  <a:cubicBezTo>
                    <a:pt x="249" y="6613"/>
                    <a:pt x="232" y="6611"/>
                    <a:pt x="215" y="6611"/>
                  </a:cubicBezTo>
                  <a:close/>
                  <a:moveTo>
                    <a:pt x="9240" y="6818"/>
                  </a:moveTo>
                  <a:cubicBezTo>
                    <a:pt x="9140" y="6851"/>
                    <a:pt x="9040" y="6951"/>
                    <a:pt x="9040" y="7052"/>
                  </a:cubicBezTo>
                  <a:cubicBezTo>
                    <a:pt x="9073" y="7218"/>
                    <a:pt x="9073" y="7385"/>
                    <a:pt x="9073" y="7585"/>
                  </a:cubicBezTo>
                  <a:cubicBezTo>
                    <a:pt x="9073" y="7652"/>
                    <a:pt x="9073" y="7752"/>
                    <a:pt x="9073" y="7852"/>
                  </a:cubicBezTo>
                  <a:cubicBezTo>
                    <a:pt x="9073" y="7986"/>
                    <a:pt x="9140" y="8086"/>
                    <a:pt x="9274" y="8086"/>
                  </a:cubicBezTo>
                  <a:cubicBezTo>
                    <a:pt x="9374" y="8086"/>
                    <a:pt x="9474" y="7986"/>
                    <a:pt x="9474" y="7885"/>
                  </a:cubicBezTo>
                  <a:cubicBezTo>
                    <a:pt x="9507" y="7785"/>
                    <a:pt x="9507" y="7685"/>
                    <a:pt x="9507" y="7585"/>
                  </a:cubicBezTo>
                  <a:cubicBezTo>
                    <a:pt x="9507" y="7385"/>
                    <a:pt x="9474" y="7185"/>
                    <a:pt x="9474" y="7018"/>
                  </a:cubicBezTo>
                  <a:cubicBezTo>
                    <a:pt x="9474" y="6918"/>
                    <a:pt x="9340" y="6818"/>
                    <a:pt x="9240" y="6818"/>
                  </a:cubicBezTo>
                  <a:close/>
                  <a:moveTo>
                    <a:pt x="301" y="8252"/>
                  </a:moveTo>
                  <a:cubicBezTo>
                    <a:pt x="167" y="8286"/>
                    <a:pt x="100" y="8386"/>
                    <a:pt x="134" y="8519"/>
                  </a:cubicBezTo>
                  <a:cubicBezTo>
                    <a:pt x="200" y="8786"/>
                    <a:pt x="267" y="9086"/>
                    <a:pt x="367" y="9353"/>
                  </a:cubicBezTo>
                  <a:cubicBezTo>
                    <a:pt x="401" y="9420"/>
                    <a:pt x="467" y="9487"/>
                    <a:pt x="567" y="9487"/>
                  </a:cubicBezTo>
                  <a:lnTo>
                    <a:pt x="634" y="9487"/>
                  </a:lnTo>
                  <a:cubicBezTo>
                    <a:pt x="734" y="9420"/>
                    <a:pt x="801" y="9320"/>
                    <a:pt x="768" y="9220"/>
                  </a:cubicBezTo>
                  <a:cubicBezTo>
                    <a:pt x="667" y="8953"/>
                    <a:pt x="601" y="8686"/>
                    <a:pt x="534" y="8419"/>
                  </a:cubicBezTo>
                  <a:cubicBezTo>
                    <a:pt x="534" y="8319"/>
                    <a:pt x="401" y="8252"/>
                    <a:pt x="301" y="8252"/>
                  </a:cubicBezTo>
                  <a:close/>
                  <a:moveTo>
                    <a:pt x="9207" y="8486"/>
                  </a:moveTo>
                  <a:cubicBezTo>
                    <a:pt x="9107" y="8486"/>
                    <a:pt x="9007" y="8553"/>
                    <a:pt x="8973" y="8653"/>
                  </a:cubicBezTo>
                  <a:cubicBezTo>
                    <a:pt x="8907" y="8920"/>
                    <a:pt x="8840" y="9186"/>
                    <a:pt x="8740" y="9420"/>
                  </a:cubicBezTo>
                  <a:cubicBezTo>
                    <a:pt x="8673" y="9520"/>
                    <a:pt x="8740" y="9653"/>
                    <a:pt x="8840" y="9687"/>
                  </a:cubicBezTo>
                  <a:lnTo>
                    <a:pt x="8940" y="9687"/>
                  </a:lnTo>
                  <a:cubicBezTo>
                    <a:pt x="9007" y="9687"/>
                    <a:pt x="9073" y="9653"/>
                    <a:pt x="9107" y="9587"/>
                  </a:cubicBezTo>
                  <a:cubicBezTo>
                    <a:pt x="9240" y="9320"/>
                    <a:pt x="9307" y="9020"/>
                    <a:pt x="9374" y="8753"/>
                  </a:cubicBezTo>
                  <a:cubicBezTo>
                    <a:pt x="9407" y="8619"/>
                    <a:pt x="9340" y="8519"/>
                    <a:pt x="9207" y="8486"/>
                  </a:cubicBezTo>
                  <a:close/>
                  <a:moveTo>
                    <a:pt x="915" y="9819"/>
                  </a:moveTo>
                  <a:cubicBezTo>
                    <a:pt x="876" y="9819"/>
                    <a:pt x="836" y="9830"/>
                    <a:pt x="801" y="9854"/>
                  </a:cubicBezTo>
                  <a:cubicBezTo>
                    <a:pt x="701" y="9920"/>
                    <a:pt x="667" y="10020"/>
                    <a:pt x="734" y="10120"/>
                  </a:cubicBezTo>
                  <a:cubicBezTo>
                    <a:pt x="868" y="10387"/>
                    <a:pt x="1034" y="10621"/>
                    <a:pt x="1201" y="10854"/>
                  </a:cubicBezTo>
                  <a:cubicBezTo>
                    <a:pt x="1268" y="10888"/>
                    <a:pt x="1301" y="10921"/>
                    <a:pt x="1368" y="10921"/>
                  </a:cubicBezTo>
                  <a:cubicBezTo>
                    <a:pt x="1435" y="10921"/>
                    <a:pt x="1468" y="10921"/>
                    <a:pt x="1501" y="10888"/>
                  </a:cubicBezTo>
                  <a:cubicBezTo>
                    <a:pt x="1601" y="10821"/>
                    <a:pt x="1601" y="10687"/>
                    <a:pt x="1535" y="10587"/>
                  </a:cubicBezTo>
                  <a:cubicBezTo>
                    <a:pt x="1368" y="10387"/>
                    <a:pt x="1201" y="10154"/>
                    <a:pt x="1101" y="9920"/>
                  </a:cubicBezTo>
                  <a:cubicBezTo>
                    <a:pt x="1058" y="9856"/>
                    <a:pt x="987" y="9819"/>
                    <a:pt x="915" y="9819"/>
                  </a:cubicBezTo>
                  <a:close/>
                  <a:moveTo>
                    <a:pt x="8550" y="10019"/>
                  </a:moveTo>
                  <a:cubicBezTo>
                    <a:pt x="8487" y="10019"/>
                    <a:pt x="8416" y="10056"/>
                    <a:pt x="8373" y="10120"/>
                  </a:cubicBezTo>
                  <a:cubicBezTo>
                    <a:pt x="8206" y="10354"/>
                    <a:pt x="8039" y="10554"/>
                    <a:pt x="7873" y="10721"/>
                  </a:cubicBezTo>
                  <a:cubicBezTo>
                    <a:pt x="7806" y="10821"/>
                    <a:pt x="7806" y="10954"/>
                    <a:pt x="7873" y="11021"/>
                  </a:cubicBezTo>
                  <a:cubicBezTo>
                    <a:pt x="7906" y="11054"/>
                    <a:pt x="7973" y="11088"/>
                    <a:pt x="8006" y="11088"/>
                  </a:cubicBezTo>
                  <a:cubicBezTo>
                    <a:pt x="8073" y="11088"/>
                    <a:pt x="8139" y="11054"/>
                    <a:pt x="8173" y="11021"/>
                  </a:cubicBezTo>
                  <a:cubicBezTo>
                    <a:pt x="8373" y="10821"/>
                    <a:pt x="8540" y="10587"/>
                    <a:pt x="8707" y="10354"/>
                  </a:cubicBezTo>
                  <a:cubicBezTo>
                    <a:pt x="8773" y="10254"/>
                    <a:pt x="8740" y="10120"/>
                    <a:pt x="8640" y="10054"/>
                  </a:cubicBezTo>
                  <a:cubicBezTo>
                    <a:pt x="8616" y="10030"/>
                    <a:pt x="8584" y="10019"/>
                    <a:pt x="8550" y="10019"/>
                  </a:cubicBezTo>
                  <a:close/>
                  <a:moveTo>
                    <a:pt x="1956" y="11108"/>
                  </a:moveTo>
                  <a:cubicBezTo>
                    <a:pt x="1895" y="11108"/>
                    <a:pt x="1838" y="11133"/>
                    <a:pt x="1802" y="11188"/>
                  </a:cubicBezTo>
                  <a:cubicBezTo>
                    <a:pt x="1735" y="11255"/>
                    <a:pt x="1735" y="11388"/>
                    <a:pt x="1835" y="11455"/>
                  </a:cubicBezTo>
                  <a:cubicBezTo>
                    <a:pt x="2035" y="11655"/>
                    <a:pt x="2302" y="11822"/>
                    <a:pt x="2535" y="11955"/>
                  </a:cubicBezTo>
                  <a:cubicBezTo>
                    <a:pt x="2569" y="11988"/>
                    <a:pt x="2602" y="11988"/>
                    <a:pt x="2636" y="11988"/>
                  </a:cubicBezTo>
                  <a:cubicBezTo>
                    <a:pt x="2736" y="11988"/>
                    <a:pt x="2802" y="11955"/>
                    <a:pt x="2836" y="11888"/>
                  </a:cubicBezTo>
                  <a:cubicBezTo>
                    <a:pt x="2902" y="11788"/>
                    <a:pt x="2836" y="11655"/>
                    <a:pt x="2736" y="11588"/>
                  </a:cubicBezTo>
                  <a:cubicBezTo>
                    <a:pt x="2502" y="11455"/>
                    <a:pt x="2302" y="11321"/>
                    <a:pt x="2102" y="11154"/>
                  </a:cubicBezTo>
                  <a:cubicBezTo>
                    <a:pt x="2057" y="11124"/>
                    <a:pt x="2005" y="11108"/>
                    <a:pt x="1956" y="11108"/>
                  </a:cubicBezTo>
                  <a:close/>
                  <a:moveTo>
                    <a:pt x="7404" y="11208"/>
                  </a:moveTo>
                  <a:cubicBezTo>
                    <a:pt x="7362" y="11208"/>
                    <a:pt x="7317" y="11225"/>
                    <a:pt x="7272" y="11255"/>
                  </a:cubicBezTo>
                  <a:cubicBezTo>
                    <a:pt x="7172" y="11321"/>
                    <a:pt x="7072" y="11355"/>
                    <a:pt x="6972" y="11421"/>
                  </a:cubicBezTo>
                  <a:cubicBezTo>
                    <a:pt x="6839" y="11521"/>
                    <a:pt x="6705" y="11588"/>
                    <a:pt x="6572" y="11655"/>
                  </a:cubicBezTo>
                  <a:cubicBezTo>
                    <a:pt x="6472" y="11688"/>
                    <a:pt x="6438" y="11822"/>
                    <a:pt x="6472" y="11922"/>
                  </a:cubicBezTo>
                  <a:cubicBezTo>
                    <a:pt x="6505" y="11988"/>
                    <a:pt x="6572" y="12055"/>
                    <a:pt x="6672" y="12055"/>
                  </a:cubicBezTo>
                  <a:cubicBezTo>
                    <a:pt x="6705" y="12055"/>
                    <a:pt x="6705" y="12022"/>
                    <a:pt x="6738" y="12022"/>
                  </a:cubicBezTo>
                  <a:cubicBezTo>
                    <a:pt x="6905" y="11955"/>
                    <a:pt x="7039" y="11855"/>
                    <a:pt x="7205" y="11788"/>
                  </a:cubicBezTo>
                  <a:cubicBezTo>
                    <a:pt x="7306" y="11722"/>
                    <a:pt x="7406" y="11655"/>
                    <a:pt x="7506" y="11588"/>
                  </a:cubicBezTo>
                  <a:cubicBezTo>
                    <a:pt x="7606" y="11521"/>
                    <a:pt x="7606" y="11388"/>
                    <a:pt x="7539" y="11288"/>
                  </a:cubicBezTo>
                  <a:cubicBezTo>
                    <a:pt x="7502" y="11233"/>
                    <a:pt x="7455" y="11208"/>
                    <a:pt x="7404" y="11208"/>
                  </a:cubicBezTo>
                  <a:close/>
                  <a:moveTo>
                    <a:pt x="3416" y="11880"/>
                  </a:moveTo>
                  <a:cubicBezTo>
                    <a:pt x="3327" y="11880"/>
                    <a:pt x="3230" y="11945"/>
                    <a:pt x="3203" y="12055"/>
                  </a:cubicBezTo>
                  <a:cubicBezTo>
                    <a:pt x="3169" y="12155"/>
                    <a:pt x="3236" y="12255"/>
                    <a:pt x="3336" y="12289"/>
                  </a:cubicBezTo>
                  <a:cubicBezTo>
                    <a:pt x="3636" y="12389"/>
                    <a:pt x="3903" y="12455"/>
                    <a:pt x="4203" y="12489"/>
                  </a:cubicBezTo>
                  <a:lnTo>
                    <a:pt x="4237" y="12489"/>
                  </a:lnTo>
                  <a:cubicBezTo>
                    <a:pt x="4337" y="12489"/>
                    <a:pt x="4437" y="12389"/>
                    <a:pt x="4437" y="12289"/>
                  </a:cubicBezTo>
                  <a:cubicBezTo>
                    <a:pt x="4437" y="12189"/>
                    <a:pt x="4370" y="12088"/>
                    <a:pt x="4237" y="12055"/>
                  </a:cubicBezTo>
                  <a:cubicBezTo>
                    <a:pt x="4003" y="12022"/>
                    <a:pt x="3736" y="11988"/>
                    <a:pt x="3469" y="11888"/>
                  </a:cubicBezTo>
                  <a:cubicBezTo>
                    <a:pt x="3452" y="11883"/>
                    <a:pt x="3434" y="11880"/>
                    <a:pt x="3416" y="11880"/>
                  </a:cubicBezTo>
                  <a:close/>
                  <a:moveTo>
                    <a:pt x="5891" y="11913"/>
                  </a:moveTo>
                  <a:cubicBezTo>
                    <a:pt x="5873" y="11913"/>
                    <a:pt x="5856" y="11916"/>
                    <a:pt x="5838" y="11922"/>
                  </a:cubicBezTo>
                  <a:cubicBezTo>
                    <a:pt x="5571" y="11988"/>
                    <a:pt x="5304" y="12055"/>
                    <a:pt x="5037" y="12055"/>
                  </a:cubicBezTo>
                  <a:cubicBezTo>
                    <a:pt x="4937" y="12088"/>
                    <a:pt x="4837" y="12189"/>
                    <a:pt x="4870" y="12289"/>
                  </a:cubicBezTo>
                  <a:cubicBezTo>
                    <a:pt x="4870" y="12389"/>
                    <a:pt x="4971" y="12489"/>
                    <a:pt x="5071" y="12489"/>
                  </a:cubicBezTo>
                  <a:cubicBezTo>
                    <a:pt x="5371" y="12455"/>
                    <a:pt x="5638" y="12389"/>
                    <a:pt x="5938" y="12322"/>
                  </a:cubicBezTo>
                  <a:cubicBezTo>
                    <a:pt x="6038" y="12289"/>
                    <a:pt x="6105" y="12189"/>
                    <a:pt x="6071" y="12055"/>
                  </a:cubicBezTo>
                  <a:cubicBezTo>
                    <a:pt x="6044" y="11973"/>
                    <a:pt x="5971" y="11913"/>
                    <a:pt x="5891" y="11913"/>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9"/>
            <p:cNvSpPr/>
            <p:nvPr/>
          </p:nvSpPr>
          <p:spPr>
            <a:xfrm>
              <a:off x="3301222" y="3774914"/>
              <a:ext cx="328128" cy="184857"/>
            </a:xfrm>
            <a:custGeom>
              <a:avLst/>
              <a:gdLst/>
              <a:ahLst/>
              <a:cxnLst/>
              <a:rect l="l" t="t" r="r" b="b"/>
              <a:pathLst>
                <a:path w="21817" h="12291" extrusionOk="0">
                  <a:moveTo>
                    <a:pt x="4947" y="0"/>
                  </a:moveTo>
                  <a:cubicBezTo>
                    <a:pt x="4760" y="0"/>
                    <a:pt x="4582" y="15"/>
                    <a:pt x="4404" y="15"/>
                  </a:cubicBezTo>
                  <a:cubicBezTo>
                    <a:pt x="4270" y="48"/>
                    <a:pt x="4204" y="148"/>
                    <a:pt x="4204" y="248"/>
                  </a:cubicBezTo>
                  <a:cubicBezTo>
                    <a:pt x="4204" y="348"/>
                    <a:pt x="4304" y="449"/>
                    <a:pt x="4404" y="449"/>
                  </a:cubicBezTo>
                  <a:lnTo>
                    <a:pt x="4437" y="449"/>
                  </a:lnTo>
                  <a:cubicBezTo>
                    <a:pt x="4671" y="415"/>
                    <a:pt x="4938" y="415"/>
                    <a:pt x="5238" y="415"/>
                  </a:cubicBezTo>
                  <a:cubicBezTo>
                    <a:pt x="5338" y="415"/>
                    <a:pt x="5438" y="348"/>
                    <a:pt x="5438" y="215"/>
                  </a:cubicBezTo>
                  <a:cubicBezTo>
                    <a:pt x="5471" y="115"/>
                    <a:pt x="5371" y="15"/>
                    <a:pt x="5238" y="15"/>
                  </a:cubicBezTo>
                  <a:cubicBezTo>
                    <a:pt x="5138" y="4"/>
                    <a:pt x="5041" y="0"/>
                    <a:pt x="4947" y="0"/>
                  </a:cubicBezTo>
                  <a:close/>
                  <a:moveTo>
                    <a:pt x="6053" y="75"/>
                  </a:moveTo>
                  <a:cubicBezTo>
                    <a:pt x="5947" y="75"/>
                    <a:pt x="5872" y="162"/>
                    <a:pt x="5872" y="248"/>
                  </a:cubicBezTo>
                  <a:cubicBezTo>
                    <a:pt x="5838" y="382"/>
                    <a:pt x="5938" y="482"/>
                    <a:pt x="6038" y="482"/>
                  </a:cubicBezTo>
                  <a:cubicBezTo>
                    <a:pt x="6205" y="515"/>
                    <a:pt x="6372" y="549"/>
                    <a:pt x="6539" y="582"/>
                  </a:cubicBezTo>
                  <a:cubicBezTo>
                    <a:pt x="6639" y="582"/>
                    <a:pt x="6739" y="615"/>
                    <a:pt x="6839" y="649"/>
                  </a:cubicBezTo>
                  <a:lnTo>
                    <a:pt x="6906" y="649"/>
                  </a:lnTo>
                  <a:cubicBezTo>
                    <a:pt x="7006" y="649"/>
                    <a:pt x="7072" y="582"/>
                    <a:pt x="7106" y="482"/>
                  </a:cubicBezTo>
                  <a:cubicBezTo>
                    <a:pt x="7139" y="382"/>
                    <a:pt x="7072" y="248"/>
                    <a:pt x="6939" y="215"/>
                  </a:cubicBezTo>
                  <a:cubicBezTo>
                    <a:pt x="6839" y="215"/>
                    <a:pt x="6705" y="182"/>
                    <a:pt x="6605" y="148"/>
                  </a:cubicBezTo>
                  <a:cubicBezTo>
                    <a:pt x="6439" y="115"/>
                    <a:pt x="6272" y="82"/>
                    <a:pt x="6105" y="82"/>
                  </a:cubicBezTo>
                  <a:cubicBezTo>
                    <a:pt x="6087" y="77"/>
                    <a:pt x="6070" y="75"/>
                    <a:pt x="6053" y="75"/>
                  </a:cubicBezTo>
                  <a:close/>
                  <a:moveTo>
                    <a:pt x="3602" y="140"/>
                  </a:moveTo>
                  <a:cubicBezTo>
                    <a:pt x="3581" y="140"/>
                    <a:pt x="3559" y="143"/>
                    <a:pt x="3537" y="148"/>
                  </a:cubicBezTo>
                  <a:cubicBezTo>
                    <a:pt x="3270" y="215"/>
                    <a:pt x="2969" y="282"/>
                    <a:pt x="2703" y="382"/>
                  </a:cubicBezTo>
                  <a:cubicBezTo>
                    <a:pt x="2603" y="415"/>
                    <a:pt x="2536" y="549"/>
                    <a:pt x="2603" y="649"/>
                  </a:cubicBezTo>
                  <a:cubicBezTo>
                    <a:pt x="2636" y="749"/>
                    <a:pt x="2703" y="782"/>
                    <a:pt x="2803" y="782"/>
                  </a:cubicBezTo>
                  <a:lnTo>
                    <a:pt x="2869" y="782"/>
                  </a:lnTo>
                  <a:cubicBezTo>
                    <a:pt x="3103" y="682"/>
                    <a:pt x="3370" y="615"/>
                    <a:pt x="3637" y="549"/>
                  </a:cubicBezTo>
                  <a:cubicBezTo>
                    <a:pt x="3737" y="515"/>
                    <a:pt x="3803" y="415"/>
                    <a:pt x="3803" y="315"/>
                  </a:cubicBezTo>
                  <a:cubicBezTo>
                    <a:pt x="3776" y="205"/>
                    <a:pt x="3702" y="140"/>
                    <a:pt x="3602" y="140"/>
                  </a:cubicBezTo>
                  <a:close/>
                  <a:moveTo>
                    <a:pt x="7698" y="470"/>
                  </a:moveTo>
                  <a:cubicBezTo>
                    <a:pt x="7615" y="470"/>
                    <a:pt x="7532" y="513"/>
                    <a:pt x="7506" y="615"/>
                  </a:cubicBezTo>
                  <a:cubicBezTo>
                    <a:pt x="7439" y="715"/>
                    <a:pt x="7506" y="815"/>
                    <a:pt x="7606" y="882"/>
                  </a:cubicBezTo>
                  <a:cubicBezTo>
                    <a:pt x="7873" y="982"/>
                    <a:pt x="8106" y="1082"/>
                    <a:pt x="8307" y="1249"/>
                  </a:cubicBezTo>
                  <a:cubicBezTo>
                    <a:pt x="8340" y="1249"/>
                    <a:pt x="8407" y="1282"/>
                    <a:pt x="8440" y="1282"/>
                  </a:cubicBezTo>
                  <a:cubicBezTo>
                    <a:pt x="8507" y="1282"/>
                    <a:pt x="8573" y="1249"/>
                    <a:pt x="8607" y="1182"/>
                  </a:cubicBezTo>
                  <a:cubicBezTo>
                    <a:pt x="8674" y="1082"/>
                    <a:pt x="8640" y="949"/>
                    <a:pt x="8540" y="882"/>
                  </a:cubicBezTo>
                  <a:cubicBezTo>
                    <a:pt x="8307" y="715"/>
                    <a:pt x="8040" y="615"/>
                    <a:pt x="7773" y="482"/>
                  </a:cubicBezTo>
                  <a:cubicBezTo>
                    <a:pt x="7749" y="474"/>
                    <a:pt x="7724" y="470"/>
                    <a:pt x="7698" y="470"/>
                  </a:cubicBezTo>
                  <a:close/>
                  <a:moveTo>
                    <a:pt x="2048" y="714"/>
                  </a:moveTo>
                  <a:cubicBezTo>
                    <a:pt x="2010" y="714"/>
                    <a:pt x="1971" y="725"/>
                    <a:pt x="1935" y="749"/>
                  </a:cubicBezTo>
                  <a:cubicBezTo>
                    <a:pt x="1669" y="882"/>
                    <a:pt x="1435" y="1049"/>
                    <a:pt x="1202" y="1216"/>
                  </a:cubicBezTo>
                  <a:cubicBezTo>
                    <a:pt x="1101" y="1282"/>
                    <a:pt x="1101" y="1416"/>
                    <a:pt x="1168" y="1516"/>
                  </a:cubicBezTo>
                  <a:cubicBezTo>
                    <a:pt x="1202" y="1549"/>
                    <a:pt x="1268" y="1583"/>
                    <a:pt x="1335" y="1583"/>
                  </a:cubicBezTo>
                  <a:cubicBezTo>
                    <a:pt x="1368" y="1583"/>
                    <a:pt x="1435" y="1583"/>
                    <a:pt x="1468" y="1549"/>
                  </a:cubicBezTo>
                  <a:cubicBezTo>
                    <a:pt x="1669" y="1383"/>
                    <a:pt x="1902" y="1216"/>
                    <a:pt x="2136" y="1116"/>
                  </a:cubicBezTo>
                  <a:cubicBezTo>
                    <a:pt x="2236" y="1049"/>
                    <a:pt x="2269" y="916"/>
                    <a:pt x="2202" y="815"/>
                  </a:cubicBezTo>
                  <a:cubicBezTo>
                    <a:pt x="2181" y="751"/>
                    <a:pt x="2117" y="714"/>
                    <a:pt x="2048" y="714"/>
                  </a:cubicBezTo>
                  <a:close/>
                  <a:moveTo>
                    <a:pt x="14044" y="1783"/>
                  </a:moveTo>
                  <a:cubicBezTo>
                    <a:pt x="13777" y="1783"/>
                    <a:pt x="13510" y="1816"/>
                    <a:pt x="13243" y="1850"/>
                  </a:cubicBezTo>
                  <a:cubicBezTo>
                    <a:pt x="13110" y="1850"/>
                    <a:pt x="13043" y="1950"/>
                    <a:pt x="13043" y="2050"/>
                  </a:cubicBezTo>
                  <a:cubicBezTo>
                    <a:pt x="13077" y="2183"/>
                    <a:pt x="13143" y="2250"/>
                    <a:pt x="13277" y="2250"/>
                  </a:cubicBezTo>
                  <a:cubicBezTo>
                    <a:pt x="13544" y="2216"/>
                    <a:pt x="13777" y="2216"/>
                    <a:pt x="14044" y="2216"/>
                  </a:cubicBezTo>
                  <a:lnTo>
                    <a:pt x="14111" y="2216"/>
                  </a:lnTo>
                  <a:cubicBezTo>
                    <a:pt x="14211" y="2216"/>
                    <a:pt x="14311" y="2116"/>
                    <a:pt x="14311" y="2016"/>
                  </a:cubicBezTo>
                  <a:cubicBezTo>
                    <a:pt x="14311" y="1883"/>
                    <a:pt x="14211" y="1783"/>
                    <a:pt x="14111" y="1783"/>
                  </a:cubicBezTo>
                  <a:close/>
                  <a:moveTo>
                    <a:pt x="9078" y="1366"/>
                  </a:moveTo>
                  <a:cubicBezTo>
                    <a:pt x="9024" y="1366"/>
                    <a:pt x="8974" y="1383"/>
                    <a:pt x="8940" y="1416"/>
                  </a:cubicBezTo>
                  <a:cubicBezTo>
                    <a:pt x="8874" y="1516"/>
                    <a:pt x="8874" y="1649"/>
                    <a:pt x="8940" y="1716"/>
                  </a:cubicBezTo>
                  <a:cubicBezTo>
                    <a:pt x="9141" y="1883"/>
                    <a:pt x="9307" y="2083"/>
                    <a:pt x="9474" y="2317"/>
                  </a:cubicBezTo>
                  <a:cubicBezTo>
                    <a:pt x="9507" y="2383"/>
                    <a:pt x="9574" y="2417"/>
                    <a:pt x="9641" y="2417"/>
                  </a:cubicBezTo>
                  <a:cubicBezTo>
                    <a:pt x="9674" y="2417"/>
                    <a:pt x="9708" y="2383"/>
                    <a:pt x="9774" y="2350"/>
                  </a:cubicBezTo>
                  <a:cubicBezTo>
                    <a:pt x="9841" y="2283"/>
                    <a:pt x="9874" y="2183"/>
                    <a:pt x="9808" y="2083"/>
                  </a:cubicBezTo>
                  <a:cubicBezTo>
                    <a:pt x="9641" y="1850"/>
                    <a:pt x="9441" y="1616"/>
                    <a:pt x="9241" y="1416"/>
                  </a:cubicBezTo>
                  <a:cubicBezTo>
                    <a:pt x="9191" y="1383"/>
                    <a:pt x="9132" y="1366"/>
                    <a:pt x="9078" y="1366"/>
                  </a:cubicBezTo>
                  <a:close/>
                  <a:moveTo>
                    <a:pt x="14905" y="1843"/>
                  </a:moveTo>
                  <a:cubicBezTo>
                    <a:pt x="14819" y="1843"/>
                    <a:pt x="14740" y="1930"/>
                    <a:pt x="14711" y="2016"/>
                  </a:cubicBezTo>
                  <a:cubicBezTo>
                    <a:pt x="14711" y="2150"/>
                    <a:pt x="14778" y="2250"/>
                    <a:pt x="14911" y="2250"/>
                  </a:cubicBezTo>
                  <a:cubicBezTo>
                    <a:pt x="15178" y="2283"/>
                    <a:pt x="15445" y="2350"/>
                    <a:pt x="15712" y="2417"/>
                  </a:cubicBezTo>
                  <a:lnTo>
                    <a:pt x="15745" y="2417"/>
                  </a:lnTo>
                  <a:cubicBezTo>
                    <a:pt x="15845" y="2417"/>
                    <a:pt x="15945" y="2350"/>
                    <a:pt x="15945" y="2250"/>
                  </a:cubicBezTo>
                  <a:cubicBezTo>
                    <a:pt x="15979" y="2116"/>
                    <a:pt x="15912" y="2016"/>
                    <a:pt x="15779" y="1983"/>
                  </a:cubicBezTo>
                  <a:cubicBezTo>
                    <a:pt x="15512" y="1916"/>
                    <a:pt x="15245" y="1883"/>
                    <a:pt x="14945" y="1850"/>
                  </a:cubicBezTo>
                  <a:cubicBezTo>
                    <a:pt x="14931" y="1845"/>
                    <a:pt x="14918" y="1843"/>
                    <a:pt x="14905" y="1843"/>
                  </a:cubicBezTo>
                  <a:close/>
                  <a:moveTo>
                    <a:pt x="12461" y="1974"/>
                  </a:moveTo>
                  <a:cubicBezTo>
                    <a:pt x="12444" y="1974"/>
                    <a:pt x="12427" y="1977"/>
                    <a:pt x="12410" y="1983"/>
                  </a:cubicBezTo>
                  <a:cubicBezTo>
                    <a:pt x="12109" y="2050"/>
                    <a:pt x="11842" y="2150"/>
                    <a:pt x="11576" y="2250"/>
                  </a:cubicBezTo>
                  <a:cubicBezTo>
                    <a:pt x="11476" y="2283"/>
                    <a:pt x="11409" y="2383"/>
                    <a:pt x="11442" y="2517"/>
                  </a:cubicBezTo>
                  <a:cubicBezTo>
                    <a:pt x="11476" y="2583"/>
                    <a:pt x="11576" y="2650"/>
                    <a:pt x="11642" y="2650"/>
                  </a:cubicBezTo>
                  <a:cubicBezTo>
                    <a:pt x="11676" y="2650"/>
                    <a:pt x="11709" y="2650"/>
                    <a:pt x="11709" y="2617"/>
                  </a:cubicBezTo>
                  <a:cubicBezTo>
                    <a:pt x="11976" y="2517"/>
                    <a:pt x="12243" y="2450"/>
                    <a:pt x="12476" y="2383"/>
                  </a:cubicBezTo>
                  <a:cubicBezTo>
                    <a:pt x="12610" y="2350"/>
                    <a:pt x="12676" y="2250"/>
                    <a:pt x="12643" y="2150"/>
                  </a:cubicBezTo>
                  <a:cubicBezTo>
                    <a:pt x="12615" y="2039"/>
                    <a:pt x="12542" y="1974"/>
                    <a:pt x="12461" y="1974"/>
                  </a:cubicBezTo>
                  <a:close/>
                  <a:moveTo>
                    <a:pt x="722" y="1736"/>
                  </a:moveTo>
                  <a:cubicBezTo>
                    <a:pt x="661" y="1736"/>
                    <a:pt x="604" y="1761"/>
                    <a:pt x="568" y="1816"/>
                  </a:cubicBezTo>
                  <a:cubicBezTo>
                    <a:pt x="201" y="2216"/>
                    <a:pt x="34" y="2517"/>
                    <a:pt x="34" y="2517"/>
                  </a:cubicBezTo>
                  <a:cubicBezTo>
                    <a:pt x="1" y="2617"/>
                    <a:pt x="34" y="2750"/>
                    <a:pt x="134" y="2817"/>
                  </a:cubicBezTo>
                  <a:lnTo>
                    <a:pt x="234" y="2817"/>
                  </a:lnTo>
                  <a:cubicBezTo>
                    <a:pt x="301" y="2817"/>
                    <a:pt x="368" y="2784"/>
                    <a:pt x="401" y="2717"/>
                  </a:cubicBezTo>
                  <a:cubicBezTo>
                    <a:pt x="401" y="2717"/>
                    <a:pt x="568" y="2450"/>
                    <a:pt x="868" y="2083"/>
                  </a:cubicBezTo>
                  <a:cubicBezTo>
                    <a:pt x="968" y="2016"/>
                    <a:pt x="935" y="1883"/>
                    <a:pt x="868" y="1783"/>
                  </a:cubicBezTo>
                  <a:cubicBezTo>
                    <a:pt x="823" y="1753"/>
                    <a:pt x="771" y="1736"/>
                    <a:pt x="722" y="1736"/>
                  </a:cubicBezTo>
                  <a:close/>
                  <a:moveTo>
                    <a:pt x="16557" y="2208"/>
                  </a:moveTo>
                  <a:cubicBezTo>
                    <a:pt x="16468" y="2208"/>
                    <a:pt x="16373" y="2268"/>
                    <a:pt x="16346" y="2350"/>
                  </a:cubicBezTo>
                  <a:cubicBezTo>
                    <a:pt x="16312" y="2450"/>
                    <a:pt x="16379" y="2583"/>
                    <a:pt x="16479" y="2617"/>
                  </a:cubicBezTo>
                  <a:cubicBezTo>
                    <a:pt x="16746" y="2717"/>
                    <a:pt x="16979" y="2817"/>
                    <a:pt x="17246" y="2917"/>
                  </a:cubicBezTo>
                  <a:cubicBezTo>
                    <a:pt x="17280" y="2917"/>
                    <a:pt x="17313" y="2950"/>
                    <a:pt x="17313" y="2950"/>
                  </a:cubicBezTo>
                  <a:cubicBezTo>
                    <a:pt x="17413" y="2950"/>
                    <a:pt x="17480" y="2884"/>
                    <a:pt x="17513" y="2817"/>
                  </a:cubicBezTo>
                  <a:cubicBezTo>
                    <a:pt x="17580" y="2717"/>
                    <a:pt x="17513" y="2583"/>
                    <a:pt x="17413" y="2550"/>
                  </a:cubicBezTo>
                  <a:cubicBezTo>
                    <a:pt x="17146" y="2417"/>
                    <a:pt x="16879" y="2317"/>
                    <a:pt x="16613" y="2216"/>
                  </a:cubicBezTo>
                  <a:cubicBezTo>
                    <a:pt x="16595" y="2211"/>
                    <a:pt x="16576" y="2208"/>
                    <a:pt x="16557" y="2208"/>
                  </a:cubicBezTo>
                  <a:close/>
                  <a:moveTo>
                    <a:pt x="18101" y="2904"/>
                  </a:moveTo>
                  <a:cubicBezTo>
                    <a:pt x="18018" y="2904"/>
                    <a:pt x="17930" y="2942"/>
                    <a:pt x="17880" y="3017"/>
                  </a:cubicBezTo>
                  <a:cubicBezTo>
                    <a:pt x="17813" y="3117"/>
                    <a:pt x="17847" y="3217"/>
                    <a:pt x="17947" y="3284"/>
                  </a:cubicBezTo>
                  <a:cubicBezTo>
                    <a:pt x="18180" y="3417"/>
                    <a:pt x="18414" y="3584"/>
                    <a:pt x="18647" y="3751"/>
                  </a:cubicBezTo>
                  <a:cubicBezTo>
                    <a:pt x="18681" y="3751"/>
                    <a:pt x="18714" y="3784"/>
                    <a:pt x="18747" y="3784"/>
                  </a:cubicBezTo>
                  <a:cubicBezTo>
                    <a:pt x="18814" y="3784"/>
                    <a:pt x="18881" y="3751"/>
                    <a:pt x="18948" y="3684"/>
                  </a:cubicBezTo>
                  <a:cubicBezTo>
                    <a:pt x="19014" y="3584"/>
                    <a:pt x="18981" y="3451"/>
                    <a:pt x="18881" y="3384"/>
                  </a:cubicBezTo>
                  <a:cubicBezTo>
                    <a:pt x="18647" y="3217"/>
                    <a:pt x="18414" y="3084"/>
                    <a:pt x="18180" y="2917"/>
                  </a:cubicBezTo>
                  <a:cubicBezTo>
                    <a:pt x="18155" y="2909"/>
                    <a:pt x="18128" y="2904"/>
                    <a:pt x="18101" y="2904"/>
                  </a:cubicBezTo>
                  <a:close/>
                  <a:moveTo>
                    <a:pt x="10889" y="2582"/>
                  </a:moveTo>
                  <a:cubicBezTo>
                    <a:pt x="10850" y="2582"/>
                    <a:pt x="10810" y="2593"/>
                    <a:pt x="10775" y="2617"/>
                  </a:cubicBezTo>
                  <a:cubicBezTo>
                    <a:pt x="10608" y="2683"/>
                    <a:pt x="10441" y="2817"/>
                    <a:pt x="10275" y="2917"/>
                  </a:cubicBezTo>
                  <a:cubicBezTo>
                    <a:pt x="10275" y="2884"/>
                    <a:pt x="10241" y="2850"/>
                    <a:pt x="10241" y="2817"/>
                  </a:cubicBezTo>
                  <a:cubicBezTo>
                    <a:pt x="10216" y="2742"/>
                    <a:pt x="10135" y="2704"/>
                    <a:pt x="10054" y="2704"/>
                  </a:cubicBezTo>
                  <a:cubicBezTo>
                    <a:pt x="10027" y="2704"/>
                    <a:pt x="9999" y="2708"/>
                    <a:pt x="9974" y="2717"/>
                  </a:cubicBezTo>
                  <a:cubicBezTo>
                    <a:pt x="9874" y="2784"/>
                    <a:pt x="9808" y="2884"/>
                    <a:pt x="9874" y="3017"/>
                  </a:cubicBezTo>
                  <a:cubicBezTo>
                    <a:pt x="9974" y="3251"/>
                    <a:pt x="10041" y="3484"/>
                    <a:pt x="10108" y="3751"/>
                  </a:cubicBezTo>
                  <a:cubicBezTo>
                    <a:pt x="10108" y="3851"/>
                    <a:pt x="10208" y="3918"/>
                    <a:pt x="10308" y="3918"/>
                  </a:cubicBezTo>
                  <a:lnTo>
                    <a:pt x="10341" y="3918"/>
                  </a:lnTo>
                  <a:cubicBezTo>
                    <a:pt x="10475" y="3884"/>
                    <a:pt x="10542" y="3784"/>
                    <a:pt x="10508" y="3651"/>
                  </a:cubicBezTo>
                  <a:cubicBezTo>
                    <a:pt x="10475" y="3551"/>
                    <a:pt x="10441" y="3451"/>
                    <a:pt x="10408" y="3317"/>
                  </a:cubicBezTo>
                  <a:cubicBezTo>
                    <a:pt x="10608" y="3184"/>
                    <a:pt x="10808" y="3084"/>
                    <a:pt x="10975" y="2950"/>
                  </a:cubicBezTo>
                  <a:cubicBezTo>
                    <a:pt x="11109" y="2917"/>
                    <a:pt x="11142" y="2784"/>
                    <a:pt x="11075" y="2683"/>
                  </a:cubicBezTo>
                  <a:cubicBezTo>
                    <a:pt x="11032" y="2619"/>
                    <a:pt x="10961" y="2582"/>
                    <a:pt x="10889" y="2582"/>
                  </a:cubicBezTo>
                  <a:close/>
                  <a:moveTo>
                    <a:pt x="9589" y="3604"/>
                  </a:moveTo>
                  <a:cubicBezTo>
                    <a:pt x="9534" y="3604"/>
                    <a:pt x="9477" y="3629"/>
                    <a:pt x="9441" y="3684"/>
                  </a:cubicBezTo>
                  <a:cubicBezTo>
                    <a:pt x="9207" y="3918"/>
                    <a:pt x="9040" y="4185"/>
                    <a:pt x="8940" y="4418"/>
                  </a:cubicBezTo>
                  <a:cubicBezTo>
                    <a:pt x="8907" y="4518"/>
                    <a:pt x="8940" y="4652"/>
                    <a:pt x="9040" y="4685"/>
                  </a:cubicBezTo>
                  <a:cubicBezTo>
                    <a:pt x="9074" y="4718"/>
                    <a:pt x="9107" y="4718"/>
                    <a:pt x="9141" y="4718"/>
                  </a:cubicBezTo>
                  <a:cubicBezTo>
                    <a:pt x="9207" y="4718"/>
                    <a:pt x="9274" y="4652"/>
                    <a:pt x="9307" y="4585"/>
                  </a:cubicBezTo>
                  <a:cubicBezTo>
                    <a:pt x="9407" y="4385"/>
                    <a:pt x="9541" y="4151"/>
                    <a:pt x="9741" y="3951"/>
                  </a:cubicBezTo>
                  <a:cubicBezTo>
                    <a:pt x="9808" y="3851"/>
                    <a:pt x="9808" y="3718"/>
                    <a:pt x="9708" y="3651"/>
                  </a:cubicBezTo>
                  <a:cubicBezTo>
                    <a:pt x="9678" y="3621"/>
                    <a:pt x="9634" y="3604"/>
                    <a:pt x="9589" y="3604"/>
                  </a:cubicBezTo>
                  <a:close/>
                  <a:moveTo>
                    <a:pt x="19401" y="3888"/>
                  </a:moveTo>
                  <a:cubicBezTo>
                    <a:pt x="19341" y="3888"/>
                    <a:pt x="19284" y="3914"/>
                    <a:pt x="19248" y="3951"/>
                  </a:cubicBezTo>
                  <a:cubicBezTo>
                    <a:pt x="19181" y="4051"/>
                    <a:pt x="19181" y="4185"/>
                    <a:pt x="19281" y="4251"/>
                  </a:cubicBezTo>
                  <a:cubicBezTo>
                    <a:pt x="19481" y="4451"/>
                    <a:pt x="19648" y="4618"/>
                    <a:pt x="19815" y="4818"/>
                  </a:cubicBezTo>
                  <a:cubicBezTo>
                    <a:pt x="19882" y="4885"/>
                    <a:pt x="19915" y="4918"/>
                    <a:pt x="19982" y="4918"/>
                  </a:cubicBezTo>
                  <a:cubicBezTo>
                    <a:pt x="20048" y="4918"/>
                    <a:pt x="20082" y="4885"/>
                    <a:pt x="20115" y="4852"/>
                  </a:cubicBezTo>
                  <a:cubicBezTo>
                    <a:pt x="20215" y="4785"/>
                    <a:pt x="20215" y="4652"/>
                    <a:pt x="20148" y="4551"/>
                  </a:cubicBezTo>
                  <a:cubicBezTo>
                    <a:pt x="19948" y="4351"/>
                    <a:pt x="19748" y="4151"/>
                    <a:pt x="19548" y="3951"/>
                  </a:cubicBezTo>
                  <a:cubicBezTo>
                    <a:pt x="19503" y="3906"/>
                    <a:pt x="19451" y="3888"/>
                    <a:pt x="19401" y="3888"/>
                  </a:cubicBezTo>
                  <a:close/>
                  <a:moveTo>
                    <a:pt x="10408" y="4318"/>
                  </a:moveTo>
                  <a:cubicBezTo>
                    <a:pt x="10275" y="4351"/>
                    <a:pt x="10175" y="4418"/>
                    <a:pt x="10175" y="4518"/>
                  </a:cubicBezTo>
                  <a:cubicBezTo>
                    <a:pt x="10175" y="4818"/>
                    <a:pt x="10141" y="5085"/>
                    <a:pt x="10041" y="5285"/>
                  </a:cubicBezTo>
                  <a:cubicBezTo>
                    <a:pt x="10008" y="5385"/>
                    <a:pt x="10041" y="5485"/>
                    <a:pt x="10141" y="5552"/>
                  </a:cubicBezTo>
                  <a:lnTo>
                    <a:pt x="10241" y="5552"/>
                  </a:lnTo>
                  <a:cubicBezTo>
                    <a:pt x="10308" y="5552"/>
                    <a:pt x="10408" y="5519"/>
                    <a:pt x="10441" y="5419"/>
                  </a:cubicBezTo>
                  <a:cubicBezTo>
                    <a:pt x="10542" y="5185"/>
                    <a:pt x="10608" y="4885"/>
                    <a:pt x="10608" y="4551"/>
                  </a:cubicBezTo>
                  <a:cubicBezTo>
                    <a:pt x="10608" y="4418"/>
                    <a:pt x="10508" y="4318"/>
                    <a:pt x="10408" y="4318"/>
                  </a:cubicBezTo>
                  <a:close/>
                  <a:moveTo>
                    <a:pt x="9029" y="5110"/>
                  </a:moveTo>
                  <a:cubicBezTo>
                    <a:pt x="9010" y="5110"/>
                    <a:pt x="8991" y="5113"/>
                    <a:pt x="8974" y="5119"/>
                  </a:cubicBezTo>
                  <a:cubicBezTo>
                    <a:pt x="8840" y="5152"/>
                    <a:pt x="8807" y="5252"/>
                    <a:pt x="8807" y="5385"/>
                  </a:cubicBezTo>
                  <a:cubicBezTo>
                    <a:pt x="8874" y="5619"/>
                    <a:pt x="9040" y="5786"/>
                    <a:pt x="9274" y="5919"/>
                  </a:cubicBezTo>
                  <a:cubicBezTo>
                    <a:pt x="9374" y="5986"/>
                    <a:pt x="9474" y="6019"/>
                    <a:pt x="9608" y="6019"/>
                  </a:cubicBezTo>
                  <a:lnTo>
                    <a:pt x="9641" y="6019"/>
                  </a:lnTo>
                  <a:cubicBezTo>
                    <a:pt x="9741" y="6019"/>
                    <a:pt x="9808" y="5952"/>
                    <a:pt x="9841" y="5852"/>
                  </a:cubicBezTo>
                  <a:cubicBezTo>
                    <a:pt x="9841" y="5719"/>
                    <a:pt x="9774" y="5619"/>
                    <a:pt x="9641" y="5619"/>
                  </a:cubicBezTo>
                  <a:cubicBezTo>
                    <a:pt x="9574" y="5619"/>
                    <a:pt x="9541" y="5586"/>
                    <a:pt x="9474" y="5552"/>
                  </a:cubicBezTo>
                  <a:cubicBezTo>
                    <a:pt x="9341" y="5485"/>
                    <a:pt x="9274" y="5385"/>
                    <a:pt x="9207" y="5252"/>
                  </a:cubicBezTo>
                  <a:cubicBezTo>
                    <a:pt x="9207" y="5170"/>
                    <a:pt x="9117" y="5110"/>
                    <a:pt x="9029" y="5110"/>
                  </a:cubicBezTo>
                  <a:close/>
                  <a:moveTo>
                    <a:pt x="20496" y="5151"/>
                  </a:moveTo>
                  <a:cubicBezTo>
                    <a:pt x="20457" y="5151"/>
                    <a:pt x="20417" y="5162"/>
                    <a:pt x="20382" y="5185"/>
                  </a:cubicBezTo>
                  <a:cubicBezTo>
                    <a:pt x="20282" y="5252"/>
                    <a:pt x="20248" y="5385"/>
                    <a:pt x="20315" y="5485"/>
                  </a:cubicBezTo>
                  <a:cubicBezTo>
                    <a:pt x="20482" y="5686"/>
                    <a:pt x="20615" y="5919"/>
                    <a:pt x="20749" y="6153"/>
                  </a:cubicBezTo>
                  <a:cubicBezTo>
                    <a:pt x="20782" y="6253"/>
                    <a:pt x="20849" y="6286"/>
                    <a:pt x="20916" y="6286"/>
                  </a:cubicBezTo>
                  <a:cubicBezTo>
                    <a:pt x="20949" y="6286"/>
                    <a:pt x="20982" y="6286"/>
                    <a:pt x="21016" y="6253"/>
                  </a:cubicBezTo>
                  <a:cubicBezTo>
                    <a:pt x="21116" y="6186"/>
                    <a:pt x="21149" y="6086"/>
                    <a:pt x="21116" y="5986"/>
                  </a:cubicBezTo>
                  <a:cubicBezTo>
                    <a:pt x="20982" y="5719"/>
                    <a:pt x="20816" y="5485"/>
                    <a:pt x="20682" y="5252"/>
                  </a:cubicBezTo>
                  <a:cubicBezTo>
                    <a:pt x="20639" y="5187"/>
                    <a:pt x="20568" y="5151"/>
                    <a:pt x="20496" y="5151"/>
                  </a:cubicBezTo>
                  <a:close/>
                  <a:moveTo>
                    <a:pt x="21250" y="6611"/>
                  </a:moveTo>
                  <a:cubicBezTo>
                    <a:pt x="21229" y="6611"/>
                    <a:pt x="21206" y="6614"/>
                    <a:pt x="21182" y="6620"/>
                  </a:cubicBezTo>
                  <a:cubicBezTo>
                    <a:pt x="21082" y="6686"/>
                    <a:pt x="21016" y="6786"/>
                    <a:pt x="21049" y="6886"/>
                  </a:cubicBezTo>
                  <a:cubicBezTo>
                    <a:pt x="21149" y="7153"/>
                    <a:pt x="21249" y="7420"/>
                    <a:pt x="21283" y="7687"/>
                  </a:cubicBezTo>
                  <a:cubicBezTo>
                    <a:pt x="21316" y="7787"/>
                    <a:pt x="21383" y="7854"/>
                    <a:pt x="21483" y="7854"/>
                  </a:cubicBezTo>
                  <a:cubicBezTo>
                    <a:pt x="21516" y="7854"/>
                    <a:pt x="21516" y="7854"/>
                    <a:pt x="21549" y="7820"/>
                  </a:cubicBezTo>
                  <a:cubicBezTo>
                    <a:pt x="21649" y="7820"/>
                    <a:pt x="21716" y="7687"/>
                    <a:pt x="21683" y="7587"/>
                  </a:cubicBezTo>
                  <a:cubicBezTo>
                    <a:pt x="21649" y="7320"/>
                    <a:pt x="21549" y="7020"/>
                    <a:pt x="21449" y="6753"/>
                  </a:cubicBezTo>
                  <a:cubicBezTo>
                    <a:pt x="21422" y="6671"/>
                    <a:pt x="21349" y="6611"/>
                    <a:pt x="21250" y="6611"/>
                  </a:cubicBezTo>
                  <a:close/>
                  <a:moveTo>
                    <a:pt x="21624" y="8248"/>
                  </a:moveTo>
                  <a:cubicBezTo>
                    <a:pt x="21610" y="8248"/>
                    <a:pt x="21596" y="8250"/>
                    <a:pt x="21583" y="8254"/>
                  </a:cubicBezTo>
                  <a:cubicBezTo>
                    <a:pt x="21483" y="8254"/>
                    <a:pt x="21383" y="8354"/>
                    <a:pt x="21383" y="8454"/>
                  </a:cubicBezTo>
                  <a:cubicBezTo>
                    <a:pt x="21383" y="8554"/>
                    <a:pt x="21383" y="8621"/>
                    <a:pt x="21383" y="8688"/>
                  </a:cubicBezTo>
                  <a:cubicBezTo>
                    <a:pt x="21383" y="8888"/>
                    <a:pt x="21383" y="9088"/>
                    <a:pt x="21349" y="9255"/>
                  </a:cubicBezTo>
                  <a:cubicBezTo>
                    <a:pt x="21349" y="9388"/>
                    <a:pt x="21416" y="9488"/>
                    <a:pt x="21549" y="9488"/>
                  </a:cubicBezTo>
                  <a:lnTo>
                    <a:pt x="21583" y="9488"/>
                  </a:lnTo>
                  <a:cubicBezTo>
                    <a:pt x="21683" y="9488"/>
                    <a:pt x="21750" y="9422"/>
                    <a:pt x="21783" y="9322"/>
                  </a:cubicBezTo>
                  <a:cubicBezTo>
                    <a:pt x="21816" y="9121"/>
                    <a:pt x="21816" y="8921"/>
                    <a:pt x="21816" y="8688"/>
                  </a:cubicBezTo>
                  <a:cubicBezTo>
                    <a:pt x="21816" y="8621"/>
                    <a:pt x="21816" y="8521"/>
                    <a:pt x="21816" y="8454"/>
                  </a:cubicBezTo>
                  <a:cubicBezTo>
                    <a:pt x="21816" y="8338"/>
                    <a:pt x="21716" y="8248"/>
                    <a:pt x="21624" y="8248"/>
                  </a:cubicBezTo>
                  <a:close/>
                  <a:moveTo>
                    <a:pt x="21361" y="9895"/>
                  </a:moveTo>
                  <a:cubicBezTo>
                    <a:pt x="21283" y="9895"/>
                    <a:pt x="21207" y="9950"/>
                    <a:pt x="21182" y="10022"/>
                  </a:cubicBezTo>
                  <a:cubicBezTo>
                    <a:pt x="21116" y="10289"/>
                    <a:pt x="20982" y="10522"/>
                    <a:pt x="20882" y="10756"/>
                  </a:cubicBezTo>
                  <a:cubicBezTo>
                    <a:pt x="20816" y="10856"/>
                    <a:pt x="20849" y="10989"/>
                    <a:pt x="20949" y="11056"/>
                  </a:cubicBezTo>
                  <a:lnTo>
                    <a:pt x="21049" y="11056"/>
                  </a:lnTo>
                  <a:cubicBezTo>
                    <a:pt x="21116" y="11056"/>
                    <a:pt x="21182" y="11023"/>
                    <a:pt x="21216" y="10956"/>
                  </a:cubicBezTo>
                  <a:cubicBezTo>
                    <a:pt x="21383" y="10723"/>
                    <a:pt x="21483" y="10456"/>
                    <a:pt x="21583" y="10155"/>
                  </a:cubicBezTo>
                  <a:cubicBezTo>
                    <a:pt x="21616" y="10055"/>
                    <a:pt x="21549" y="9955"/>
                    <a:pt x="21449" y="9922"/>
                  </a:cubicBezTo>
                  <a:cubicBezTo>
                    <a:pt x="21421" y="9903"/>
                    <a:pt x="21391" y="9895"/>
                    <a:pt x="21361" y="9895"/>
                  </a:cubicBezTo>
                  <a:close/>
                  <a:moveTo>
                    <a:pt x="20553" y="11340"/>
                  </a:moveTo>
                  <a:cubicBezTo>
                    <a:pt x="20499" y="11340"/>
                    <a:pt x="20449" y="11356"/>
                    <a:pt x="20415" y="11390"/>
                  </a:cubicBezTo>
                  <a:cubicBezTo>
                    <a:pt x="20248" y="11590"/>
                    <a:pt x="20082" y="11757"/>
                    <a:pt x="19882" y="11923"/>
                  </a:cubicBezTo>
                  <a:cubicBezTo>
                    <a:pt x="19781" y="11990"/>
                    <a:pt x="19781" y="12124"/>
                    <a:pt x="19848" y="12190"/>
                  </a:cubicBezTo>
                  <a:cubicBezTo>
                    <a:pt x="19882" y="12257"/>
                    <a:pt x="19948" y="12290"/>
                    <a:pt x="20015" y="12290"/>
                  </a:cubicBezTo>
                  <a:cubicBezTo>
                    <a:pt x="20048" y="12290"/>
                    <a:pt x="20082" y="12257"/>
                    <a:pt x="20148" y="12224"/>
                  </a:cubicBezTo>
                  <a:cubicBezTo>
                    <a:pt x="20349" y="12057"/>
                    <a:pt x="20549" y="11890"/>
                    <a:pt x="20715" y="11690"/>
                  </a:cubicBezTo>
                  <a:cubicBezTo>
                    <a:pt x="20782" y="11590"/>
                    <a:pt x="20782" y="11456"/>
                    <a:pt x="20715" y="11390"/>
                  </a:cubicBezTo>
                  <a:cubicBezTo>
                    <a:pt x="20665" y="11356"/>
                    <a:pt x="20607" y="11340"/>
                    <a:pt x="20553" y="1134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9" name="Google Shape;1099;p9"/>
          <p:cNvGrpSpPr/>
          <p:nvPr/>
        </p:nvGrpSpPr>
        <p:grpSpPr>
          <a:xfrm>
            <a:off x="70516" y="4691687"/>
            <a:ext cx="1156110" cy="303028"/>
            <a:chOff x="70516" y="4691687"/>
            <a:chExt cx="1156110" cy="303028"/>
          </a:xfrm>
        </p:grpSpPr>
        <p:sp>
          <p:nvSpPr>
            <p:cNvPr id="1100" name="Google Shape;1100;p9"/>
            <p:cNvSpPr/>
            <p:nvPr/>
          </p:nvSpPr>
          <p:spPr>
            <a:xfrm>
              <a:off x="70516" y="4691687"/>
              <a:ext cx="506635" cy="102953"/>
            </a:xfrm>
            <a:custGeom>
              <a:avLst/>
              <a:gdLst/>
              <a:ahLst/>
              <a:cxnLst/>
              <a:rect l="l" t="t" r="r" b="b"/>
              <a:pathLst>
                <a:path w="32602" h="6625" extrusionOk="0">
                  <a:moveTo>
                    <a:pt x="19043" y="0"/>
                  </a:moveTo>
                  <a:cubicBezTo>
                    <a:pt x="18971" y="0"/>
                    <a:pt x="18905" y="19"/>
                    <a:pt x="18847" y="60"/>
                  </a:cubicBezTo>
                  <a:cubicBezTo>
                    <a:pt x="17913" y="694"/>
                    <a:pt x="16479" y="3763"/>
                    <a:pt x="16479" y="3763"/>
                  </a:cubicBezTo>
                  <a:cubicBezTo>
                    <a:pt x="16479" y="3763"/>
                    <a:pt x="15011" y="360"/>
                    <a:pt x="14077" y="360"/>
                  </a:cubicBezTo>
                  <a:cubicBezTo>
                    <a:pt x="13177" y="360"/>
                    <a:pt x="10942" y="3929"/>
                    <a:pt x="10942" y="3929"/>
                  </a:cubicBezTo>
                  <a:cubicBezTo>
                    <a:pt x="10942" y="3929"/>
                    <a:pt x="8462" y="624"/>
                    <a:pt x="7481" y="624"/>
                  </a:cubicBezTo>
                  <a:cubicBezTo>
                    <a:pt x="7401" y="624"/>
                    <a:pt x="7330" y="646"/>
                    <a:pt x="7272" y="694"/>
                  </a:cubicBezTo>
                  <a:cubicBezTo>
                    <a:pt x="6539" y="1327"/>
                    <a:pt x="5304" y="4263"/>
                    <a:pt x="5304" y="4263"/>
                  </a:cubicBezTo>
                  <a:cubicBezTo>
                    <a:pt x="5304" y="4263"/>
                    <a:pt x="2385" y="839"/>
                    <a:pt x="1439" y="839"/>
                  </a:cubicBezTo>
                  <a:cubicBezTo>
                    <a:pt x="1354" y="839"/>
                    <a:pt x="1284" y="867"/>
                    <a:pt x="1235" y="927"/>
                  </a:cubicBezTo>
                  <a:cubicBezTo>
                    <a:pt x="601" y="1694"/>
                    <a:pt x="1" y="6531"/>
                    <a:pt x="1" y="6531"/>
                  </a:cubicBezTo>
                  <a:cubicBezTo>
                    <a:pt x="1" y="6531"/>
                    <a:pt x="11140" y="6625"/>
                    <a:pt x="20315" y="6625"/>
                  </a:cubicBezTo>
                  <a:cubicBezTo>
                    <a:pt x="26622" y="6625"/>
                    <a:pt x="32000" y="6581"/>
                    <a:pt x="32190" y="6431"/>
                  </a:cubicBezTo>
                  <a:cubicBezTo>
                    <a:pt x="32601" y="6083"/>
                    <a:pt x="31002" y="4"/>
                    <a:pt x="30040" y="4"/>
                  </a:cubicBezTo>
                  <a:cubicBezTo>
                    <a:pt x="29987" y="4"/>
                    <a:pt x="29937" y="22"/>
                    <a:pt x="29889" y="60"/>
                  </a:cubicBezTo>
                  <a:cubicBezTo>
                    <a:pt x="28988" y="827"/>
                    <a:pt x="27920" y="3696"/>
                    <a:pt x="27920" y="3696"/>
                  </a:cubicBezTo>
                  <a:cubicBezTo>
                    <a:pt x="27920" y="3696"/>
                    <a:pt x="26005" y="169"/>
                    <a:pt x="25019" y="169"/>
                  </a:cubicBezTo>
                  <a:cubicBezTo>
                    <a:pt x="24972" y="169"/>
                    <a:pt x="24927" y="177"/>
                    <a:pt x="24885" y="193"/>
                  </a:cubicBezTo>
                  <a:cubicBezTo>
                    <a:pt x="23984" y="560"/>
                    <a:pt x="22617" y="4063"/>
                    <a:pt x="22617" y="4063"/>
                  </a:cubicBezTo>
                  <a:cubicBezTo>
                    <a:pt x="22617" y="4063"/>
                    <a:pt x="20103" y="0"/>
                    <a:pt x="190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9"/>
            <p:cNvSpPr/>
            <p:nvPr/>
          </p:nvSpPr>
          <p:spPr>
            <a:xfrm>
              <a:off x="92289" y="4719163"/>
              <a:ext cx="461880" cy="67801"/>
            </a:xfrm>
            <a:custGeom>
              <a:avLst/>
              <a:gdLst/>
              <a:ahLst/>
              <a:cxnLst/>
              <a:rect l="l" t="t" r="r" b="b"/>
              <a:pathLst>
                <a:path w="29722" h="4363" extrusionOk="0">
                  <a:moveTo>
                    <a:pt x="18192" y="1"/>
                  </a:moveTo>
                  <a:cubicBezTo>
                    <a:pt x="18142" y="1"/>
                    <a:pt x="18107" y="16"/>
                    <a:pt x="18080" y="26"/>
                  </a:cubicBezTo>
                  <a:cubicBezTo>
                    <a:pt x="17646" y="227"/>
                    <a:pt x="15912" y="2495"/>
                    <a:pt x="15145" y="3496"/>
                  </a:cubicBezTo>
                  <a:cubicBezTo>
                    <a:pt x="14411" y="2328"/>
                    <a:pt x="13043" y="160"/>
                    <a:pt x="12509" y="93"/>
                  </a:cubicBezTo>
                  <a:cubicBezTo>
                    <a:pt x="12483" y="84"/>
                    <a:pt x="12458" y="80"/>
                    <a:pt x="12436" y="80"/>
                  </a:cubicBezTo>
                  <a:cubicBezTo>
                    <a:pt x="12374" y="80"/>
                    <a:pt x="12325" y="111"/>
                    <a:pt x="12276" y="160"/>
                  </a:cubicBezTo>
                  <a:cubicBezTo>
                    <a:pt x="11942" y="460"/>
                    <a:pt x="10341" y="2695"/>
                    <a:pt x="9808" y="3429"/>
                  </a:cubicBezTo>
                  <a:cubicBezTo>
                    <a:pt x="7806" y="1528"/>
                    <a:pt x="6639" y="560"/>
                    <a:pt x="6405" y="560"/>
                  </a:cubicBezTo>
                  <a:cubicBezTo>
                    <a:pt x="6399" y="560"/>
                    <a:pt x="6393" y="560"/>
                    <a:pt x="6387" y="560"/>
                  </a:cubicBezTo>
                  <a:cubicBezTo>
                    <a:pt x="5623" y="560"/>
                    <a:pt x="4667" y="2637"/>
                    <a:pt x="4237" y="3696"/>
                  </a:cubicBezTo>
                  <a:cubicBezTo>
                    <a:pt x="3503" y="2695"/>
                    <a:pt x="1902" y="694"/>
                    <a:pt x="1235" y="660"/>
                  </a:cubicBezTo>
                  <a:cubicBezTo>
                    <a:pt x="1135" y="660"/>
                    <a:pt x="1001" y="727"/>
                    <a:pt x="935" y="794"/>
                  </a:cubicBezTo>
                  <a:cubicBezTo>
                    <a:pt x="468" y="1361"/>
                    <a:pt x="67" y="3829"/>
                    <a:pt x="34" y="4129"/>
                  </a:cubicBezTo>
                  <a:cubicBezTo>
                    <a:pt x="1" y="4229"/>
                    <a:pt x="101" y="4330"/>
                    <a:pt x="201" y="4363"/>
                  </a:cubicBezTo>
                  <a:lnTo>
                    <a:pt x="234" y="4363"/>
                  </a:lnTo>
                  <a:cubicBezTo>
                    <a:pt x="334" y="4363"/>
                    <a:pt x="434" y="4296"/>
                    <a:pt x="434" y="4196"/>
                  </a:cubicBezTo>
                  <a:cubicBezTo>
                    <a:pt x="601" y="3195"/>
                    <a:pt x="935" y="1494"/>
                    <a:pt x="1235" y="1094"/>
                  </a:cubicBezTo>
                  <a:cubicBezTo>
                    <a:pt x="1635" y="1127"/>
                    <a:pt x="3003" y="2728"/>
                    <a:pt x="4103" y="4229"/>
                  </a:cubicBezTo>
                  <a:cubicBezTo>
                    <a:pt x="4152" y="4278"/>
                    <a:pt x="4201" y="4309"/>
                    <a:pt x="4250" y="4309"/>
                  </a:cubicBezTo>
                  <a:cubicBezTo>
                    <a:pt x="4268" y="4309"/>
                    <a:pt x="4286" y="4305"/>
                    <a:pt x="4304" y="4296"/>
                  </a:cubicBezTo>
                  <a:cubicBezTo>
                    <a:pt x="4370" y="4296"/>
                    <a:pt x="4437" y="4263"/>
                    <a:pt x="4470" y="4196"/>
                  </a:cubicBezTo>
                  <a:cubicBezTo>
                    <a:pt x="5071" y="2628"/>
                    <a:pt x="5971" y="960"/>
                    <a:pt x="6338" y="960"/>
                  </a:cubicBezTo>
                  <a:cubicBezTo>
                    <a:pt x="6605" y="1061"/>
                    <a:pt x="8240" y="2528"/>
                    <a:pt x="9707" y="3896"/>
                  </a:cubicBezTo>
                  <a:cubicBezTo>
                    <a:pt x="9731" y="3920"/>
                    <a:pt x="9771" y="3943"/>
                    <a:pt x="9816" y="3943"/>
                  </a:cubicBezTo>
                  <a:cubicBezTo>
                    <a:pt x="9835" y="3943"/>
                    <a:pt x="9855" y="3939"/>
                    <a:pt x="9874" y="3929"/>
                  </a:cubicBezTo>
                  <a:cubicBezTo>
                    <a:pt x="9941" y="3929"/>
                    <a:pt x="9974" y="3896"/>
                    <a:pt x="10008" y="3863"/>
                  </a:cubicBezTo>
                  <a:cubicBezTo>
                    <a:pt x="10842" y="2695"/>
                    <a:pt x="12109" y="927"/>
                    <a:pt x="12476" y="527"/>
                  </a:cubicBezTo>
                  <a:cubicBezTo>
                    <a:pt x="12843" y="760"/>
                    <a:pt x="14011" y="2462"/>
                    <a:pt x="14945" y="3963"/>
                  </a:cubicBezTo>
                  <a:cubicBezTo>
                    <a:pt x="14978" y="4029"/>
                    <a:pt x="15045" y="4063"/>
                    <a:pt x="15111" y="4063"/>
                  </a:cubicBezTo>
                  <a:cubicBezTo>
                    <a:pt x="15178" y="4063"/>
                    <a:pt x="15245" y="4029"/>
                    <a:pt x="15278" y="3996"/>
                  </a:cubicBezTo>
                  <a:cubicBezTo>
                    <a:pt x="16512" y="2395"/>
                    <a:pt x="17880" y="660"/>
                    <a:pt x="18214" y="427"/>
                  </a:cubicBezTo>
                  <a:cubicBezTo>
                    <a:pt x="18614" y="594"/>
                    <a:pt x="19981" y="2395"/>
                    <a:pt x="21049" y="4029"/>
                  </a:cubicBezTo>
                  <a:cubicBezTo>
                    <a:pt x="21082" y="4063"/>
                    <a:pt x="21149" y="4096"/>
                    <a:pt x="21216" y="4096"/>
                  </a:cubicBezTo>
                  <a:cubicBezTo>
                    <a:pt x="21282" y="4096"/>
                    <a:pt x="21349" y="4063"/>
                    <a:pt x="21382" y="4029"/>
                  </a:cubicBezTo>
                  <a:cubicBezTo>
                    <a:pt x="22350" y="2762"/>
                    <a:pt x="23451" y="1361"/>
                    <a:pt x="23751" y="1061"/>
                  </a:cubicBezTo>
                  <a:cubicBezTo>
                    <a:pt x="23984" y="1261"/>
                    <a:pt x="24618" y="2095"/>
                    <a:pt x="25018" y="2628"/>
                  </a:cubicBezTo>
                  <a:cubicBezTo>
                    <a:pt x="25840" y="3702"/>
                    <a:pt x="26063" y="3999"/>
                    <a:pt x="26282" y="3999"/>
                  </a:cubicBezTo>
                  <a:cubicBezTo>
                    <a:pt x="26295" y="3999"/>
                    <a:pt x="26307" y="3998"/>
                    <a:pt x="26319" y="3996"/>
                  </a:cubicBezTo>
                  <a:cubicBezTo>
                    <a:pt x="26519" y="3963"/>
                    <a:pt x="26686" y="3729"/>
                    <a:pt x="27287" y="2895"/>
                  </a:cubicBezTo>
                  <a:cubicBezTo>
                    <a:pt x="27720" y="2261"/>
                    <a:pt x="28287" y="1394"/>
                    <a:pt x="28621" y="1227"/>
                  </a:cubicBezTo>
                  <a:cubicBezTo>
                    <a:pt x="28854" y="1294"/>
                    <a:pt x="29155" y="2462"/>
                    <a:pt x="29288" y="3662"/>
                  </a:cubicBezTo>
                  <a:cubicBezTo>
                    <a:pt x="29321" y="3796"/>
                    <a:pt x="29422" y="3863"/>
                    <a:pt x="29522" y="3863"/>
                  </a:cubicBezTo>
                  <a:cubicBezTo>
                    <a:pt x="29655" y="3863"/>
                    <a:pt x="29722" y="3729"/>
                    <a:pt x="29722" y="3629"/>
                  </a:cubicBezTo>
                  <a:cubicBezTo>
                    <a:pt x="29655" y="3062"/>
                    <a:pt x="29388" y="1194"/>
                    <a:pt x="28821" y="860"/>
                  </a:cubicBezTo>
                  <a:cubicBezTo>
                    <a:pt x="28754" y="827"/>
                    <a:pt x="28688" y="810"/>
                    <a:pt x="28621" y="810"/>
                  </a:cubicBezTo>
                  <a:cubicBezTo>
                    <a:pt x="28554" y="810"/>
                    <a:pt x="28488" y="827"/>
                    <a:pt x="28421" y="860"/>
                  </a:cubicBezTo>
                  <a:cubicBezTo>
                    <a:pt x="28054" y="1061"/>
                    <a:pt x="27554" y="1728"/>
                    <a:pt x="26920" y="2628"/>
                  </a:cubicBezTo>
                  <a:cubicBezTo>
                    <a:pt x="26686" y="2995"/>
                    <a:pt x="26386" y="3429"/>
                    <a:pt x="26286" y="3529"/>
                  </a:cubicBezTo>
                  <a:cubicBezTo>
                    <a:pt x="26119" y="3362"/>
                    <a:pt x="25686" y="2795"/>
                    <a:pt x="25352" y="2361"/>
                  </a:cubicBezTo>
                  <a:cubicBezTo>
                    <a:pt x="24440" y="1135"/>
                    <a:pt x="24039" y="616"/>
                    <a:pt x="23734" y="616"/>
                  </a:cubicBezTo>
                  <a:cubicBezTo>
                    <a:pt x="23682" y="616"/>
                    <a:pt x="23632" y="631"/>
                    <a:pt x="23584" y="660"/>
                  </a:cubicBezTo>
                  <a:cubicBezTo>
                    <a:pt x="23284" y="860"/>
                    <a:pt x="21816" y="2762"/>
                    <a:pt x="21249" y="3529"/>
                  </a:cubicBezTo>
                  <a:cubicBezTo>
                    <a:pt x="19102" y="378"/>
                    <a:pt x="18447" y="1"/>
                    <a:pt x="1819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9"/>
            <p:cNvSpPr/>
            <p:nvPr/>
          </p:nvSpPr>
          <p:spPr>
            <a:xfrm>
              <a:off x="719991" y="4891762"/>
              <a:ext cx="506635" cy="102953"/>
            </a:xfrm>
            <a:custGeom>
              <a:avLst/>
              <a:gdLst/>
              <a:ahLst/>
              <a:cxnLst/>
              <a:rect l="l" t="t" r="r" b="b"/>
              <a:pathLst>
                <a:path w="32602" h="6625" extrusionOk="0">
                  <a:moveTo>
                    <a:pt x="19043" y="0"/>
                  </a:moveTo>
                  <a:cubicBezTo>
                    <a:pt x="18971" y="0"/>
                    <a:pt x="18905" y="19"/>
                    <a:pt x="18847" y="60"/>
                  </a:cubicBezTo>
                  <a:cubicBezTo>
                    <a:pt x="17913" y="694"/>
                    <a:pt x="16479" y="3763"/>
                    <a:pt x="16479" y="3763"/>
                  </a:cubicBezTo>
                  <a:cubicBezTo>
                    <a:pt x="16479" y="3763"/>
                    <a:pt x="15011" y="360"/>
                    <a:pt x="14077" y="360"/>
                  </a:cubicBezTo>
                  <a:cubicBezTo>
                    <a:pt x="13177" y="360"/>
                    <a:pt x="10942" y="3929"/>
                    <a:pt x="10942" y="3929"/>
                  </a:cubicBezTo>
                  <a:cubicBezTo>
                    <a:pt x="10942" y="3929"/>
                    <a:pt x="8462" y="624"/>
                    <a:pt x="7481" y="624"/>
                  </a:cubicBezTo>
                  <a:cubicBezTo>
                    <a:pt x="7401" y="624"/>
                    <a:pt x="7330" y="646"/>
                    <a:pt x="7272" y="694"/>
                  </a:cubicBezTo>
                  <a:cubicBezTo>
                    <a:pt x="6539" y="1327"/>
                    <a:pt x="5304" y="4263"/>
                    <a:pt x="5304" y="4263"/>
                  </a:cubicBezTo>
                  <a:cubicBezTo>
                    <a:pt x="5304" y="4263"/>
                    <a:pt x="2385" y="839"/>
                    <a:pt x="1439" y="839"/>
                  </a:cubicBezTo>
                  <a:cubicBezTo>
                    <a:pt x="1354" y="839"/>
                    <a:pt x="1284" y="867"/>
                    <a:pt x="1235" y="927"/>
                  </a:cubicBezTo>
                  <a:cubicBezTo>
                    <a:pt x="601" y="1694"/>
                    <a:pt x="1" y="6531"/>
                    <a:pt x="1" y="6531"/>
                  </a:cubicBezTo>
                  <a:cubicBezTo>
                    <a:pt x="1" y="6531"/>
                    <a:pt x="11140" y="6625"/>
                    <a:pt x="20315" y="6625"/>
                  </a:cubicBezTo>
                  <a:cubicBezTo>
                    <a:pt x="26622" y="6625"/>
                    <a:pt x="32000" y="6581"/>
                    <a:pt x="32190" y="6431"/>
                  </a:cubicBezTo>
                  <a:cubicBezTo>
                    <a:pt x="32601" y="6083"/>
                    <a:pt x="31002" y="4"/>
                    <a:pt x="30040" y="4"/>
                  </a:cubicBezTo>
                  <a:cubicBezTo>
                    <a:pt x="29987" y="4"/>
                    <a:pt x="29937" y="22"/>
                    <a:pt x="29889" y="60"/>
                  </a:cubicBezTo>
                  <a:cubicBezTo>
                    <a:pt x="28988" y="827"/>
                    <a:pt x="27920" y="3696"/>
                    <a:pt x="27920" y="3696"/>
                  </a:cubicBezTo>
                  <a:cubicBezTo>
                    <a:pt x="27920" y="3696"/>
                    <a:pt x="26005" y="169"/>
                    <a:pt x="25019" y="169"/>
                  </a:cubicBezTo>
                  <a:cubicBezTo>
                    <a:pt x="24972" y="169"/>
                    <a:pt x="24927" y="177"/>
                    <a:pt x="24885" y="193"/>
                  </a:cubicBezTo>
                  <a:cubicBezTo>
                    <a:pt x="23984" y="560"/>
                    <a:pt x="22617" y="4063"/>
                    <a:pt x="22617" y="4063"/>
                  </a:cubicBezTo>
                  <a:cubicBezTo>
                    <a:pt x="22617" y="4063"/>
                    <a:pt x="20103" y="0"/>
                    <a:pt x="190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9"/>
            <p:cNvSpPr/>
            <p:nvPr/>
          </p:nvSpPr>
          <p:spPr>
            <a:xfrm>
              <a:off x="741764" y="4919238"/>
              <a:ext cx="461880" cy="67801"/>
            </a:xfrm>
            <a:custGeom>
              <a:avLst/>
              <a:gdLst/>
              <a:ahLst/>
              <a:cxnLst/>
              <a:rect l="l" t="t" r="r" b="b"/>
              <a:pathLst>
                <a:path w="29722" h="4363" extrusionOk="0">
                  <a:moveTo>
                    <a:pt x="18192" y="1"/>
                  </a:moveTo>
                  <a:cubicBezTo>
                    <a:pt x="18142" y="1"/>
                    <a:pt x="18107" y="16"/>
                    <a:pt x="18080" y="26"/>
                  </a:cubicBezTo>
                  <a:cubicBezTo>
                    <a:pt x="17646" y="227"/>
                    <a:pt x="15912" y="2495"/>
                    <a:pt x="15145" y="3496"/>
                  </a:cubicBezTo>
                  <a:cubicBezTo>
                    <a:pt x="14411" y="2328"/>
                    <a:pt x="13043" y="160"/>
                    <a:pt x="12509" y="93"/>
                  </a:cubicBezTo>
                  <a:cubicBezTo>
                    <a:pt x="12483" y="84"/>
                    <a:pt x="12458" y="80"/>
                    <a:pt x="12436" y="80"/>
                  </a:cubicBezTo>
                  <a:cubicBezTo>
                    <a:pt x="12374" y="80"/>
                    <a:pt x="12325" y="111"/>
                    <a:pt x="12276" y="160"/>
                  </a:cubicBezTo>
                  <a:cubicBezTo>
                    <a:pt x="11942" y="460"/>
                    <a:pt x="10341" y="2695"/>
                    <a:pt x="9808" y="3429"/>
                  </a:cubicBezTo>
                  <a:cubicBezTo>
                    <a:pt x="7806" y="1528"/>
                    <a:pt x="6639" y="560"/>
                    <a:pt x="6405" y="560"/>
                  </a:cubicBezTo>
                  <a:cubicBezTo>
                    <a:pt x="6399" y="560"/>
                    <a:pt x="6393" y="560"/>
                    <a:pt x="6387" y="560"/>
                  </a:cubicBezTo>
                  <a:cubicBezTo>
                    <a:pt x="5623" y="560"/>
                    <a:pt x="4667" y="2637"/>
                    <a:pt x="4237" y="3696"/>
                  </a:cubicBezTo>
                  <a:cubicBezTo>
                    <a:pt x="3503" y="2695"/>
                    <a:pt x="1902" y="694"/>
                    <a:pt x="1235" y="660"/>
                  </a:cubicBezTo>
                  <a:cubicBezTo>
                    <a:pt x="1135" y="660"/>
                    <a:pt x="1001" y="727"/>
                    <a:pt x="935" y="794"/>
                  </a:cubicBezTo>
                  <a:cubicBezTo>
                    <a:pt x="468" y="1361"/>
                    <a:pt x="67" y="3829"/>
                    <a:pt x="34" y="4129"/>
                  </a:cubicBezTo>
                  <a:cubicBezTo>
                    <a:pt x="1" y="4229"/>
                    <a:pt x="101" y="4330"/>
                    <a:pt x="201" y="4363"/>
                  </a:cubicBezTo>
                  <a:lnTo>
                    <a:pt x="234" y="4363"/>
                  </a:lnTo>
                  <a:cubicBezTo>
                    <a:pt x="334" y="4363"/>
                    <a:pt x="434" y="4296"/>
                    <a:pt x="434" y="4196"/>
                  </a:cubicBezTo>
                  <a:cubicBezTo>
                    <a:pt x="601" y="3195"/>
                    <a:pt x="935" y="1494"/>
                    <a:pt x="1235" y="1094"/>
                  </a:cubicBezTo>
                  <a:cubicBezTo>
                    <a:pt x="1635" y="1127"/>
                    <a:pt x="3003" y="2728"/>
                    <a:pt x="4103" y="4229"/>
                  </a:cubicBezTo>
                  <a:cubicBezTo>
                    <a:pt x="4152" y="4278"/>
                    <a:pt x="4201" y="4309"/>
                    <a:pt x="4250" y="4309"/>
                  </a:cubicBezTo>
                  <a:cubicBezTo>
                    <a:pt x="4268" y="4309"/>
                    <a:pt x="4286" y="4305"/>
                    <a:pt x="4304" y="4296"/>
                  </a:cubicBezTo>
                  <a:cubicBezTo>
                    <a:pt x="4370" y="4296"/>
                    <a:pt x="4437" y="4263"/>
                    <a:pt x="4470" y="4196"/>
                  </a:cubicBezTo>
                  <a:cubicBezTo>
                    <a:pt x="5071" y="2628"/>
                    <a:pt x="5971" y="960"/>
                    <a:pt x="6338" y="960"/>
                  </a:cubicBezTo>
                  <a:cubicBezTo>
                    <a:pt x="6605" y="1061"/>
                    <a:pt x="8240" y="2528"/>
                    <a:pt x="9707" y="3896"/>
                  </a:cubicBezTo>
                  <a:cubicBezTo>
                    <a:pt x="9731" y="3920"/>
                    <a:pt x="9771" y="3943"/>
                    <a:pt x="9816" y="3943"/>
                  </a:cubicBezTo>
                  <a:cubicBezTo>
                    <a:pt x="9835" y="3943"/>
                    <a:pt x="9855" y="3939"/>
                    <a:pt x="9874" y="3929"/>
                  </a:cubicBezTo>
                  <a:cubicBezTo>
                    <a:pt x="9941" y="3929"/>
                    <a:pt x="9974" y="3896"/>
                    <a:pt x="10008" y="3863"/>
                  </a:cubicBezTo>
                  <a:cubicBezTo>
                    <a:pt x="10842" y="2695"/>
                    <a:pt x="12109" y="927"/>
                    <a:pt x="12476" y="527"/>
                  </a:cubicBezTo>
                  <a:cubicBezTo>
                    <a:pt x="12843" y="760"/>
                    <a:pt x="14011" y="2462"/>
                    <a:pt x="14945" y="3963"/>
                  </a:cubicBezTo>
                  <a:cubicBezTo>
                    <a:pt x="14978" y="4029"/>
                    <a:pt x="15045" y="4063"/>
                    <a:pt x="15111" y="4063"/>
                  </a:cubicBezTo>
                  <a:cubicBezTo>
                    <a:pt x="15178" y="4063"/>
                    <a:pt x="15245" y="4029"/>
                    <a:pt x="15278" y="3996"/>
                  </a:cubicBezTo>
                  <a:cubicBezTo>
                    <a:pt x="16512" y="2395"/>
                    <a:pt x="17880" y="660"/>
                    <a:pt x="18214" y="427"/>
                  </a:cubicBezTo>
                  <a:cubicBezTo>
                    <a:pt x="18614" y="594"/>
                    <a:pt x="19981" y="2395"/>
                    <a:pt x="21049" y="4029"/>
                  </a:cubicBezTo>
                  <a:cubicBezTo>
                    <a:pt x="21082" y="4063"/>
                    <a:pt x="21149" y="4096"/>
                    <a:pt x="21216" y="4096"/>
                  </a:cubicBezTo>
                  <a:cubicBezTo>
                    <a:pt x="21282" y="4096"/>
                    <a:pt x="21349" y="4063"/>
                    <a:pt x="21382" y="4029"/>
                  </a:cubicBezTo>
                  <a:cubicBezTo>
                    <a:pt x="22350" y="2762"/>
                    <a:pt x="23451" y="1361"/>
                    <a:pt x="23751" y="1061"/>
                  </a:cubicBezTo>
                  <a:cubicBezTo>
                    <a:pt x="23984" y="1261"/>
                    <a:pt x="24618" y="2095"/>
                    <a:pt x="25018" y="2628"/>
                  </a:cubicBezTo>
                  <a:cubicBezTo>
                    <a:pt x="25840" y="3702"/>
                    <a:pt x="26063" y="3999"/>
                    <a:pt x="26282" y="3999"/>
                  </a:cubicBezTo>
                  <a:cubicBezTo>
                    <a:pt x="26295" y="3999"/>
                    <a:pt x="26307" y="3998"/>
                    <a:pt x="26319" y="3996"/>
                  </a:cubicBezTo>
                  <a:cubicBezTo>
                    <a:pt x="26519" y="3963"/>
                    <a:pt x="26686" y="3729"/>
                    <a:pt x="27287" y="2895"/>
                  </a:cubicBezTo>
                  <a:cubicBezTo>
                    <a:pt x="27720" y="2261"/>
                    <a:pt x="28287" y="1394"/>
                    <a:pt x="28621" y="1227"/>
                  </a:cubicBezTo>
                  <a:cubicBezTo>
                    <a:pt x="28854" y="1294"/>
                    <a:pt x="29155" y="2462"/>
                    <a:pt x="29288" y="3662"/>
                  </a:cubicBezTo>
                  <a:cubicBezTo>
                    <a:pt x="29321" y="3796"/>
                    <a:pt x="29422" y="3863"/>
                    <a:pt x="29522" y="3863"/>
                  </a:cubicBezTo>
                  <a:cubicBezTo>
                    <a:pt x="29655" y="3863"/>
                    <a:pt x="29722" y="3729"/>
                    <a:pt x="29722" y="3629"/>
                  </a:cubicBezTo>
                  <a:cubicBezTo>
                    <a:pt x="29655" y="3062"/>
                    <a:pt x="29388" y="1194"/>
                    <a:pt x="28821" y="860"/>
                  </a:cubicBezTo>
                  <a:cubicBezTo>
                    <a:pt x="28754" y="827"/>
                    <a:pt x="28688" y="810"/>
                    <a:pt x="28621" y="810"/>
                  </a:cubicBezTo>
                  <a:cubicBezTo>
                    <a:pt x="28554" y="810"/>
                    <a:pt x="28488" y="827"/>
                    <a:pt x="28421" y="860"/>
                  </a:cubicBezTo>
                  <a:cubicBezTo>
                    <a:pt x="28054" y="1061"/>
                    <a:pt x="27554" y="1728"/>
                    <a:pt x="26920" y="2628"/>
                  </a:cubicBezTo>
                  <a:cubicBezTo>
                    <a:pt x="26686" y="2995"/>
                    <a:pt x="26386" y="3429"/>
                    <a:pt x="26286" y="3529"/>
                  </a:cubicBezTo>
                  <a:cubicBezTo>
                    <a:pt x="26119" y="3362"/>
                    <a:pt x="25686" y="2795"/>
                    <a:pt x="25352" y="2361"/>
                  </a:cubicBezTo>
                  <a:cubicBezTo>
                    <a:pt x="24440" y="1135"/>
                    <a:pt x="24039" y="616"/>
                    <a:pt x="23734" y="616"/>
                  </a:cubicBezTo>
                  <a:cubicBezTo>
                    <a:pt x="23682" y="616"/>
                    <a:pt x="23632" y="631"/>
                    <a:pt x="23584" y="660"/>
                  </a:cubicBezTo>
                  <a:cubicBezTo>
                    <a:pt x="23284" y="860"/>
                    <a:pt x="21816" y="2762"/>
                    <a:pt x="21249" y="3529"/>
                  </a:cubicBezTo>
                  <a:cubicBezTo>
                    <a:pt x="19102" y="378"/>
                    <a:pt x="18447" y="1"/>
                    <a:pt x="1819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4" name="Google Shape;1104;p9"/>
          <p:cNvSpPr/>
          <p:nvPr/>
        </p:nvSpPr>
        <p:spPr>
          <a:xfrm>
            <a:off x="8633075" y="1558775"/>
            <a:ext cx="110100" cy="105700"/>
          </a:xfrm>
          <a:custGeom>
            <a:avLst/>
            <a:gdLst/>
            <a:ahLst/>
            <a:cxnLst/>
            <a:rect l="l" t="t" r="r" b="b"/>
            <a:pathLst>
              <a:path w="4404" h="4228" extrusionOk="0">
                <a:moveTo>
                  <a:pt x="3169" y="520"/>
                </a:moveTo>
                <a:cubicBezTo>
                  <a:pt x="3102" y="853"/>
                  <a:pt x="2969" y="1420"/>
                  <a:pt x="2802" y="1921"/>
                </a:cubicBezTo>
                <a:cubicBezTo>
                  <a:pt x="2769" y="1987"/>
                  <a:pt x="2802" y="2054"/>
                  <a:pt x="2869" y="2121"/>
                </a:cubicBezTo>
                <a:cubicBezTo>
                  <a:pt x="3236" y="2454"/>
                  <a:pt x="3636" y="2855"/>
                  <a:pt x="3836" y="3055"/>
                </a:cubicBezTo>
                <a:cubicBezTo>
                  <a:pt x="3503" y="3055"/>
                  <a:pt x="2835" y="2988"/>
                  <a:pt x="2268" y="2888"/>
                </a:cubicBezTo>
                <a:cubicBezTo>
                  <a:pt x="2202" y="2888"/>
                  <a:pt x="2168" y="2888"/>
                  <a:pt x="2102" y="2921"/>
                </a:cubicBezTo>
                <a:cubicBezTo>
                  <a:pt x="1735" y="3222"/>
                  <a:pt x="1301" y="3522"/>
                  <a:pt x="1034" y="3689"/>
                </a:cubicBezTo>
                <a:cubicBezTo>
                  <a:pt x="1101" y="3455"/>
                  <a:pt x="1201" y="3155"/>
                  <a:pt x="1234" y="2988"/>
                </a:cubicBezTo>
                <a:cubicBezTo>
                  <a:pt x="1401" y="2488"/>
                  <a:pt x="1434" y="2354"/>
                  <a:pt x="1434" y="2288"/>
                </a:cubicBezTo>
                <a:cubicBezTo>
                  <a:pt x="1401" y="2187"/>
                  <a:pt x="1368" y="2087"/>
                  <a:pt x="1034" y="1687"/>
                </a:cubicBezTo>
                <a:cubicBezTo>
                  <a:pt x="901" y="1554"/>
                  <a:pt x="701" y="1320"/>
                  <a:pt x="601" y="1120"/>
                </a:cubicBezTo>
                <a:lnTo>
                  <a:pt x="601" y="1120"/>
                </a:lnTo>
                <a:cubicBezTo>
                  <a:pt x="901" y="1153"/>
                  <a:pt x="1368" y="1253"/>
                  <a:pt x="1801" y="1354"/>
                </a:cubicBezTo>
                <a:cubicBezTo>
                  <a:pt x="1868" y="1354"/>
                  <a:pt x="1935" y="1354"/>
                  <a:pt x="1968" y="1320"/>
                </a:cubicBezTo>
                <a:cubicBezTo>
                  <a:pt x="2402" y="1020"/>
                  <a:pt x="2902" y="686"/>
                  <a:pt x="3169" y="520"/>
                </a:cubicBezTo>
                <a:close/>
                <a:moveTo>
                  <a:pt x="3394" y="0"/>
                </a:moveTo>
                <a:cubicBezTo>
                  <a:pt x="3238" y="0"/>
                  <a:pt x="2904" y="125"/>
                  <a:pt x="1801" y="920"/>
                </a:cubicBezTo>
                <a:cubicBezTo>
                  <a:pt x="1437" y="836"/>
                  <a:pt x="742" y="704"/>
                  <a:pt x="391" y="704"/>
                </a:cubicBezTo>
                <a:cubicBezTo>
                  <a:pt x="325" y="704"/>
                  <a:pt x="271" y="709"/>
                  <a:pt x="234" y="720"/>
                </a:cubicBezTo>
                <a:cubicBezTo>
                  <a:pt x="167" y="720"/>
                  <a:pt x="100" y="786"/>
                  <a:pt x="67" y="853"/>
                </a:cubicBezTo>
                <a:cubicBezTo>
                  <a:pt x="0" y="1053"/>
                  <a:pt x="134" y="1253"/>
                  <a:pt x="701" y="1954"/>
                </a:cubicBezTo>
                <a:cubicBezTo>
                  <a:pt x="801" y="2087"/>
                  <a:pt x="934" y="2254"/>
                  <a:pt x="1001" y="2321"/>
                </a:cubicBezTo>
                <a:cubicBezTo>
                  <a:pt x="967" y="2421"/>
                  <a:pt x="901" y="2654"/>
                  <a:pt x="867" y="2855"/>
                </a:cubicBezTo>
                <a:cubicBezTo>
                  <a:pt x="667" y="3455"/>
                  <a:pt x="567" y="3822"/>
                  <a:pt x="567" y="3989"/>
                </a:cubicBezTo>
                <a:cubicBezTo>
                  <a:pt x="601" y="4055"/>
                  <a:pt x="634" y="4156"/>
                  <a:pt x="701" y="4189"/>
                </a:cubicBezTo>
                <a:cubicBezTo>
                  <a:pt x="728" y="4207"/>
                  <a:pt x="759" y="4227"/>
                  <a:pt x="817" y="4227"/>
                </a:cubicBezTo>
                <a:cubicBezTo>
                  <a:pt x="975" y="4227"/>
                  <a:pt x="1327" y="4077"/>
                  <a:pt x="2302" y="3322"/>
                </a:cubicBezTo>
                <a:cubicBezTo>
                  <a:pt x="3103" y="3443"/>
                  <a:pt x="3575" y="3481"/>
                  <a:pt x="3858" y="3481"/>
                </a:cubicBezTo>
                <a:cubicBezTo>
                  <a:pt x="4200" y="3481"/>
                  <a:pt x="4267" y="3425"/>
                  <a:pt x="4303" y="3388"/>
                </a:cubicBezTo>
                <a:cubicBezTo>
                  <a:pt x="4370" y="3322"/>
                  <a:pt x="4403" y="3255"/>
                  <a:pt x="4403" y="3188"/>
                </a:cubicBezTo>
                <a:cubicBezTo>
                  <a:pt x="4370" y="3121"/>
                  <a:pt x="4370" y="2888"/>
                  <a:pt x="3236" y="1887"/>
                </a:cubicBezTo>
                <a:cubicBezTo>
                  <a:pt x="3769" y="186"/>
                  <a:pt x="3636" y="119"/>
                  <a:pt x="3503" y="19"/>
                </a:cubicBezTo>
                <a:cubicBezTo>
                  <a:pt x="3472" y="12"/>
                  <a:pt x="3441" y="0"/>
                  <a:pt x="339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9"/>
          <p:cNvSpPr/>
          <p:nvPr/>
        </p:nvSpPr>
        <p:spPr>
          <a:xfrm>
            <a:off x="353450" y="246228"/>
            <a:ext cx="1424664" cy="441115"/>
          </a:xfrm>
          <a:custGeom>
            <a:avLst/>
            <a:gdLst/>
            <a:ahLst/>
            <a:cxnLst/>
            <a:rect l="l" t="t" r="r" b="b"/>
            <a:pathLst>
              <a:path w="75200" h="23284" extrusionOk="0">
                <a:moveTo>
                  <a:pt x="34682" y="0"/>
                </a:moveTo>
                <a:cubicBezTo>
                  <a:pt x="27023" y="0"/>
                  <a:pt x="20396" y="4165"/>
                  <a:pt x="16870" y="10396"/>
                </a:cubicBezTo>
                <a:cubicBezTo>
                  <a:pt x="16445" y="11034"/>
                  <a:pt x="16019" y="11764"/>
                  <a:pt x="15715" y="12554"/>
                </a:cubicBezTo>
                <a:cubicBezTo>
                  <a:pt x="14104" y="11308"/>
                  <a:pt x="12189" y="10578"/>
                  <a:pt x="10123" y="10578"/>
                </a:cubicBezTo>
                <a:cubicBezTo>
                  <a:pt x="4530" y="10578"/>
                  <a:pt x="1" y="15867"/>
                  <a:pt x="1" y="22402"/>
                </a:cubicBezTo>
                <a:cubicBezTo>
                  <a:pt x="1" y="22706"/>
                  <a:pt x="1" y="22980"/>
                  <a:pt x="62" y="23283"/>
                </a:cubicBezTo>
                <a:lnTo>
                  <a:pt x="75200" y="23283"/>
                </a:lnTo>
                <a:cubicBezTo>
                  <a:pt x="74531" y="20274"/>
                  <a:pt x="71826" y="18025"/>
                  <a:pt x="68604" y="18025"/>
                </a:cubicBezTo>
                <a:cubicBezTo>
                  <a:pt x="67570" y="18025"/>
                  <a:pt x="66598" y="18268"/>
                  <a:pt x="65686" y="18694"/>
                </a:cubicBezTo>
                <a:cubicBezTo>
                  <a:pt x="63923" y="15046"/>
                  <a:pt x="60579" y="12554"/>
                  <a:pt x="56780" y="12554"/>
                </a:cubicBezTo>
                <a:cubicBezTo>
                  <a:pt x="55716" y="12554"/>
                  <a:pt x="54683" y="12767"/>
                  <a:pt x="53740" y="13101"/>
                </a:cubicBezTo>
                <a:cubicBezTo>
                  <a:pt x="50822" y="5472"/>
                  <a:pt x="43406" y="0"/>
                  <a:pt x="34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9"/>
          <p:cNvSpPr/>
          <p:nvPr/>
        </p:nvSpPr>
        <p:spPr>
          <a:xfrm flipH="1">
            <a:off x="3318577" y="1128953"/>
            <a:ext cx="1115329" cy="286554"/>
          </a:xfrm>
          <a:custGeom>
            <a:avLst/>
            <a:gdLst/>
            <a:ahLst/>
            <a:cxnLst/>
            <a:rect l="l" t="t" r="r" b="b"/>
            <a:pathLst>
              <a:path w="60337" h="15502" extrusionOk="0">
                <a:moveTo>
                  <a:pt x="25138" y="0"/>
                </a:moveTo>
                <a:cubicBezTo>
                  <a:pt x="20062" y="0"/>
                  <a:pt x="15655" y="3009"/>
                  <a:pt x="13588" y="7356"/>
                </a:cubicBezTo>
                <a:cubicBezTo>
                  <a:pt x="12250" y="6626"/>
                  <a:pt x="10791" y="6201"/>
                  <a:pt x="9180" y="6201"/>
                </a:cubicBezTo>
                <a:cubicBezTo>
                  <a:pt x="4104" y="6201"/>
                  <a:pt x="1" y="10304"/>
                  <a:pt x="1" y="15411"/>
                </a:cubicBezTo>
                <a:lnTo>
                  <a:pt x="1" y="15502"/>
                </a:lnTo>
                <a:lnTo>
                  <a:pt x="60124" y="15502"/>
                </a:lnTo>
                <a:cubicBezTo>
                  <a:pt x="60245" y="14955"/>
                  <a:pt x="60336" y="14347"/>
                  <a:pt x="60336" y="13739"/>
                </a:cubicBezTo>
                <a:cubicBezTo>
                  <a:pt x="60215" y="8754"/>
                  <a:pt x="56142" y="4681"/>
                  <a:pt x="51126" y="4681"/>
                </a:cubicBezTo>
                <a:cubicBezTo>
                  <a:pt x="49272" y="4681"/>
                  <a:pt x="47509" y="5259"/>
                  <a:pt x="46111" y="6201"/>
                </a:cubicBezTo>
                <a:cubicBezTo>
                  <a:pt x="44774" y="3465"/>
                  <a:pt x="41977" y="1581"/>
                  <a:pt x="38755" y="1581"/>
                </a:cubicBezTo>
                <a:cubicBezTo>
                  <a:pt x="36840" y="1581"/>
                  <a:pt x="35047" y="2219"/>
                  <a:pt x="33679" y="3313"/>
                </a:cubicBezTo>
                <a:cubicBezTo>
                  <a:pt x="31400" y="1277"/>
                  <a:pt x="28421" y="0"/>
                  <a:pt x="25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12">
    <p:spTree>
      <p:nvGrpSpPr>
        <p:cNvPr id="1" name="Shape 2825"/>
        <p:cNvGrpSpPr/>
        <p:nvPr/>
      </p:nvGrpSpPr>
      <p:grpSpPr>
        <a:xfrm>
          <a:off x="0" y="0"/>
          <a:ext cx="0" cy="0"/>
          <a:chOff x="0" y="0"/>
          <a:chExt cx="0" cy="0"/>
        </a:xfrm>
      </p:grpSpPr>
      <p:grpSp>
        <p:nvGrpSpPr>
          <p:cNvPr id="2826" name="Google Shape;2826;p30"/>
          <p:cNvGrpSpPr/>
          <p:nvPr/>
        </p:nvGrpSpPr>
        <p:grpSpPr>
          <a:xfrm>
            <a:off x="-65450" y="4543325"/>
            <a:ext cx="9236161" cy="639168"/>
            <a:chOff x="-65450" y="4543325"/>
            <a:chExt cx="9236161" cy="639168"/>
          </a:xfrm>
        </p:grpSpPr>
        <p:sp>
          <p:nvSpPr>
            <p:cNvPr id="2827" name="Google Shape;2827;p30"/>
            <p:cNvSpPr/>
            <p:nvPr/>
          </p:nvSpPr>
          <p:spPr>
            <a:xfrm>
              <a:off x="-38725" y="4543325"/>
              <a:ext cx="9209436" cy="639168"/>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30"/>
            <p:cNvSpPr/>
            <p:nvPr/>
          </p:nvSpPr>
          <p:spPr>
            <a:xfrm>
              <a:off x="-65450" y="4708221"/>
              <a:ext cx="9209483" cy="474080"/>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9" name="Google Shape;2829;p30"/>
          <p:cNvGrpSpPr/>
          <p:nvPr/>
        </p:nvGrpSpPr>
        <p:grpSpPr>
          <a:xfrm>
            <a:off x="7872526" y="3402828"/>
            <a:ext cx="1335311" cy="1680813"/>
            <a:chOff x="7872526" y="3402828"/>
            <a:chExt cx="1335311" cy="1680813"/>
          </a:xfrm>
        </p:grpSpPr>
        <p:grpSp>
          <p:nvGrpSpPr>
            <p:cNvPr id="2830" name="Google Shape;2830;p30"/>
            <p:cNvGrpSpPr/>
            <p:nvPr/>
          </p:nvGrpSpPr>
          <p:grpSpPr>
            <a:xfrm>
              <a:off x="8664427" y="3402828"/>
              <a:ext cx="327274" cy="689532"/>
              <a:chOff x="8794977" y="4409753"/>
              <a:chExt cx="327274" cy="689532"/>
            </a:xfrm>
          </p:grpSpPr>
          <p:sp>
            <p:nvSpPr>
              <p:cNvPr id="2831" name="Google Shape;2831;p30"/>
              <p:cNvSpPr/>
              <p:nvPr/>
            </p:nvSpPr>
            <p:spPr>
              <a:xfrm>
                <a:off x="8797314" y="4502818"/>
                <a:ext cx="115008" cy="86774"/>
              </a:xfrm>
              <a:custGeom>
                <a:avLst/>
                <a:gdLst/>
                <a:ahLst/>
                <a:cxnLst/>
                <a:rect l="l" t="t" r="r" b="b"/>
                <a:pathLst>
                  <a:path w="5709" h="4308" extrusionOk="0">
                    <a:moveTo>
                      <a:pt x="2111" y="0"/>
                    </a:moveTo>
                    <a:cubicBezTo>
                      <a:pt x="1312" y="0"/>
                      <a:pt x="342" y="217"/>
                      <a:pt x="151" y="1224"/>
                    </a:cubicBezTo>
                    <a:cubicBezTo>
                      <a:pt x="1" y="2037"/>
                      <a:pt x="767" y="2327"/>
                      <a:pt x="1561" y="2327"/>
                    </a:cubicBezTo>
                    <a:cubicBezTo>
                      <a:pt x="1756" y="2327"/>
                      <a:pt x="1953" y="2309"/>
                      <a:pt x="2138" y="2278"/>
                    </a:cubicBezTo>
                    <a:lnTo>
                      <a:pt x="2138" y="2278"/>
                    </a:lnTo>
                    <a:cubicBezTo>
                      <a:pt x="1834" y="2948"/>
                      <a:pt x="1710" y="3830"/>
                      <a:pt x="2286" y="4226"/>
                    </a:cubicBezTo>
                    <a:cubicBezTo>
                      <a:pt x="2374" y="4282"/>
                      <a:pt x="2470" y="4308"/>
                      <a:pt x="2572" y="4308"/>
                    </a:cubicBezTo>
                    <a:cubicBezTo>
                      <a:pt x="3756" y="4308"/>
                      <a:pt x="5708" y="830"/>
                      <a:pt x="3220" y="123"/>
                    </a:cubicBezTo>
                    <a:cubicBezTo>
                      <a:pt x="3220" y="123"/>
                      <a:pt x="2714" y="0"/>
                      <a:pt x="21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30"/>
              <p:cNvSpPr/>
              <p:nvPr/>
            </p:nvSpPr>
            <p:spPr>
              <a:xfrm>
                <a:off x="8794977" y="4498567"/>
                <a:ext cx="98126" cy="94770"/>
              </a:xfrm>
              <a:custGeom>
                <a:avLst/>
                <a:gdLst/>
                <a:ahLst/>
                <a:cxnLst/>
                <a:rect l="l" t="t" r="r" b="b"/>
                <a:pathLst>
                  <a:path w="4871" h="4705" extrusionOk="0">
                    <a:moveTo>
                      <a:pt x="2969" y="1836"/>
                    </a:moveTo>
                    <a:cubicBezTo>
                      <a:pt x="3036" y="1869"/>
                      <a:pt x="3036" y="1902"/>
                      <a:pt x="3036" y="1902"/>
                    </a:cubicBezTo>
                    <a:cubicBezTo>
                      <a:pt x="3036" y="1969"/>
                      <a:pt x="2903" y="2069"/>
                      <a:pt x="2669" y="2136"/>
                    </a:cubicBezTo>
                    <a:cubicBezTo>
                      <a:pt x="2836" y="1936"/>
                      <a:pt x="2936" y="1836"/>
                      <a:pt x="2969" y="1836"/>
                    </a:cubicBezTo>
                    <a:close/>
                    <a:moveTo>
                      <a:pt x="2235" y="435"/>
                    </a:moveTo>
                    <a:cubicBezTo>
                      <a:pt x="2803" y="435"/>
                      <a:pt x="3303" y="535"/>
                      <a:pt x="3303" y="535"/>
                    </a:cubicBezTo>
                    <a:cubicBezTo>
                      <a:pt x="4270" y="835"/>
                      <a:pt x="4404" y="1569"/>
                      <a:pt x="4304" y="2136"/>
                    </a:cubicBezTo>
                    <a:cubicBezTo>
                      <a:pt x="4170" y="3203"/>
                      <a:pt x="3270" y="4304"/>
                      <a:pt x="2702" y="4304"/>
                    </a:cubicBezTo>
                    <a:cubicBezTo>
                      <a:pt x="2636" y="4304"/>
                      <a:pt x="2602" y="4271"/>
                      <a:pt x="2536" y="4237"/>
                    </a:cubicBezTo>
                    <a:cubicBezTo>
                      <a:pt x="2069" y="3937"/>
                      <a:pt x="2169" y="3237"/>
                      <a:pt x="2402" y="2670"/>
                    </a:cubicBezTo>
                    <a:cubicBezTo>
                      <a:pt x="2769" y="2603"/>
                      <a:pt x="3336" y="2403"/>
                      <a:pt x="3436" y="2002"/>
                    </a:cubicBezTo>
                    <a:cubicBezTo>
                      <a:pt x="3470" y="1902"/>
                      <a:pt x="3470" y="1702"/>
                      <a:pt x="3236" y="1502"/>
                    </a:cubicBezTo>
                    <a:cubicBezTo>
                      <a:pt x="3169" y="1435"/>
                      <a:pt x="3103" y="1435"/>
                      <a:pt x="3003" y="1435"/>
                    </a:cubicBezTo>
                    <a:cubicBezTo>
                      <a:pt x="2669" y="1435"/>
                      <a:pt x="2336" y="1836"/>
                      <a:pt x="2135" y="2303"/>
                    </a:cubicBezTo>
                    <a:cubicBezTo>
                      <a:pt x="1969" y="2303"/>
                      <a:pt x="1802" y="2336"/>
                      <a:pt x="1668" y="2336"/>
                    </a:cubicBezTo>
                    <a:cubicBezTo>
                      <a:pt x="1135" y="2336"/>
                      <a:pt x="734" y="2203"/>
                      <a:pt x="568" y="1969"/>
                    </a:cubicBezTo>
                    <a:cubicBezTo>
                      <a:pt x="468" y="1869"/>
                      <a:pt x="434" y="1702"/>
                      <a:pt x="468" y="1502"/>
                    </a:cubicBezTo>
                    <a:cubicBezTo>
                      <a:pt x="601" y="801"/>
                      <a:pt x="1201" y="435"/>
                      <a:pt x="2235" y="435"/>
                    </a:cubicBezTo>
                    <a:close/>
                    <a:moveTo>
                      <a:pt x="2235" y="1"/>
                    </a:moveTo>
                    <a:cubicBezTo>
                      <a:pt x="1001" y="1"/>
                      <a:pt x="234" y="501"/>
                      <a:pt x="67" y="1402"/>
                    </a:cubicBezTo>
                    <a:cubicBezTo>
                      <a:pt x="1" y="1735"/>
                      <a:pt x="67" y="2036"/>
                      <a:pt x="234" y="2236"/>
                    </a:cubicBezTo>
                    <a:cubicBezTo>
                      <a:pt x="601" y="2670"/>
                      <a:pt x="1268" y="2736"/>
                      <a:pt x="1668" y="2736"/>
                    </a:cubicBezTo>
                    <a:lnTo>
                      <a:pt x="1935" y="2736"/>
                    </a:lnTo>
                    <a:cubicBezTo>
                      <a:pt x="1702" y="3437"/>
                      <a:pt x="1702" y="4204"/>
                      <a:pt x="2302" y="4604"/>
                    </a:cubicBezTo>
                    <a:cubicBezTo>
                      <a:pt x="2436" y="4671"/>
                      <a:pt x="2569" y="4704"/>
                      <a:pt x="2702" y="4704"/>
                    </a:cubicBezTo>
                    <a:cubicBezTo>
                      <a:pt x="3503" y="4704"/>
                      <a:pt x="4570" y="3437"/>
                      <a:pt x="4737" y="2203"/>
                    </a:cubicBezTo>
                    <a:cubicBezTo>
                      <a:pt x="4871" y="1168"/>
                      <a:pt x="4370" y="435"/>
                      <a:pt x="3403" y="134"/>
                    </a:cubicBezTo>
                    <a:cubicBezTo>
                      <a:pt x="3370" y="134"/>
                      <a:pt x="2869" y="1"/>
                      <a:pt x="22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30"/>
              <p:cNvSpPr/>
              <p:nvPr/>
            </p:nvSpPr>
            <p:spPr>
              <a:xfrm>
                <a:off x="8867556" y="4414326"/>
                <a:ext cx="102216" cy="86673"/>
              </a:xfrm>
              <a:custGeom>
                <a:avLst/>
                <a:gdLst/>
                <a:ahLst/>
                <a:cxnLst/>
                <a:rect l="l" t="t" r="r" b="b"/>
                <a:pathLst>
                  <a:path w="5074" h="4303" extrusionOk="0">
                    <a:moveTo>
                      <a:pt x="1929" y="1"/>
                    </a:moveTo>
                    <a:cubicBezTo>
                      <a:pt x="1878" y="1"/>
                      <a:pt x="1825" y="5"/>
                      <a:pt x="1768" y="13"/>
                    </a:cubicBezTo>
                    <a:cubicBezTo>
                      <a:pt x="0" y="247"/>
                      <a:pt x="500" y="3015"/>
                      <a:pt x="500" y="3015"/>
                    </a:cubicBezTo>
                    <a:cubicBezTo>
                      <a:pt x="719" y="3958"/>
                      <a:pt x="1358" y="4303"/>
                      <a:pt x="2073" y="4303"/>
                    </a:cubicBezTo>
                    <a:cubicBezTo>
                      <a:pt x="3434" y="4303"/>
                      <a:pt x="5074" y="3058"/>
                      <a:pt x="4637" y="2315"/>
                    </a:cubicBezTo>
                    <a:cubicBezTo>
                      <a:pt x="4437" y="1975"/>
                      <a:pt x="4079" y="1848"/>
                      <a:pt x="3683" y="1848"/>
                    </a:cubicBezTo>
                    <a:cubicBezTo>
                      <a:pt x="3354" y="1848"/>
                      <a:pt x="3000" y="1936"/>
                      <a:pt x="2689" y="2062"/>
                    </a:cubicBezTo>
                    <a:lnTo>
                      <a:pt x="2689" y="2062"/>
                    </a:lnTo>
                    <a:cubicBezTo>
                      <a:pt x="2898" y="1179"/>
                      <a:pt x="2802" y="1"/>
                      <a:pt x="19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30"/>
              <p:cNvSpPr/>
              <p:nvPr/>
            </p:nvSpPr>
            <p:spPr>
              <a:xfrm>
                <a:off x="8867556" y="4409753"/>
                <a:ext cx="100806" cy="95556"/>
              </a:xfrm>
              <a:custGeom>
                <a:avLst/>
                <a:gdLst/>
                <a:ahLst/>
                <a:cxnLst/>
                <a:rect l="l" t="t" r="r" b="b"/>
                <a:pathLst>
                  <a:path w="5004" h="4744" extrusionOk="0">
                    <a:moveTo>
                      <a:pt x="2335" y="2675"/>
                    </a:moveTo>
                    <a:cubicBezTo>
                      <a:pt x="2235" y="2942"/>
                      <a:pt x="2135" y="3042"/>
                      <a:pt x="2102" y="3042"/>
                    </a:cubicBezTo>
                    <a:cubicBezTo>
                      <a:pt x="2102" y="3042"/>
                      <a:pt x="2068" y="3009"/>
                      <a:pt x="2035" y="2976"/>
                    </a:cubicBezTo>
                    <a:cubicBezTo>
                      <a:pt x="2035" y="2942"/>
                      <a:pt x="2135" y="2809"/>
                      <a:pt x="2335" y="2675"/>
                    </a:cubicBezTo>
                    <a:close/>
                    <a:moveTo>
                      <a:pt x="1935" y="407"/>
                    </a:moveTo>
                    <a:cubicBezTo>
                      <a:pt x="2102" y="407"/>
                      <a:pt x="2235" y="474"/>
                      <a:pt x="2368" y="607"/>
                    </a:cubicBezTo>
                    <a:cubicBezTo>
                      <a:pt x="2602" y="941"/>
                      <a:pt x="2635" y="1608"/>
                      <a:pt x="2502" y="2142"/>
                    </a:cubicBezTo>
                    <a:cubicBezTo>
                      <a:pt x="2135" y="2308"/>
                      <a:pt x="1701" y="2575"/>
                      <a:pt x="1635" y="2875"/>
                    </a:cubicBezTo>
                    <a:cubicBezTo>
                      <a:pt x="1601" y="2976"/>
                      <a:pt x="1601" y="3109"/>
                      <a:pt x="1668" y="3209"/>
                    </a:cubicBezTo>
                    <a:cubicBezTo>
                      <a:pt x="1835" y="3409"/>
                      <a:pt x="1968" y="3443"/>
                      <a:pt x="2102" y="3443"/>
                    </a:cubicBezTo>
                    <a:cubicBezTo>
                      <a:pt x="2535" y="3443"/>
                      <a:pt x="2769" y="2775"/>
                      <a:pt x="2869" y="2442"/>
                    </a:cubicBezTo>
                    <a:cubicBezTo>
                      <a:pt x="3136" y="2342"/>
                      <a:pt x="3436" y="2275"/>
                      <a:pt x="3669" y="2275"/>
                    </a:cubicBezTo>
                    <a:cubicBezTo>
                      <a:pt x="4036" y="2275"/>
                      <a:pt x="4303" y="2408"/>
                      <a:pt x="4470" y="2642"/>
                    </a:cubicBezTo>
                    <a:cubicBezTo>
                      <a:pt x="4537" y="2775"/>
                      <a:pt x="4503" y="2909"/>
                      <a:pt x="4403" y="3109"/>
                    </a:cubicBezTo>
                    <a:cubicBezTo>
                      <a:pt x="4070" y="3676"/>
                      <a:pt x="3002" y="4310"/>
                      <a:pt x="2068" y="4310"/>
                    </a:cubicBezTo>
                    <a:cubicBezTo>
                      <a:pt x="1334" y="4310"/>
                      <a:pt x="901" y="3943"/>
                      <a:pt x="734" y="3209"/>
                    </a:cubicBezTo>
                    <a:cubicBezTo>
                      <a:pt x="701" y="3209"/>
                      <a:pt x="434" y="1675"/>
                      <a:pt x="1034" y="874"/>
                    </a:cubicBezTo>
                    <a:cubicBezTo>
                      <a:pt x="1201" y="641"/>
                      <a:pt x="1468" y="474"/>
                      <a:pt x="1801" y="440"/>
                    </a:cubicBezTo>
                    <a:cubicBezTo>
                      <a:pt x="1835" y="440"/>
                      <a:pt x="1901" y="407"/>
                      <a:pt x="1935" y="407"/>
                    </a:cubicBezTo>
                    <a:close/>
                    <a:moveTo>
                      <a:pt x="1909" y="1"/>
                    </a:moveTo>
                    <a:cubicBezTo>
                      <a:pt x="1864" y="1"/>
                      <a:pt x="1817" y="3"/>
                      <a:pt x="1768" y="7"/>
                    </a:cubicBezTo>
                    <a:cubicBezTo>
                      <a:pt x="1301" y="73"/>
                      <a:pt x="934" y="274"/>
                      <a:pt x="701" y="641"/>
                    </a:cubicBezTo>
                    <a:cubicBezTo>
                      <a:pt x="0" y="1575"/>
                      <a:pt x="300" y="3209"/>
                      <a:pt x="300" y="3309"/>
                    </a:cubicBezTo>
                    <a:cubicBezTo>
                      <a:pt x="534" y="4210"/>
                      <a:pt x="1134" y="4743"/>
                      <a:pt x="2068" y="4743"/>
                    </a:cubicBezTo>
                    <a:cubicBezTo>
                      <a:pt x="3169" y="4743"/>
                      <a:pt x="4370" y="3976"/>
                      <a:pt x="4770" y="3309"/>
                    </a:cubicBezTo>
                    <a:cubicBezTo>
                      <a:pt x="5004" y="2909"/>
                      <a:pt x="4937" y="2609"/>
                      <a:pt x="4804" y="2442"/>
                    </a:cubicBezTo>
                    <a:cubicBezTo>
                      <a:pt x="4603" y="2075"/>
                      <a:pt x="4203" y="1875"/>
                      <a:pt x="3669" y="1875"/>
                    </a:cubicBezTo>
                    <a:cubicBezTo>
                      <a:pt x="3436" y="1875"/>
                      <a:pt x="3169" y="1908"/>
                      <a:pt x="2969" y="1975"/>
                    </a:cubicBezTo>
                    <a:cubicBezTo>
                      <a:pt x="3036" y="1408"/>
                      <a:pt x="3002" y="774"/>
                      <a:pt x="2669" y="374"/>
                    </a:cubicBezTo>
                    <a:cubicBezTo>
                      <a:pt x="2493" y="110"/>
                      <a:pt x="2240" y="1"/>
                      <a:pt x="190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30"/>
              <p:cNvSpPr/>
              <p:nvPr/>
            </p:nvSpPr>
            <p:spPr>
              <a:xfrm>
                <a:off x="8892414" y="4510775"/>
                <a:ext cx="90068" cy="75414"/>
              </a:xfrm>
              <a:custGeom>
                <a:avLst/>
                <a:gdLst/>
                <a:ahLst/>
                <a:cxnLst/>
                <a:rect l="l" t="t" r="r" b="b"/>
                <a:pathLst>
                  <a:path w="4471" h="3744" extrusionOk="0">
                    <a:moveTo>
                      <a:pt x="1947" y="1"/>
                    </a:moveTo>
                    <a:cubicBezTo>
                      <a:pt x="1003" y="1"/>
                      <a:pt x="327" y="559"/>
                      <a:pt x="301" y="929"/>
                    </a:cubicBezTo>
                    <a:cubicBezTo>
                      <a:pt x="301" y="929"/>
                      <a:pt x="0" y="2531"/>
                      <a:pt x="1201" y="3198"/>
                    </a:cubicBezTo>
                    <a:cubicBezTo>
                      <a:pt x="1825" y="3535"/>
                      <a:pt x="2516" y="3744"/>
                      <a:pt x="3082" y="3744"/>
                    </a:cubicBezTo>
                    <a:cubicBezTo>
                      <a:pt x="3637" y="3744"/>
                      <a:pt x="4071" y="3543"/>
                      <a:pt x="4203" y="3064"/>
                    </a:cubicBezTo>
                    <a:cubicBezTo>
                      <a:pt x="4470" y="2097"/>
                      <a:pt x="4070" y="529"/>
                      <a:pt x="2736" y="129"/>
                    </a:cubicBezTo>
                    <a:cubicBezTo>
                      <a:pt x="2459" y="39"/>
                      <a:pt x="2194" y="1"/>
                      <a:pt x="1947" y="1"/>
                    </a:cubicBezTo>
                    <a:close/>
                  </a:path>
                </a:pathLst>
              </a:custGeom>
              <a:solidFill>
                <a:srgbClr val="ECD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30"/>
              <p:cNvSpPr/>
              <p:nvPr/>
            </p:nvSpPr>
            <p:spPr>
              <a:xfrm>
                <a:off x="8901821" y="4511339"/>
                <a:ext cx="34952" cy="47053"/>
              </a:xfrm>
              <a:custGeom>
                <a:avLst/>
                <a:gdLst/>
                <a:ahLst/>
                <a:cxnLst/>
                <a:rect l="l" t="t" r="r" b="b"/>
                <a:pathLst>
                  <a:path w="1735" h="2336" extrusionOk="0">
                    <a:moveTo>
                      <a:pt x="1735" y="1"/>
                    </a:moveTo>
                    <a:lnTo>
                      <a:pt x="0" y="2336"/>
                    </a:lnTo>
                    <a:cubicBezTo>
                      <a:pt x="0" y="2336"/>
                      <a:pt x="1668" y="434"/>
                      <a:pt x="1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30"/>
              <p:cNvSpPr/>
              <p:nvPr/>
            </p:nvSpPr>
            <p:spPr>
              <a:xfrm>
                <a:off x="8897107" y="4506645"/>
                <a:ext cx="43715" cy="55775"/>
              </a:xfrm>
              <a:custGeom>
                <a:avLst/>
                <a:gdLst/>
                <a:ahLst/>
                <a:cxnLst/>
                <a:rect l="l" t="t" r="r" b="b"/>
                <a:pathLst>
                  <a:path w="2170" h="2769" extrusionOk="0">
                    <a:moveTo>
                      <a:pt x="1969" y="0"/>
                    </a:moveTo>
                    <a:cubicBezTo>
                      <a:pt x="1869" y="0"/>
                      <a:pt x="1769" y="67"/>
                      <a:pt x="1769" y="200"/>
                    </a:cubicBezTo>
                    <a:cubicBezTo>
                      <a:pt x="1735" y="434"/>
                      <a:pt x="868" y="1535"/>
                      <a:pt x="68" y="2435"/>
                    </a:cubicBezTo>
                    <a:cubicBezTo>
                      <a:pt x="1" y="2502"/>
                      <a:pt x="1" y="2635"/>
                      <a:pt x="101" y="2702"/>
                    </a:cubicBezTo>
                    <a:cubicBezTo>
                      <a:pt x="134" y="2736"/>
                      <a:pt x="168" y="2769"/>
                      <a:pt x="234" y="2769"/>
                    </a:cubicBezTo>
                    <a:cubicBezTo>
                      <a:pt x="301" y="2769"/>
                      <a:pt x="334" y="2736"/>
                      <a:pt x="401" y="2702"/>
                    </a:cubicBezTo>
                    <a:cubicBezTo>
                      <a:pt x="801" y="2235"/>
                      <a:pt x="2102" y="734"/>
                      <a:pt x="2169" y="234"/>
                    </a:cubicBezTo>
                    <a:cubicBezTo>
                      <a:pt x="2169" y="134"/>
                      <a:pt x="2102" y="34"/>
                      <a:pt x="19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30"/>
              <p:cNvSpPr/>
              <p:nvPr/>
            </p:nvSpPr>
            <p:spPr>
              <a:xfrm>
                <a:off x="8919286" y="4518731"/>
                <a:ext cx="39666" cy="57124"/>
              </a:xfrm>
              <a:custGeom>
                <a:avLst/>
                <a:gdLst/>
                <a:ahLst/>
                <a:cxnLst/>
                <a:rect l="l" t="t" r="r" b="b"/>
                <a:pathLst>
                  <a:path w="1969" h="2836" extrusionOk="0">
                    <a:moveTo>
                      <a:pt x="1969" y="1"/>
                    </a:moveTo>
                    <a:lnTo>
                      <a:pt x="1" y="2836"/>
                    </a:lnTo>
                    <a:cubicBezTo>
                      <a:pt x="1" y="2836"/>
                      <a:pt x="1902" y="568"/>
                      <a:pt x="19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0"/>
              <p:cNvSpPr/>
              <p:nvPr/>
            </p:nvSpPr>
            <p:spPr>
              <a:xfrm>
                <a:off x="8914592" y="4514562"/>
                <a:ext cx="48388" cy="65342"/>
              </a:xfrm>
              <a:custGeom>
                <a:avLst/>
                <a:gdLst/>
                <a:ahLst/>
                <a:cxnLst/>
                <a:rect l="l" t="t" r="r" b="b"/>
                <a:pathLst>
                  <a:path w="2402" h="3244" extrusionOk="0">
                    <a:moveTo>
                      <a:pt x="2183" y="1"/>
                    </a:moveTo>
                    <a:cubicBezTo>
                      <a:pt x="2077" y="1"/>
                      <a:pt x="2002" y="88"/>
                      <a:pt x="2002" y="174"/>
                    </a:cubicBezTo>
                    <a:cubicBezTo>
                      <a:pt x="1968" y="541"/>
                      <a:pt x="867" y="1976"/>
                      <a:pt x="100" y="2910"/>
                    </a:cubicBezTo>
                    <a:cubicBezTo>
                      <a:pt x="0" y="3010"/>
                      <a:pt x="33" y="3110"/>
                      <a:pt x="100" y="3210"/>
                    </a:cubicBezTo>
                    <a:cubicBezTo>
                      <a:pt x="134" y="3243"/>
                      <a:pt x="200" y="3243"/>
                      <a:pt x="234" y="3243"/>
                    </a:cubicBezTo>
                    <a:cubicBezTo>
                      <a:pt x="300" y="3243"/>
                      <a:pt x="367" y="3210"/>
                      <a:pt x="400" y="3176"/>
                    </a:cubicBezTo>
                    <a:cubicBezTo>
                      <a:pt x="734" y="2776"/>
                      <a:pt x="2335" y="841"/>
                      <a:pt x="2402" y="208"/>
                    </a:cubicBezTo>
                    <a:cubicBezTo>
                      <a:pt x="2402" y="108"/>
                      <a:pt x="2335" y="7"/>
                      <a:pt x="2235" y="7"/>
                    </a:cubicBezTo>
                    <a:cubicBezTo>
                      <a:pt x="2217" y="3"/>
                      <a:pt x="2200" y="1"/>
                      <a:pt x="218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30"/>
              <p:cNvSpPr/>
              <p:nvPr/>
            </p:nvSpPr>
            <p:spPr>
              <a:xfrm>
                <a:off x="8799691" y="4474878"/>
                <a:ext cx="65189" cy="21029"/>
              </a:xfrm>
              <a:custGeom>
                <a:avLst/>
                <a:gdLst/>
                <a:ahLst/>
                <a:cxnLst/>
                <a:rect l="l" t="t" r="r" b="b"/>
                <a:pathLst>
                  <a:path w="3236" h="1044" extrusionOk="0">
                    <a:moveTo>
                      <a:pt x="1369" y="1"/>
                    </a:moveTo>
                    <a:cubicBezTo>
                      <a:pt x="993" y="1"/>
                      <a:pt x="576" y="84"/>
                      <a:pt x="133" y="310"/>
                    </a:cubicBezTo>
                    <a:cubicBezTo>
                      <a:pt x="33" y="376"/>
                      <a:pt x="0" y="510"/>
                      <a:pt x="67" y="610"/>
                    </a:cubicBezTo>
                    <a:cubicBezTo>
                      <a:pt x="88" y="674"/>
                      <a:pt x="152" y="711"/>
                      <a:pt x="221" y="711"/>
                    </a:cubicBezTo>
                    <a:cubicBezTo>
                      <a:pt x="259" y="711"/>
                      <a:pt x="298" y="700"/>
                      <a:pt x="334" y="677"/>
                    </a:cubicBezTo>
                    <a:cubicBezTo>
                      <a:pt x="708" y="481"/>
                      <a:pt x="1061" y="408"/>
                      <a:pt x="1377" y="408"/>
                    </a:cubicBezTo>
                    <a:cubicBezTo>
                      <a:pt x="2247" y="408"/>
                      <a:pt x="2844" y="952"/>
                      <a:pt x="2869" y="977"/>
                    </a:cubicBezTo>
                    <a:cubicBezTo>
                      <a:pt x="2902" y="1043"/>
                      <a:pt x="2969" y="1043"/>
                      <a:pt x="3036" y="1043"/>
                    </a:cubicBezTo>
                    <a:cubicBezTo>
                      <a:pt x="3069" y="1043"/>
                      <a:pt x="3136" y="1010"/>
                      <a:pt x="3169" y="977"/>
                    </a:cubicBezTo>
                    <a:cubicBezTo>
                      <a:pt x="3236" y="910"/>
                      <a:pt x="3236" y="777"/>
                      <a:pt x="3169" y="677"/>
                    </a:cubicBezTo>
                    <a:cubicBezTo>
                      <a:pt x="3169" y="677"/>
                      <a:pt x="2438" y="1"/>
                      <a:pt x="13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30"/>
              <p:cNvSpPr/>
              <p:nvPr/>
            </p:nvSpPr>
            <p:spPr>
              <a:xfrm>
                <a:off x="8942129" y="4535532"/>
                <a:ext cx="30943" cy="45039"/>
              </a:xfrm>
              <a:custGeom>
                <a:avLst/>
                <a:gdLst/>
                <a:ahLst/>
                <a:cxnLst/>
                <a:rect l="l" t="t" r="r" b="b"/>
                <a:pathLst>
                  <a:path w="1536" h="2236" extrusionOk="0">
                    <a:moveTo>
                      <a:pt x="1535" y="1"/>
                    </a:moveTo>
                    <a:lnTo>
                      <a:pt x="1" y="2236"/>
                    </a:lnTo>
                    <a:cubicBezTo>
                      <a:pt x="1" y="2236"/>
                      <a:pt x="1502" y="701"/>
                      <a:pt x="15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30"/>
              <p:cNvSpPr/>
              <p:nvPr/>
            </p:nvSpPr>
            <p:spPr>
              <a:xfrm>
                <a:off x="8937436" y="4530838"/>
                <a:ext cx="39666" cy="53760"/>
              </a:xfrm>
              <a:custGeom>
                <a:avLst/>
                <a:gdLst/>
                <a:ahLst/>
                <a:cxnLst/>
                <a:rect l="l" t="t" r="r" b="b"/>
                <a:pathLst>
                  <a:path w="1969" h="2669" extrusionOk="0">
                    <a:moveTo>
                      <a:pt x="1768" y="0"/>
                    </a:moveTo>
                    <a:cubicBezTo>
                      <a:pt x="1668" y="0"/>
                      <a:pt x="1568" y="100"/>
                      <a:pt x="1568" y="200"/>
                    </a:cubicBezTo>
                    <a:cubicBezTo>
                      <a:pt x="1535" y="667"/>
                      <a:pt x="634" y="1735"/>
                      <a:pt x="67" y="2335"/>
                    </a:cubicBezTo>
                    <a:cubicBezTo>
                      <a:pt x="0" y="2402"/>
                      <a:pt x="0" y="2535"/>
                      <a:pt x="67" y="2602"/>
                    </a:cubicBezTo>
                    <a:cubicBezTo>
                      <a:pt x="100" y="2669"/>
                      <a:pt x="167" y="2669"/>
                      <a:pt x="234" y="2669"/>
                    </a:cubicBezTo>
                    <a:cubicBezTo>
                      <a:pt x="267" y="2669"/>
                      <a:pt x="334" y="2669"/>
                      <a:pt x="367" y="2602"/>
                    </a:cubicBezTo>
                    <a:cubicBezTo>
                      <a:pt x="534" y="2435"/>
                      <a:pt x="1935" y="1001"/>
                      <a:pt x="1968" y="234"/>
                    </a:cubicBezTo>
                    <a:cubicBezTo>
                      <a:pt x="1968" y="133"/>
                      <a:pt x="1902" y="33"/>
                      <a:pt x="176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30"/>
              <p:cNvSpPr/>
              <p:nvPr/>
            </p:nvSpPr>
            <p:spPr>
              <a:xfrm>
                <a:off x="8829927" y="4427762"/>
                <a:ext cx="43695" cy="62099"/>
              </a:xfrm>
              <a:custGeom>
                <a:avLst/>
                <a:gdLst/>
                <a:ahLst/>
                <a:cxnLst/>
                <a:rect l="l" t="t" r="r" b="b"/>
                <a:pathLst>
                  <a:path w="2169" h="3083" extrusionOk="0">
                    <a:moveTo>
                      <a:pt x="855" y="1"/>
                    </a:moveTo>
                    <a:cubicBezTo>
                      <a:pt x="774" y="1"/>
                      <a:pt x="692" y="38"/>
                      <a:pt x="667" y="113"/>
                    </a:cubicBezTo>
                    <a:cubicBezTo>
                      <a:pt x="667" y="147"/>
                      <a:pt x="0" y="1748"/>
                      <a:pt x="1801" y="3049"/>
                    </a:cubicBezTo>
                    <a:cubicBezTo>
                      <a:pt x="1835" y="3082"/>
                      <a:pt x="1868" y="3082"/>
                      <a:pt x="1901" y="3082"/>
                    </a:cubicBezTo>
                    <a:cubicBezTo>
                      <a:pt x="1968" y="3082"/>
                      <a:pt x="2035" y="3049"/>
                      <a:pt x="2102" y="2982"/>
                    </a:cubicBezTo>
                    <a:cubicBezTo>
                      <a:pt x="2168" y="2915"/>
                      <a:pt x="2135" y="2782"/>
                      <a:pt x="2035" y="2715"/>
                    </a:cubicBezTo>
                    <a:cubicBezTo>
                      <a:pt x="534" y="1615"/>
                      <a:pt x="1034" y="347"/>
                      <a:pt x="1034" y="280"/>
                    </a:cubicBezTo>
                    <a:cubicBezTo>
                      <a:pt x="1101" y="180"/>
                      <a:pt x="1034" y="47"/>
                      <a:pt x="934" y="13"/>
                    </a:cubicBezTo>
                    <a:cubicBezTo>
                      <a:pt x="909" y="5"/>
                      <a:pt x="882" y="1"/>
                      <a:pt x="85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30"/>
              <p:cNvSpPr/>
              <p:nvPr/>
            </p:nvSpPr>
            <p:spPr>
              <a:xfrm>
                <a:off x="8840664" y="4608775"/>
                <a:ext cx="281587" cy="490510"/>
              </a:xfrm>
              <a:custGeom>
                <a:avLst/>
                <a:gdLst/>
                <a:ahLst/>
                <a:cxnLst/>
                <a:rect l="l" t="t" r="r" b="b"/>
                <a:pathLst>
                  <a:path w="13978" h="24352" extrusionOk="0">
                    <a:moveTo>
                      <a:pt x="7840" y="1"/>
                    </a:moveTo>
                    <a:cubicBezTo>
                      <a:pt x="7706" y="1"/>
                      <a:pt x="7606" y="101"/>
                      <a:pt x="7606" y="201"/>
                    </a:cubicBezTo>
                    <a:cubicBezTo>
                      <a:pt x="7606" y="334"/>
                      <a:pt x="7706" y="434"/>
                      <a:pt x="7840" y="434"/>
                    </a:cubicBezTo>
                    <a:cubicBezTo>
                      <a:pt x="7840" y="434"/>
                      <a:pt x="8140" y="434"/>
                      <a:pt x="8574" y="601"/>
                    </a:cubicBezTo>
                    <a:lnTo>
                      <a:pt x="8640" y="601"/>
                    </a:lnTo>
                    <a:cubicBezTo>
                      <a:pt x="8707" y="601"/>
                      <a:pt x="8807" y="568"/>
                      <a:pt x="8840" y="468"/>
                    </a:cubicBezTo>
                    <a:cubicBezTo>
                      <a:pt x="8874" y="367"/>
                      <a:pt x="8807" y="267"/>
                      <a:pt x="8707" y="201"/>
                    </a:cubicBezTo>
                    <a:cubicBezTo>
                      <a:pt x="8240" y="1"/>
                      <a:pt x="7840" y="1"/>
                      <a:pt x="7840" y="1"/>
                    </a:cubicBezTo>
                    <a:close/>
                    <a:moveTo>
                      <a:pt x="9356" y="621"/>
                    </a:moveTo>
                    <a:cubicBezTo>
                      <a:pt x="9301" y="621"/>
                      <a:pt x="9244" y="646"/>
                      <a:pt x="9207" y="701"/>
                    </a:cubicBezTo>
                    <a:cubicBezTo>
                      <a:pt x="9107" y="801"/>
                      <a:pt x="9141" y="901"/>
                      <a:pt x="9207" y="1001"/>
                    </a:cubicBezTo>
                    <a:cubicBezTo>
                      <a:pt x="9408" y="1135"/>
                      <a:pt x="9608" y="1335"/>
                      <a:pt x="9741" y="1568"/>
                    </a:cubicBezTo>
                    <a:cubicBezTo>
                      <a:pt x="9808" y="1602"/>
                      <a:pt x="9841" y="1635"/>
                      <a:pt x="9908" y="1635"/>
                    </a:cubicBezTo>
                    <a:cubicBezTo>
                      <a:pt x="9975" y="1635"/>
                      <a:pt x="10008" y="1635"/>
                      <a:pt x="10041" y="1602"/>
                    </a:cubicBezTo>
                    <a:cubicBezTo>
                      <a:pt x="10141" y="1535"/>
                      <a:pt x="10175" y="1402"/>
                      <a:pt x="10108" y="1301"/>
                    </a:cubicBezTo>
                    <a:cubicBezTo>
                      <a:pt x="9908" y="1068"/>
                      <a:pt x="9708" y="834"/>
                      <a:pt x="9474" y="668"/>
                    </a:cubicBezTo>
                    <a:cubicBezTo>
                      <a:pt x="9444" y="638"/>
                      <a:pt x="9401" y="621"/>
                      <a:pt x="9356" y="621"/>
                    </a:cubicBezTo>
                    <a:close/>
                    <a:moveTo>
                      <a:pt x="10321" y="1956"/>
                    </a:moveTo>
                    <a:cubicBezTo>
                      <a:pt x="10294" y="1956"/>
                      <a:pt x="10267" y="1960"/>
                      <a:pt x="10242" y="1969"/>
                    </a:cubicBezTo>
                    <a:cubicBezTo>
                      <a:pt x="10141" y="2002"/>
                      <a:pt x="10108" y="2135"/>
                      <a:pt x="10141" y="2235"/>
                    </a:cubicBezTo>
                    <a:cubicBezTo>
                      <a:pt x="10242" y="2469"/>
                      <a:pt x="10308" y="2736"/>
                      <a:pt x="10375" y="3003"/>
                    </a:cubicBezTo>
                    <a:cubicBezTo>
                      <a:pt x="10408" y="3103"/>
                      <a:pt x="10508" y="3169"/>
                      <a:pt x="10575" y="3169"/>
                    </a:cubicBezTo>
                    <a:cubicBezTo>
                      <a:pt x="10608" y="3169"/>
                      <a:pt x="10608" y="3169"/>
                      <a:pt x="10642" y="3136"/>
                    </a:cubicBezTo>
                    <a:cubicBezTo>
                      <a:pt x="10742" y="3136"/>
                      <a:pt x="10809" y="3003"/>
                      <a:pt x="10775" y="2903"/>
                    </a:cubicBezTo>
                    <a:cubicBezTo>
                      <a:pt x="10709" y="2602"/>
                      <a:pt x="10642" y="2336"/>
                      <a:pt x="10508" y="2069"/>
                    </a:cubicBezTo>
                    <a:cubicBezTo>
                      <a:pt x="10483" y="1994"/>
                      <a:pt x="10402" y="1956"/>
                      <a:pt x="10321" y="1956"/>
                    </a:cubicBezTo>
                    <a:close/>
                    <a:moveTo>
                      <a:pt x="10750" y="3563"/>
                    </a:moveTo>
                    <a:cubicBezTo>
                      <a:pt x="10736" y="3563"/>
                      <a:pt x="10722" y="3565"/>
                      <a:pt x="10709" y="3570"/>
                    </a:cubicBezTo>
                    <a:cubicBezTo>
                      <a:pt x="10608" y="3570"/>
                      <a:pt x="10508" y="3670"/>
                      <a:pt x="10542" y="3803"/>
                    </a:cubicBezTo>
                    <a:cubicBezTo>
                      <a:pt x="10542" y="3970"/>
                      <a:pt x="10542" y="4137"/>
                      <a:pt x="10542" y="4337"/>
                    </a:cubicBezTo>
                    <a:cubicBezTo>
                      <a:pt x="10542" y="4404"/>
                      <a:pt x="10542" y="4504"/>
                      <a:pt x="10542" y="4570"/>
                    </a:cubicBezTo>
                    <a:cubicBezTo>
                      <a:pt x="10542" y="4704"/>
                      <a:pt x="10642" y="4804"/>
                      <a:pt x="10742" y="4804"/>
                    </a:cubicBezTo>
                    <a:cubicBezTo>
                      <a:pt x="10875" y="4804"/>
                      <a:pt x="10975" y="4737"/>
                      <a:pt x="10975" y="4604"/>
                    </a:cubicBezTo>
                    <a:cubicBezTo>
                      <a:pt x="10975" y="4504"/>
                      <a:pt x="10975" y="4437"/>
                      <a:pt x="10975" y="4337"/>
                    </a:cubicBezTo>
                    <a:cubicBezTo>
                      <a:pt x="10975" y="4137"/>
                      <a:pt x="10975" y="3937"/>
                      <a:pt x="10942" y="3737"/>
                    </a:cubicBezTo>
                    <a:cubicBezTo>
                      <a:pt x="10942" y="3650"/>
                      <a:pt x="10842" y="3563"/>
                      <a:pt x="10750" y="3563"/>
                    </a:cubicBezTo>
                    <a:close/>
                    <a:moveTo>
                      <a:pt x="9808" y="5304"/>
                    </a:moveTo>
                    <a:cubicBezTo>
                      <a:pt x="9474" y="5371"/>
                      <a:pt x="9207" y="5471"/>
                      <a:pt x="8941" y="5605"/>
                    </a:cubicBezTo>
                    <a:cubicBezTo>
                      <a:pt x="8840" y="5671"/>
                      <a:pt x="8807" y="5805"/>
                      <a:pt x="8874" y="5905"/>
                    </a:cubicBezTo>
                    <a:cubicBezTo>
                      <a:pt x="8907" y="5971"/>
                      <a:pt x="8974" y="6005"/>
                      <a:pt x="9041" y="6005"/>
                    </a:cubicBezTo>
                    <a:cubicBezTo>
                      <a:pt x="9107" y="6005"/>
                      <a:pt x="9141" y="6005"/>
                      <a:pt x="9174" y="5971"/>
                    </a:cubicBezTo>
                    <a:cubicBezTo>
                      <a:pt x="9374" y="5838"/>
                      <a:pt x="9608" y="5771"/>
                      <a:pt x="9875" y="5705"/>
                    </a:cubicBezTo>
                    <a:cubicBezTo>
                      <a:pt x="9975" y="5705"/>
                      <a:pt x="10075" y="5605"/>
                      <a:pt x="10041" y="5471"/>
                    </a:cubicBezTo>
                    <a:cubicBezTo>
                      <a:pt x="10008" y="5371"/>
                      <a:pt x="9908" y="5304"/>
                      <a:pt x="9808" y="5304"/>
                    </a:cubicBezTo>
                    <a:close/>
                    <a:moveTo>
                      <a:pt x="10675" y="5204"/>
                    </a:moveTo>
                    <a:cubicBezTo>
                      <a:pt x="10575" y="5204"/>
                      <a:pt x="10442" y="5271"/>
                      <a:pt x="10442" y="5371"/>
                    </a:cubicBezTo>
                    <a:cubicBezTo>
                      <a:pt x="10375" y="5638"/>
                      <a:pt x="10275" y="5871"/>
                      <a:pt x="10175" y="6105"/>
                    </a:cubicBezTo>
                    <a:cubicBezTo>
                      <a:pt x="10108" y="6205"/>
                      <a:pt x="10141" y="6338"/>
                      <a:pt x="10242" y="6405"/>
                    </a:cubicBezTo>
                    <a:lnTo>
                      <a:pt x="10342" y="6405"/>
                    </a:lnTo>
                    <a:cubicBezTo>
                      <a:pt x="10408" y="6405"/>
                      <a:pt x="10508" y="6372"/>
                      <a:pt x="10542" y="6305"/>
                    </a:cubicBezTo>
                    <a:cubicBezTo>
                      <a:pt x="10608" y="6105"/>
                      <a:pt x="10709" y="5938"/>
                      <a:pt x="10775" y="5738"/>
                    </a:cubicBezTo>
                    <a:cubicBezTo>
                      <a:pt x="10975" y="5771"/>
                      <a:pt x="11176" y="5838"/>
                      <a:pt x="11376" y="5905"/>
                    </a:cubicBezTo>
                    <a:cubicBezTo>
                      <a:pt x="11413" y="5923"/>
                      <a:pt x="11448" y="5932"/>
                      <a:pt x="11480" y="5932"/>
                    </a:cubicBezTo>
                    <a:cubicBezTo>
                      <a:pt x="11562" y="5932"/>
                      <a:pt x="11628" y="5877"/>
                      <a:pt x="11676" y="5805"/>
                    </a:cubicBezTo>
                    <a:cubicBezTo>
                      <a:pt x="11709" y="5705"/>
                      <a:pt x="11643" y="5571"/>
                      <a:pt x="11542" y="5538"/>
                    </a:cubicBezTo>
                    <a:cubicBezTo>
                      <a:pt x="11309" y="5438"/>
                      <a:pt x="11075" y="5371"/>
                      <a:pt x="10809" y="5304"/>
                    </a:cubicBezTo>
                    <a:cubicBezTo>
                      <a:pt x="10775" y="5271"/>
                      <a:pt x="10742" y="5238"/>
                      <a:pt x="10675" y="5204"/>
                    </a:cubicBezTo>
                    <a:close/>
                    <a:moveTo>
                      <a:pt x="12174" y="5942"/>
                    </a:moveTo>
                    <a:cubicBezTo>
                      <a:pt x="12119" y="5942"/>
                      <a:pt x="12064" y="5968"/>
                      <a:pt x="12009" y="6005"/>
                    </a:cubicBezTo>
                    <a:cubicBezTo>
                      <a:pt x="11943" y="6105"/>
                      <a:pt x="11976" y="6238"/>
                      <a:pt x="12043" y="6305"/>
                    </a:cubicBezTo>
                    <a:cubicBezTo>
                      <a:pt x="12243" y="6472"/>
                      <a:pt x="12410" y="6672"/>
                      <a:pt x="12577" y="6872"/>
                    </a:cubicBezTo>
                    <a:cubicBezTo>
                      <a:pt x="12610" y="6939"/>
                      <a:pt x="12677" y="6972"/>
                      <a:pt x="12743" y="6972"/>
                    </a:cubicBezTo>
                    <a:cubicBezTo>
                      <a:pt x="12777" y="6972"/>
                      <a:pt x="12843" y="6972"/>
                      <a:pt x="12877" y="6939"/>
                    </a:cubicBezTo>
                    <a:cubicBezTo>
                      <a:pt x="12943" y="6872"/>
                      <a:pt x="12977" y="6739"/>
                      <a:pt x="12910" y="6639"/>
                    </a:cubicBezTo>
                    <a:cubicBezTo>
                      <a:pt x="12743" y="6405"/>
                      <a:pt x="12543" y="6172"/>
                      <a:pt x="12310" y="6005"/>
                    </a:cubicBezTo>
                    <a:cubicBezTo>
                      <a:pt x="12264" y="5960"/>
                      <a:pt x="12219" y="5942"/>
                      <a:pt x="12174" y="5942"/>
                    </a:cubicBezTo>
                    <a:close/>
                    <a:moveTo>
                      <a:pt x="8494" y="6192"/>
                    </a:moveTo>
                    <a:cubicBezTo>
                      <a:pt x="8413" y="6192"/>
                      <a:pt x="8332" y="6230"/>
                      <a:pt x="8307" y="6305"/>
                    </a:cubicBezTo>
                    <a:cubicBezTo>
                      <a:pt x="8273" y="6438"/>
                      <a:pt x="8240" y="6572"/>
                      <a:pt x="8207" y="6672"/>
                    </a:cubicBezTo>
                    <a:cubicBezTo>
                      <a:pt x="8207" y="6739"/>
                      <a:pt x="8207" y="6772"/>
                      <a:pt x="8207" y="6805"/>
                    </a:cubicBezTo>
                    <a:cubicBezTo>
                      <a:pt x="8207" y="7006"/>
                      <a:pt x="8240" y="7172"/>
                      <a:pt x="8307" y="7306"/>
                    </a:cubicBezTo>
                    <a:cubicBezTo>
                      <a:pt x="8340" y="7372"/>
                      <a:pt x="8440" y="7406"/>
                      <a:pt x="8507" y="7406"/>
                    </a:cubicBezTo>
                    <a:lnTo>
                      <a:pt x="8607" y="7406"/>
                    </a:lnTo>
                    <a:cubicBezTo>
                      <a:pt x="8707" y="7339"/>
                      <a:pt x="8740" y="7206"/>
                      <a:pt x="8674" y="7106"/>
                    </a:cubicBezTo>
                    <a:cubicBezTo>
                      <a:pt x="8640" y="7039"/>
                      <a:pt x="8640" y="6939"/>
                      <a:pt x="8640" y="6805"/>
                    </a:cubicBezTo>
                    <a:cubicBezTo>
                      <a:pt x="8640" y="6772"/>
                      <a:pt x="8640" y="6739"/>
                      <a:pt x="8640" y="6705"/>
                    </a:cubicBezTo>
                    <a:cubicBezTo>
                      <a:pt x="8640" y="6639"/>
                      <a:pt x="8674" y="6539"/>
                      <a:pt x="8707" y="6472"/>
                    </a:cubicBezTo>
                    <a:cubicBezTo>
                      <a:pt x="8740" y="6372"/>
                      <a:pt x="8674" y="6238"/>
                      <a:pt x="8574" y="6205"/>
                    </a:cubicBezTo>
                    <a:cubicBezTo>
                      <a:pt x="8549" y="6197"/>
                      <a:pt x="8522" y="6192"/>
                      <a:pt x="8494" y="6192"/>
                    </a:cubicBezTo>
                    <a:close/>
                    <a:moveTo>
                      <a:pt x="9895" y="6692"/>
                    </a:moveTo>
                    <a:cubicBezTo>
                      <a:pt x="9835" y="6692"/>
                      <a:pt x="9778" y="6717"/>
                      <a:pt x="9741" y="6772"/>
                    </a:cubicBezTo>
                    <a:cubicBezTo>
                      <a:pt x="9541" y="6972"/>
                      <a:pt x="9341" y="7139"/>
                      <a:pt x="9141" y="7206"/>
                    </a:cubicBezTo>
                    <a:cubicBezTo>
                      <a:pt x="9041" y="7239"/>
                      <a:pt x="8974" y="7372"/>
                      <a:pt x="9041" y="7473"/>
                    </a:cubicBezTo>
                    <a:cubicBezTo>
                      <a:pt x="9074" y="7539"/>
                      <a:pt x="9141" y="7606"/>
                      <a:pt x="9241" y="7606"/>
                    </a:cubicBezTo>
                    <a:cubicBezTo>
                      <a:pt x="9241" y="7606"/>
                      <a:pt x="9274" y="7606"/>
                      <a:pt x="9308" y="7573"/>
                    </a:cubicBezTo>
                    <a:cubicBezTo>
                      <a:pt x="9541" y="7473"/>
                      <a:pt x="9808" y="7306"/>
                      <a:pt x="10041" y="7039"/>
                    </a:cubicBezTo>
                    <a:cubicBezTo>
                      <a:pt x="10108" y="6939"/>
                      <a:pt x="10108" y="6805"/>
                      <a:pt x="10041" y="6739"/>
                    </a:cubicBezTo>
                    <a:cubicBezTo>
                      <a:pt x="9996" y="6709"/>
                      <a:pt x="9945" y="6692"/>
                      <a:pt x="9895" y="6692"/>
                    </a:cubicBezTo>
                    <a:close/>
                    <a:moveTo>
                      <a:pt x="13137" y="7293"/>
                    </a:moveTo>
                    <a:cubicBezTo>
                      <a:pt x="13108" y="7293"/>
                      <a:pt x="13077" y="7297"/>
                      <a:pt x="13044" y="7306"/>
                    </a:cubicBezTo>
                    <a:cubicBezTo>
                      <a:pt x="12943" y="7339"/>
                      <a:pt x="12910" y="7473"/>
                      <a:pt x="12943" y="7573"/>
                    </a:cubicBezTo>
                    <a:cubicBezTo>
                      <a:pt x="13044" y="7806"/>
                      <a:pt x="13110" y="8073"/>
                      <a:pt x="13177" y="8340"/>
                    </a:cubicBezTo>
                    <a:cubicBezTo>
                      <a:pt x="13177" y="8440"/>
                      <a:pt x="13277" y="8507"/>
                      <a:pt x="13377" y="8507"/>
                    </a:cubicBezTo>
                    <a:lnTo>
                      <a:pt x="13410" y="8507"/>
                    </a:lnTo>
                    <a:cubicBezTo>
                      <a:pt x="13511" y="8473"/>
                      <a:pt x="13611" y="8373"/>
                      <a:pt x="13577" y="8240"/>
                    </a:cubicBezTo>
                    <a:cubicBezTo>
                      <a:pt x="13511" y="7973"/>
                      <a:pt x="13444" y="7673"/>
                      <a:pt x="13344" y="7406"/>
                    </a:cubicBezTo>
                    <a:cubicBezTo>
                      <a:pt x="13294" y="7331"/>
                      <a:pt x="13225" y="7293"/>
                      <a:pt x="13137" y="7293"/>
                    </a:cubicBezTo>
                    <a:close/>
                    <a:moveTo>
                      <a:pt x="13444" y="8907"/>
                    </a:moveTo>
                    <a:cubicBezTo>
                      <a:pt x="13344" y="8907"/>
                      <a:pt x="13244" y="9007"/>
                      <a:pt x="13244" y="9140"/>
                    </a:cubicBezTo>
                    <a:cubicBezTo>
                      <a:pt x="13277" y="9240"/>
                      <a:pt x="13277" y="9341"/>
                      <a:pt x="13277" y="9474"/>
                    </a:cubicBezTo>
                    <a:cubicBezTo>
                      <a:pt x="13277" y="9641"/>
                      <a:pt x="13277" y="9774"/>
                      <a:pt x="13244" y="9941"/>
                    </a:cubicBezTo>
                    <a:cubicBezTo>
                      <a:pt x="13244" y="10074"/>
                      <a:pt x="13344" y="10174"/>
                      <a:pt x="13444" y="10174"/>
                    </a:cubicBezTo>
                    <a:lnTo>
                      <a:pt x="13477" y="10174"/>
                    </a:lnTo>
                    <a:cubicBezTo>
                      <a:pt x="13577" y="10174"/>
                      <a:pt x="13677" y="10074"/>
                      <a:pt x="13677" y="9974"/>
                    </a:cubicBezTo>
                    <a:cubicBezTo>
                      <a:pt x="13677" y="9808"/>
                      <a:pt x="13677" y="9641"/>
                      <a:pt x="13677" y="9474"/>
                    </a:cubicBezTo>
                    <a:cubicBezTo>
                      <a:pt x="13677" y="9341"/>
                      <a:pt x="13677" y="9240"/>
                      <a:pt x="13677" y="9107"/>
                    </a:cubicBezTo>
                    <a:cubicBezTo>
                      <a:pt x="13677" y="9007"/>
                      <a:pt x="13577" y="8907"/>
                      <a:pt x="13444" y="8907"/>
                    </a:cubicBezTo>
                    <a:close/>
                    <a:moveTo>
                      <a:pt x="13444" y="10575"/>
                    </a:moveTo>
                    <a:cubicBezTo>
                      <a:pt x="13310" y="10575"/>
                      <a:pt x="13210" y="10641"/>
                      <a:pt x="13210" y="10775"/>
                    </a:cubicBezTo>
                    <a:cubicBezTo>
                      <a:pt x="13177" y="11042"/>
                      <a:pt x="13144" y="11309"/>
                      <a:pt x="13110" y="11575"/>
                    </a:cubicBezTo>
                    <a:cubicBezTo>
                      <a:pt x="13077" y="11676"/>
                      <a:pt x="13144" y="11809"/>
                      <a:pt x="13277" y="11809"/>
                    </a:cubicBezTo>
                    <a:lnTo>
                      <a:pt x="13310" y="11809"/>
                    </a:lnTo>
                    <a:cubicBezTo>
                      <a:pt x="13410" y="11809"/>
                      <a:pt x="13477" y="11742"/>
                      <a:pt x="13511" y="11642"/>
                    </a:cubicBezTo>
                    <a:cubicBezTo>
                      <a:pt x="13544" y="11375"/>
                      <a:pt x="13577" y="11108"/>
                      <a:pt x="13611" y="10808"/>
                    </a:cubicBezTo>
                    <a:cubicBezTo>
                      <a:pt x="13644" y="10675"/>
                      <a:pt x="13544" y="10575"/>
                      <a:pt x="13444" y="10575"/>
                    </a:cubicBezTo>
                    <a:close/>
                    <a:moveTo>
                      <a:pt x="13177" y="12209"/>
                    </a:moveTo>
                    <a:cubicBezTo>
                      <a:pt x="13077" y="12209"/>
                      <a:pt x="12943" y="12276"/>
                      <a:pt x="12910" y="12376"/>
                    </a:cubicBezTo>
                    <a:cubicBezTo>
                      <a:pt x="12843" y="12643"/>
                      <a:pt x="12777" y="12910"/>
                      <a:pt x="12677" y="13143"/>
                    </a:cubicBezTo>
                    <a:cubicBezTo>
                      <a:pt x="12643" y="13277"/>
                      <a:pt x="12710" y="13377"/>
                      <a:pt x="12810" y="13410"/>
                    </a:cubicBezTo>
                    <a:cubicBezTo>
                      <a:pt x="12843" y="13443"/>
                      <a:pt x="12843" y="13443"/>
                      <a:pt x="12877" y="13443"/>
                    </a:cubicBezTo>
                    <a:cubicBezTo>
                      <a:pt x="12977" y="13443"/>
                      <a:pt x="13044" y="13377"/>
                      <a:pt x="13077" y="13310"/>
                    </a:cubicBezTo>
                    <a:cubicBezTo>
                      <a:pt x="13177" y="13043"/>
                      <a:pt x="13244" y="12743"/>
                      <a:pt x="13344" y="12476"/>
                    </a:cubicBezTo>
                    <a:cubicBezTo>
                      <a:pt x="13344" y="12376"/>
                      <a:pt x="13277" y="12243"/>
                      <a:pt x="13177" y="12209"/>
                    </a:cubicBezTo>
                    <a:close/>
                    <a:moveTo>
                      <a:pt x="11227" y="13697"/>
                    </a:moveTo>
                    <a:cubicBezTo>
                      <a:pt x="11182" y="13697"/>
                      <a:pt x="11139" y="13714"/>
                      <a:pt x="11109" y="13744"/>
                    </a:cubicBezTo>
                    <a:cubicBezTo>
                      <a:pt x="10842" y="13944"/>
                      <a:pt x="10642" y="14211"/>
                      <a:pt x="10575" y="14511"/>
                    </a:cubicBezTo>
                    <a:cubicBezTo>
                      <a:pt x="10508" y="14611"/>
                      <a:pt x="10575" y="14744"/>
                      <a:pt x="10709" y="14778"/>
                    </a:cubicBezTo>
                    <a:lnTo>
                      <a:pt x="10742" y="14778"/>
                    </a:lnTo>
                    <a:cubicBezTo>
                      <a:pt x="10842" y="14778"/>
                      <a:pt x="10942" y="14711"/>
                      <a:pt x="10942" y="14644"/>
                    </a:cubicBezTo>
                    <a:cubicBezTo>
                      <a:pt x="11042" y="14411"/>
                      <a:pt x="11176" y="14211"/>
                      <a:pt x="11376" y="14044"/>
                    </a:cubicBezTo>
                    <a:cubicBezTo>
                      <a:pt x="11442" y="13977"/>
                      <a:pt x="11476" y="13844"/>
                      <a:pt x="11376" y="13777"/>
                    </a:cubicBezTo>
                    <a:cubicBezTo>
                      <a:pt x="11339" y="13722"/>
                      <a:pt x="11282" y="13697"/>
                      <a:pt x="11227" y="13697"/>
                    </a:cubicBezTo>
                    <a:close/>
                    <a:moveTo>
                      <a:pt x="11976" y="13377"/>
                    </a:moveTo>
                    <a:cubicBezTo>
                      <a:pt x="11876" y="13377"/>
                      <a:pt x="11776" y="13477"/>
                      <a:pt x="11776" y="13577"/>
                    </a:cubicBezTo>
                    <a:cubicBezTo>
                      <a:pt x="11776" y="13710"/>
                      <a:pt x="11876" y="13810"/>
                      <a:pt x="12009" y="13810"/>
                    </a:cubicBezTo>
                    <a:cubicBezTo>
                      <a:pt x="12143" y="13810"/>
                      <a:pt x="12243" y="13844"/>
                      <a:pt x="12376" y="13877"/>
                    </a:cubicBezTo>
                    <a:cubicBezTo>
                      <a:pt x="12376" y="13877"/>
                      <a:pt x="12376" y="13910"/>
                      <a:pt x="12376" y="13910"/>
                    </a:cubicBezTo>
                    <a:cubicBezTo>
                      <a:pt x="12243" y="14144"/>
                      <a:pt x="12110" y="14377"/>
                      <a:pt x="11976" y="14578"/>
                    </a:cubicBezTo>
                    <a:cubicBezTo>
                      <a:pt x="11909" y="14678"/>
                      <a:pt x="11909" y="14811"/>
                      <a:pt x="12009" y="14878"/>
                    </a:cubicBezTo>
                    <a:cubicBezTo>
                      <a:pt x="12043" y="14911"/>
                      <a:pt x="12076" y="14911"/>
                      <a:pt x="12143" y="14911"/>
                    </a:cubicBezTo>
                    <a:cubicBezTo>
                      <a:pt x="12210" y="14911"/>
                      <a:pt x="12276" y="14878"/>
                      <a:pt x="12310" y="14844"/>
                    </a:cubicBezTo>
                    <a:cubicBezTo>
                      <a:pt x="12443" y="14611"/>
                      <a:pt x="12610" y="14377"/>
                      <a:pt x="12743" y="14111"/>
                    </a:cubicBezTo>
                    <a:cubicBezTo>
                      <a:pt x="12777" y="14111"/>
                      <a:pt x="12843" y="14077"/>
                      <a:pt x="12910" y="14011"/>
                    </a:cubicBezTo>
                    <a:cubicBezTo>
                      <a:pt x="12977" y="13944"/>
                      <a:pt x="12977" y="13810"/>
                      <a:pt x="12877" y="13744"/>
                    </a:cubicBezTo>
                    <a:cubicBezTo>
                      <a:pt x="12610" y="13510"/>
                      <a:pt x="12310" y="13377"/>
                      <a:pt x="12009" y="13377"/>
                    </a:cubicBezTo>
                    <a:lnTo>
                      <a:pt x="11976" y="13577"/>
                    </a:lnTo>
                    <a:lnTo>
                      <a:pt x="11976" y="13377"/>
                    </a:lnTo>
                    <a:close/>
                    <a:moveTo>
                      <a:pt x="13232" y="14351"/>
                    </a:moveTo>
                    <a:cubicBezTo>
                      <a:pt x="13202" y="14351"/>
                      <a:pt x="13172" y="14359"/>
                      <a:pt x="13144" y="14377"/>
                    </a:cubicBezTo>
                    <a:cubicBezTo>
                      <a:pt x="13044" y="14411"/>
                      <a:pt x="12977" y="14544"/>
                      <a:pt x="13044" y="14644"/>
                    </a:cubicBezTo>
                    <a:cubicBezTo>
                      <a:pt x="13144" y="14878"/>
                      <a:pt x="13244" y="15111"/>
                      <a:pt x="13310" y="15378"/>
                    </a:cubicBezTo>
                    <a:cubicBezTo>
                      <a:pt x="13344" y="15478"/>
                      <a:pt x="13444" y="15545"/>
                      <a:pt x="13511" y="15545"/>
                    </a:cubicBezTo>
                    <a:lnTo>
                      <a:pt x="13577" y="15545"/>
                    </a:lnTo>
                    <a:cubicBezTo>
                      <a:pt x="13677" y="15512"/>
                      <a:pt x="13744" y="15378"/>
                      <a:pt x="13711" y="15278"/>
                    </a:cubicBezTo>
                    <a:cubicBezTo>
                      <a:pt x="13644" y="14978"/>
                      <a:pt x="13544" y="14711"/>
                      <a:pt x="13410" y="14478"/>
                    </a:cubicBezTo>
                    <a:cubicBezTo>
                      <a:pt x="13386" y="14405"/>
                      <a:pt x="13310" y="14351"/>
                      <a:pt x="13232" y="14351"/>
                    </a:cubicBezTo>
                    <a:close/>
                    <a:moveTo>
                      <a:pt x="11566" y="15108"/>
                    </a:moveTo>
                    <a:cubicBezTo>
                      <a:pt x="11524" y="15108"/>
                      <a:pt x="11481" y="15119"/>
                      <a:pt x="11442" y="15145"/>
                    </a:cubicBezTo>
                    <a:cubicBezTo>
                      <a:pt x="11242" y="15278"/>
                      <a:pt x="11142" y="15311"/>
                      <a:pt x="11075" y="15311"/>
                    </a:cubicBezTo>
                    <a:cubicBezTo>
                      <a:pt x="11042" y="15311"/>
                      <a:pt x="11009" y="15278"/>
                      <a:pt x="10975" y="15245"/>
                    </a:cubicBezTo>
                    <a:cubicBezTo>
                      <a:pt x="10939" y="15190"/>
                      <a:pt x="10882" y="15165"/>
                      <a:pt x="10821" y="15165"/>
                    </a:cubicBezTo>
                    <a:cubicBezTo>
                      <a:pt x="10772" y="15165"/>
                      <a:pt x="10720" y="15181"/>
                      <a:pt x="10675" y="15211"/>
                    </a:cubicBezTo>
                    <a:cubicBezTo>
                      <a:pt x="10608" y="15278"/>
                      <a:pt x="10575" y="15412"/>
                      <a:pt x="10642" y="15512"/>
                    </a:cubicBezTo>
                    <a:cubicBezTo>
                      <a:pt x="10742" y="15645"/>
                      <a:pt x="10909" y="15712"/>
                      <a:pt x="11075" y="15712"/>
                    </a:cubicBezTo>
                    <a:cubicBezTo>
                      <a:pt x="11276" y="15712"/>
                      <a:pt x="11476" y="15645"/>
                      <a:pt x="11676" y="15478"/>
                    </a:cubicBezTo>
                    <a:cubicBezTo>
                      <a:pt x="11776" y="15412"/>
                      <a:pt x="11809" y="15278"/>
                      <a:pt x="11743" y="15178"/>
                    </a:cubicBezTo>
                    <a:cubicBezTo>
                      <a:pt x="11701" y="15137"/>
                      <a:pt x="11635" y="15108"/>
                      <a:pt x="11566" y="15108"/>
                    </a:cubicBezTo>
                    <a:close/>
                    <a:moveTo>
                      <a:pt x="13696" y="15939"/>
                    </a:moveTo>
                    <a:cubicBezTo>
                      <a:pt x="13679" y="15939"/>
                      <a:pt x="13662" y="15941"/>
                      <a:pt x="13644" y="15945"/>
                    </a:cubicBezTo>
                    <a:cubicBezTo>
                      <a:pt x="13544" y="15979"/>
                      <a:pt x="13477" y="16079"/>
                      <a:pt x="13477" y="16179"/>
                    </a:cubicBezTo>
                    <a:cubicBezTo>
                      <a:pt x="13477" y="16245"/>
                      <a:pt x="13511" y="16279"/>
                      <a:pt x="13511" y="16346"/>
                    </a:cubicBezTo>
                    <a:cubicBezTo>
                      <a:pt x="13544" y="16546"/>
                      <a:pt x="13544" y="16746"/>
                      <a:pt x="13544" y="16979"/>
                    </a:cubicBezTo>
                    <a:cubicBezTo>
                      <a:pt x="13544" y="17079"/>
                      <a:pt x="13644" y="17179"/>
                      <a:pt x="13744" y="17179"/>
                    </a:cubicBezTo>
                    <a:cubicBezTo>
                      <a:pt x="13877" y="17179"/>
                      <a:pt x="13978" y="17113"/>
                      <a:pt x="13978" y="16979"/>
                    </a:cubicBezTo>
                    <a:lnTo>
                      <a:pt x="13978" y="16946"/>
                    </a:lnTo>
                    <a:cubicBezTo>
                      <a:pt x="13978" y="16712"/>
                      <a:pt x="13944" y="16512"/>
                      <a:pt x="13911" y="16279"/>
                    </a:cubicBezTo>
                    <a:cubicBezTo>
                      <a:pt x="13911" y="16245"/>
                      <a:pt x="13911" y="16179"/>
                      <a:pt x="13911" y="16112"/>
                    </a:cubicBezTo>
                    <a:cubicBezTo>
                      <a:pt x="13882" y="16025"/>
                      <a:pt x="13803" y="15939"/>
                      <a:pt x="13696" y="15939"/>
                    </a:cubicBezTo>
                    <a:close/>
                    <a:moveTo>
                      <a:pt x="368" y="17913"/>
                    </a:moveTo>
                    <a:cubicBezTo>
                      <a:pt x="201" y="17913"/>
                      <a:pt x="168" y="18047"/>
                      <a:pt x="134" y="18214"/>
                    </a:cubicBezTo>
                    <a:cubicBezTo>
                      <a:pt x="101" y="18314"/>
                      <a:pt x="168" y="18414"/>
                      <a:pt x="268" y="18447"/>
                    </a:cubicBezTo>
                    <a:cubicBezTo>
                      <a:pt x="301" y="18480"/>
                      <a:pt x="301" y="18480"/>
                      <a:pt x="334" y="18480"/>
                    </a:cubicBezTo>
                    <a:cubicBezTo>
                      <a:pt x="434" y="18480"/>
                      <a:pt x="501" y="18414"/>
                      <a:pt x="535" y="18314"/>
                    </a:cubicBezTo>
                    <a:cubicBezTo>
                      <a:pt x="535" y="18247"/>
                      <a:pt x="568" y="18214"/>
                      <a:pt x="568" y="18214"/>
                    </a:cubicBezTo>
                    <a:cubicBezTo>
                      <a:pt x="568" y="18180"/>
                      <a:pt x="601" y="18147"/>
                      <a:pt x="601" y="18113"/>
                    </a:cubicBezTo>
                    <a:cubicBezTo>
                      <a:pt x="601" y="18013"/>
                      <a:pt x="501" y="17913"/>
                      <a:pt x="368" y="17913"/>
                    </a:cubicBezTo>
                    <a:close/>
                    <a:moveTo>
                      <a:pt x="13659" y="17605"/>
                    </a:moveTo>
                    <a:cubicBezTo>
                      <a:pt x="13578" y="17605"/>
                      <a:pt x="13505" y="17669"/>
                      <a:pt x="13477" y="17780"/>
                    </a:cubicBezTo>
                    <a:cubicBezTo>
                      <a:pt x="13444" y="18047"/>
                      <a:pt x="13377" y="18280"/>
                      <a:pt x="13277" y="18547"/>
                    </a:cubicBezTo>
                    <a:cubicBezTo>
                      <a:pt x="13244" y="18681"/>
                      <a:pt x="13310" y="18781"/>
                      <a:pt x="13410" y="18814"/>
                    </a:cubicBezTo>
                    <a:lnTo>
                      <a:pt x="13477" y="18814"/>
                    </a:lnTo>
                    <a:cubicBezTo>
                      <a:pt x="13577" y="18814"/>
                      <a:pt x="13644" y="18781"/>
                      <a:pt x="13677" y="18681"/>
                    </a:cubicBezTo>
                    <a:cubicBezTo>
                      <a:pt x="13777" y="18414"/>
                      <a:pt x="13844" y="18113"/>
                      <a:pt x="13877" y="17847"/>
                    </a:cubicBezTo>
                    <a:cubicBezTo>
                      <a:pt x="13911" y="17747"/>
                      <a:pt x="13844" y="17613"/>
                      <a:pt x="13711" y="17613"/>
                    </a:cubicBezTo>
                    <a:cubicBezTo>
                      <a:pt x="13693" y="17607"/>
                      <a:pt x="13676" y="17605"/>
                      <a:pt x="13659" y="17605"/>
                    </a:cubicBezTo>
                    <a:close/>
                    <a:moveTo>
                      <a:pt x="201" y="18881"/>
                    </a:moveTo>
                    <a:cubicBezTo>
                      <a:pt x="101" y="18881"/>
                      <a:pt x="1" y="18947"/>
                      <a:pt x="1" y="19081"/>
                    </a:cubicBezTo>
                    <a:cubicBezTo>
                      <a:pt x="1" y="19114"/>
                      <a:pt x="1" y="19181"/>
                      <a:pt x="1" y="19214"/>
                    </a:cubicBezTo>
                    <a:cubicBezTo>
                      <a:pt x="1" y="19448"/>
                      <a:pt x="34" y="19715"/>
                      <a:pt x="68" y="19948"/>
                    </a:cubicBezTo>
                    <a:cubicBezTo>
                      <a:pt x="68" y="20048"/>
                      <a:pt x="168" y="20115"/>
                      <a:pt x="268" y="20115"/>
                    </a:cubicBezTo>
                    <a:lnTo>
                      <a:pt x="301" y="20115"/>
                    </a:lnTo>
                    <a:cubicBezTo>
                      <a:pt x="434" y="20082"/>
                      <a:pt x="501" y="19981"/>
                      <a:pt x="468" y="19881"/>
                    </a:cubicBezTo>
                    <a:cubicBezTo>
                      <a:pt x="434" y="19648"/>
                      <a:pt x="401" y="19448"/>
                      <a:pt x="401" y="19214"/>
                    </a:cubicBezTo>
                    <a:cubicBezTo>
                      <a:pt x="401" y="19181"/>
                      <a:pt x="401" y="19148"/>
                      <a:pt x="401" y="19081"/>
                    </a:cubicBezTo>
                    <a:cubicBezTo>
                      <a:pt x="434" y="18981"/>
                      <a:pt x="334" y="18881"/>
                      <a:pt x="201" y="18881"/>
                    </a:cubicBezTo>
                    <a:close/>
                    <a:moveTo>
                      <a:pt x="13161" y="19187"/>
                    </a:moveTo>
                    <a:cubicBezTo>
                      <a:pt x="13090" y="19187"/>
                      <a:pt x="13025" y="19242"/>
                      <a:pt x="12977" y="19314"/>
                    </a:cubicBezTo>
                    <a:cubicBezTo>
                      <a:pt x="12877" y="19548"/>
                      <a:pt x="12743" y="19781"/>
                      <a:pt x="12577" y="20015"/>
                    </a:cubicBezTo>
                    <a:cubicBezTo>
                      <a:pt x="12543" y="20115"/>
                      <a:pt x="12577" y="20248"/>
                      <a:pt x="12643" y="20315"/>
                    </a:cubicBezTo>
                    <a:cubicBezTo>
                      <a:pt x="12677" y="20315"/>
                      <a:pt x="12743" y="20348"/>
                      <a:pt x="12777" y="20348"/>
                    </a:cubicBezTo>
                    <a:cubicBezTo>
                      <a:pt x="12843" y="20348"/>
                      <a:pt x="12910" y="20315"/>
                      <a:pt x="12943" y="20248"/>
                    </a:cubicBezTo>
                    <a:cubicBezTo>
                      <a:pt x="13110" y="19981"/>
                      <a:pt x="13244" y="19748"/>
                      <a:pt x="13344" y="19481"/>
                    </a:cubicBezTo>
                    <a:cubicBezTo>
                      <a:pt x="13410" y="19381"/>
                      <a:pt x="13344" y="19248"/>
                      <a:pt x="13244" y="19214"/>
                    </a:cubicBezTo>
                    <a:cubicBezTo>
                      <a:pt x="13216" y="19196"/>
                      <a:pt x="13188" y="19187"/>
                      <a:pt x="13161" y="19187"/>
                    </a:cubicBezTo>
                    <a:close/>
                    <a:moveTo>
                      <a:pt x="514" y="20503"/>
                    </a:moveTo>
                    <a:cubicBezTo>
                      <a:pt x="487" y="20503"/>
                      <a:pt x="460" y="20507"/>
                      <a:pt x="434" y="20515"/>
                    </a:cubicBezTo>
                    <a:cubicBezTo>
                      <a:pt x="334" y="20549"/>
                      <a:pt x="268" y="20682"/>
                      <a:pt x="301" y="20782"/>
                    </a:cubicBezTo>
                    <a:cubicBezTo>
                      <a:pt x="434" y="21049"/>
                      <a:pt x="568" y="21316"/>
                      <a:pt x="735" y="21549"/>
                    </a:cubicBezTo>
                    <a:cubicBezTo>
                      <a:pt x="768" y="21616"/>
                      <a:pt x="835" y="21649"/>
                      <a:pt x="901" y="21649"/>
                    </a:cubicBezTo>
                    <a:cubicBezTo>
                      <a:pt x="935" y="21649"/>
                      <a:pt x="1002" y="21649"/>
                      <a:pt x="1035" y="21616"/>
                    </a:cubicBezTo>
                    <a:cubicBezTo>
                      <a:pt x="1135" y="21549"/>
                      <a:pt x="1135" y="21416"/>
                      <a:pt x="1068" y="21316"/>
                    </a:cubicBezTo>
                    <a:cubicBezTo>
                      <a:pt x="935" y="21116"/>
                      <a:pt x="801" y="20882"/>
                      <a:pt x="701" y="20615"/>
                    </a:cubicBezTo>
                    <a:cubicBezTo>
                      <a:pt x="676" y="20540"/>
                      <a:pt x="595" y="20503"/>
                      <a:pt x="514" y="20503"/>
                    </a:cubicBezTo>
                    <a:close/>
                    <a:moveTo>
                      <a:pt x="12291" y="20602"/>
                    </a:moveTo>
                    <a:cubicBezTo>
                      <a:pt x="12237" y="20602"/>
                      <a:pt x="12180" y="20627"/>
                      <a:pt x="12143" y="20682"/>
                    </a:cubicBezTo>
                    <a:cubicBezTo>
                      <a:pt x="11976" y="20915"/>
                      <a:pt x="11776" y="21116"/>
                      <a:pt x="11609" y="21316"/>
                    </a:cubicBezTo>
                    <a:cubicBezTo>
                      <a:pt x="11542" y="21382"/>
                      <a:pt x="11542" y="21516"/>
                      <a:pt x="11609" y="21616"/>
                    </a:cubicBezTo>
                    <a:cubicBezTo>
                      <a:pt x="11643" y="21649"/>
                      <a:pt x="11709" y="21649"/>
                      <a:pt x="11743" y="21649"/>
                    </a:cubicBezTo>
                    <a:cubicBezTo>
                      <a:pt x="11809" y="21649"/>
                      <a:pt x="11876" y="21649"/>
                      <a:pt x="11909" y="21583"/>
                    </a:cubicBezTo>
                    <a:cubicBezTo>
                      <a:pt x="12110" y="21382"/>
                      <a:pt x="12276" y="21149"/>
                      <a:pt x="12476" y="20949"/>
                    </a:cubicBezTo>
                    <a:cubicBezTo>
                      <a:pt x="12543" y="20849"/>
                      <a:pt x="12510" y="20715"/>
                      <a:pt x="12410" y="20649"/>
                    </a:cubicBezTo>
                    <a:cubicBezTo>
                      <a:pt x="12380" y="20619"/>
                      <a:pt x="12336" y="20602"/>
                      <a:pt x="12291" y="20602"/>
                    </a:cubicBezTo>
                    <a:close/>
                    <a:moveTo>
                      <a:pt x="11171" y="21833"/>
                    </a:moveTo>
                    <a:cubicBezTo>
                      <a:pt x="11117" y="21833"/>
                      <a:pt x="11059" y="21849"/>
                      <a:pt x="11009" y="21883"/>
                    </a:cubicBezTo>
                    <a:cubicBezTo>
                      <a:pt x="10809" y="22050"/>
                      <a:pt x="10608" y="22250"/>
                      <a:pt x="10408" y="22383"/>
                    </a:cubicBezTo>
                    <a:cubicBezTo>
                      <a:pt x="10308" y="22450"/>
                      <a:pt x="10275" y="22583"/>
                      <a:pt x="10342" y="22683"/>
                    </a:cubicBezTo>
                    <a:cubicBezTo>
                      <a:pt x="10375" y="22750"/>
                      <a:pt x="10442" y="22783"/>
                      <a:pt x="10508" y="22783"/>
                    </a:cubicBezTo>
                    <a:cubicBezTo>
                      <a:pt x="10575" y="22783"/>
                      <a:pt x="10608" y="22750"/>
                      <a:pt x="10642" y="22717"/>
                    </a:cubicBezTo>
                    <a:cubicBezTo>
                      <a:pt x="10875" y="22550"/>
                      <a:pt x="11075" y="22383"/>
                      <a:pt x="11309" y="22183"/>
                    </a:cubicBezTo>
                    <a:cubicBezTo>
                      <a:pt x="11376" y="22116"/>
                      <a:pt x="11409" y="21983"/>
                      <a:pt x="11309" y="21883"/>
                    </a:cubicBezTo>
                    <a:cubicBezTo>
                      <a:pt x="11276" y="21849"/>
                      <a:pt x="11226" y="21833"/>
                      <a:pt x="11171" y="21833"/>
                    </a:cubicBezTo>
                    <a:close/>
                    <a:moveTo>
                      <a:pt x="1439" y="21874"/>
                    </a:moveTo>
                    <a:cubicBezTo>
                      <a:pt x="1385" y="21874"/>
                      <a:pt x="1335" y="21900"/>
                      <a:pt x="1302" y="21950"/>
                    </a:cubicBezTo>
                    <a:cubicBezTo>
                      <a:pt x="1202" y="22016"/>
                      <a:pt x="1202" y="22150"/>
                      <a:pt x="1302" y="22216"/>
                    </a:cubicBezTo>
                    <a:cubicBezTo>
                      <a:pt x="1469" y="22417"/>
                      <a:pt x="1702" y="22617"/>
                      <a:pt x="1936" y="22817"/>
                    </a:cubicBezTo>
                    <a:cubicBezTo>
                      <a:pt x="1969" y="22850"/>
                      <a:pt x="2002" y="22850"/>
                      <a:pt x="2069" y="22850"/>
                    </a:cubicBezTo>
                    <a:cubicBezTo>
                      <a:pt x="2136" y="22850"/>
                      <a:pt x="2169" y="22817"/>
                      <a:pt x="2236" y="22783"/>
                    </a:cubicBezTo>
                    <a:cubicBezTo>
                      <a:pt x="2302" y="22683"/>
                      <a:pt x="2269" y="22550"/>
                      <a:pt x="2169" y="22483"/>
                    </a:cubicBezTo>
                    <a:cubicBezTo>
                      <a:pt x="1969" y="22316"/>
                      <a:pt x="1769" y="22116"/>
                      <a:pt x="1602" y="21950"/>
                    </a:cubicBezTo>
                    <a:cubicBezTo>
                      <a:pt x="1552" y="21900"/>
                      <a:pt x="1494" y="21874"/>
                      <a:pt x="1439" y="21874"/>
                    </a:cubicBezTo>
                    <a:close/>
                    <a:moveTo>
                      <a:pt x="9822" y="22815"/>
                    </a:moveTo>
                    <a:cubicBezTo>
                      <a:pt x="9783" y="22815"/>
                      <a:pt x="9743" y="22827"/>
                      <a:pt x="9708" y="22850"/>
                    </a:cubicBezTo>
                    <a:cubicBezTo>
                      <a:pt x="9474" y="22984"/>
                      <a:pt x="9241" y="23117"/>
                      <a:pt x="9007" y="23250"/>
                    </a:cubicBezTo>
                    <a:cubicBezTo>
                      <a:pt x="8907" y="23284"/>
                      <a:pt x="8840" y="23417"/>
                      <a:pt x="8907" y="23517"/>
                    </a:cubicBezTo>
                    <a:cubicBezTo>
                      <a:pt x="8941" y="23584"/>
                      <a:pt x="9007" y="23651"/>
                      <a:pt x="9107" y="23651"/>
                    </a:cubicBezTo>
                    <a:cubicBezTo>
                      <a:pt x="9141" y="23651"/>
                      <a:pt x="9141" y="23617"/>
                      <a:pt x="9174" y="23617"/>
                    </a:cubicBezTo>
                    <a:cubicBezTo>
                      <a:pt x="9441" y="23484"/>
                      <a:pt x="9708" y="23351"/>
                      <a:pt x="9941" y="23217"/>
                    </a:cubicBezTo>
                    <a:cubicBezTo>
                      <a:pt x="10041" y="23150"/>
                      <a:pt x="10075" y="23017"/>
                      <a:pt x="10008" y="22917"/>
                    </a:cubicBezTo>
                    <a:cubicBezTo>
                      <a:pt x="9965" y="22852"/>
                      <a:pt x="9894" y="22815"/>
                      <a:pt x="9822" y="22815"/>
                    </a:cubicBezTo>
                    <a:close/>
                    <a:moveTo>
                      <a:pt x="2746" y="22916"/>
                    </a:moveTo>
                    <a:cubicBezTo>
                      <a:pt x="2683" y="22916"/>
                      <a:pt x="2612" y="22952"/>
                      <a:pt x="2569" y="23017"/>
                    </a:cubicBezTo>
                    <a:cubicBezTo>
                      <a:pt x="2503" y="23117"/>
                      <a:pt x="2536" y="23217"/>
                      <a:pt x="2636" y="23284"/>
                    </a:cubicBezTo>
                    <a:cubicBezTo>
                      <a:pt x="2870" y="23417"/>
                      <a:pt x="3103" y="23584"/>
                      <a:pt x="3370" y="23717"/>
                    </a:cubicBezTo>
                    <a:lnTo>
                      <a:pt x="3470" y="23717"/>
                    </a:lnTo>
                    <a:cubicBezTo>
                      <a:pt x="3537" y="23717"/>
                      <a:pt x="3637" y="23684"/>
                      <a:pt x="3670" y="23617"/>
                    </a:cubicBezTo>
                    <a:cubicBezTo>
                      <a:pt x="3703" y="23517"/>
                      <a:pt x="3670" y="23384"/>
                      <a:pt x="3570" y="23317"/>
                    </a:cubicBezTo>
                    <a:cubicBezTo>
                      <a:pt x="3303" y="23217"/>
                      <a:pt x="3070" y="23084"/>
                      <a:pt x="2836" y="22950"/>
                    </a:cubicBezTo>
                    <a:cubicBezTo>
                      <a:pt x="2813" y="22927"/>
                      <a:pt x="2781" y="22916"/>
                      <a:pt x="2746" y="22916"/>
                    </a:cubicBezTo>
                    <a:close/>
                    <a:moveTo>
                      <a:pt x="8308" y="23542"/>
                    </a:moveTo>
                    <a:cubicBezTo>
                      <a:pt x="8286" y="23542"/>
                      <a:pt x="8264" y="23545"/>
                      <a:pt x="8240" y="23551"/>
                    </a:cubicBezTo>
                    <a:cubicBezTo>
                      <a:pt x="8007" y="23651"/>
                      <a:pt x="7740" y="23717"/>
                      <a:pt x="7473" y="23784"/>
                    </a:cubicBezTo>
                    <a:cubicBezTo>
                      <a:pt x="7373" y="23818"/>
                      <a:pt x="7306" y="23918"/>
                      <a:pt x="7306" y="24018"/>
                    </a:cubicBezTo>
                    <a:cubicBezTo>
                      <a:pt x="7339" y="24118"/>
                      <a:pt x="7439" y="24184"/>
                      <a:pt x="7540" y="24184"/>
                    </a:cubicBezTo>
                    <a:lnTo>
                      <a:pt x="7573" y="24184"/>
                    </a:lnTo>
                    <a:cubicBezTo>
                      <a:pt x="7840" y="24118"/>
                      <a:pt x="8107" y="24051"/>
                      <a:pt x="8407" y="23951"/>
                    </a:cubicBezTo>
                    <a:cubicBezTo>
                      <a:pt x="8507" y="23918"/>
                      <a:pt x="8574" y="23784"/>
                      <a:pt x="8507" y="23684"/>
                    </a:cubicBezTo>
                    <a:cubicBezTo>
                      <a:pt x="8479" y="23602"/>
                      <a:pt x="8407" y="23542"/>
                      <a:pt x="8308" y="23542"/>
                    </a:cubicBezTo>
                    <a:close/>
                    <a:moveTo>
                      <a:pt x="4248" y="23642"/>
                    </a:moveTo>
                    <a:cubicBezTo>
                      <a:pt x="4160" y="23642"/>
                      <a:pt x="4065" y="23702"/>
                      <a:pt x="4037" y="23784"/>
                    </a:cubicBezTo>
                    <a:cubicBezTo>
                      <a:pt x="4004" y="23884"/>
                      <a:pt x="4070" y="24018"/>
                      <a:pt x="4170" y="24051"/>
                    </a:cubicBezTo>
                    <a:cubicBezTo>
                      <a:pt x="4437" y="24151"/>
                      <a:pt x="4738" y="24218"/>
                      <a:pt x="5004" y="24251"/>
                    </a:cubicBezTo>
                    <a:lnTo>
                      <a:pt x="5038" y="24251"/>
                    </a:lnTo>
                    <a:cubicBezTo>
                      <a:pt x="5138" y="24251"/>
                      <a:pt x="5238" y="24184"/>
                      <a:pt x="5238" y="24084"/>
                    </a:cubicBezTo>
                    <a:cubicBezTo>
                      <a:pt x="5271" y="23984"/>
                      <a:pt x="5205" y="23884"/>
                      <a:pt x="5071" y="23851"/>
                    </a:cubicBezTo>
                    <a:cubicBezTo>
                      <a:pt x="4804" y="23818"/>
                      <a:pt x="4571" y="23751"/>
                      <a:pt x="4304" y="23651"/>
                    </a:cubicBezTo>
                    <a:cubicBezTo>
                      <a:pt x="4286" y="23645"/>
                      <a:pt x="4267" y="23642"/>
                      <a:pt x="4248" y="23642"/>
                    </a:cubicBezTo>
                    <a:close/>
                    <a:moveTo>
                      <a:pt x="6672" y="23918"/>
                    </a:moveTo>
                    <a:cubicBezTo>
                      <a:pt x="6405" y="23951"/>
                      <a:pt x="6139" y="23951"/>
                      <a:pt x="5872" y="23951"/>
                    </a:cubicBezTo>
                    <a:cubicBezTo>
                      <a:pt x="5772" y="23951"/>
                      <a:pt x="5672" y="24018"/>
                      <a:pt x="5672" y="24151"/>
                    </a:cubicBezTo>
                    <a:cubicBezTo>
                      <a:pt x="5672" y="24251"/>
                      <a:pt x="5738" y="24351"/>
                      <a:pt x="5872" y="24351"/>
                    </a:cubicBezTo>
                    <a:lnTo>
                      <a:pt x="6072" y="24351"/>
                    </a:lnTo>
                    <a:cubicBezTo>
                      <a:pt x="6305" y="24351"/>
                      <a:pt x="6505" y="24351"/>
                      <a:pt x="6739" y="24318"/>
                    </a:cubicBezTo>
                    <a:cubicBezTo>
                      <a:pt x="6839" y="24318"/>
                      <a:pt x="6906" y="24218"/>
                      <a:pt x="6906" y="24118"/>
                    </a:cubicBezTo>
                    <a:cubicBezTo>
                      <a:pt x="6906" y="23984"/>
                      <a:pt x="6772" y="23918"/>
                      <a:pt x="6672" y="23918"/>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5" name="Google Shape;2845;p30"/>
            <p:cNvGrpSpPr/>
            <p:nvPr/>
          </p:nvGrpSpPr>
          <p:grpSpPr>
            <a:xfrm flipH="1">
              <a:off x="7872526" y="4134861"/>
              <a:ext cx="1335311" cy="948781"/>
              <a:chOff x="7491526" y="4134861"/>
              <a:chExt cx="1335311" cy="948781"/>
            </a:xfrm>
          </p:grpSpPr>
          <p:sp>
            <p:nvSpPr>
              <p:cNvPr id="2846" name="Google Shape;2846;p30"/>
              <p:cNvSpPr/>
              <p:nvPr/>
            </p:nvSpPr>
            <p:spPr>
              <a:xfrm>
                <a:off x="7589426" y="4558467"/>
                <a:ext cx="350886" cy="170547"/>
              </a:xfrm>
              <a:custGeom>
                <a:avLst/>
                <a:gdLst/>
                <a:ahLst/>
                <a:cxnLst/>
                <a:rect l="l" t="t" r="r" b="b"/>
                <a:pathLst>
                  <a:path w="17418" h="8467" extrusionOk="0">
                    <a:moveTo>
                      <a:pt x="4496" y="0"/>
                    </a:moveTo>
                    <a:cubicBezTo>
                      <a:pt x="1838" y="0"/>
                      <a:pt x="0" y="569"/>
                      <a:pt x="1012" y="1157"/>
                    </a:cubicBezTo>
                    <a:cubicBezTo>
                      <a:pt x="2679" y="2127"/>
                      <a:pt x="15085" y="8467"/>
                      <a:pt x="17114" y="8467"/>
                    </a:cubicBezTo>
                    <a:cubicBezTo>
                      <a:pt x="17318" y="8467"/>
                      <a:pt x="17417" y="8402"/>
                      <a:pt x="17390" y="8262"/>
                    </a:cubicBezTo>
                    <a:cubicBezTo>
                      <a:pt x="17390" y="8262"/>
                      <a:pt x="16289" y="3792"/>
                      <a:pt x="11519" y="1424"/>
                    </a:cubicBezTo>
                    <a:cubicBezTo>
                      <a:pt x="9364" y="376"/>
                      <a:pt x="6659" y="0"/>
                      <a:pt x="4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30"/>
              <p:cNvSpPr/>
              <p:nvPr/>
            </p:nvSpPr>
            <p:spPr>
              <a:xfrm>
                <a:off x="8531704" y="4318353"/>
                <a:ext cx="100141" cy="100813"/>
              </a:xfrm>
              <a:custGeom>
                <a:avLst/>
                <a:gdLst/>
                <a:ahLst/>
                <a:cxnLst/>
                <a:rect l="l" t="t" r="r" b="b"/>
                <a:pathLst>
                  <a:path w="4971" h="5005" extrusionOk="0">
                    <a:moveTo>
                      <a:pt x="2669" y="601"/>
                    </a:moveTo>
                    <a:cubicBezTo>
                      <a:pt x="2736" y="801"/>
                      <a:pt x="2803" y="1101"/>
                      <a:pt x="2869" y="1302"/>
                    </a:cubicBezTo>
                    <a:cubicBezTo>
                      <a:pt x="2969" y="1802"/>
                      <a:pt x="3003" y="1935"/>
                      <a:pt x="3069" y="2002"/>
                    </a:cubicBezTo>
                    <a:cubicBezTo>
                      <a:pt x="3136" y="2069"/>
                      <a:pt x="3203" y="2136"/>
                      <a:pt x="3703" y="2302"/>
                    </a:cubicBezTo>
                    <a:cubicBezTo>
                      <a:pt x="3903" y="2369"/>
                      <a:pt x="4170" y="2469"/>
                      <a:pt x="4370" y="2536"/>
                    </a:cubicBezTo>
                    <a:cubicBezTo>
                      <a:pt x="4104" y="2669"/>
                      <a:pt x="3637" y="2869"/>
                      <a:pt x="3203" y="3003"/>
                    </a:cubicBezTo>
                    <a:cubicBezTo>
                      <a:pt x="3170" y="3003"/>
                      <a:pt x="3103" y="3070"/>
                      <a:pt x="3103" y="3103"/>
                    </a:cubicBezTo>
                    <a:cubicBezTo>
                      <a:pt x="2903" y="3570"/>
                      <a:pt x="2636" y="4137"/>
                      <a:pt x="2469" y="4404"/>
                    </a:cubicBezTo>
                    <a:cubicBezTo>
                      <a:pt x="2369" y="4104"/>
                      <a:pt x="2202" y="3537"/>
                      <a:pt x="2069" y="3036"/>
                    </a:cubicBezTo>
                    <a:cubicBezTo>
                      <a:pt x="2035" y="2936"/>
                      <a:pt x="2002" y="2903"/>
                      <a:pt x="1902" y="2869"/>
                    </a:cubicBezTo>
                    <a:cubicBezTo>
                      <a:pt x="1435" y="2769"/>
                      <a:pt x="868" y="2669"/>
                      <a:pt x="568" y="2569"/>
                    </a:cubicBezTo>
                    <a:cubicBezTo>
                      <a:pt x="868" y="2402"/>
                      <a:pt x="1502" y="2136"/>
                      <a:pt x="2035" y="1902"/>
                    </a:cubicBezTo>
                    <a:cubicBezTo>
                      <a:pt x="2069" y="1902"/>
                      <a:pt x="2135" y="1835"/>
                      <a:pt x="2135" y="1802"/>
                    </a:cubicBezTo>
                    <a:cubicBezTo>
                      <a:pt x="2302" y="1368"/>
                      <a:pt x="2536" y="868"/>
                      <a:pt x="2669" y="601"/>
                    </a:cubicBezTo>
                    <a:close/>
                    <a:moveTo>
                      <a:pt x="2703" y="1"/>
                    </a:moveTo>
                    <a:cubicBezTo>
                      <a:pt x="2569" y="1"/>
                      <a:pt x="2369" y="1"/>
                      <a:pt x="1769" y="1568"/>
                    </a:cubicBezTo>
                    <a:cubicBezTo>
                      <a:pt x="101" y="2236"/>
                      <a:pt x="34" y="2436"/>
                      <a:pt x="34" y="2536"/>
                    </a:cubicBezTo>
                    <a:cubicBezTo>
                      <a:pt x="1" y="2603"/>
                      <a:pt x="34" y="2703"/>
                      <a:pt x="67" y="2736"/>
                    </a:cubicBezTo>
                    <a:cubicBezTo>
                      <a:pt x="101" y="2803"/>
                      <a:pt x="234" y="2969"/>
                      <a:pt x="1702" y="3270"/>
                    </a:cubicBezTo>
                    <a:cubicBezTo>
                      <a:pt x="2135" y="5004"/>
                      <a:pt x="2269" y="5004"/>
                      <a:pt x="2436" y="5004"/>
                    </a:cubicBezTo>
                    <a:cubicBezTo>
                      <a:pt x="2436" y="5004"/>
                      <a:pt x="2436" y="5004"/>
                      <a:pt x="2469" y="4971"/>
                    </a:cubicBezTo>
                    <a:cubicBezTo>
                      <a:pt x="2569" y="4971"/>
                      <a:pt x="2736" y="4971"/>
                      <a:pt x="3436" y="3370"/>
                    </a:cubicBezTo>
                    <a:cubicBezTo>
                      <a:pt x="3870" y="3203"/>
                      <a:pt x="4704" y="2903"/>
                      <a:pt x="4871" y="2736"/>
                    </a:cubicBezTo>
                    <a:cubicBezTo>
                      <a:pt x="4937" y="2703"/>
                      <a:pt x="4971" y="2569"/>
                      <a:pt x="4971" y="2502"/>
                    </a:cubicBezTo>
                    <a:cubicBezTo>
                      <a:pt x="4937" y="2302"/>
                      <a:pt x="4704" y="2202"/>
                      <a:pt x="3837" y="1902"/>
                    </a:cubicBezTo>
                    <a:cubicBezTo>
                      <a:pt x="3670" y="1835"/>
                      <a:pt x="3470" y="1769"/>
                      <a:pt x="3403" y="1735"/>
                    </a:cubicBezTo>
                    <a:cubicBezTo>
                      <a:pt x="3370" y="1635"/>
                      <a:pt x="3303" y="1402"/>
                      <a:pt x="3270" y="1202"/>
                    </a:cubicBezTo>
                    <a:cubicBezTo>
                      <a:pt x="3103" y="601"/>
                      <a:pt x="3003" y="234"/>
                      <a:pt x="2903" y="101"/>
                    </a:cubicBezTo>
                    <a:cubicBezTo>
                      <a:pt x="2869" y="34"/>
                      <a:pt x="2769" y="1"/>
                      <a:pt x="270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30"/>
              <p:cNvSpPr/>
              <p:nvPr/>
            </p:nvSpPr>
            <p:spPr>
              <a:xfrm>
                <a:off x="7808694" y="4404305"/>
                <a:ext cx="202276" cy="596742"/>
              </a:xfrm>
              <a:custGeom>
                <a:avLst/>
                <a:gdLst/>
                <a:ahLst/>
                <a:cxnLst/>
                <a:rect l="l" t="t" r="r" b="b"/>
                <a:pathLst>
                  <a:path w="10041" h="29626" extrusionOk="0">
                    <a:moveTo>
                      <a:pt x="224" y="1"/>
                    </a:moveTo>
                    <a:cubicBezTo>
                      <a:pt x="182" y="1"/>
                      <a:pt x="139" y="12"/>
                      <a:pt x="100" y="37"/>
                    </a:cubicBezTo>
                    <a:cubicBezTo>
                      <a:pt x="0" y="137"/>
                      <a:pt x="0" y="271"/>
                      <a:pt x="67" y="337"/>
                    </a:cubicBezTo>
                    <a:cubicBezTo>
                      <a:pt x="167" y="471"/>
                      <a:pt x="9607" y="12179"/>
                      <a:pt x="9207" y="29392"/>
                    </a:cubicBezTo>
                    <a:cubicBezTo>
                      <a:pt x="9207" y="29525"/>
                      <a:pt x="9274" y="29592"/>
                      <a:pt x="9407" y="29625"/>
                    </a:cubicBezTo>
                    <a:cubicBezTo>
                      <a:pt x="9507" y="29625"/>
                      <a:pt x="9607" y="29525"/>
                      <a:pt x="9607" y="29392"/>
                    </a:cubicBezTo>
                    <a:cubicBezTo>
                      <a:pt x="10041" y="12012"/>
                      <a:pt x="501" y="204"/>
                      <a:pt x="401" y="71"/>
                    </a:cubicBezTo>
                    <a:cubicBezTo>
                      <a:pt x="359" y="29"/>
                      <a:pt x="293" y="1"/>
                      <a:pt x="22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30"/>
              <p:cNvSpPr/>
              <p:nvPr/>
            </p:nvSpPr>
            <p:spPr>
              <a:xfrm>
                <a:off x="8003547" y="4270046"/>
                <a:ext cx="335354" cy="739048"/>
              </a:xfrm>
              <a:custGeom>
                <a:avLst/>
                <a:gdLst/>
                <a:ahLst/>
                <a:cxnLst/>
                <a:rect l="l" t="t" r="r" b="b"/>
                <a:pathLst>
                  <a:path w="16647" h="36691" extrusionOk="0">
                    <a:moveTo>
                      <a:pt x="16401" y="1"/>
                    </a:moveTo>
                    <a:cubicBezTo>
                      <a:pt x="16353" y="1"/>
                      <a:pt x="16309" y="19"/>
                      <a:pt x="16279" y="64"/>
                    </a:cubicBezTo>
                    <a:cubicBezTo>
                      <a:pt x="16112" y="198"/>
                      <a:pt x="1" y="14975"/>
                      <a:pt x="7473" y="36557"/>
                    </a:cubicBezTo>
                    <a:cubicBezTo>
                      <a:pt x="7473" y="36624"/>
                      <a:pt x="7573" y="36690"/>
                      <a:pt x="7640" y="36690"/>
                    </a:cubicBezTo>
                    <a:lnTo>
                      <a:pt x="7740" y="36690"/>
                    </a:lnTo>
                    <a:cubicBezTo>
                      <a:pt x="7840" y="36657"/>
                      <a:pt x="7907" y="36524"/>
                      <a:pt x="7840" y="36423"/>
                    </a:cubicBezTo>
                    <a:cubicBezTo>
                      <a:pt x="468" y="15108"/>
                      <a:pt x="16379" y="498"/>
                      <a:pt x="16546" y="364"/>
                    </a:cubicBezTo>
                    <a:cubicBezTo>
                      <a:pt x="16646" y="298"/>
                      <a:pt x="16646" y="164"/>
                      <a:pt x="16579" y="64"/>
                    </a:cubicBezTo>
                    <a:cubicBezTo>
                      <a:pt x="16525" y="27"/>
                      <a:pt x="16460" y="1"/>
                      <a:pt x="164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30"/>
              <p:cNvSpPr/>
              <p:nvPr/>
            </p:nvSpPr>
            <p:spPr>
              <a:xfrm>
                <a:off x="8346923" y="4530426"/>
                <a:ext cx="101491" cy="461888"/>
              </a:xfrm>
              <a:custGeom>
                <a:avLst/>
                <a:gdLst/>
                <a:ahLst/>
                <a:cxnLst/>
                <a:rect l="l" t="t" r="r" b="b"/>
                <a:pathLst>
                  <a:path w="5038" h="22931" extrusionOk="0">
                    <a:moveTo>
                      <a:pt x="4769" y="1"/>
                    </a:moveTo>
                    <a:cubicBezTo>
                      <a:pt x="4714" y="1"/>
                      <a:pt x="4659" y="26"/>
                      <a:pt x="4604" y="81"/>
                    </a:cubicBezTo>
                    <a:cubicBezTo>
                      <a:pt x="1568" y="4217"/>
                      <a:pt x="601" y="10155"/>
                      <a:pt x="301" y="14424"/>
                    </a:cubicBezTo>
                    <a:cubicBezTo>
                      <a:pt x="0" y="19028"/>
                      <a:pt x="401" y="22697"/>
                      <a:pt x="401" y="22764"/>
                    </a:cubicBezTo>
                    <a:cubicBezTo>
                      <a:pt x="434" y="22864"/>
                      <a:pt x="501" y="22930"/>
                      <a:pt x="601" y="22930"/>
                    </a:cubicBezTo>
                    <a:lnTo>
                      <a:pt x="634" y="22930"/>
                    </a:lnTo>
                    <a:cubicBezTo>
                      <a:pt x="768" y="22930"/>
                      <a:pt x="834" y="22830"/>
                      <a:pt x="834" y="22697"/>
                    </a:cubicBezTo>
                    <a:cubicBezTo>
                      <a:pt x="834" y="22664"/>
                      <a:pt x="401" y="19028"/>
                      <a:pt x="734" y="14458"/>
                    </a:cubicBezTo>
                    <a:cubicBezTo>
                      <a:pt x="1001" y="10255"/>
                      <a:pt x="1968" y="4384"/>
                      <a:pt x="4971" y="348"/>
                    </a:cubicBezTo>
                    <a:cubicBezTo>
                      <a:pt x="5037" y="247"/>
                      <a:pt x="5004" y="114"/>
                      <a:pt x="4904" y="47"/>
                    </a:cubicBezTo>
                    <a:cubicBezTo>
                      <a:pt x="4859" y="17"/>
                      <a:pt x="4814" y="1"/>
                      <a:pt x="47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30"/>
              <p:cNvSpPr/>
              <p:nvPr/>
            </p:nvSpPr>
            <p:spPr>
              <a:xfrm>
                <a:off x="7601674" y="4134861"/>
                <a:ext cx="408742" cy="349211"/>
              </a:xfrm>
              <a:custGeom>
                <a:avLst/>
                <a:gdLst/>
                <a:ahLst/>
                <a:cxnLst/>
                <a:rect l="l" t="t" r="r" b="b"/>
                <a:pathLst>
                  <a:path w="20290" h="17337" extrusionOk="0">
                    <a:moveTo>
                      <a:pt x="10552" y="1"/>
                    </a:moveTo>
                    <a:cubicBezTo>
                      <a:pt x="10537" y="1"/>
                      <a:pt x="10524" y="2"/>
                      <a:pt x="10511" y="4"/>
                    </a:cubicBezTo>
                    <a:cubicBezTo>
                      <a:pt x="9277" y="204"/>
                      <a:pt x="10111" y="4073"/>
                      <a:pt x="10111" y="4073"/>
                    </a:cubicBezTo>
                    <a:cubicBezTo>
                      <a:pt x="10111" y="4073"/>
                      <a:pt x="7579" y="2257"/>
                      <a:pt x="6407" y="2257"/>
                    </a:cubicBezTo>
                    <a:cubicBezTo>
                      <a:pt x="5998" y="2257"/>
                      <a:pt x="5755" y="2478"/>
                      <a:pt x="5841" y="3072"/>
                    </a:cubicBezTo>
                    <a:cubicBezTo>
                      <a:pt x="6174" y="5407"/>
                      <a:pt x="6842" y="6909"/>
                      <a:pt x="6842" y="6909"/>
                    </a:cubicBezTo>
                    <a:cubicBezTo>
                      <a:pt x="6842" y="6909"/>
                      <a:pt x="4854" y="5863"/>
                      <a:pt x="3715" y="5863"/>
                    </a:cubicBezTo>
                    <a:cubicBezTo>
                      <a:pt x="3279" y="5863"/>
                      <a:pt x="2966" y="6016"/>
                      <a:pt x="2939" y="6442"/>
                    </a:cubicBezTo>
                    <a:cubicBezTo>
                      <a:pt x="2839" y="7943"/>
                      <a:pt x="4040" y="10011"/>
                      <a:pt x="4040" y="10011"/>
                    </a:cubicBezTo>
                    <a:cubicBezTo>
                      <a:pt x="4040" y="10011"/>
                      <a:pt x="2172" y="9200"/>
                      <a:pt x="1012" y="9200"/>
                    </a:cubicBezTo>
                    <a:cubicBezTo>
                      <a:pt x="411" y="9200"/>
                      <a:pt x="0" y="9417"/>
                      <a:pt x="137" y="10077"/>
                    </a:cubicBezTo>
                    <a:cubicBezTo>
                      <a:pt x="537" y="12012"/>
                      <a:pt x="4273" y="15748"/>
                      <a:pt x="4273" y="15748"/>
                    </a:cubicBezTo>
                    <a:cubicBezTo>
                      <a:pt x="4273" y="15748"/>
                      <a:pt x="5786" y="17337"/>
                      <a:pt x="8363" y="17337"/>
                    </a:cubicBezTo>
                    <a:cubicBezTo>
                      <a:pt x="9962" y="17337"/>
                      <a:pt x="11969" y="16726"/>
                      <a:pt x="14280" y="14747"/>
                    </a:cubicBezTo>
                    <a:cubicBezTo>
                      <a:pt x="20290" y="9597"/>
                      <a:pt x="11951" y="1"/>
                      <a:pt x="105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30"/>
              <p:cNvSpPr/>
              <p:nvPr/>
            </p:nvSpPr>
            <p:spPr>
              <a:xfrm>
                <a:off x="7664221" y="4237695"/>
                <a:ext cx="262771" cy="211698"/>
              </a:xfrm>
              <a:custGeom>
                <a:avLst/>
                <a:gdLst/>
                <a:ahLst/>
                <a:cxnLst/>
                <a:rect l="l" t="t" r="r" b="b"/>
                <a:pathLst>
                  <a:path w="13044" h="10510" extrusionOk="0">
                    <a:moveTo>
                      <a:pt x="8673" y="2170"/>
                    </a:moveTo>
                    <a:cubicBezTo>
                      <a:pt x="8740" y="2204"/>
                      <a:pt x="8874" y="2337"/>
                      <a:pt x="9007" y="2537"/>
                    </a:cubicBezTo>
                    <a:cubicBezTo>
                      <a:pt x="9207" y="2804"/>
                      <a:pt x="9374" y="3104"/>
                      <a:pt x="9474" y="3471"/>
                    </a:cubicBezTo>
                    <a:cubicBezTo>
                      <a:pt x="9007" y="3205"/>
                      <a:pt x="8707" y="2771"/>
                      <a:pt x="8673" y="2304"/>
                    </a:cubicBezTo>
                    <a:cubicBezTo>
                      <a:pt x="8640" y="2237"/>
                      <a:pt x="8640" y="2204"/>
                      <a:pt x="8673" y="2170"/>
                    </a:cubicBezTo>
                    <a:close/>
                    <a:moveTo>
                      <a:pt x="6438" y="3171"/>
                    </a:moveTo>
                    <a:cubicBezTo>
                      <a:pt x="6639" y="3271"/>
                      <a:pt x="7006" y="3805"/>
                      <a:pt x="7239" y="4505"/>
                    </a:cubicBezTo>
                    <a:cubicBezTo>
                      <a:pt x="6772" y="4105"/>
                      <a:pt x="6438" y="3638"/>
                      <a:pt x="6405" y="3271"/>
                    </a:cubicBezTo>
                    <a:cubicBezTo>
                      <a:pt x="6405" y="3238"/>
                      <a:pt x="6405" y="3171"/>
                      <a:pt x="6438" y="3171"/>
                    </a:cubicBezTo>
                    <a:close/>
                    <a:moveTo>
                      <a:pt x="2102" y="7541"/>
                    </a:moveTo>
                    <a:cubicBezTo>
                      <a:pt x="2135" y="7541"/>
                      <a:pt x="2235" y="7574"/>
                      <a:pt x="2402" y="7808"/>
                    </a:cubicBezTo>
                    <a:cubicBezTo>
                      <a:pt x="2569" y="8041"/>
                      <a:pt x="2702" y="8442"/>
                      <a:pt x="2769" y="8842"/>
                    </a:cubicBezTo>
                    <a:cubicBezTo>
                      <a:pt x="2569" y="8708"/>
                      <a:pt x="2369" y="8542"/>
                      <a:pt x="2269" y="8342"/>
                    </a:cubicBezTo>
                    <a:cubicBezTo>
                      <a:pt x="2035" y="8075"/>
                      <a:pt x="1969" y="7774"/>
                      <a:pt x="2035" y="7608"/>
                    </a:cubicBezTo>
                    <a:cubicBezTo>
                      <a:pt x="2069" y="7541"/>
                      <a:pt x="2102" y="7541"/>
                      <a:pt x="2102" y="7541"/>
                    </a:cubicBezTo>
                    <a:close/>
                    <a:moveTo>
                      <a:pt x="11514" y="1"/>
                    </a:moveTo>
                    <a:cubicBezTo>
                      <a:pt x="11480" y="1"/>
                      <a:pt x="11444" y="12"/>
                      <a:pt x="11409" y="36"/>
                    </a:cubicBezTo>
                    <a:cubicBezTo>
                      <a:pt x="11309" y="102"/>
                      <a:pt x="11275" y="236"/>
                      <a:pt x="11342" y="336"/>
                    </a:cubicBezTo>
                    <a:cubicBezTo>
                      <a:pt x="11375" y="369"/>
                      <a:pt x="12776" y="2271"/>
                      <a:pt x="11609" y="3271"/>
                    </a:cubicBezTo>
                    <a:cubicBezTo>
                      <a:pt x="11259" y="3571"/>
                      <a:pt x="10833" y="3722"/>
                      <a:pt x="10403" y="3722"/>
                    </a:cubicBezTo>
                    <a:cubicBezTo>
                      <a:pt x="10260" y="3722"/>
                      <a:pt x="10116" y="3705"/>
                      <a:pt x="9974" y="3672"/>
                    </a:cubicBezTo>
                    <a:cubicBezTo>
                      <a:pt x="9774" y="2804"/>
                      <a:pt x="9274" y="2104"/>
                      <a:pt x="8940" y="1837"/>
                    </a:cubicBezTo>
                    <a:cubicBezTo>
                      <a:pt x="8803" y="1759"/>
                      <a:pt x="8690" y="1726"/>
                      <a:pt x="8599" y="1726"/>
                    </a:cubicBezTo>
                    <a:cubicBezTo>
                      <a:pt x="8534" y="1726"/>
                      <a:pt x="8481" y="1743"/>
                      <a:pt x="8440" y="1770"/>
                    </a:cubicBezTo>
                    <a:cubicBezTo>
                      <a:pt x="8306" y="1870"/>
                      <a:pt x="8206" y="2037"/>
                      <a:pt x="8240" y="2337"/>
                    </a:cubicBezTo>
                    <a:cubicBezTo>
                      <a:pt x="8306" y="3004"/>
                      <a:pt x="8773" y="3638"/>
                      <a:pt x="9507" y="3938"/>
                    </a:cubicBezTo>
                    <a:cubicBezTo>
                      <a:pt x="9541" y="3972"/>
                      <a:pt x="9574" y="3972"/>
                      <a:pt x="9607" y="3972"/>
                    </a:cubicBezTo>
                    <a:cubicBezTo>
                      <a:pt x="9674" y="4305"/>
                      <a:pt x="9674" y="4606"/>
                      <a:pt x="9607" y="4906"/>
                    </a:cubicBezTo>
                    <a:cubicBezTo>
                      <a:pt x="9546" y="5242"/>
                      <a:pt x="9373" y="5410"/>
                      <a:pt x="9036" y="5410"/>
                    </a:cubicBezTo>
                    <a:cubicBezTo>
                      <a:pt x="9006" y="5410"/>
                      <a:pt x="8974" y="5409"/>
                      <a:pt x="8940" y="5406"/>
                    </a:cubicBezTo>
                    <a:cubicBezTo>
                      <a:pt x="8607" y="5373"/>
                      <a:pt x="8173" y="5173"/>
                      <a:pt x="7806" y="4939"/>
                    </a:cubicBezTo>
                    <a:cubicBezTo>
                      <a:pt x="7573" y="3905"/>
                      <a:pt x="7039" y="3104"/>
                      <a:pt x="6672" y="2838"/>
                    </a:cubicBezTo>
                    <a:cubicBezTo>
                      <a:pt x="6565" y="2748"/>
                      <a:pt x="6467" y="2716"/>
                      <a:pt x="6384" y="2716"/>
                    </a:cubicBezTo>
                    <a:cubicBezTo>
                      <a:pt x="6312" y="2716"/>
                      <a:pt x="6251" y="2740"/>
                      <a:pt x="6205" y="2771"/>
                    </a:cubicBezTo>
                    <a:cubicBezTo>
                      <a:pt x="6072" y="2838"/>
                      <a:pt x="6005" y="3004"/>
                      <a:pt x="6005" y="3271"/>
                    </a:cubicBezTo>
                    <a:cubicBezTo>
                      <a:pt x="6005" y="3905"/>
                      <a:pt x="6672" y="4672"/>
                      <a:pt x="7439" y="5173"/>
                    </a:cubicBezTo>
                    <a:cubicBezTo>
                      <a:pt x="7506" y="5640"/>
                      <a:pt x="7539" y="6107"/>
                      <a:pt x="7439" y="6607"/>
                    </a:cubicBezTo>
                    <a:cubicBezTo>
                      <a:pt x="7344" y="7177"/>
                      <a:pt x="7038" y="7477"/>
                      <a:pt x="6551" y="7477"/>
                    </a:cubicBezTo>
                    <a:cubicBezTo>
                      <a:pt x="6525" y="7477"/>
                      <a:pt x="6499" y="7476"/>
                      <a:pt x="6472" y="7474"/>
                    </a:cubicBezTo>
                    <a:cubicBezTo>
                      <a:pt x="5905" y="7441"/>
                      <a:pt x="5238" y="7041"/>
                      <a:pt x="4771" y="6607"/>
                    </a:cubicBezTo>
                    <a:cubicBezTo>
                      <a:pt x="4737" y="5906"/>
                      <a:pt x="4537" y="5373"/>
                      <a:pt x="4370" y="5173"/>
                    </a:cubicBezTo>
                    <a:cubicBezTo>
                      <a:pt x="4297" y="5124"/>
                      <a:pt x="4224" y="5093"/>
                      <a:pt x="4151" y="5093"/>
                    </a:cubicBezTo>
                    <a:cubicBezTo>
                      <a:pt x="4124" y="5093"/>
                      <a:pt x="4097" y="5097"/>
                      <a:pt x="4070" y="5106"/>
                    </a:cubicBezTo>
                    <a:cubicBezTo>
                      <a:pt x="3870" y="5206"/>
                      <a:pt x="3837" y="5473"/>
                      <a:pt x="3837" y="5706"/>
                    </a:cubicBezTo>
                    <a:cubicBezTo>
                      <a:pt x="3870" y="6040"/>
                      <a:pt x="4070" y="6440"/>
                      <a:pt x="4370" y="6774"/>
                    </a:cubicBezTo>
                    <a:cubicBezTo>
                      <a:pt x="4370" y="7241"/>
                      <a:pt x="4337" y="7774"/>
                      <a:pt x="4137" y="8342"/>
                    </a:cubicBezTo>
                    <a:cubicBezTo>
                      <a:pt x="3970" y="8742"/>
                      <a:pt x="3737" y="8975"/>
                      <a:pt x="3436" y="9009"/>
                    </a:cubicBezTo>
                    <a:cubicBezTo>
                      <a:pt x="3403" y="9025"/>
                      <a:pt x="3361" y="9034"/>
                      <a:pt x="3315" y="9034"/>
                    </a:cubicBezTo>
                    <a:cubicBezTo>
                      <a:pt x="3270" y="9034"/>
                      <a:pt x="3220" y="9025"/>
                      <a:pt x="3169" y="9009"/>
                    </a:cubicBezTo>
                    <a:cubicBezTo>
                      <a:pt x="3169" y="8608"/>
                      <a:pt x="3069" y="8175"/>
                      <a:pt x="2869" y="7808"/>
                    </a:cubicBezTo>
                    <a:cubicBezTo>
                      <a:pt x="2769" y="7608"/>
                      <a:pt x="2469" y="7107"/>
                      <a:pt x="2102" y="7107"/>
                    </a:cubicBezTo>
                    <a:cubicBezTo>
                      <a:pt x="2002" y="7107"/>
                      <a:pt x="1802" y="7174"/>
                      <a:pt x="1668" y="7408"/>
                    </a:cubicBezTo>
                    <a:cubicBezTo>
                      <a:pt x="1502" y="7741"/>
                      <a:pt x="1602" y="8175"/>
                      <a:pt x="1902" y="8608"/>
                    </a:cubicBezTo>
                    <a:cubicBezTo>
                      <a:pt x="2135" y="8875"/>
                      <a:pt x="2436" y="9142"/>
                      <a:pt x="2736" y="9309"/>
                    </a:cubicBezTo>
                    <a:cubicBezTo>
                      <a:pt x="2736" y="9509"/>
                      <a:pt x="2669" y="9676"/>
                      <a:pt x="2536" y="9843"/>
                    </a:cubicBezTo>
                    <a:cubicBezTo>
                      <a:pt x="2436" y="9976"/>
                      <a:pt x="2269" y="10076"/>
                      <a:pt x="2102" y="10076"/>
                    </a:cubicBezTo>
                    <a:cubicBezTo>
                      <a:pt x="2089" y="10077"/>
                      <a:pt x="2076" y="10077"/>
                      <a:pt x="2063" y="10077"/>
                    </a:cubicBezTo>
                    <a:cubicBezTo>
                      <a:pt x="1436" y="10077"/>
                      <a:pt x="662" y="9302"/>
                      <a:pt x="401" y="8975"/>
                    </a:cubicBezTo>
                    <a:cubicBezTo>
                      <a:pt x="351" y="8942"/>
                      <a:pt x="292" y="8925"/>
                      <a:pt x="238" y="8925"/>
                    </a:cubicBezTo>
                    <a:cubicBezTo>
                      <a:pt x="184" y="8925"/>
                      <a:pt x="134" y="8942"/>
                      <a:pt x="101" y="8975"/>
                    </a:cubicBezTo>
                    <a:cubicBezTo>
                      <a:pt x="1" y="9042"/>
                      <a:pt x="1" y="9175"/>
                      <a:pt x="67" y="9276"/>
                    </a:cubicBezTo>
                    <a:cubicBezTo>
                      <a:pt x="101" y="9309"/>
                      <a:pt x="1168" y="10510"/>
                      <a:pt x="2069" y="10510"/>
                    </a:cubicBezTo>
                    <a:lnTo>
                      <a:pt x="2102" y="10510"/>
                    </a:lnTo>
                    <a:cubicBezTo>
                      <a:pt x="2436" y="10476"/>
                      <a:pt x="2669" y="10343"/>
                      <a:pt x="2869" y="10076"/>
                    </a:cubicBezTo>
                    <a:cubicBezTo>
                      <a:pt x="3036" y="9876"/>
                      <a:pt x="3103" y="9676"/>
                      <a:pt x="3136" y="9442"/>
                    </a:cubicBezTo>
                    <a:lnTo>
                      <a:pt x="3503" y="9442"/>
                    </a:lnTo>
                    <a:cubicBezTo>
                      <a:pt x="3837" y="9409"/>
                      <a:pt x="4237" y="9175"/>
                      <a:pt x="4504" y="8475"/>
                    </a:cubicBezTo>
                    <a:cubicBezTo>
                      <a:pt x="4671" y="8041"/>
                      <a:pt x="4737" y="7574"/>
                      <a:pt x="4771" y="7174"/>
                    </a:cubicBezTo>
                    <a:cubicBezTo>
                      <a:pt x="5271" y="7574"/>
                      <a:pt x="5871" y="7841"/>
                      <a:pt x="6438" y="7908"/>
                    </a:cubicBezTo>
                    <a:cubicBezTo>
                      <a:pt x="6466" y="7909"/>
                      <a:pt x="6493" y="7910"/>
                      <a:pt x="6520" y="7910"/>
                    </a:cubicBezTo>
                    <a:cubicBezTo>
                      <a:pt x="7243" y="7910"/>
                      <a:pt x="7744" y="7478"/>
                      <a:pt x="7873" y="6674"/>
                    </a:cubicBezTo>
                    <a:cubicBezTo>
                      <a:pt x="7940" y="6273"/>
                      <a:pt x="7940" y="5840"/>
                      <a:pt x="7873" y="5473"/>
                    </a:cubicBezTo>
                    <a:lnTo>
                      <a:pt x="7873" y="5473"/>
                    </a:lnTo>
                    <a:cubicBezTo>
                      <a:pt x="8240" y="5673"/>
                      <a:pt x="8607" y="5773"/>
                      <a:pt x="8907" y="5806"/>
                    </a:cubicBezTo>
                    <a:cubicBezTo>
                      <a:pt x="8962" y="5813"/>
                      <a:pt x="9015" y="5816"/>
                      <a:pt x="9067" y="5816"/>
                    </a:cubicBezTo>
                    <a:cubicBezTo>
                      <a:pt x="9578" y="5816"/>
                      <a:pt x="9920" y="5518"/>
                      <a:pt x="10041" y="4972"/>
                    </a:cubicBezTo>
                    <a:cubicBezTo>
                      <a:pt x="10074" y="4672"/>
                      <a:pt x="10074" y="4405"/>
                      <a:pt x="10041" y="4105"/>
                    </a:cubicBezTo>
                    <a:lnTo>
                      <a:pt x="10041" y="4105"/>
                    </a:lnTo>
                    <a:cubicBezTo>
                      <a:pt x="10165" y="4124"/>
                      <a:pt x="10287" y="4133"/>
                      <a:pt x="10408" y="4133"/>
                    </a:cubicBezTo>
                    <a:cubicBezTo>
                      <a:pt x="10940" y="4133"/>
                      <a:pt x="11441" y="3952"/>
                      <a:pt x="11876" y="3571"/>
                    </a:cubicBezTo>
                    <a:cubicBezTo>
                      <a:pt x="13043" y="2604"/>
                      <a:pt x="12276" y="870"/>
                      <a:pt x="11676" y="102"/>
                    </a:cubicBezTo>
                    <a:cubicBezTo>
                      <a:pt x="11632" y="38"/>
                      <a:pt x="11575" y="1"/>
                      <a:pt x="115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30"/>
              <p:cNvSpPr/>
              <p:nvPr/>
            </p:nvSpPr>
            <p:spPr>
              <a:xfrm>
                <a:off x="7745522" y="4612674"/>
                <a:ext cx="231849" cy="155238"/>
              </a:xfrm>
              <a:custGeom>
                <a:avLst/>
                <a:gdLst/>
                <a:ahLst/>
                <a:cxnLst/>
                <a:rect l="l" t="t" r="r" b="b"/>
                <a:pathLst>
                  <a:path w="11509" h="7707" extrusionOk="0">
                    <a:moveTo>
                      <a:pt x="234" y="1"/>
                    </a:moveTo>
                    <a:cubicBezTo>
                      <a:pt x="101" y="1"/>
                      <a:pt x="1" y="101"/>
                      <a:pt x="1" y="201"/>
                    </a:cubicBezTo>
                    <a:cubicBezTo>
                      <a:pt x="1" y="334"/>
                      <a:pt x="101" y="401"/>
                      <a:pt x="201" y="401"/>
                    </a:cubicBezTo>
                    <a:lnTo>
                      <a:pt x="234" y="401"/>
                    </a:lnTo>
                    <a:cubicBezTo>
                      <a:pt x="7006" y="401"/>
                      <a:pt x="11075" y="7539"/>
                      <a:pt x="11109" y="7606"/>
                    </a:cubicBezTo>
                    <a:cubicBezTo>
                      <a:pt x="11142" y="7673"/>
                      <a:pt x="11209" y="7706"/>
                      <a:pt x="11275" y="7706"/>
                    </a:cubicBezTo>
                    <a:cubicBezTo>
                      <a:pt x="11309" y="7706"/>
                      <a:pt x="11342" y="7706"/>
                      <a:pt x="11376" y="7673"/>
                    </a:cubicBezTo>
                    <a:cubicBezTo>
                      <a:pt x="11476" y="7606"/>
                      <a:pt x="11509" y="7506"/>
                      <a:pt x="11476" y="7406"/>
                    </a:cubicBezTo>
                    <a:cubicBezTo>
                      <a:pt x="11409" y="7306"/>
                      <a:pt x="7273" y="1"/>
                      <a:pt x="23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30"/>
              <p:cNvSpPr/>
              <p:nvPr/>
            </p:nvSpPr>
            <p:spPr>
              <a:xfrm>
                <a:off x="7859095" y="4346392"/>
                <a:ext cx="265148" cy="322723"/>
              </a:xfrm>
              <a:custGeom>
                <a:avLst/>
                <a:gdLst/>
                <a:ahLst/>
                <a:cxnLst/>
                <a:rect l="l" t="t" r="r" b="b"/>
                <a:pathLst>
                  <a:path w="13162" h="16022" extrusionOk="0">
                    <a:moveTo>
                      <a:pt x="10774" y="1"/>
                    </a:moveTo>
                    <a:cubicBezTo>
                      <a:pt x="10492" y="1"/>
                      <a:pt x="10108" y="111"/>
                      <a:pt x="9607" y="344"/>
                    </a:cubicBezTo>
                    <a:cubicBezTo>
                      <a:pt x="0" y="4814"/>
                      <a:pt x="4503" y="16022"/>
                      <a:pt x="4503" y="16022"/>
                    </a:cubicBezTo>
                    <a:cubicBezTo>
                      <a:pt x="8232" y="7878"/>
                      <a:pt x="13161" y="1"/>
                      <a:pt x="10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30"/>
              <p:cNvSpPr/>
              <p:nvPr/>
            </p:nvSpPr>
            <p:spPr>
              <a:xfrm>
                <a:off x="7932338" y="4452208"/>
                <a:ext cx="61160" cy="221628"/>
              </a:xfrm>
              <a:custGeom>
                <a:avLst/>
                <a:gdLst/>
                <a:ahLst/>
                <a:cxnLst/>
                <a:rect l="l" t="t" r="r" b="b"/>
                <a:pathLst>
                  <a:path w="3036" h="11003" extrusionOk="0">
                    <a:moveTo>
                      <a:pt x="2786" y="1"/>
                    </a:moveTo>
                    <a:cubicBezTo>
                      <a:pt x="2715" y="1"/>
                      <a:pt x="2650" y="55"/>
                      <a:pt x="2602" y="128"/>
                    </a:cubicBezTo>
                    <a:cubicBezTo>
                      <a:pt x="2569" y="161"/>
                      <a:pt x="0" y="5031"/>
                      <a:pt x="667" y="10802"/>
                    </a:cubicBezTo>
                    <a:cubicBezTo>
                      <a:pt x="667" y="10902"/>
                      <a:pt x="767" y="11002"/>
                      <a:pt x="867" y="11002"/>
                    </a:cubicBezTo>
                    <a:lnTo>
                      <a:pt x="901" y="11002"/>
                    </a:lnTo>
                    <a:cubicBezTo>
                      <a:pt x="1001" y="10969"/>
                      <a:pt x="1067" y="10869"/>
                      <a:pt x="1067" y="10769"/>
                    </a:cubicBezTo>
                    <a:cubicBezTo>
                      <a:pt x="434" y="5131"/>
                      <a:pt x="2935" y="361"/>
                      <a:pt x="2969" y="294"/>
                    </a:cubicBezTo>
                    <a:cubicBezTo>
                      <a:pt x="3036" y="194"/>
                      <a:pt x="2969" y="94"/>
                      <a:pt x="2869" y="28"/>
                    </a:cubicBezTo>
                    <a:cubicBezTo>
                      <a:pt x="2841" y="9"/>
                      <a:pt x="2813" y="1"/>
                      <a:pt x="278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30"/>
              <p:cNvSpPr/>
              <p:nvPr/>
            </p:nvSpPr>
            <p:spPr>
              <a:xfrm>
                <a:off x="8361024" y="4719255"/>
                <a:ext cx="206990" cy="201848"/>
              </a:xfrm>
              <a:custGeom>
                <a:avLst/>
                <a:gdLst/>
                <a:ahLst/>
                <a:cxnLst/>
                <a:rect l="l" t="t" r="r" b="b"/>
                <a:pathLst>
                  <a:path w="10275" h="10021" extrusionOk="0">
                    <a:moveTo>
                      <a:pt x="4737" y="0"/>
                    </a:moveTo>
                    <a:cubicBezTo>
                      <a:pt x="98" y="0"/>
                      <a:pt x="1" y="10021"/>
                      <a:pt x="1" y="10021"/>
                    </a:cubicBezTo>
                    <a:cubicBezTo>
                      <a:pt x="4638" y="3783"/>
                      <a:pt x="10275" y="2715"/>
                      <a:pt x="7540" y="981"/>
                    </a:cubicBezTo>
                    <a:cubicBezTo>
                      <a:pt x="6458" y="293"/>
                      <a:pt x="5531" y="0"/>
                      <a:pt x="47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30"/>
              <p:cNvSpPr/>
              <p:nvPr/>
            </p:nvSpPr>
            <p:spPr>
              <a:xfrm>
                <a:off x="8356330" y="4772334"/>
                <a:ext cx="90068" cy="153486"/>
              </a:xfrm>
              <a:custGeom>
                <a:avLst/>
                <a:gdLst/>
                <a:ahLst/>
                <a:cxnLst/>
                <a:rect l="l" t="t" r="r" b="b"/>
                <a:pathLst>
                  <a:path w="4471" h="7620" extrusionOk="0">
                    <a:moveTo>
                      <a:pt x="4249" y="0"/>
                    </a:moveTo>
                    <a:cubicBezTo>
                      <a:pt x="4200" y="0"/>
                      <a:pt x="4148" y="17"/>
                      <a:pt x="4103" y="47"/>
                    </a:cubicBezTo>
                    <a:cubicBezTo>
                      <a:pt x="3937" y="147"/>
                      <a:pt x="467" y="2849"/>
                      <a:pt x="0" y="7386"/>
                    </a:cubicBezTo>
                    <a:cubicBezTo>
                      <a:pt x="0" y="7486"/>
                      <a:pt x="100" y="7586"/>
                      <a:pt x="201" y="7619"/>
                    </a:cubicBezTo>
                    <a:lnTo>
                      <a:pt x="234" y="7619"/>
                    </a:lnTo>
                    <a:cubicBezTo>
                      <a:pt x="334" y="7619"/>
                      <a:pt x="401" y="7519"/>
                      <a:pt x="434" y="7419"/>
                    </a:cubicBezTo>
                    <a:cubicBezTo>
                      <a:pt x="868" y="3082"/>
                      <a:pt x="4303" y="414"/>
                      <a:pt x="4337" y="381"/>
                    </a:cubicBezTo>
                    <a:cubicBezTo>
                      <a:pt x="4437" y="314"/>
                      <a:pt x="4470" y="180"/>
                      <a:pt x="4404" y="80"/>
                    </a:cubicBezTo>
                    <a:cubicBezTo>
                      <a:pt x="4367" y="25"/>
                      <a:pt x="4310" y="0"/>
                      <a:pt x="424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30"/>
              <p:cNvSpPr/>
              <p:nvPr/>
            </p:nvSpPr>
            <p:spPr>
              <a:xfrm>
                <a:off x="8104348" y="4488487"/>
                <a:ext cx="225161" cy="225656"/>
              </a:xfrm>
              <a:custGeom>
                <a:avLst/>
                <a:gdLst/>
                <a:ahLst/>
                <a:cxnLst/>
                <a:rect l="l" t="t" r="r" b="b"/>
                <a:pathLst>
                  <a:path w="11177" h="11203" extrusionOk="0">
                    <a:moveTo>
                      <a:pt x="8728" y="1"/>
                    </a:moveTo>
                    <a:cubicBezTo>
                      <a:pt x="8544" y="1"/>
                      <a:pt x="8315" y="31"/>
                      <a:pt x="8040" y="95"/>
                    </a:cubicBezTo>
                    <a:cubicBezTo>
                      <a:pt x="0" y="1963"/>
                      <a:pt x="1602" y="11203"/>
                      <a:pt x="1602" y="11203"/>
                    </a:cubicBezTo>
                    <a:cubicBezTo>
                      <a:pt x="5913" y="5371"/>
                      <a:pt x="11177" y="1"/>
                      <a:pt x="87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30"/>
              <p:cNvSpPr/>
              <p:nvPr/>
            </p:nvSpPr>
            <p:spPr>
              <a:xfrm>
                <a:off x="8132570" y="4554297"/>
                <a:ext cx="72603" cy="163879"/>
              </a:xfrm>
              <a:custGeom>
                <a:avLst/>
                <a:gdLst/>
                <a:ahLst/>
                <a:cxnLst/>
                <a:rect l="l" t="t" r="r" b="b"/>
                <a:pathLst>
                  <a:path w="3604" h="8136" extrusionOk="0">
                    <a:moveTo>
                      <a:pt x="3384" y="0"/>
                    </a:moveTo>
                    <a:cubicBezTo>
                      <a:pt x="3329" y="0"/>
                      <a:pt x="3273" y="27"/>
                      <a:pt x="3236" y="63"/>
                    </a:cubicBezTo>
                    <a:cubicBezTo>
                      <a:pt x="3203" y="97"/>
                      <a:pt x="434" y="3432"/>
                      <a:pt x="0" y="7902"/>
                    </a:cubicBezTo>
                    <a:cubicBezTo>
                      <a:pt x="0" y="8036"/>
                      <a:pt x="67" y="8136"/>
                      <a:pt x="201" y="8136"/>
                    </a:cubicBezTo>
                    <a:cubicBezTo>
                      <a:pt x="301" y="8136"/>
                      <a:pt x="401" y="8069"/>
                      <a:pt x="401" y="7969"/>
                    </a:cubicBezTo>
                    <a:cubicBezTo>
                      <a:pt x="834" y="3599"/>
                      <a:pt x="3503" y="363"/>
                      <a:pt x="3536" y="330"/>
                    </a:cubicBezTo>
                    <a:cubicBezTo>
                      <a:pt x="3603" y="263"/>
                      <a:pt x="3603" y="130"/>
                      <a:pt x="3503" y="63"/>
                    </a:cubicBezTo>
                    <a:cubicBezTo>
                      <a:pt x="3473" y="18"/>
                      <a:pt x="3429" y="0"/>
                      <a:pt x="338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30"/>
              <p:cNvSpPr/>
              <p:nvPr/>
            </p:nvSpPr>
            <p:spPr>
              <a:xfrm>
                <a:off x="8110391" y="4696110"/>
                <a:ext cx="226309" cy="224992"/>
              </a:xfrm>
              <a:custGeom>
                <a:avLst/>
                <a:gdLst/>
                <a:ahLst/>
                <a:cxnLst/>
                <a:rect l="l" t="t" r="r" b="b"/>
                <a:pathLst>
                  <a:path w="11234" h="11170" extrusionOk="0">
                    <a:moveTo>
                      <a:pt x="8687" y="1"/>
                    </a:moveTo>
                    <a:cubicBezTo>
                      <a:pt x="8501" y="1"/>
                      <a:pt x="8275" y="31"/>
                      <a:pt x="8006" y="95"/>
                    </a:cubicBezTo>
                    <a:cubicBezTo>
                      <a:pt x="1" y="1930"/>
                      <a:pt x="1602" y="11170"/>
                      <a:pt x="1602" y="11170"/>
                    </a:cubicBezTo>
                    <a:cubicBezTo>
                      <a:pt x="6389" y="5730"/>
                      <a:pt x="11234" y="1"/>
                      <a:pt x="86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30"/>
              <p:cNvSpPr/>
              <p:nvPr/>
            </p:nvSpPr>
            <p:spPr>
              <a:xfrm>
                <a:off x="8137949" y="4761578"/>
                <a:ext cx="73267" cy="164242"/>
              </a:xfrm>
              <a:custGeom>
                <a:avLst/>
                <a:gdLst/>
                <a:ahLst/>
                <a:cxnLst/>
                <a:rect l="l" t="t" r="r" b="b"/>
                <a:pathLst>
                  <a:path w="3637" h="8154" extrusionOk="0">
                    <a:moveTo>
                      <a:pt x="3390" y="1"/>
                    </a:moveTo>
                    <a:cubicBezTo>
                      <a:pt x="3330" y="1"/>
                      <a:pt x="3273" y="25"/>
                      <a:pt x="3236" y="81"/>
                    </a:cubicBezTo>
                    <a:cubicBezTo>
                      <a:pt x="3203" y="114"/>
                      <a:pt x="467" y="3416"/>
                      <a:pt x="0" y="7920"/>
                    </a:cubicBezTo>
                    <a:cubicBezTo>
                      <a:pt x="0" y="8020"/>
                      <a:pt x="100" y="8120"/>
                      <a:pt x="200" y="8153"/>
                    </a:cubicBezTo>
                    <a:lnTo>
                      <a:pt x="234" y="8153"/>
                    </a:lnTo>
                    <a:cubicBezTo>
                      <a:pt x="334" y="8153"/>
                      <a:pt x="401" y="8053"/>
                      <a:pt x="434" y="7953"/>
                    </a:cubicBezTo>
                    <a:cubicBezTo>
                      <a:pt x="868" y="3583"/>
                      <a:pt x="3536" y="381"/>
                      <a:pt x="3536" y="347"/>
                    </a:cubicBezTo>
                    <a:cubicBezTo>
                      <a:pt x="3636" y="247"/>
                      <a:pt x="3603" y="114"/>
                      <a:pt x="3536" y="47"/>
                    </a:cubicBezTo>
                    <a:cubicBezTo>
                      <a:pt x="3491" y="17"/>
                      <a:pt x="3440" y="1"/>
                      <a:pt x="33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30"/>
              <p:cNvSpPr/>
              <p:nvPr/>
            </p:nvSpPr>
            <p:spPr>
              <a:xfrm>
                <a:off x="8074112" y="4149062"/>
                <a:ext cx="405378" cy="321132"/>
              </a:xfrm>
              <a:custGeom>
                <a:avLst/>
                <a:gdLst/>
                <a:ahLst/>
                <a:cxnLst/>
                <a:rect l="l" t="t" r="r" b="b"/>
                <a:pathLst>
                  <a:path w="20123" h="15943" extrusionOk="0">
                    <a:moveTo>
                      <a:pt x="7197" y="1"/>
                    </a:moveTo>
                    <a:cubicBezTo>
                      <a:pt x="7073" y="1"/>
                      <a:pt x="6932" y="42"/>
                      <a:pt x="6772" y="133"/>
                    </a:cubicBezTo>
                    <a:cubicBezTo>
                      <a:pt x="5071" y="1133"/>
                      <a:pt x="2702" y="5870"/>
                      <a:pt x="2702" y="5870"/>
                    </a:cubicBezTo>
                    <a:cubicBezTo>
                      <a:pt x="2702" y="5870"/>
                      <a:pt x="0" y="10974"/>
                      <a:pt x="6805" y="15043"/>
                    </a:cubicBezTo>
                    <a:cubicBezTo>
                      <a:pt x="7860" y="15673"/>
                      <a:pt x="8907" y="15942"/>
                      <a:pt x="9922" y="15942"/>
                    </a:cubicBezTo>
                    <a:cubicBezTo>
                      <a:pt x="15516" y="15942"/>
                      <a:pt x="20123" y="7764"/>
                      <a:pt x="19614" y="6804"/>
                    </a:cubicBezTo>
                    <a:cubicBezTo>
                      <a:pt x="19492" y="6567"/>
                      <a:pt x="19238" y="6473"/>
                      <a:pt x="18914" y="6473"/>
                    </a:cubicBezTo>
                    <a:cubicBezTo>
                      <a:pt x="17738" y="6473"/>
                      <a:pt x="15645" y="7705"/>
                      <a:pt x="15645" y="7705"/>
                    </a:cubicBezTo>
                    <a:cubicBezTo>
                      <a:pt x="15645" y="7705"/>
                      <a:pt x="17026" y="3229"/>
                      <a:pt x="15691" y="3229"/>
                    </a:cubicBezTo>
                    <a:cubicBezTo>
                      <a:pt x="15559" y="3229"/>
                      <a:pt x="15400" y="3272"/>
                      <a:pt x="15211" y="3368"/>
                    </a:cubicBezTo>
                    <a:cubicBezTo>
                      <a:pt x="13110" y="4402"/>
                      <a:pt x="11876" y="5503"/>
                      <a:pt x="11876" y="5503"/>
                    </a:cubicBezTo>
                    <a:cubicBezTo>
                      <a:pt x="11876" y="5503"/>
                      <a:pt x="12545" y="1640"/>
                      <a:pt x="11327" y="1640"/>
                    </a:cubicBezTo>
                    <a:cubicBezTo>
                      <a:pt x="11270" y="1640"/>
                      <a:pt x="11208" y="1649"/>
                      <a:pt x="11142" y="1667"/>
                    </a:cubicBezTo>
                    <a:cubicBezTo>
                      <a:pt x="9641" y="2034"/>
                      <a:pt x="8073" y="3835"/>
                      <a:pt x="8073" y="3835"/>
                    </a:cubicBezTo>
                    <a:cubicBezTo>
                      <a:pt x="8073" y="3835"/>
                      <a:pt x="8402" y="1"/>
                      <a:pt x="7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30"/>
              <p:cNvSpPr/>
              <p:nvPr/>
            </p:nvSpPr>
            <p:spPr>
              <a:xfrm>
                <a:off x="8130556" y="4235459"/>
                <a:ext cx="268130" cy="196470"/>
              </a:xfrm>
              <a:custGeom>
                <a:avLst/>
                <a:gdLst/>
                <a:ahLst/>
                <a:cxnLst/>
                <a:rect l="l" t="t" r="r" b="b"/>
                <a:pathLst>
                  <a:path w="13310" h="9754" extrusionOk="0">
                    <a:moveTo>
                      <a:pt x="3069" y="1448"/>
                    </a:moveTo>
                    <a:cubicBezTo>
                      <a:pt x="3136" y="1448"/>
                      <a:pt x="3136" y="1481"/>
                      <a:pt x="3136" y="1481"/>
                    </a:cubicBezTo>
                    <a:cubicBezTo>
                      <a:pt x="3169" y="1481"/>
                      <a:pt x="3169" y="1614"/>
                      <a:pt x="2969" y="1848"/>
                    </a:cubicBezTo>
                    <a:cubicBezTo>
                      <a:pt x="2802" y="2081"/>
                      <a:pt x="2469" y="2348"/>
                      <a:pt x="2135" y="2515"/>
                    </a:cubicBezTo>
                    <a:cubicBezTo>
                      <a:pt x="2202" y="2281"/>
                      <a:pt x="2302" y="2048"/>
                      <a:pt x="2435" y="1881"/>
                    </a:cubicBezTo>
                    <a:cubicBezTo>
                      <a:pt x="2602" y="1614"/>
                      <a:pt x="2836" y="1448"/>
                      <a:pt x="3036" y="1448"/>
                    </a:cubicBezTo>
                    <a:close/>
                    <a:moveTo>
                      <a:pt x="8673" y="4183"/>
                    </a:moveTo>
                    <a:cubicBezTo>
                      <a:pt x="8607" y="4416"/>
                      <a:pt x="8240" y="4950"/>
                      <a:pt x="7639" y="5417"/>
                    </a:cubicBezTo>
                    <a:cubicBezTo>
                      <a:pt x="7873" y="4817"/>
                      <a:pt x="8206" y="4350"/>
                      <a:pt x="8540" y="4216"/>
                    </a:cubicBezTo>
                    <a:cubicBezTo>
                      <a:pt x="8607" y="4216"/>
                      <a:pt x="8640" y="4216"/>
                      <a:pt x="8673" y="4183"/>
                    </a:cubicBezTo>
                    <a:close/>
                    <a:moveTo>
                      <a:pt x="10308" y="6017"/>
                    </a:moveTo>
                    <a:cubicBezTo>
                      <a:pt x="10274" y="6084"/>
                      <a:pt x="10208" y="6251"/>
                      <a:pt x="10074" y="6451"/>
                    </a:cubicBezTo>
                    <a:cubicBezTo>
                      <a:pt x="9874" y="6718"/>
                      <a:pt x="9641" y="6985"/>
                      <a:pt x="9340" y="7185"/>
                    </a:cubicBezTo>
                    <a:cubicBezTo>
                      <a:pt x="9440" y="6651"/>
                      <a:pt x="9741" y="6218"/>
                      <a:pt x="10174" y="6051"/>
                    </a:cubicBezTo>
                    <a:cubicBezTo>
                      <a:pt x="10241" y="6017"/>
                      <a:pt x="10274" y="6017"/>
                      <a:pt x="10308" y="6017"/>
                    </a:cubicBezTo>
                    <a:close/>
                    <a:moveTo>
                      <a:pt x="1088" y="1"/>
                    </a:moveTo>
                    <a:cubicBezTo>
                      <a:pt x="1005" y="1"/>
                      <a:pt x="918" y="38"/>
                      <a:pt x="868" y="113"/>
                    </a:cubicBezTo>
                    <a:cubicBezTo>
                      <a:pt x="834" y="147"/>
                      <a:pt x="0" y="1548"/>
                      <a:pt x="334" y="2415"/>
                    </a:cubicBezTo>
                    <a:cubicBezTo>
                      <a:pt x="434" y="2715"/>
                      <a:pt x="668" y="2915"/>
                      <a:pt x="968" y="3015"/>
                    </a:cubicBezTo>
                    <a:cubicBezTo>
                      <a:pt x="1139" y="3064"/>
                      <a:pt x="1310" y="3095"/>
                      <a:pt x="1481" y="3095"/>
                    </a:cubicBezTo>
                    <a:cubicBezTo>
                      <a:pt x="1543" y="3095"/>
                      <a:pt x="1606" y="3091"/>
                      <a:pt x="1668" y="3082"/>
                    </a:cubicBezTo>
                    <a:cubicBezTo>
                      <a:pt x="1702" y="3182"/>
                      <a:pt x="1735" y="3316"/>
                      <a:pt x="1802" y="3416"/>
                    </a:cubicBezTo>
                    <a:cubicBezTo>
                      <a:pt x="1935" y="3682"/>
                      <a:pt x="2269" y="4049"/>
                      <a:pt x="3036" y="4049"/>
                    </a:cubicBezTo>
                    <a:cubicBezTo>
                      <a:pt x="3119" y="4055"/>
                      <a:pt x="3200" y="4058"/>
                      <a:pt x="3281" y="4058"/>
                    </a:cubicBezTo>
                    <a:cubicBezTo>
                      <a:pt x="3655" y="4058"/>
                      <a:pt x="4007" y="3998"/>
                      <a:pt x="4337" y="3916"/>
                    </a:cubicBezTo>
                    <a:lnTo>
                      <a:pt x="4337" y="3916"/>
                    </a:lnTo>
                    <a:cubicBezTo>
                      <a:pt x="4137" y="4483"/>
                      <a:pt x="4037" y="5184"/>
                      <a:pt x="4170" y="5717"/>
                    </a:cubicBezTo>
                    <a:cubicBezTo>
                      <a:pt x="4343" y="6351"/>
                      <a:pt x="4815" y="6712"/>
                      <a:pt x="5478" y="6712"/>
                    </a:cubicBezTo>
                    <a:cubicBezTo>
                      <a:pt x="5582" y="6712"/>
                      <a:pt x="5691" y="6703"/>
                      <a:pt x="5805" y="6685"/>
                    </a:cubicBezTo>
                    <a:cubicBezTo>
                      <a:pt x="6205" y="6618"/>
                      <a:pt x="6572" y="6484"/>
                      <a:pt x="6939" y="6318"/>
                    </a:cubicBezTo>
                    <a:lnTo>
                      <a:pt x="6939" y="6318"/>
                    </a:lnTo>
                    <a:cubicBezTo>
                      <a:pt x="6872" y="6718"/>
                      <a:pt x="6872" y="7118"/>
                      <a:pt x="6939" y="7418"/>
                    </a:cubicBezTo>
                    <a:cubicBezTo>
                      <a:pt x="7055" y="7913"/>
                      <a:pt x="7400" y="8205"/>
                      <a:pt x="7862" y="8205"/>
                    </a:cubicBezTo>
                    <a:cubicBezTo>
                      <a:pt x="7930" y="8205"/>
                      <a:pt x="8000" y="8198"/>
                      <a:pt x="8073" y="8186"/>
                    </a:cubicBezTo>
                    <a:cubicBezTo>
                      <a:pt x="8373" y="8152"/>
                      <a:pt x="8640" y="8052"/>
                      <a:pt x="8907" y="7952"/>
                    </a:cubicBezTo>
                    <a:cubicBezTo>
                      <a:pt x="9007" y="8586"/>
                      <a:pt x="9407" y="9153"/>
                      <a:pt x="9974" y="9487"/>
                    </a:cubicBezTo>
                    <a:cubicBezTo>
                      <a:pt x="10274" y="9687"/>
                      <a:pt x="10575" y="9753"/>
                      <a:pt x="10875" y="9753"/>
                    </a:cubicBezTo>
                    <a:cubicBezTo>
                      <a:pt x="11876" y="9753"/>
                      <a:pt x="12810" y="8853"/>
                      <a:pt x="13243" y="8219"/>
                    </a:cubicBezTo>
                    <a:cubicBezTo>
                      <a:pt x="13310" y="8119"/>
                      <a:pt x="13277" y="8019"/>
                      <a:pt x="13176" y="7952"/>
                    </a:cubicBezTo>
                    <a:cubicBezTo>
                      <a:pt x="13147" y="7922"/>
                      <a:pt x="13103" y="7906"/>
                      <a:pt x="13058" y="7906"/>
                    </a:cubicBezTo>
                    <a:cubicBezTo>
                      <a:pt x="13003" y="7906"/>
                      <a:pt x="12946" y="7930"/>
                      <a:pt x="12910" y="7986"/>
                    </a:cubicBezTo>
                    <a:cubicBezTo>
                      <a:pt x="12882" y="8013"/>
                      <a:pt x="11938" y="9347"/>
                      <a:pt x="10875" y="9347"/>
                    </a:cubicBezTo>
                    <a:cubicBezTo>
                      <a:pt x="10655" y="9347"/>
                      <a:pt x="10430" y="9290"/>
                      <a:pt x="10208" y="9153"/>
                    </a:cubicBezTo>
                    <a:cubicBezTo>
                      <a:pt x="9674" y="8819"/>
                      <a:pt x="9374" y="8319"/>
                      <a:pt x="9307" y="7719"/>
                    </a:cubicBezTo>
                    <a:cubicBezTo>
                      <a:pt x="10041" y="7252"/>
                      <a:pt x="10575" y="6551"/>
                      <a:pt x="10708" y="6184"/>
                    </a:cubicBezTo>
                    <a:cubicBezTo>
                      <a:pt x="10775" y="5884"/>
                      <a:pt x="10708" y="5751"/>
                      <a:pt x="10608" y="5684"/>
                    </a:cubicBezTo>
                    <a:cubicBezTo>
                      <a:pt x="10536" y="5612"/>
                      <a:pt x="10446" y="5579"/>
                      <a:pt x="10336" y="5579"/>
                    </a:cubicBezTo>
                    <a:cubicBezTo>
                      <a:pt x="10241" y="5579"/>
                      <a:pt x="10131" y="5604"/>
                      <a:pt x="10008" y="5651"/>
                    </a:cubicBezTo>
                    <a:cubicBezTo>
                      <a:pt x="9407" y="5917"/>
                      <a:pt x="8940" y="6585"/>
                      <a:pt x="8907" y="7352"/>
                    </a:cubicBezTo>
                    <a:cubicBezTo>
                      <a:pt x="8873" y="7418"/>
                      <a:pt x="8873" y="7452"/>
                      <a:pt x="8873" y="7485"/>
                    </a:cubicBezTo>
                    <a:cubicBezTo>
                      <a:pt x="8607" y="7619"/>
                      <a:pt x="8306" y="7752"/>
                      <a:pt x="8006" y="7785"/>
                    </a:cubicBezTo>
                    <a:cubicBezTo>
                      <a:pt x="7970" y="7789"/>
                      <a:pt x="7936" y="7790"/>
                      <a:pt x="7903" y="7790"/>
                    </a:cubicBezTo>
                    <a:cubicBezTo>
                      <a:pt x="7601" y="7790"/>
                      <a:pt x="7429" y="7649"/>
                      <a:pt x="7339" y="7318"/>
                    </a:cubicBezTo>
                    <a:cubicBezTo>
                      <a:pt x="7239" y="6951"/>
                      <a:pt x="7306" y="6518"/>
                      <a:pt x="7406" y="6051"/>
                    </a:cubicBezTo>
                    <a:cubicBezTo>
                      <a:pt x="8306" y="5517"/>
                      <a:pt x="8907" y="4750"/>
                      <a:pt x="9040" y="4350"/>
                    </a:cubicBezTo>
                    <a:cubicBezTo>
                      <a:pt x="9140" y="4083"/>
                      <a:pt x="9074" y="3949"/>
                      <a:pt x="8973" y="3883"/>
                    </a:cubicBezTo>
                    <a:cubicBezTo>
                      <a:pt x="8920" y="3811"/>
                      <a:pt x="8837" y="3778"/>
                      <a:pt x="8732" y="3778"/>
                    </a:cubicBezTo>
                    <a:cubicBezTo>
                      <a:pt x="8640" y="3778"/>
                      <a:pt x="8530" y="3803"/>
                      <a:pt x="8406" y="3849"/>
                    </a:cubicBezTo>
                    <a:cubicBezTo>
                      <a:pt x="7839" y="4049"/>
                      <a:pt x="7306" y="4917"/>
                      <a:pt x="7072" y="5784"/>
                    </a:cubicBezTo>
                    <a:cubicBezTo>
                      <a:pt x="6672" y="6017"/>
                      <a:pt x="6205" y="6184"/>
                      <a:pt x="5738" y="6251"/>
                    </a:cubicBezTo>
                    <a:cubicBezTo>
                      <a:pt x="5633" y="6267"/>
                      <a:pt x="5535" y="6276"/>
                      <a:pt x="5443" y="6276"/>
                    </a:cubicBezTo>
                    <a:cubicBezTo>
                      <a:pt x="4979" y="6276"/>
                      <a:pt x="4682" y="6063"/>
                      <a:pt x="4570" y="5617"/>
                    </a:cubicBezTo>
                    <a:cubicBezTo>
                      <a:pt x="4437" y="5050"/>
                      <a:pt x="4604" y="4283"/>
                      <a:pt x="4871" y="3716"/>
                    </a:cubicBezTo>
                    <a:cubicBezTo>
                      <a:pt x="5538" y="3482"/>
                      <a:pt x="5971" y="3115"/>
                      <a:pt x="6105" y="2882"/>
                    </a:cubicBezTo>
                    <a:cubicBezTo>
                      <a:pt x="6138" y="2782"/>
                      <a:pt x="6138" y="2648"/>
                      <a:pt x="6071" y="2582"/>
                    </a:cubicBezTo>
                    <a:cubicBezTo>
                      <a:pt x="5994" y="2504"/>
                      <a:pt x="5902" y="2477"/>
                      <a:pt x="5802" y="2477"/>
                    </a:cubicBezTo>
                    <a:cubicBezTo>
                      <a:pt x="5687" y="2477"/>
                      <a:pt x="5562" y="2513"/>
                      <a:pt x="5438" y="2548"/>
                    </a:cubicBezTo>
                    <a:cubicBezTo>
                      <a:pt x="5104" y="2682"/>
                      <a:pt x="4804" y="2982"/>
                      <a:pt x="4570" y="3382"/>
                    </a:cubicBezTo>
                    <a:cubicBezTo>
                      <a:pt x="4170" y="3549"/>
                      <a:pt x="3636" y="3649"/>
                      <a:pt x="3036" y="3649"/>
                    </a:cubicBezTo>
                    <a:cubicBezTo>
                      <a:pt x="2569" y="3616"/>
                      <a:pt x="2302" y="3482"/>
                      <a:pt x="2169" y="3215"/>
                    </a:cubicBezTo>
                    <a:cubicBezTo>
                      <a:pt x="2135" y="3149"/>
                      <a:pt x="2102" y="3049"/>
                      <a:pt x="2102" y="2982"/>
                    </a:cubicBezTo>
                    <a:cubicBezTo>
                      <a:pt x="2469" y="2849"/>
                      <a:pt x="2869" y="2582"/>
                      <a:pt x="3136" y="2315"/>
                    </a:cubicBezTo>
                    <a:cubicBezTo>
                      <a:pt x="3303" y="2148"/>
                      <a:pt x="3670" y="1714"/>
                      <a:pt x="3536" y="1347"/>
                    </a:cubicBezTo>
                    <a:cubicBezTo>
                      <a:pt x="3503" y="1247"/>
                      <a:pt x="3403" y="1081"/>
                      <a:pt x="3103" y="1047"/>
                    </a:cubicBezTo>
                    <a:cubicBezTo>
                      <a:pt x="3065" y="1040"/>
                      <a:pt x="3027" y="1036"/>
                      <a:pt x="2988" y="1036"/>
                    </a:cubicBezTo>
                    <a:cubicBezTo>
                      <a:pt x="2686" y="1036"/>
                      <a:pt x="2364" y="1263"/>
                      <a:pt x="2069" y="1648"/>
                    </a:cubicBezTo>
                    <a:cubicBezTo>
                      <a:pt x="1868" y="1915"/>
                      <a:pt x="1735" y="2281"/>
                      <a:pt x="1668" y="2648"/>
                    </a:cubicBezTo>
                    <a:cubicBezTo>
                      <a:pt x="1599" y="2662"/>
                      <a:pt x="1524" y="2670"/>
                      <a:pt x="1446" y="2670"/>
                    </a:cubicBezTo>
                    <a:cubicBezTo>
                      <a:pt x="1336" y="2670"/>
                      <a:pt x="1218" y="2654"/>
                      <a:pt x="1101" y="2615"/>
                    </a:cubicBezTo>
                    <a:cubicBezTo>
                      <a:pt x="901" y="2548"/>
                      <a:pt x="801" y="2448"/>
                      <a:pt x="734" y="2281"/>
                    </a:cubicBezTo>
                    <a:cubicBezTo>
                      <a:pt x="501" y="1714"/>
                      <a:pt x="1001" y="680"/>
                      <a:pt x="1235" y="313"/>
                    </a:cubicBezTo>
                    <a:cubicBezTo>
                      <a:pt x="1268" y="213"/>
                      <a:pt x="1235" y="80"/>
                      <a:pt x="1168" y="13"/>
                    </a:cubicBezTo>
                    <a:cubicBezTo>
                      <a:pt x="1143" y="5"/>
                      <a:pt x="1116" y="1"/>
                      <a:pt x="108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30"/>
              <p:cNvSpPr/>
              <p:nvPr/>
            </p:nvSpPr>
            <p:spPr>
              <a:xfrm>
                <a:off x="8310643" y="4474023"/>
                <a:ext cx="236039" cy="197920"/>
              </a:xfrm>
              <a:custGeom>
                <a:avLst/>
                <a:gdLst/>
                <a:ahLst/>
                <a:cxnLst/>
                <a:rect l="l" t="t" r="r" b="b"/>
                <a:pathLst>
                  <a:path w="11717" h="9826" extrusionOk="0">
                    <a:moveTo>
                      <a:pt x="7768" y="1"/>
                    </a:moveTo>
                    <a:cubicBezTo>
                      <a:pt x="7647" y="1"/>
                      <a:pt x="7515" y="74"/>
                      <a:pt x="7372" y="245"/>
                    </a:cubicBezTo>
                    <a:cubicBezTo>
                      <a:pt x="6371" y="1480"/>
                      <a:pt x="5904" y="2480"/>
                      <a:pt x="5904" y="2480"/>
                    </a:cubicBezTo>
                    <a:cubicBezTo>
                      <a:pt x="5904" y="2480"/>
                      <a:pt x="5338" y="186"/>
                      <a:pt x="4617" y="186"/>
                    </a:cubicBezTo>
                    <a:cubicBezTo>
                      <a:pt x="4536" y="186"/>
                      <a:pt x="4454" y="215"/>
                      <a:pt x="4370" y="279"/>
                    </a:cubicBezTo>
                    <a:cubicBezTo>
                      <a:pt x="3569" y="946"/>
                      <a:pt x="3069" y="2480"/>
                      <a:pt x="3069" y="2480"/>
                    </a:cubicBezTo>
                    <a:cubicBezTo>
                      <a:pt x="3069" y="2480"/>
                      <a:pt x="2328" y="305"/>
                      <a:pt x="1635" y="305"/>
                    </a:cubicBezTo>
                    <a:cubicBezTo>
                      <a:pt x="1510" y="305"/>
                      <a:pt x="1385" y="377"/>
                      <a:pt x="1268" y="546"/>
                    </a:cubicBezTo>
                    <a:cubicBezTo>
                      <a:pt x="467" y="1613"/>
                      <a:pt x="300" y="5216"/>
                      <a:pt x="300" y="5216"/>
                    </a:cubicBezTo>
                    <a:cubicBezTo>
                      <a:pt x="300" y="5216"/>
                      <a:pt x="0" y="9118"/>
                      <a:pt x="5337" y="9786"/>
                    </a:cubicBezTo>
                    <a:cubicBezTo>
                      <a:pt x="5545" y="9813"/>
                      <a:pt x="5747" y="9826"/>
                      <a:pt x="5942" y="9826"/>
                    </a:cubicBezTo>
                    <a:cubicBezTo>
                      <a:pt x="10816" y="9826"/>
                      <a:pt x="11716" y="1725"/>
                      <a:pt x="11075" y="1179"/>
                    </a:cubicBezTo>
                    <a:cubicBezTo>
                      <a:pt x="11003" y="1122"/>
                      <a:pt x="10920" y="1096"/>
                      <a:pt x="10830" y="1096"/>
                    </a:cubicBezTo>
                    <a:cubicBezTo>
                      <a:pt x="10087" y="1096"/>
                      <a:pt x="8840" y="2847"/>
                      <a:pt x="8840" y="2847"/>
                    </a:cubicBezTo>
                    <a:cubicBezTo>
                      <a:pt x="8840" y="2847"/>
                      <a:pt x="8518" y="1"/>
                      <a:pt x="7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30"/>
              <p:cNvSpPr/>
              <p:nvPr/>
            </p:nvSpPr>
            <p:spPr>
              <a:xfrm>
                <a:off x="8316687" y="4551396"/>
                <a:ext cx="204975" cy="73379"/>
              </a:xfrm>
              <a:custGeom>
                <a:avLst/>
                <a:gdLst/>
                <a:ahLst/>
                <a:cxnLst/>
                <a:rect l="l" t="t" r="r" b="b"/>
                <a:pathLst>
                  <a:path w="10175" h="3643" extrusionOk="0">
                    <a:moveTo>
                      <a:pt x="1935" y="507"/>
                    </a:moveTo>
                    <a:cubicBezTo>
                      <a:pt x="1935" y="574"/>
                      <a:pt x="1902" y="774"/>
                      <a:pt x="1768" y="1008"/>
                    </a:cubicBezTo>
                    <a:cubicBezTo>
                      <a:pt x="1735" y="1074"/>
                      <a:pt x="1702" y="1108"/>
                      <a:pt x="1668" y="1175"/>
                    </a:cubicBezTo>
                    <a:cubicBezTo>
                      <a:pt x="1668" y="1074"/>
                      <a:pt x="1668" y="974"/>
                      <a:pt x="1702" y="874"/>
                    </a:cubicBezTo>
                    <a:cubicBezTo>
                      <a:pt x="1735" y="674"/>
                      <a:pt x="1835" y="541"/>
                      <a:pt x="1935" y="507"/>
                    </a:cubicBezTo>
                    <a:close/>
                    <a:moveTo>
                      <a:pt x="6071" y="774"/>
                    </a:moveTo>
                    <a:cubicBezTo>
                      <a:pt x="6071" y="908"/>
                      <a:pt x="6005" y="1108"/>
                      <a:pt x="5905" y="1308"/>
                    </a:cubicBezTo>
                    <a:cubicBezTo>
                      <a:pt x="5938" y="1108"/>
                      <a:pt x="6005" y="908"/>
                      <a:pt x="6071" y="774"/>
                    </a:cubicBezTo>
                    <a:close/>
                    <a:moveTo>
                      <a:pt x="7606" y="1441"/>
                    </a:moveTo>
                    <a:cubicBezTo>
                      <a:pt x="7606" y="1608"/>
                      <a:pt x="7539" y="1842"/>
                      <a:pt x="7406" y="2075"/>
                    </a:cubicBezTo>
                    <a:cubicBezTo>
                      <a:pt x="7406" y="1842"/>
                      <a:pt x="7472" y="1608"/>
                      <a:pt x="7606" y="1441"/>
                    </a:cubicBezTo>
                    <a:close/>
                    <a:moveTo>
                      <a:pt x="294" y="1"/>
                    </a:moveTo>
                    <a:cubicBezTo>
                      <a:pt x="208" y="1"/>
                      <a:pt x="129" y="87"/>
                      <a:pt x="100" y="174"/>
                    </a:cubicBezTo>
                    <a:cubicBezTo>
                      <a:pt x="100" y="307"/>
                      <a:pt x="0" y="1375"/>
                      <a:pt x="434" y="1842"/>
                    </a:cubicBezTo>
                    <a:cubicBezTo>
                      <a:pt x="579" y="1958"/>
                      <a:pt x="749" y="2048"/>
                      <a:pt x="966" y="2048"/>
                    </a:cubicBezTo>
                    <a:cubicBezTo>
                      <a:pt x="999" y="2048"/>
                      <a:pt x="1033" y="2046"/>
                      <a:pt x="1068" y="2042"/>
                    </a:cubicBezTo>
                    <a:cubicBezTo>
                      <a:pt x="1201" y="2042"/>
                      <a:pt x="1335" y="1975"/>
                      <a:pt x="1468" y="1908"/>
                    </a:cubicBezTo>
                    <a:cubicBezTo>
                      <a:pt x="1535" y="1975"/>
                      <a:pt x="1568" y="2008"/>
                      <a:pt x="1601" y="2042"/>
                    </a:cubicBezTo>
                    <a:cubicBezTo>
                      <a:pt x="1730" y="2149"/>
                      <a:pt x="1900" y="2242"/>
                      <a:pt x="2147" y="2242"/>
                    </a:cubicBezTo>
                    <a:cubicBezTo>
                      <a:pt x="2284" y="2242"/>
                      <a:pt x="2445" y="2213"/>
                      <a:pt x="2636" y="2142"/>
                    </a:cubicBezTo>
                    <a:cubicBezTo>
                      <a:pt x="2902" y="2008"/>
                      <a:pt x="3136" y="1875"/>
                      <a:pt x="3336" y="1742"/>
                    </a:cubicBezTo>
                    <a:cubicBezTo>
                      <a:pt x="3369" y="2142"/>
                      <a:pt x="3503" y="2542"/>
                      <a:pt x="3736" y="2809"/>
                    </a:cubicBezTo>
                    <a:cubicBezTo>
                      <a:pt x="3929" y="3078"/>
                      <a:pt x="4177" y="3204"/>
                      <a:pt x="4448" y="3204"/>
                    </a:cubicBezTo>
                    <a:cubicBezTo>
                      <a:pt x="4647" y="3204"/>
                      <a:pt x="4859" y="3136"/>
                      <a:pt x="5071" y="3009"/>
                    </a:cubicBezTo>
                    <a:cubicBezTo>
                      <a:pt x="5271" y="2876"/>
                      <a:pt x="5471" y="2709"/>
                      <a:pt x="5604" y="2542"/>
                    </a:cubicBezTo>
                    <a:cubicBezTo>
                      <a:pt x="5671" y="2776"/>
                      <a:pt x="5771" y="2976"/>
                      <a:pt x="5905" y="3109"/>
                    </a:cubicBezTo>
                    <a:cubicBezTo>
                      <a:pt x="6068" y="3334"/>
                      <a:pt x="6268" y="3446"/>
                      <a:pt x="6483" y="3446"/>
                    </a:cubicBezTo>
                    <a:cubicBezTo>
                      <a:pt x="6620" y="3446"/>
                      <a:pt x="6763" y="3400"/>
                      <a:pt x="6905" y="3309"/>
                    </a:cubicBezTo>
                    <a:cubicBezTo>
                      <a:pt x="7072" y="3209"/>
                      <a:pt x="7205" y="3109"/>
                      <a:pt x="7306" y="2976"/>
                    </a:cubicBezTo>
                    <a:cubicBezTo>
                      <a:pt x="7572" y="3343"/>
                      <a:pt x="7973" y="3543"/>
                      <a:pt x="8406" y="3610"/>
                    </a:cubicBezTo>
                    <a:cubicBezTo>
                      <a:pt x="8473" y="3643"/>
                      <a:pt x="8540" y="3643"/>
                      <a:pt x="8606" y="3643"/>
                    </a:cubicBezTo>
                    <a:cubicBezTo>
                      <a:pt x="9807" y="3643"/>
                      <a:pt x="10141" y="1975"/>
                      <a:pt x="10174" y="1875"/>
                    </a:cubicBezTo>
                    <a:cubicBezTo>
                      <a:pt x="10174" y="1775"/>
                      <a:pt x="10108" y="1675"/>
                      <a:pt x="10007" y="1642"/>
                    </a:cubicBezTo>
                    <a:cubicBezTo>
                      <a:pt x="9990" y="1636"/>
                      <a:pt x="9972" y="1633"/>
                      <a:pt x="9954" y="1633"/>
                    </a:cubicBezTo>
                    <a:cubicBezTo>
                      <a:pt x="9865" y="1633"/>
                      <a:pt x="9768" y="1698"/>
                      <a:pt x="9741" y="1808"/>
                    </a:cubicBezTo>
                    <a:cubicBezTo>
                      <a:pt x="9741" y="1808"/>
                      <a:pt x="9465" y="3218"/>
                      <a:pt x="8591" y="3218"/>
                    </a:cubicBezTo>
                    <a:cubicBezTo>
                      <a:pt x="8553" y="3218"/>
                      <a:pt x="8513" y="3215"/>
                      <a:pt x="8473" y="3209"/>
                    </a:cubicBezTo>
                    <a:cubicBezTo>
                      <a:pt x="8106" y="3143"/>
                      <a:pt x="7773" y="2942"/>
                      <a:pt x="7606" y="2642"/>
                    </a:cubicBezTo>
                    <a:cubicBezTo>
                      <a:pt x="7906" y="2142"/>
                      <a:pt x="8039" y="1575"/>
                      <a:pt x="8006" y="1275"/>
                    </a:cubicBezTo>
                    <a:cubicBezTo>
                      <a:pt x="8006" y="1041"/>
                      <a:pt x="7873" y="974"/>
                      <a:pt x="7806" y="941"/>
                    </a:cubicBezTo>
                    <a:cubicBezTo>
                      <a:pt x="7763" y="924"/>
                      <a:pt x="7722" y="915"/>
                      <a:pt x="7682" y="915"/>
                    </a:cubicBezTo>
                    <a:cubicBezTo>
                      <a:pt x="7568" y="915"/>
                      <a:pt x="7463" y="984"/>
                      <a:pt x="7339" y="1108"/>
                    </a:cubicBezTo>
                    <a:cubicBezTo>
                      <a:pt x="7005" y="1475"/>
                      <a:pt x="6905" y="2008"/>
                      <a:pt x="7105" y="2542"/>
                    </a:cubicBezTo>
                    <a:cubicBezTo>
                      <a:pt x="7105" y="2576"/>
                      <a:pt x="7105" y="2576"/>
                      <a:pt x="7105" y="2576"/>
                    </a:cubicBezTo>
                    <a:cubicBezTo>
                      <a:pt x="7005" y="2742"/>
                      <a:pt x="6872" y="2876"/>
                      <a:pt x="6705" y="2976"/>
                    </a:cubicBezTo>
                    <a:cubicBezTo>
                      <a:pt x="6630" y="3013"/>
                      <a:pt x="6564" y="3032"/>
                      <a:pt x="6505" y="3032"/>
                    </a:cubicBezTo>
                    <a:cubicBezTo>
                      <a:pt x="6405" y="3032"/>
                      <a:pt x="6322" y="2980"/>
                      <a:pt x="6238" y="2876"/>
                    </a:cubicBezTo>
                    <a:cubicBezTo>
                      <a:pt x="6105" y="2709"/>
                      <a:pt x="6005" y="2409"/>
                      <a:pt x="5938" y="2109"/>
                    </a:cubicBezTo>
                    <a:cubicBezTo>
                      <a:pt x="6372" y="1541"/>
                      <a:pt x="6538" y="908"/>
                      <a:pt x="6505" y="574"/>
                    </a:cubicBezTo>
                    <a:cubicBezTo>
                      <a:pt x="6472" y="374"/>
                      <a:pt x="6372" y="307"/>
                      <a:pt x="6271" y="274"/>
                    </a:cubicBezTo>
                    <a:cubicBezTo>
                      <a:pt x="6236" y="256"/>
                      <a:pt x="6200" y="248"/>
                      <a:pt x="6164" y="248"/>
                    </a:cubicBezTo>
                    <a:cubicBezTo>
                      <a:pt x="6064" y="248"/>
                      <a:pt x="5960" y="310"/>
                      <a:pt x="5838" y="407"/>
                    </a:cubicBezTo>
                    <a:cubicBezTo>
                      <a:pt x="5538" y="708"/>
                      <a:pt x="5438" y="1408"/>
                      <a:pt x="5504" y="2042"/>
                    </a:cubicBezTo>
                    <a:cubicBezTo>
                      <a:pt x="5337" y="2242"/>
                      <a:pt x="5104" y="2475"/>
                      <a:pt x="4837" y="2642"/>
                    </a:cubicBezTo>
                    <a:cubicBezTo>
                      <a:pt x="4682" y="2735"/>
                      <a:pt x="4549" y="2785"/>
                      <a:pt x="4427" y="2785"/>
                    </a:cubicBezTo>
                    <a:cubicBezTo>
                      <a:pt x="4287" y="2785"/>
                      <a:pt x="4162" y="2719"/>
                      <a:pt x="4037" y="2576"/>
                    </a:cubicBezTo>
                    <a:cubicBezTo>
                      <a:pt x="3803" y="2275"/>
                      <a:pt x="3703" y="1775"/>
                      <a:pt x="3736" y="1375"/>
                    </a:cubicBezTo>
                    <a:cubicBezTo>
                      <a:pt x="4070" y="1041"/>
                      <a:pt x="4270" y="674"/>
                      <a:pt x="4270" y="507"/>
                    </a:cubicBezTo>
                    <a:cubicBezTo>
                      <a:pt x="4270" y="374"/>
                      <a:pt x="4203" y="307"/>
                      <a:pt x="4103" y="241"/>
                    </a:cubicBezTo>
                    <a:cubicBezTo>
                      <a:pt x="4073" y="228"/>
                      <a:pt x="4043" y="223"/>
                      <a:pt x="4014" y="223"/>
                    </a:cubicBezTo>
                    <a:cubicBezTo>
                      <a:pt x="3886" y="223"/>
                      <a:pt x="3772" y="332"/>
                      <a:pt x="3636" y="441"/>
                    </a:cubicBezTo>
                    <a:cubicBezTo>
                      <a:pt x="3469" y="607"/>
                      <a:pt x="3369" y="874"/>
                      <a:pt x="3336" y="1175"/>
                    </a:cubicBezTo>
                    <a:cubicBezTo>
                      <a:pt x="3103" y="1408"/>
                      <a:pt x="2836" y="1608"/>
                      <a:pt x="2469" y="1742"/>
                    </a:cubicBezTo>
                    <a:cubicBezTo>
                      <a:pt x="2335" y="1792"/>
                      <a:pt x="2219" y="1817"/>
                      <a:pt x="2119" y="1817"/>
                    </a:cubicBezTo>
                    <a:cubicBezTo>
                      <a:pt x="2018" y="1817"/>
                      <a:pt x="1935" y="1792"/>
                      <a:pt x="1868" y="1742"/>
                    </a:cubicBezTo>
                    <a:cubicBezTo>
                      <a:pt x="1868" y="1708"/>
                      <a:pt x="1835" y="1675"/>
                      <a:pt x="1802" y="1642"/>
                    </a:cubicBezTo>
                    <a:cubicBezTo>
                      <a:pt x="2002" y="1475"/>
                      <a:pt x="2169" y="1208"/>
                      <a:pt x="2269" y="974"/>
                    </a:cubicBezTo>
                    <a:cubicBezTo>
                      <a:pt x="2402" y="641"/>
                      <a:pt x="2369" y="341"/>
                      <a:pt x="2235" y="174"/>
                    </a:cubicBezTo>
                    <a:cubicBezTo>
                      <a:pt x="2188" y="127"/>
                      <a:pt x="2108" y="79"/>
                      <a:pt x="1994" y="79"/>
                    </a:cubicBezTo>
                    <a:cubicBezTo>
                      <a:pt x="1947" y="79"/>
                      <a:pt x="1894" y="88"/>
                      <a:pt x="1835" y="107"/>
                    </a:cubicBezTo>
                    <a:cubicBezTo>
                      <a:pt x="1568" y="174"/>
                      <a:pt x="1368" y="441"/>
                      <a:pt x="1301" y="808"/>
                    </a:cubicBezTo>
                    <a:cubicBezTo>
                      <a:pt x="1235" y="1041"/>
                      <a:pt x="1235" y="1275"/>
                      <a:pt x="1301" y="1541"/>
                    </a:cubicBezTo>
                    <a:cubicBezTo>
                      <a:pt x="1201" y="1575"/>
                      <a:pt x="1101" y="1608"/>
                      <a:pt x="1001" y="1608"/>
                    </a:cubicBezTo>
                    <a:cubicBezTo>
                      <a:pt x="974" y="1617"/>
                      <a:pt x="947" y="1621"/>
                      <a:pt x="921" y="1621"/>
                    </a:cubicBezTo>
                    <a:cubicBezTo>
                      <a:pt x="850" y="1621"/>
                      <a:pt x="783" y="1590"/>
                      <a:pt x="734" y="1541"/>
                    </a:cubicBezTo>
                    <a:cubicBezTo>
                      <a:pt x="501" y="1275"/>
                      <a:pt x="467" y="607"/>
                      <a:pt x="534" y="241"/>
                    </a:cubicBezTo>
                    <a:cubicBezTo>
                      <a:pt x="534" y="107"/>
                      <a:pt x="467" y="7"/>
                      <a:pt x="334" y="7"/>
                    </a:cubicBezTo>
                    <a:cubicBezTo>
                      <a:pt x="321" y="3"/>
                      <a:pt x="307" y="1"/>
                      <a:pt x="29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30"/>
              <p:cNvSpPr/>
              <p:nvPr/>
            </p:nvSpPr>
            <p:spPr>
              <a:xfrm>
                <a:off x="8010940" y="4546280"/>
                <a:ext cx="227538" cy="200337"/>
              </a:xfrm>
              <a:custGeom>
                <a:avLst/>
                <a:gdLst/>
                <a:ahLst/>
                <a:cxnLst/>
                <a:rect l="l" t="t" r="r" b="b"/>
                <a:pathLst>
                  <a:path w="11295" h="9946" extrusionOk="0">
                    <a:moveTo>
                      <a:pt x="7258" y="1"/>
                    </a:moveTo>
                    <a:cubicBezTo>
                      <a:pt x="7136" y="1"/>
                      <a:pt x="7007" y="79"/>
                      <a:pt x="6872" y="261"/>
                    </a:cubicBezTo>
                    <a:cubicBezTo>
                      <a:pt x="5905" y="1562"/>
                      <a:pt x="5505" y="2596"/>
                      <a:pt x="5505" y="2596"/>
                    </a:cubicBezTo>
                    <a:cubicBezTo>
                      <a:pt x="5505" y="2596"/>
                      <a:pt x="4814" y="391"/>
                      <a:pt x="4120" y="391"/>
                    </a:cubicBezTo>
                    <a:cubicBezTo>
                      <a:pt x="4036" y="391"/>
                      <a:pt x="3953" y="423"/>
                      <a:pt x="3870" y="495"/>
                    </a:cubicBezTo>
                    <a:cubicBezTo>
                      <a:pt x="3103" y="1195"/>
                      <a:pt x="2669" y="2763"/>
                      <a:pt x="2669" y="2763"/>
                    </a:cubicBezTo>
                    <a:cubicBezTo>
                      <a:pt x="2669" y="2763"/>
                      <a:pt x="1818" y="681"/>
                      <a:pt x="1131" y="681"/>
                    </a:cubicBezTo>
                    <a:cubicBezTo>
                      <a:pt x="1002" y="681"/>
                      <a:pt x="879" y="754"/>
                      <a:pt x="768" y="928"/>
                    </a:cubicBezTo>
                    <a:cubicBezTo>
                      <a:pt x="34" y="2062"/>
                      <a:pt x="68" y="5665"/>
                      <a:pt x="68" y="5665"/>
                    </a:cubicBezTo>
                    <a:cubicBezTo>
                      <a:pt x="68" y="5665"/>
                      <a:pt x="1" y="9568"/>
                      <a:pt x="5371" y="9935"/>
                    </a:cubicBezTo>
                    <a:cubicBezTo>
                      <a:pt x="5482" y="9942"/>
                      <a:pt x="5591" y="9946"/>
                      <a:pt x="5698" y="9946"/>
                    </a:cubicBezTo>
                    <a:cubicBezTo>
                      <a:pt x="10828" y="9946"/>
                      <a:pt x="11295" y="1485"/>
                      <a:pt x="10608" y="995"/>
                    </a:cubicBezTo>
                    <a:cubicBezTo>
                      <a:pt x="10539" y="945"/>
                      <a:pt x="10462" y="923"/>
                      <a:pt x="10380" y="923"/>
                    </a:cubicBezTo>
                    <a:cubicBezTo>
                      <a:pt x="9637" y="923"/>
                      <a:pt x="8474" y="2763"/>
                      <a:pt x="8474" y="2763"/>
                    </a:cubicBezTo>
                    <a:cubicBezTo>
                      <a:pt x="8474" y="2763"/>
                      <a:pt x="7985" y="1"/>
                      <a:pt x="7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30"/>
              <p:cNvSpPr/>
              <p:nvPr/>
            </p:nvSpPr>
            <p:spPr>
              <a:xfrm>
                <a:off x="8012290" y="4629977"/>
                <a:ext cx="205640" cy="65362"/>
              </a:xfrm>
              <a:custGeom>
                <a:avLst/>
                <a:gdLst/>
                <a:ahLst/>
                <a:cxnLst/>
                <a:rect l="l" t="t" r="r" b="b"/>
                <a:pathLst>
                  <a:path w="10208" h="3245" extrusionOk="0">
                    <a:moveTo>
                      <a:pt x="6038" y="543"/>
                    </a:moveTo>
                    <a:cubicBezTo>
                      <a:pt x="6038" y="676"/>
                      <a:pt x="6005" y="876"/>
                      <a:pt x="5938" y="1110"/>
                    </a:cubicBezTo>
                    <a:cubicBezTo>
                      <a:pt x="5938" y="876"/>
                      <a:pt x="5971" y="676"/>
                      <a:pt x="6038" y="543"/>
                    </a:cubicBezTo>
                    <a:close/>
                    <a:moveTo>
                      <a:pt x="1902" y="509"/>
                    </a:moveTo>
                    <a:cubicBezTo>
                      <a:pt x="1902" y="609"/>
                      <a:pt x="1869" y="809"/>
                      <a:pt x="1768" y="1043"/>
                    </a:cubicBezTo>
                    <a:cubicBezTo>
                      <a:pt x="1735" y="1110"/>
                      <a:pt x="1702" y="1143"/>
                      <a:pt x="1668" y="1210"/>
                    </a:cubicBezTo>
                    <a:cubicBezTo>
                      <a:pt x="1668" y="1110"/>
                      <a:pt x="1668" y="1010"/>
                      <a:pt x="1702" y="909"/>
                    </a:cubicBezTo>
                    <a:cubicBezTo>
                      <a:pt x="1735" y="709"/>
                      <a:pt x="1802" y="576"/>
                      <a:pt x="1902" y="509"/>
                    </a:cubicBezTo>
                    <a:close/>
                    <a:moveTo>
                      <a:pt x="7606" y="1110"/>
                    </a:moveTo>
                    <a:cubicBezTo>
                      <a:pt x="7606" y="1276"/>
                      <a:pt x="7573" y="1510"/>
                      <a:pt x="7473" y="1777"/>
                    </a:cubicBezTo>
                    <a:cubicBezTo>
                      <a:pt x="7439" y="1510"/>
                      <a:pt x="7506" y="1276"/>
                      <a:pt x="7606" y="1110"/>
                    </a:cubicBezTo>
                    <a:close/>
                    <a:moveTo>
                      <a:pt x="6158" y="1"/>
                    </a:moveTo>
                    <a:cubicBezTo>
                      <a:pt x="6027" y="1"/>
                      <a:pt x="5916" y="70"/>
                      <a:pt x="5805" y="209"/>
                    </a:cubicBezTo>
                    <a:cubicBezTo>
                      <a:pt x="5504" y="509"/>
                      <a:pt x="5438" y="1210"/>
                      <a:pt x="5571" y="1810"/>
                    </a:cubicBezTo>
                    <a:cubicBezTo>
                      <a:pt x="5404" y="2077"/>
                      <a:pt x="5204" y="2310"/>
                      <a:pt x="4937" y="2477"/>
                    </a:cubicBezTo>
                    <a:cubicBezTo>
                      <a:pt x="4776" y="2590"/>
                      <a:pt x="4638" y="2648"/>
                      <a:pt x="4513" y="2648"/>
                    </a:cubicBezTo>
                    <a:cubicBezTo>
                      <a:pt x="4378" y="2648"/>
                      <a:pt x="4257" y="2582"/>
                      <a:pt x="4137" y="2444"/>
                    </a:cubicBezTo>
                    <a:cubicBezTo>
                      <a:pt x="3870" y="2177"/>
                      <a:pt x="3770" y="1710"/>
                      <a:pt x="3737" y="1276"/>
                    </a:cubicBezTo>
                    <a:cubicBezTo>
                      <a:pt x="4070" y="909"/>
                      <a:pt x="4237" y="576"/>
                      <a:pt x="4204" y="376"/>
                    </a:cubicBezTo>
                    <a:cubicBezTo>
                      <a:pt x="4204" y="276"/>
                      <a:pt x="4137" y="176"/>
                      <a:pt x="4037" y="142"/>
                    </a:cubicBezTo>
                    <a:cubicBezTo>
                      <a:pt x="4006" y="130"/>
                      <a:pt x="3977" y="125"/>
                      <a:pt x="3948" y="125"/>
                    </a:cubicBezTo>
                    <a:cubicBezTo>
                      <a:pt x="3821" y="125"/>
                      <a:pt x="3712" y="233"/>
                      <a:pt x="3603" y="342"/>
                    </a:cubicBezTo>
                    <a:cubicBezTo>
                      <a:pt x="3436" y="509"/>
                      <a:pt x="3370" y="809"/>
                      <a:pt x="3336" y="1110"/>
                    </a:cubicBezTo>
                    <a:cubicBezTo>
                      <a:pt x="3136" y="1343"/>
                      <a:pt x="2869" y="1577"/>
                      <a:pt x="2502" y="1710"/>
                    </a:cubicBezTo>
                    <a:cubicBezTo>
                      <a:pt x="2377" y="1782"/>
                      <a:pt x="2262" y="1815"/>
                      <a:pt x="2161" y="1815"/>
                    </a:cubicBezTo>
                    <a:cubicBezTo>
                      <a:pt x="2073" y="1815"/>
                      <a:pt x="1997" y="1790"/>
                      <a:pt x="1935" y="1743"/>
                    </a:cubicBezTo>
                    <a:cubicBezTo>
                      <a:pt x="1902" y="1743"/>
                      <a:pt x="1869" y="1710"/>
                      <a:pt x="1835" y="1677"/>
                    </a:cubicBezTo>
                    <a:cubicBezTo>
                      <a:pt x="2035" y="1477"/>
                      <a:pt x="2169" y="1210"/>
                      <a:pt x="2235" y="976"/>
                    </a:cubicBezTo>
                    <a:cubicBezTo>
                      <a:pt x="2369" y="609"/>
                      <a:pt x="2336" y="342"/>
                      <a:pt x="2169" y="176"/>
                    </a:cubicBezTo>
                    <a:cubicBezTo>
                      <a:pt x="2118" y="150"/>
                      <a:pt x="2029" y="86"/>
                      <a:pt x="1901" y="86"/>
                    </a:cubicBezTo>
                    <a:cubicBezTo>
                      <a:pt x="1861" y="86"/>
                      <a:pt x="1817" y="93"/>
                      <a:pt x="1768" y="109"/>
                    </a:cubicBezTo>
                    <a:cubicBezTo>
                      <a:pt x="1502" y="209"/>
                      <a:pt x="1335" y="476"/>
                      <a:pt x="1268" y="876"/>
                    </a:cubicBezTo>
                    <a:cubicBezTo>
                      <a:pt x="1235" y="1076"/>
                      <a:pt x="1268" y="1343"/>
                      <a:pt x="1335" y="1577"/>
                    </a:cubicBezTo>
                    <a:cubicBezTo>
                      <a:pt x="1235" y="1643"/>
                      <a:pt x="1135" y="1677"/>
                      <a:pt x="1035" y="1710"/>
                    </a:cubicBezTo>
                    <a:cubicBezTo>
                      <a:pt x="935" y="1710"/>
                      <a:pt x="834" y="1677"/>
                      <a:pt x="768" y="1610"/>
                    </a:cubicBezTo>
                    <a:cubicBezTo>
                      <a:pt x="501" y="1410"/>
                      <a:pt x="468" y="709"/>
                      <a:pt x="468" y="342"/>
                    </a:cubicBezTo>
                    <a:cubicBezTo>
                      <a:pt x="468" y="209"/>
                      <a:pt x="401" y="109"/>
                      <a:pt x="267" y="109"/>
                    </a:cubicBezTo>
                    <a:cubicBezTo>
                      <a:pt x="167" y="109"/>
                      <a:pt x="67" y="209"/>
                      <a:pt x="67" y="309"/>
                    </a:cubicBezTo>
                    <a:cubicBezTo>
                      <a:pt x="67" y="442"/>
                      <a:pt x="1" y="1510"/>
                      <a:pt x="468" y="1944"/>
                    </a:cubicBezTo>
                    <a:cubicBezTo>
                      <a:pt x="606" y="2054"/>
                      <a:pt x="790" y="2119"/>
                      <a:pt x="981" y="2119"/>
                    </a:cubicBezTo>
                    <a:cubicBezTo>
                      <a:pt x="1021" y="2119"/>
                      <a:pt x="1061" y="2116"/>
                      <a:pt x="1101" y="2110"/>
                    </a:cubicBezTo>
                    <a:cubicBezTo>
                      <a:pt x="1268" y="2077"/>
                      <a:pt x="1402" y="2044"/>
                      <a:pt x="1535" y="1944"/>
                    </a:cubicBezTo>
                    <a:cubicBezTo>
                      <a:pt x="1568" y="2010"/>
                      <a:pt x="1602" y="2044"/>
                      <a:pt x="1668" y="2077"/>
                    </a:cubicBezTo>
                    <a:cubicBezTo>
                      <a:pt x="1789" y="2157"/>
                      <a:pt x="1958" y="2238"/>
                      <a:pt x="2183" y="2238"/>
                    </a:cubicBezTo>
                    <a:cubicBezTo>
                      <a:pt x="2332" y="2238"/>
                      <a:pt x="2504" y="2203"/>
                      <a:pt x="2702" y="2110"/>
                    </a:cubicBezTo>
                    <a:cubicBezTo>
                      <a:pt x="2936" y="1977"/>
                      <a:pt x="3169" y="1843"/>
                      <a:pt x="3370" y="1677"/>
                    </a:cubicBezTo>
                    <a:cubicBezTo>
                      <a:pt x="3436" y="2077"/>
                      <a:pt x="3570" y="2444"/>
                      <a:pt x="3803" y="2711"/>
                    </a:cubicBezTo>
                    <a:cubicBezTo>
                      <a:pt x="4020" y="2946"/>
                      <a:pt x="4256" y="3063"/>
                      <a:pt x="4507" y="3063"/>
                    </a:cubicBezTo>
                    <a:cubicBezTo>
                      <a:pt x="4719" y="3063"/>
                      <a:pt x="4942" y="2979"/>
                      <a:pt x="5171" y="2811"/>
                    </a:cubicBezTo>
                    <a:cubicBezTo>
                      <a:pt x="5371" y="2677"/>
                      <a:pt x="5538" y="2511"/>
                      <a:pt x="5705" y="2344"/>
                    </a:cubicBezTo>
                    <a:cubicBezTo>
                      <a:pt x="5771" y="2544"/>
                      <a:pt x="5871" y="2744"/>
                      <a:pt x="6005" y="2911"/>
                    </a:cubicBezTo>
                    <a:cubicBezTo>
                      <a:pt x="6177" y="3102"/>
                      <a:pt x="6371" y="3195"/>
                      <a:pt x="6575" y="3195"/>
                    </a:cubicBezTo>
                    <a:cubicBezTo>
                      <a:pt x="6726" y="3195"/>
                      <a:pt x="6883" y="3144"/>
                      <a:pt x="7039" y="3044"/>
                    </a:cubicBezTo>
                    <a:cubicBezTo>
                      <a:pt x="7172" y="2944"/>
                      <a:pt x="7306" y="2811"/>
                      <a:pt x="7439" y="2677"/>
                    </a:cubicBezTo>
                    <a:cubicBezTo>
                      <a:pt x="7706" y="3011"/>
                      <a:pt x="8106" y="3211"/>
                      <a:pt x="8540" y="3245"/>
                    </a:cubicBezTo>
                    <a:lnTo>
                      <a:pt x="8673" y="3245"/>
                    </a:lnTo>
                    <a:cubicBezTo>
                      <a:pt x="9941" y="3245"/>
                      <a:pt x="10174" y="1477"/>
                      <a:pt x="10208" y="1410"/>
                    </a:cubicBezTo>
                    <a:cubicBezTo>
                      <a:pt x="10208" y="1276"/>
                      <a:pt x="10141" y="1176"/>
                      <a:pt x="10008" y="1176"/>
                    </a:cubicBezTo>
                    <a:cubicBezTo>
                      <a:pt x="9994" y="1172"/>
                      <a:pt x="9981" y="1170"/>
                      <a:pt x="9968" y="1170"/>
                    </a:cubicBezTo>
                    <a:cubicBezTo>
                      <a:pt x="9882" y="1170"/>
                      <a:pt x="9803" y="1256"/>
                      <a:pt x="9774" y="1343"/>
                    </a:cubicBezTo>
                    <a:cubicBezTo>
                      <a:pt x="9774" y="1375"/>
                      <a:pt x="9555" y="2816"/>
                      <a:pt x="8663" y="2816"/>
                    </a:cubicBezTo>
                    <a:cubicBezTo>
                      <a:pt x="8634" y="2816"/>
                      <a:pt x="8604" y="2814"/>
                      <a:pt x="8573" y="2811"/>
                    </a:cubicBezTo>
                    <a:cubicBezTo>
                      <a:pt x="8206" y="2811"/>
                      <a:pt x="7873" y="2611"/>
                      <a:pt x="7673" y="2310"/>
                    </a:cubicBezTo>
                    <a:cubicBezTo>
                      <a:pt x="7973" y="1810"/>
                      <a:pt x="8073" y="1210"/>
                      <a:pt x="8006" y="943"/>
                    </a:cubicBezTo>
                    <a:cubicBezTo>
                      <a:pt x="7973" y="709"/>
                      <a:pt x="7839" y="609"/>
                      <a:pt x="7773" y="609"/>
                    </a:cubicBezTo>
                    <a:cubicBezTo>
                      <a:pt x="7751" y="604"/>
                      <a:pt x="7727" y="601"/>
                      <a:pt x="7704" y="601"/>
                    </a:cubicBezTo>
                    <a:cubicBezTo>
                      <a:pt x="7585" y="601"/>
                      <a:pt x="7450" y="670"/>
                      <a:pt x="7339" y="809"/>
                    </a:cubicBezTo>
                    <a:cubicBezTo>
                      <a:pt x="7006" y="1176"/>
                      <a:pt x="6939" y="1743"/>
                      <a:pt x="7172" y="2244"/>
                    </a:cubicBezTo>
                    <a:cubicBezTo>
                      <a:pt x="7172" y="2277"/>
                      <a:pt x="7172" y="2277"/>
                      <a:pt x="7172" y="2310"/>
                    </a:cubicBezTo>
                    <a:cubicBezTo>
                      <a:pt x="7072" y="2444"/>
                      <a:pt x="6939" y="2577"/>
                      <a:pt x="6805" y="2677"/>
                    </a:cubicBezTo>
                    <a:cubicBezTo>
                      <a:pt x="6715" y="2737"/>
                      <a:pt x="6639" y="2770"/>
                      <a:pt x="6570" y="2770"/>
                    </a:cubicBezTo>
                    <a:cubicBezTo>
                      <a:pt x="6485" y="2770"/>
                      <a:pt x="6412" y="2721"/>
                      <a:pt x="6338" y="2611"/>
                    </a:cubicBezTo>
                    <a:cubicBezTo>
                      <a:pt x="6172" y="2444"/>
                      <a:pt x="6072" y="2177"/>
                      <a:pt x="6005" y="1910"/>
                    </a:cubicBezTo>
                    <a:cubicBezTo>
                      <a:pt x="6372" y="1276"/>
                      <a:pt x="6505" y="643"/>
                      <a:pt x="6472" y="342"/>
                    </a:cubicBezTo>
                    <a:cubicBezTo>
                      <a:pt x="6405" y="109"/>
                      <a:pt x="6305" y="42"/>
                      <a:pt x="6238" y="9"/>
                    </a:cubicBezTo>
                    <a:cubicBezTo>
                      <a:pt x="6211" y="3"/>
                      <a:pt x="6184" y="1"/>
                      <a:pt x="615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30"/>
              <p:cNvSpPr/>
              <p:nvPr/>
            </p:nvSpPr>
            <p:spPr>
              <a:xfrm>
                <a:off x="7491526" y="4838890"/>
                <a:ext cx="1335311" cy="244752"/>
              </a:xfrm>
              <a:custGeom>
                <a:avLst/>
                <a:gdLst/>
                <a:ahLst/>
                <a:cxnLst/>
                <a:rect l="l" t="t" r="r" b="b"/>
                <a:pathLst>
                  <a:path w="66285" h="12151" extrusionOk="0">
                    <a:moveTo>
                      <a:pt x="21309" y="0"/>
                    </a:moveTo>
                    <a:cubicBezTo>
                      <a:pt x="21232" y="0"/>
                      <a:pt x="21156" y="15"/>
                      <a:pt x="21082" y="45"/>
                    </a:cubicBezTo>
                    <a:cubicBezTo>
                      <a:pt x="19348" y="746"/>
                      <a:pt x="16279" y="7317"/>
                      <a:pt x="16279" y="7317"/>
                    </a:cubicBezTo>
                    <a:cubicBezTo>
                      <a:pt x="16279" y="7317"/>
                      <a:pt x="14181" y="226"/>
                      <a:pt x="12627" y="226"/>
                    </a:cubicBezTo>
                    <a:cubicBezTo>
                      <a:pt x="12530" y="226"/>
                      <a:pt x="12435" y="253"/>
                      <a:pt x="12343" y="312"/>
                    </a:cubicBezTo>
                    <a:cubicBezTo>
                      <a:pt x="10775" y="1346"/>
                      <a:pt x="8440" y="8418"/>
                      <a:pt x="8440" y="8418"/>
                    </a:cubicBezTo>
                    <a:cubicBezTo>
                      <a:pt x="8440" y="8418"/>
                      <a:pt x="6849" y="1067"/>
                      <a:pt x="5034" y="1067"/>
                    </a:cubicBezTo>
                    <a:cubicBezTo>
                      <a:pt x="4991" y="1067"/>
                      <a:pt x="4948" y="1071"/>
                      <a:pt x="4904" y="1079"/>
                    </a:cubicBezTo>
                    <a:cubicBezTo>
                      <a:pt x="3036" y="1446"/>
                      <a:pt x="1" y="11554"/>
                      <a:pt x="2603" y="11920"/>
                    </a:cubicBezTo>
                    <a:cubicBezTo>
                      <a:pt x="2603" y="11920"/>
                      <a:pt x="19261" y="12150"/>
                      <a:pt x="35484" y="12150"/>
                    </a:cubicBezTo>
                    <a:cubicBezTo>
                      <a:pt x="50771" y="12150"/>
                      <a:pt x="65671" y="11946"/>
                      <a:pt x="65881" y="11153"/>
                    </a:cubicBezTo>
                    <a:cubicBezTo>
                      <a:pt x="66284" y="9633"/>
                      <a:pt x="62590" y="755"/>
                      <a:pt x="60837" y="755"/>
                    </a:cubicBezTo>
                    <a:cubicBezTo>
                      <a:pt x="60705" y="755"/>
                      <a:pt x="60585" y="805"/>
                      <a:pt x="60477" y="913"/>
                    </a:cubicBezTo>
                    <a:cubicBezTo>
                      <a:pt x="58909" y="2447"/>
                      <a:pt x="56274" y="8151"/>
                      <a:pt x="56274" y="8151"/>
                    </a:cubicBezTo>
                    <a:cubicBezTo>
                      <a:pt x="56274" y="8151"/>
                      <a:pt x="54985" y="939"/>
                      <a:pt x="53879" y="939"/>
                    </a:cubicBezTo>
                    <a:cubicBezTo>
                      <a:pt x="53832" y="939"/>
                      <a:pt x="53785" y="952"/>
                      <a:pt x="53739" y="979"/>
                    </a:cubicBezTo>
                    <a:cubicBezTo>
                      <a:pt x="52605" y="1680"/>
                      <a:pt x="48535" y="8418"/>
                      <a:pt x="48535" y="8418"/>
                    </a:cubicBezTo>
                    <a:cubicBezTo>
                      <a:pt x="48535" y="8418"/>
                      <a:pt x="47404" y="495"/>
                      <a:pt x="46097" y="495"/>
                    </a:cubicBezTo>
                    <a:cubicBezTo>
                      <a:pt x="46021" y="495"/>
                      <a:pt x="45944" y="522"/>
                      <a:pt x="45867" y="579"/>
                    </a:cubicBezTo>
                    <a:cubicBezTo>
                      <a:pt x="44432" y="1613"/>
                      <a:pt x="40363" y="8018"/>
                      <a:pt x="40363" y="8018"/>
                    </a:cubicBezTo>
                    <a:cubicBezTo>
                      <a:pt x="40363" y="8018"/>
                      <a:pt x="38387" y="490"/>
                      <a:pt x="37233" y="490"/>
                    </a:cubicBezTo>
                    <a:cubicBezTo>
                      <a:pt x="37197" y="490"/>
                      <a:pt x="37162" y="497"/>
                      <a:pt x="37127" y="512"/>
                    </a:cubicBezTo>
                    <a:cubicBezTo>
                      <a:pt x="35993" y="1046"/>
                      <a:pt x="34058" y="7617"/>
                      <a:pt x="34058" y="7617"/>
                    </a:cubicBezTo>
                    <a:cubicBezTo>
                      <a:pt x="34058" y="7617"/>
                      <a:pt x="32096" y="850"/>
                      <a:pt x="30312" y="850"/>
                    </a:cubicBezTo>
                    <a:cubicBezTo>
                      <a:pt x="30192" y="850"/>
                      <a:pt x="30073" y="881"/>
                      <a:pt x="29955" y="946"/>
                    </a:cubicBezTo>
                    <a:cubicBezTo>
                      <a:pt x="28121" y="1980"/>
                      <a:pt x="25319" y="7050"/>
                      <a:pt x="25319" y="7050"/>
                    </a:cubicBezTo>
                    <a:cubicBezTo>
                      <a:pt x="25319" y="7050"/>
                      <a:pt x="22999" y="0"/>
                      <a:pt x="213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30"/>
              <p:cNvSpPr/>
              <p:nvPr/>
            </p:nvSpPr>
            <p:spPr>
              <a:xfrm>
                <a:off x="7712607" y="4927785"/>
                <a:ext cx="49073" cy="127703"/>
              </a:xfrm>
              <a:custGeom>
                <a:avLst/>
                <a:gdLst/>
                <a:ahLst/>
                <a:cxnLst/>
                <a:rect l="l" t="t" r="r" b="b"/>
                <a:pathLst>
                  <a:path w="2436" h="6340" extrusionOk="0">
                    <a:moveTo>
                      <a:pt x="2187" y="1"/>
                    </a:moveTo>
                    <a:cubicBezTo>
                      <a:pt x="2116" y="1"/>
                      <a:pt x="2045" y="38"/>
                      <a:pt x="2002" y="102"/>
                    </a:cubicBezTo>
                    <a:cubicBezTo>
                      <a:pt x="1935" y="269"/>
                      <a:pt x="0" y="4205"/>
                      <a:pt x="1401" y="6273"/>
                    </a:cubicBezTo>
                    <a:cubicBezTo>
                      <a:pt x="1435" y="6340"/>
                      <a:pt x="1501" y="6340"/>
                      <a:pt x="1568" y="6340"/>
                    </a:cubicBezTo>
                    <a:cubicBezTo>
                      <a:pt x="1601" y="6340"/>
                      <a:pt x="1668" y="6340"/>
                      <a:pt x="1701" y="6307"/>
                    </a:cubicBezTo>
                    <a:cubicBezTo>
                      <a:pt x="1802" y="6240"/>
                      <a:pt x="1802" y="6140"/>
                      <a:pt x="1735" y="6040"/>
                    </a:cubicBezTo>
                    <a:cubicBezTo>
                      <a:pt x="467" y="4172"/>
                      <a:pt x="2369" y="336"/>
                      <a:pt x="2402" y="302"/>
                    </a:cubicBezTo>
                    <a:cubicBezTo>
                      <a:pt x="2435" y="202"/>
                      <a:pt x="2402" y="69"/>
                      <a:pt x="2302" y="35"/>
                    </a:cubicBezTo>
                    <a:cubicBezTo>
                      <a:pt x="2266" y="12"/>
                      <a:pt x="2227" y="1"/>
                      <a:pt x="218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30"/>
              <p:cNvSpPr/>
              <p:nvPr/>
            </p:nvSpPr>
            <p:spPr>
              <a:xfrm>
                <a:off x="7905446" y="4933989"/>
                <a:ext cx="40350" cy="115457"/>
              </a:xfrm>
              <a:custGeom>
                <a:avLst/>
                <a:gdLst/>
                <a:ahLst/>
                <a:cxnLst/>
                <a:rect l="l" t="t" r="r" b="b"/>
                <a:pathLst>
                  <a:path w="2003" h="5732" extrusionOk="0">
                    <a:moveTo>
                      <a:pt x="224" y="1"/>
                    </a:moveTo>
                    <a:cubicBezTo>
                      <a:pt x="193" y="1"/>
                      <a:pt x="162" y="9"/>
                      <a:pt x="134" y="28"/>
                    </a:cubicBezTo>
                    <a:cubicBezTo>
                      <a:pt x="34" y="61"/>
                      <a:pt x="1" y="194"/>
                      <a:pt x="34" y="295"/>
                    </a:cubicBezTo>
                    <a:cubicBezTo>
                      <a:pt x="67" y="328"/>
                      <a:pt x="1569" y="3497"/>
                      <a:pt x="1268" y="5498"/>
                    </a:cubicBezTo>
                    <a:cubicBezTo>
                      <a:pt x="1268" y="5598"/>
                      <a:pt x="1335" y="5732"/>
                      <a:pt x="1468" y="5732"/>
                    </a:cubicBezTo>
                    <a:lnTo>
                      <a:pt x="1502" y="5732"/>
                    </a:lnTo>
                    <a:cubicBezTo>
                      <a:pt x="1602" y="5732"/>
                      <a:pt x="1669" y="5665"/>
                      <a:pt x="1702" y="5565"/>
                    </a:cubicBezTo>
                    <a:cubicBezTo>
                      <a:pt x="2002" y="3430"/>
                      <a:pt x="501" y="261"/>
                      <a:pt x="434" y="128"/>
                    </a:cubicBezTo>
                    <a:cubicBezTo>
                      <a:pt x="386" y="56"/>
                      <a:pt x="304" y="1"/>
                      <a:pt x="22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30"/>
              <p:cNvSpPr/>
              <p:nvPr/>
            </p:nvSpPr>
            <p:spPr>
              <a:xfrm>
                <a:off x="8072098" y="4923535"/>
                <a:ext cx="40330" cy="129939"/>
              </a:xfrm>
              <a:custGeom>
                <a:avLst/>
                <a:gdLst/>
                <a:ahLst/>
                <a:cxnLst/>
                <a:rect l="l" t="t" r="r" b="b"/>
                <a:pathLst>
                  <a:path w="2002" h="6451" extrusionOk="0">
                    <a:moveTo>
                      <a:pt x="1760" y="0"/>
                    </a:moveTo>
                    <a:cubicBezTo>
                      <a:pt x="1687" y="0"/>
                      <a:pt x="1618" y="38"/>
                      <a:pt x="1568" y="113"/>
                    </a:cubicBezTo>
                    <a:cubicBezTo>
                      <a:pt x="1501" y="280"/>
                      <a:pt x="0" y="3682"/>
                      <a:pt x="934" y="6317"/>
                    </a:cubicBezTo>
                    <a:cubicBezTo>
                      <a:pt x="968" y="6418"/>
                      <a:pt x="1034" y="6451"/>
                      <a:pt x="1134" y="6451"/>
                    </a:cubicBezTo>
                    <a:lnTo>
                      <a:pt x="1201" y="6451"/>
                    </a:lnTo>
                    <a:cubicBezTo>
                      <a:pt x="1301" y="6418"/>
                      <a:pt x="1368" y="6284"/>
                      <a:pt x="1335" y="6184"/>
                    </a:cubicBezTo>
                    <a:cubicBezTo>
                      <a:pt x="434" y="3682"/>
                      <a:pt x="1935" y="313"/>
                      <a:pt x="1935" y="280"/>
                    </a:cubicBezTo>
                    <a:cubicBezTo>
                      <a:pt x="2002" y="180"/>
                      <a:pt x="1968" y="80"/>
                      <a:pt x="1835" y="13"/>
                    </a:cubicBezTo>
                    <a:cubicBezTo>
                      <a:pt x="1810" y="5"/>
                      <a:pt x="1785" y="0"/>
                      <a:pt x="176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30"/>
              <p:cNvSpPr/>
              <p:nvPr/>
            </p:nvSpPr>
            <p:spPr>
              <a:xfrm>
                <a:off x="8222614" y="4927825"/>
                <a:ext cx="29593" cy="123635"/>
              </a:xfrm>
              <a:custGeom>
                <a:avLst/>
                <a:gdLst/>
                <a:ahLst/>
                <a:cxnLst/>
                <a:rect l="l" t="t" r="r" b="b"/>
                <a:pathLst>
                  <a:path w="1469" h="6138" extrusionOk="0">
                    <a:moveTo>
                      <a:pt x="834" y="0"/>
                    </a:moveTo>
                    <a:cubicBezTo>
                      <a:pt x="734" y="0"/>
                      <a:pt x="634" y="100"/>
                      <a:pt x="634" y="234"/>
                    </a:cubicBezTo>
                    <a:cubicBezTo>
                      <a:pt x="667" y="267"/>
                      <a:pt x="1034" y="4236"/>
                      <a:pt x="67" y="5838"/>
                    </a:cubicBezTo>
                    <a:cubicBezTo>
                      <a:pt x="0" y="5938"/>
                      <a:pt x="34" y="6038"/>
                      <a:pt x="134" y="6104"/>
                    </a:cubicBezTo>
                    <a:cubicBezTo>
                      <a:pt x="167" y="6138"/>
                      <a:pt x="200" y="6138"/>
                      <a:pt x="234" y="6138"/>
                    </a:cubicBezTo>
                    <a:cubicBezTo>
                      <a:pt x="301" y="6138"/>
                      <a:pt x="367" y="6104"/>
                      <a:pt x="401" y="6038"/>
                    </a:cubicBezTo>
                    <a:cubicBezTo>
                      <a:pt x="1468" y="4337"/>
                      <a:pt x="1068" y="367"/>
                      <a:pt x="1068" y="167"/>
                    </a:cubicBezTo>
                    <a:cubicBezTo>
                      <a:pt x="1068" y="67"/>
                      <a:pt x="934" y="0"/>
                      <a:pt x="83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30"/>
              <p:cNvSpPr/>
              <p:nvPr/>
            </p:nvSpPr>
            <p:spPr>
              <a:xfrm>
                <a:off x="8386566" y="4933989"/>
                <a:ext cx="19500" cy="113443"/>
              </a:xfrm>
              <a:custGeom>
                <a:avLst/>
                <a:gdLst/>
                <a:ahLst/>
                <a:cxnLst/>
                <a:rect l="l" t="t" r="r" b="b"/>
                <a:pathLst>
                  <a:path w="968" h="5632" extrusionOk="0">
                    <a:moveTo>
                      <a:pt x="746" y="1"/>
                    </a:moveTo>
                    <a:cubicBezTo>
                      <a:pt x="668" y="1"/>
                      <a:pt x="592" y="56"/>
                      <a:pt x="568" y="128"/>
                    </a:cubicBezTo>
                    <a:cubicBezTo>
                      <a:pt x="0" y="1295"/>
                      <a:pt x="501" y="5265"/>
                      <a:pt x="534" y="5465"/>
                    </a:cubicBezTo>
                    <a:cubicBezTo>
                      <a:pt x="568" y="5565"/>
                      <a:pt x="634" y="5632"/>
                      <a:pt x="734" y="5632"/>
                    </a:cubicBezTo>
                    <a:lnTo>
                      <a:pt x="768" y="5632"/>
                    </a:lnTo>
                    <a:cubicBezTo>
                      <a:pt x="901" y="5598"/>
                      <a:pt x="968" y="5498"/>
                      <a:pt x="934" y="5398"/>
                    </a:cubicBezTo>
                    <a:cubicBezTo>
                      <a:pt x="801" y="4297"/>
                      <a:pt x="534" y="1195"/>
                      <a:pt x="934" y="295"/>
                    </a:cubicBezTo>
                    <a:cubicBezTo>
                      <a:pt x="968" y="194"/>
                      <a:pt x="934" y="61"/>
                      <a:pt x="834" y="28"/>
                    </a:cubicBezTo>
                    <a:cubicBezTo>
                      <a:pt x="806" y="9"/>
                      <a:pt x="776" y="1"/>
                      <a:pt x="74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30"/>
              <p:cNvSpPr/>
              <p:nvPr/>
            </p:nvSpPr>
            <p:spPr>
              <a:xfrm>
                <a:off x="8539762" y="4946579"/>
                <a:ext cx="38336" cy="94811"/>
              </a:xfrm>
              <a:custGeom>
                <a:avLst/>
                <a:gdLst/>
                <a:ahLst/>
                <a:cxnLst/>
                <a:rect l="l" t="t" r="r" b="b"/>
                <a:pathLst>
                  <a:path w="1903" h="4707" extrusionOk="0">
                    <a:moveTo>
                      <a:pt x="833" y="0"/>
                    </a:moveTo>
                    <a:cubicBezTo>
                      <a:pt x="795" y="0"/>
                      <a:pt x="760" y="11"/>
                      <a:pt x="735" y="36"/>
                    </a:cubicBezTo>
                    <a:cubicBezTo>
                      <a:pt x="635" y="137"/>
                      <a:pt x="635" y="237"/>
                      <a:pt x="701" y="337"/>
                    </a:cubicBezTo>
                    <a:cubicBezTo>
                      <a:pt x="1302" y="1104"/>
                      <a:pt x="435" y="3539"/>
                      <a:pt x="34" y="4406"/>
                    </a:cubicBezTo>
                    <a:cubicBezTo>
                      <a:pt x="1" y="4506"/>
                      <a:pt x="34" y="4640"/>
                      <a:pt x="134" y="4673"/>
                    </a:cubicBezTo>
                    <a:cubicBezTo>
                      <a:pt x="168" y="4673"/>
                      <a:pt x="201" y="4706"/>
                      <a:pt x="234" y="4706"/>
                    </a:cubicBezTo>
                    <a:cubicBezTo>
                      <a:pt x="301" y="4706"/>
                      <a:pt x="368" y="4640"/>
                      <a:pt x="401" y="4573"/>
                    </a:cubicBezTo>
                    <a:cubicBezTo>
                      <a:pt x="568" y="4239"/>
                      <a:pt x="1902" y="1204"/>
                      <a:pt x="1002" y="70"/>
                    </a:cubicBezTo>
                    <a:cubicBezTo>
                      <a:pt x="960" y="29"/>
                      <a:pt x="894" y="0"/>
                      <a:pt x="83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30"/>
              <p:cNvSpPr/>
              <p:nvPr/>
            </p:nvSpPr>
            <p:spPr>
              <a:xfrm>
                <a:off x="8699021" y="4929799"/>
                <a:ext cx="47059" cy="117632"/>
              </a:xfrm>
              <a:custGeom>
                <a:avLst/>
                <a:gdLst/>
                <a:ahLst/>
                <a:cxnLst/>
                <a:rect l="l" t="t" r="r" b="b"/>
                <a:pathLst>
                  <a:path w="2336" h="5840" extrusionOk="0">
                    <a:moveTo>
                      <a:pt x="248" y="1"/>
                    </a:moveTo>
                    <a:cubicBezTo>
                      <a:pt x="209" y="1"/>
                      <a:pt x="169" y="12"/>
                      <a:pt x="134" y="36"/>
                    </a:cubicBezTo>
                    <a:cubicBezTo>
                      <a:pt x="34" y="102"/>
                      <a:pt x="1" y="202"/>
                      <a:pt x="67" y="302"/>
                    </a:cubicBezTo>
                    <a:cubicBezTo>
                      <a:pt x="67" y="336"/>
                      <a:pt x="1869" y="3371"/>
                      <a:pt x="901" y="5539"/>
                    </a:cubicBezTo>
                    <a:cubicBezTo>
                      <a:pt x="834" y="5640"/>
                      <a:pt x="901" y="5773"/>
                      <a:pt x="1001" y="5806"/>
                    </a:cubicBezTo>
                    <a:cubicBezTo>
                      <a:pt x="1035" y="5840"/>
                      <a:pt x="1035" y="5840"/>
                      <a:pt x="1068" y="5840"/>
                    </a:cubicBezTo>
                    <a:cubicBezTo>
                      <a:pt x="1168" y="5840"/>
                      <a:pt x="1235" y="5806"/>
                      <a:pt x="1268" y="5706"/>
                    </a:cubicBezTo>
                    <a:cubicBezTo>
                      <a:pt x="2336" y="3338"/>
                      <a:pt x="501" y="236"/>
                      <a:pt x="434" y="102"/>
                    </a:cubicBezTo>
                    <a:cubicBezTo>
                      <a:pt x="391" y="38"/>
                      <a:pt x="320" y="1"/>
                      <a:pt x="24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76" name="Google Shape;2876;p30"/>
          <p:cNvGrpSpPr/>
          <p:nvPr/>
        </p:nvGrpSpPr>
        <p:grpSpPr>
          <a:xfrm flipH="1">
            <a:off x="165825" y="2913383"/>
            <a:ext cx="932262" cy="2042404"/>
            <a:chOff x="8189988" y="2913383"/>
            <a:chExt cx="932262" cy="2042404"/>
          </a:xfrm>
        </p:grpSpPr>
        <p:sp>
          <p:nvSpPr>
            <p:cNvPr id="2877" name="Google Shape;2877;p30"/>
            <p:cNvSpPr/>
            <p:nvPr/>
          </p:nvSpPr>
          <p:spPr>
            <a:xfrm flipH="1">
              <a:off x="8968753" y="3579504"/>
              <a:ext cx="62057" cy="62770"/>
            </a:xfrm>
            <a:custGeom>
              <a:avLst/>
              <a:gdLst/>
              <a:ahLst/>
              <a:cxnLst/>
              <a:rect l="l" t="t" r="r" b="b"/>
              <a:pathLst>
                <a:path w="2870" h="2903" extrusionOk="0">
                  <a:moveTo>
                    <a:pt x="1435" y="434"/>
                  </a:moveTo>
                  <a:cubicBezTo>
                    <a:pt x="1702" y="434"/>
                    <a:pt x="1969" y="534"/>
                    <a:pt x="2169" y="735"/>
                  </a:cubicBezTo>
                  <a:cubicBezTo>
                    <a:pt x="2369" y="935"/>
                    <a:pt x="2469" y="1202"/>
                    <a:pt x="2469" y="1468"/>
                  </a:cubicBezTo>
                  <a:cubicBezTo>
                    <a:pt x="2469" y="2036"/>
                    <a:pt x="2002" y="2469"/>
                    <a:pt x="1435" y="2469"/>
                  </a:cubicBezTo>
                  <a:cubicBezTo>
                    <a:pt x="868" y="2469"/>
                    <a:pt x="401" y="2002"/>
                    <a:pt x="401" y="1435"/>
                  </a:cubicBezTo>
                  <a:cubicBezTo>
                    <a:pt x="401" y="901"/>
                    <a:pt x="868" y="434"/>
                    <a:pt x="1435" y="434"/>
                  </a:cubicBezTo>
                  <a:close/>
                  <a:moveTo>
                    <a:pt x="1435" y="1"/>
                  </a:moveTo>
                  <a:cubicBezTo>
                    <a:pt x="634" y="1"/>
                    <a:pt x="1" y="668"/>
                    <a:pt x="1" y="1435"/>
                  </a:cubicBezTo>
                  <a:cubicBezTo>
                    <a:pt x="1" y="2236"/>
                    <a:pt x="634" y="2903"/>
                    <a:pt x="1435" y="2903"/>
                  </a:cubicBezTo>
                  <a:cubicBezTo>
                    <a:pt x="2235" y="2903"/>
                    <a:pt x="2869" y="2269"/>
                    <a:pt x="2869" y="1468"/>
                  </a:cubicBezTo>
                  <a:cubicBezTo>
                    <a:pt x="2869" y="1068"/>
                    <a:pt x="2736" y="701"/>
                    <a:pt x="2469" y="434"/>
                  </a:cubicBezTo>
                  <a:cubicBezTo>
                    <a:pt x="2202" y="168"/>
                    <a:pt x="1835" y="1"/>
                    <a:pt x="14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30"/>
            <p:cNvSpPr/>
            <p:nvPr/>
          </p:nvSpPr>
          <p:spPr>
            <a:xfrm flipH="1">
              <a:off x="9021252" y="4197983"/>
              <a:ext cx="100999" cy="101712"/>
            </a:xfrm>
            <a:custGeom>
              <a:avLst/>
              <a:gdLst/>
              <a:ahLst/>
              <a:cxnLst/>
              <a:rect l="l" t="t" r="r" b="b"/>
              <a:pathLst>
                <a:path w="4671" h="4704" extrusionOk="0">
                  <a:moveTo>
                    <a:pt x="2502" y="601"/>
                  </a:moveTo>
                  <a:cubicBezTo>
                    <a:pt x="2569" y="801"/>
                    <a:pt x="2635" y="1068"/>
                    <a:pt x="2669" y="1234"/>
                  </a:cubicBezTo>
                  <a:cubicBezTo>
                    <a:pt x="2802" y="1701"/>
                    <a:pt x="2835" y="1835"/>
                    <a:pt x="2869" y="1902"/>
                  </a:cubicBezTo>
                  <a:cubicBezTo>
                    <a:pt x="2936" y="1968"/>
                    <a:pt x="3002" y="2002"/>
                    <a:pt x="3469" y="2168"/>
                  </a:cubicBezTo>
                  <a:cubicBezTo>
                    <a:pt x="3636" y="2235"/>
                    <a:pt x="3903" y="2335"/>
                    <a:pt x="4070" y="2402"/>
                  </a:cubicBezTo>
                  <a:cubicBezTo>
                    <a:pt x="3803" y="2502"/>
                    <a:pt x="3403" y="2669"/>
                    <a:pt x="3002" y="2802"/>
                  </a:cubicBezTo>
                  <a:cubicBezTo>
                    <a:pt x="2969" y="2836"/>
                    <a:pt x="2936" y="2869"/>
                    <a:pt x="2902" y="2902"/>
                  </a:cubicBezTo>
                  <a:cubicBezTo>
                    <a:pt x="2702" y="3336"/>
                    <a:pt x="2469" y="3836"/>
                    <a:pt x="2335" y="4103"/>
                  </a:cubicBezTo>
                  <a:cubicBezTo>
                    <a:pt x="2235" y="3803"/>
                    <a:pt x="2068" y="3303"/>
                    <a:pt x="1968" y="2836"/>
                  </a:cubicBezTo>
                  <a:cubicBezTo>
                    <a:pt x="1935" y="2769"/>
                    <a:pt x="1868" y="2702"/>
                    <a:pt x="1801" y="2702"/>
                  </a:cubicBezTo>
                  <a:cubicBezTo>
                    <a:pt x="1368" y="2602"/>
                    <a:pt x="867" y="2502"/>
                    <a:pt x="601" y="2402"/>
                  </a:cubicBezTo>
                  <a:cubicBezTo>
                    <a:pt x="867" y="2268"/>
                    <a:pt x="1434" y="2002"/>
                    <a:pt x="1901" y="1801"/>
                  </a:cubicBezTo>
                  <a:cubicBezTo>
                    <a:pt x="1968" y="1801"/>
                    <a:pt x="2002" y="1735"/>
                    <a:pt x="2035" y="1701"/>
                  </a:cubicBezTo>
                  <a:cubicBezTo>
                    <a:pt x="2168" y="1301"/>
                    <a:pt x="2368" y="867"/>
                    <a:pt x="2502" y="601"/>
                  </a:cubicBezTo>
                  <a:close/>
                  <a:moveTo>
                    <a:pt x="2569" y="0"/>
                  </a:moveTo>
                  <a:cubicBezTo>
                    <a:pt x="2435" y="0"/>
                    <a:pt x="2235" y="0"/>
                    <a:pt x="1668" y="1468"/>
                  </a:cubicBezTo>
                  <a:cubicBezTo>
                    <a:pt x="100" y="2102"/>
                    <a:pt x="33" y="2302"/>
                    <a:pt x="33" y="2369"/>
                  </a:cubicBezTo>
                  <a:cubicBezTo>
                    <a:pt x="0" y="2435"/>
                    <a:pt x="33" y="2535"/>
                    <a:pt x="67" y="2602"/>
                  </a:cubicBezTo>
                  <a:cubicBezTo>
                    <a:pt x="100" y="2635"/>
                    <a:pt x="234" y="2802"/>
                    <a:pt x="1601" y="3069"/>
                  </a:cubicBezTo>
                  <a:cubicBezTo>
                    <a:pt x="2002" y="4704"/>
                    <a:pt x="2135" y="4704"/>
                    <a:pt x="2302" y="4704"/>
                  </a:cubicBezTo>
                  <a:cubicBezTo>
                    <a:pt x="2435" y="4670"/>
                    <a:pt x="2569" y="4670"/>
                    <a:pt x="3236" y="3169"/>
                  </a:cubicBezTo>
                  <a:cubicBezTo>
                    <a:pt x="3636" y="3036"/>
                    <a:pt x="4437" y="2735"/>
                    <a:pt x="4603" y="2602"/>
                  </a:cubicBezTo>
                  <a:cubicBezTo>
                    <a:pt x="4637" y="2535"/>
                    <a:pt x="4670" y="2435"/>
                    <a:pt x="4670" y="2369"/>
                  </a:cubicBezTo>
                  <a:cubicBezTo>
                    <a:pt x="4637" y="2168"/>
                    <a:pt x="4437" y="2068"/>
                    <a:pt x="3603" y="1768"/>
                  </a:cubicBezTo>
                  <a:cubicBezTo>
                    <a:pt x="3469" y="1735"/>
                    <a:pt x="3302" y="1668"/>
                    <a:pt x="3202" y="1635"/>
                  </a:cubicBezTo>
                  <a:cubicBezTo>
                    <a:pt x="3169" y="1535"/>
                    <a:pt x="3136" y="1334"/>
                    <a:pt x="3069" y="1134"/>
                  </a:cubicBezTo>
                  <a:cubicBezTo>
                    <a:pt x="2936" y="567"/>
                    <a:pt x="2835" y="234"/>
                    <a:pt x="2735" y="100"/>
                  </a:cubicBezTo>
                  <a:cubicBezTo>
                    <a:pt x="2702" y="34"/>
                    <a:pt x="2602" y="0"/>
                    <a:pt x="25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30"/>
            <p:cNvSpPr/>
            <p:nvPr/>
          </p:nvSpPr>
          <p:spPr>
            <a:xfrm flipH="1">
              <a:off x="8785830" y="4496060"/>
              <a:ext cx="211570" cy="189569"/>
            </a:xfrm>
            <a:custGeom>
              <a:avLst/>
              <a:gdLst/>
              <a:ahLst/>
              <a:cxnLst/>
              <a:rect l="l" t="t" r="r" b="b"/>
              <a:pathLst>
                <a:path w="12069" h="10814" extrusionOk="0">
                  <a:moveTo>
                    <a:pt x="2143" y="0"/>
                  </a:moveTo>
                  <a:cubicBezTo>
                    <a:pt x="2009" y="0"/>
                    <a:pt x="1873" y="2"/>
                    <a:pt x="1735" y="6"/>
                  </a:cubicBezTo>
                  <a:cubicBezTo>
                    <a:pt x="1735" y="6"/>
                    <a:pt x="1" y="9246"/>
                    <a:pt x="11809" y="10814"/>
                  </a:cubicBezTo>
                  <a:cubicBezTo>
                    <a:pt x="11809" y="10814"/>
                    <a:pt x="12069"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30"/>
            <p:cNvSpPr/>
            <p:nvPr/>
          </p:nvSpPr>
          <p:spPr>
            <a:xfrm flipH="1">
              <a:off x="8792133" y="4547469"/>
              <a:ext cx="129249" cy="138154"/>
            </a:xfrm>
            <a:custGeom>
              <a:avLst/>
              <a:gdLst/>
              <a:ahLst/>
              <a:cxnLst/>
              <a:rect l="l" t="t" r="r" b="b"/>
              <a:pathLst>
                <a:path w="7373" h="7881" extrusionOk="0">
                  <a:moveTo>
                    <a:pt x="238" y="0"/>
                  </a:moveTo>
                  <a:cubicBezTo>
                    <a:pt x="184" y="0"/>
                    <a:pt x="134" y="25"/>
                    <a:pt x="100" y="75"/>
                  </a:cubicBezTo>
                  <a:cubicBezTo>
                    <a:pt x="33" y="142"/>
                    <a:pt x="0" y="275"/>
                    <a:pt x="100" y="342"/>
                  </a:cubicBezTo>
                  <a:cubicBezTo>
                    <a:pt x="167" y="409"/>
                    <a:pt x="6305" y="6647"/>
                    <a:pt x="6972" y="7781"/>
                  </a:cubicBezTo>
                  <a:cubicBezTo>
                    <a:pt x="7005" y="7848"/>
                    <a:pt x="7072" y="7881"/>
                    <a:pt x="7139" y="7881"/>
                  </a:cubicBezTo>
                  <a:cubicBezTo>
                    <a:pt x="7172" y="7881"/>
                    <a:pt x="7205" y="7881"/>
                    <a:pt x="7239" y="7848"/>
                  </a:cubicBezTo>
                  <a:cubicBezTo>
                    <a:pt x="7339" y="7814"/>
                    <a:pt x="7372" y="7681"/>
                    <a:pt x="7305" y="7581"/>
                  </a:cubicBezTo>
                  <a:cubicBezTo>
                    <a:pt x="6638" y="6380"/>
                    <a:pt x="634" y="309"/>
                    <a:pt x="400" y="75"/>
                  </a:cubicBezTo>
                  <a:cubicBezTo>
                    <a:pt x="350" y="25"/>
                    <a:pt x="292" y="0"/>
                    <a:pt x="23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30"/>
            <p:cNvSpPr/>
            <p:nvPr/>
          </p:nvSpPr>
          <p:spPr>
            <a:xfrm flipH="1">
              <a:off x="8714382" y="4004300"/>
              <a:ext cx="117556" cy="918800"/>
            </a:xfrm>
            <a:custGeom>
              <a:avLst/>
              <a:gdLst/>
              <a:ahLst/>
              <a:cxnLst/>
              <a:rect l="l" t="t" r="r" b="b"/>
              <a:pathLst>
                <a:path w="6706" h="52413" extrusionOk="0">
                  <a:moveTo>
                    <a:pt x="6452" y="0"/>
                  </a:moveTo>
                  <a:cubicBezTo>
                    <a:pt x="6363" y="0"/>
                    <a:pt x="6272" y="65"/>
                    <a:pt x="6272" y="176"/>
                  </a:cubicBezTo>
                  <a:cubicBezTo>
                    <a:pt x="6205" y="509"/>
                    <a:pt x="1" y="35568"/>
                    <a:pt x="2869" y="52246"/>
                  </a:cubicBezTo>
                  <a:cubicBezTo>
                    <a:pt x="2869" y="52346"/>
                    <a:pt x="2970" y="52413"/>
                    <a:pt x="3070" y="52413"/>
                  </a:cubicBezTo>
                  <a:lnTo>
                    <a:pt x="3103" y="52413"/>
                  </a:lnTo>
                  <a:cubicBezTo>
                    <a:pt x="3236" y="52380"/>
                    <a:pt x="3303" y="52280"/>
                    <a:pt x="3270" y="52146"/>
                  </a:cubicBezTo>
                  <a:cubicBezTo>
                    <a:pt x="434" y="35568"/>
                    <a:pt x="6605" y="609"/>
                    <a:pt x="6672" y="242"/>
                  </a:cubicBezTo>
                  <a:cubicBezTo>
                    <a:pt x="6706" y="142"/>
                    <a:pt x="6605" y="9"/>
                    <a:pt x="6505" y="9"/>
                  </a:cubicBezTo>
                  <a:cubicBezTo>
                    <a:pt x="6488" y="3"/>
                    <a:pt x="6470" y="0"/>
                    <a:pt x="645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30"/>
            <p:cNvSpPr/>
            <p:nvPr/>
          </p:nvSpPr>
          <p:spPr>
            <a:xfrm flipH="1">
              <a:off x="8506233" y="4468980"/>
              <a:ext cx="168428" cy="486808"/>
            </a:xfrm>
            <a:custGeom>
              <a:avLst/>
              <a:gdLst/>
              <a:ahLst/>
              <a:cxnLst/>
              <a:rect l="l" t="t" r="r" b="b"/>
              <a:pathLst>
                <a:path w="9608" h="27770" extrusionOk="0">
                  <a:moveTo>
                    <a:pt x="9378" y="0"/>
                  </a:moveTo>
                  <a:cubicBezTo>
                    <a:pt x="9324" y="0"/>
                    <a:pt x="9274" y="17"/>
                    <a:pt x="9241" y="50"/>
                  </a:cubicBezTo>
                  <a:cubicBezTo>
                    <a:pt x="9141" y="150"/>
                    <a:pt x="1" y="9824"/>
                    <a:pt x="701" y="27570"/>
                  </a:cubicBezTo>
                  <a:cubicBezTo>
                    <a:pt x="701" y="27670"/>
                    <a:pt x="768" y="27770"/>
                    <a:pt x="901" y="27770"/>
                  </a:cubicBezTo>
                  <a:cubicBezTo>
                    <a:pt x="1035" y="27770"/>
                    <a:pt x="1102" y="27670"/>
                    <a:pt x="1102" y="27536"/>
                  </a:cubicBezTo>
                  <a:cubicBezTo>
                    <a:pt x="434" y="10024"/>
                    <a:pt x="9441" y="450"/>
                    <a:pt x="9541" y="350"/>
                  </a:cubicBezTo>
                  <a:cubicBezTo>
                    <a:pt x="9608" y="250"/>
                    <a:pt x="9608" y="117"/>
                    <a:pt x="9541" y="50"/>
                  </a:cubicBezTo>
                  <a:cubicBezTo>
                    <a:pt x="9491" y="17"/>
                    <a:pt x="9433" y="0"/>
                    <a:pt x="937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30"/>
            <p:cNvSpPr/>
            <p:nvPr/>
          </p:nvSpPr>
          <p:spPr>
            <a:xfrm flipH="1">
              <a:off x="8512885" y="3819153"/>
              <a:ext cx="229994" cy="174406"/>
            </a:xfrm>
            <a:custGeom>
              <a:avLst/>
              <a:gdLst/>
              <a:ahLst/>
              <a:cxnLst/>
              <a:rect l="l" t="t" r="r" b="b"/>
              <a:pathLst>
                <a:path w="13120" h="9949" extrusionOk="0">
                  <a:moveTo>
                    <a:pt x="11735" y="1"/>
                  </a:moveTo>
                  <a:cubicBezTo>
                    <a:pt x="9159" y="1"/>
                    <a:pt x="2344" y="4968"/>
                    <a:pt x="1057" y="7470"/>
                  </a:cubicBezTo>
                  <a:cubicBezTo>
                    <a:pt x="1" y="9524"/>
                    <a:pt x="632" y="9949"/>
                    <a:pt x="1333" y="9949"/>
                  </a:cubicBezTo>
                  <a:cubicBezTo>
                    <a:pt x="1828" y="9949"/>
                    <a:pt x="2358" y="9738"/>
                    <a:pt x="2358" y="9738"/>
                  </a:cubicBezTo>
                  <a:cubicBezTo>
                    <a:pt x="2358" y="9738"/>
                    <a:pt x="2413" y="9741"/>
                    <a:pt x="2515" y="9741"/>
                  </a:cubicBezTo>
                  <a:cubicBezTo>
                    <a:pt x="3523" y="9741"/>
                    <a:pt x="9137" y="9438"/>
                    <a:pt x="12165" y="2866"/>
                  </a:cubicBezTo>
                  <a:cubicBezTo>
                    <a:pt x="13119" y="797"/>
                    <a:pt x="12767" y="1"/>
                    <a:pt x="11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30"/>
            <p:cNvSpPr/>
            <p:nvPr/>
          </p:nvSpPr>
          <p:spPr>
            <a:xfrm flipH="1">
              <a:off x="8513236" y="3815595"/>
              <a:ext cx="226908" cy="181295"/>
            </a:xfrm>
            <a:custGeom>
              <a:avLst/>
              <a:gdLst/>
              <a:ahLst/>
              <a:cxnLst/>
              <a:rect l="l" t="t" r="r" b="b"/>
              <a:pathLst>
                <a:path w="12944" h="10342" extrusionOk="0">
                  <a:moveTo>
                    <a:pt x="11609" y="401"/>
                  </a:moveTo>
                  <a:cubicBezTo>
                    <a:pt x="11909" y="401"/>
                    <a:pt x="12143" y="501"/>
                    <a:pt x="12243" y="668"/>
                  </a:cubicBezTo>
                  <a:cubicBezTo>
                    <a:pt x="12410" y="934"/>
                    <a:pt x="12476" y="1535"/>
                    <a:pt x="11843" y="2969"/>
                  </a:cubicBezTo>
                  <a:cubicBezTo>
                    <a:pt x="8874" y="9407"/>
                    <a:pt x="3403" y="9741"/>
                    <a:pt x="2369" y="9741"/>
                  </a:cubicBezTo>
                  <a:lnTo>
                    <a:pt x="2202" y="9741"/>
                  </a:lnTo>
                  <a:cubicBezTo>
                    <a:pt x="2191" y="9730"/>
                    <a:pt x="2184" y="9726"/>
                    <a:pt x="2178" y="9726"/>
                  </a:cubicBezTo>
                  <a:cubicBezTo>
                    <a:pt x="2165" y="9726"/>
                    <a:pt x="2158" y="9741"/>
                    <a:pt x="2136" y="9741"/>
                  </a:cubicBezTo>
                  <a:cubicBezTo>
                    <a:pt x="2136" y="9741"/>
                    <a:pt x="1635" y="9941"/>
                    <a:pt x="1168" y="9941"/>
                  </a:cubicBezTo>
                  <a:cubicBezTo>
                    <a:pt x="901" y="9941"/>
                    <a:pt x="701" y="9874"/>
                    <a:pt x="635" y="9707"/>
                  </a:cubicBezTo>
                  <a:cubicBezTo>
                    <a:pt x="501" y="9541"/>
                    <a:pt x="434" y="9040"/>
                    <a:pt x="1102" y="7773"/>
                  </a:cubicBezTo>
                  <a:cubicBezTo>
                    <a:pt x="2536" y="4971"/>
                    <a:pt x="9408" y="401"/>
                    <a:pt x="11609" y="401"/>
                  </a:cubicBezTo>
                  <a:close/>
                  <a:moveTo>
                    <a:pt x="11609" y="0"/>
                  </a:moveTo>
                  <a:cubicBezTo>
                    <a:pt x="9274" y="0"/>
                    <a:pt x="2269" y="4604"/>
                    <a:pt x="735" y="7572"/>
                  </a:cubicBezTo>
                  <a:cubicBezTo>
                    <a:pt x="134" y="8707"/>
                    <a:pt x="1" y="9474"/>
                    <a:pt x="268" y="9941"/>
                  </a:cubicBezTo>
                  <a:cubicBezTo>
                    <a:pt x="401" y="10141"/>
                    <a:pt x="635" y="10341"/>
                    <a:pt x="1168" y="10341"/>
                  </a:cubicBezTo>
                  <a:cubicBezTo>
                    <a:pt x="1635" y="10341"/>
                    <a:pt x="2102" y="10208"/>
                    <a:pt x="2236" y="10141"/>
                  </a:cubicBezTo>
                  <a:lnTo>
                    <a:pt x="2369" y="10141"/>
                  </a:lnTo>
                  <a:cubicBezTo>
                    <a:pt x="3470" y="10141"/>
                    <a:pt x="9141" y="9807"/>
                    <a:pt x="12210" y="3136"/>
                  </a:cubicBezTo>
                  <a:cubicBezTo>
                    <a:pt x="12810" y="1835"/>
                    <a:pt x="12943" y="968"/>
                    <a:pt x="12610" y="467"/>
                  </a:cubicBezTo>
                  <a:cubicBezTo>
                    <a:pt x="12410" y="134"/>
                    <a:pt x="12076" y="0"/>
                    <a:pt x="1160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30"/>
            <p:cNvSpPr/>
            <p:nvPr/>
          </p:nvSpPr>
          <p:spPr>
            <a:xfrm flipH="1">
              <a:off x="8620237" y="3711883"/>
              <a:ext cx="143238" cy="248698"/>
            </a:xfrm>
            <a:custGeom>
              <a:avLst/>
              <a:gdLst/>
              <a:ahLst/>
              <a:cxnLst/>
              <a:rect l="l" t="t" r="r" b="b"/>
              <a:pathLst>
                <a:path w="8171" h="14187" extrusionOk="0">
                  <a:moveTo>
                    <a:pt x="6210" y="1"/>
                  </a:moveTo>
                  <a:cubicBezTo>
                    <a:pt x="4058" y="1"/>
                    <a:pt x="1" y="8949"/>
                    <a:pt x="131" y="12022"/>
                  </a:cubicBezTo>
                  <a:cubicBezTo>
                    <a:pt x="217" y="13705"/>
                    <a:pt x="644" y="14186"/>
                    <a:pt x="1104" y="14186"/>
                  </a:cubicBezTo>
                  <a:cubicBezTo>
                    <a:pt x="1722" y="14186"/>
                    <a:pt x="2399" y="13323"/>
                    <a:pt x="2399" y="13323"/>
                  </a:cubicBezTo>
                  <a:cubicBezTo>
                    <a:pt x="2399" y="13323"/>
                    <a:pt x="8170" y="10387"/>
                    <a:pt x="7436" y="2448"/>
                  </a:cubicBezTo>
                  <a:cubicBezTo>
                    <a:pt x="7268" y="707"/>
                    <a:pt x="6814" y="1"/>
                    <a:pt x="62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30"/>
            <p:cNvSpPr/>
            <p:nvPr/>
          </p:nvSpPr>
          <p:spPr>
            <a:xfrm flipH="1">
              <a:off x="8622585" y="3708009"/>
              <a:ext cx="144447" cy="256148"/>
            </a:xfrm>
            <a:custGeom>
              <a:avLst/>
              <a:gdLst/>
              <a:ahLst/>
              <a:cxnLst/>
              <a:rect l="l" t="t" r="r" b="b"/>
              <a:pathLst>
                <a:path w="8240" h="14612" extrusionOk="0">
                  <a:moveTo>
                    <a:pt x="6405" y="434"/>
                  </a:moveTo>
                  <a:cubicBezTo>
                    <a:pt x="6939" y="434"/>
                    <a:pt x="7272" y="1235"/>
                    <a:pt x="7406" y="2669"/>
                  </a:cubicBezTo>
                  <a:cubicBezTo>
                    <a:pt x="8140" y="10375"/>
                    <a:pt x="2569" y="13310"/>
                    <a:pt x="2502" y="13344"/>
                  </a:cubicBezTo>
                  <a:cubicBezTo>
                    <a:pt x="2469" y="13377"/>
                    <a:pt x="2435" y="13377"/>
                    <a:pt x="2435" y="13410"/>
                  </a:cubicBezTo>
                  <a:cubicBezTo>
                    <a:pt x="2269" y="13610"/>
                    <a:pt x="1735" y="14177"/>
                    <a:pt x="1301" y="14177"/>
                  </a:cubicBezTo>
                  <a:cubicBezTo>
                    <a:pt x="868" y="14177"/>
                    <a:pt x="601" y="13477"/>
                    <a:pt x="567" y="12243"/>
                  </a:cubicBezTo>
                  <a:cubicBezTo>
                    <a:pt x="434" y="9774"/>
                    <a:pt x="3136" y="3370"/>
                    <a:pt x="5237" y="1168"/>
                  </a:cubicBezTo>
                  <a:cubicBezTo>
                    <a:pt x="5704" y="668"/>
                    <a:pt x="6105" y="434"/>
                    <a:pt x="6405" y="434"/>
                  </a:cubicBezTo>
                  <a:close/>
                  <a:moveTo>
                    <a:pt x="6405" y="1"/>
                  </a:moveTo>
                  <a:cubicBezTo>
                    <a:pt x="5971" y="1"/>
                    <a:pt x="5471" y="301"/>
                    <a:pt x="4937" y="868"/>
                  </a:cubicBezTo>
                  <a:cubicBezTo>
                    <a:pt x="2736" y="3170"/>
                    <a:pt x="0" y="9674"/>
                    <a:pt x="134" y="12243"/>
                  </a:cubicBezTo>
                  <a:cubicBezTo>
                    <a:pt x="201" y="13811"/>
                    <a:pt x="601" y="14611"/>
                    <a:pt x="1301" y="14611"/>
                  </a:cubicBezTo>
                  <a:cubicBezTo>
                    <a:pt x="1935" y="14611"/>
                    <a:pt x="2569" y="13877"/>
                    <a:pt x="2736" y="13710"/>
                  </a:cubicBezTo>
                  <a:cubicBezTo>
                    <a:pt x="2969" y="13577"/>
                    <a:pt x="4303" y="12810"/>
                    <a:pt x="5571" y="11209"/>
                  </a:cubicBezTo>
                  <a:cubicBezTo>
                    <a:pt x="6805" y="9608"/>
                    <a:pt x="8240" y="6806"/>
                    <a:pt x="7839" y="2636"/>
                  </a:cubicBezTo>
                  <a:cubicBezTo>
                    <a:pt x="7673" y="901"/>
                    <a:pt x="7206" y="1"/>
                    <a:pt x="640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30"/>
            <p:cNvSpPr/>
            <p:nvPr/>
          </p:nvSpPr>
          <p:spPr>
            <a:xfrm flipH="1">
              <a:off x="8701508" y="3722996"/>
              <a:ext cx="182785" cy="251433"/>
            </a:xfrm>
            <a:custGeom>
              <a:avLst/>
              <a:gdLst/>
              <a:ahLst/>
              <a:cxnLst/>
              <a:rect l="l" t="t" r="r" b="b"/>
              <a:pathLst>
                <a:path w="10427" h="14343" extrusionOk="0">
                  <a:moveTo>
                    <a:pt x="2582" y="1"/>
                  </a:moveTo>
                  <a:cubicBezTo>
                    <a:pt x="0" y="1"/>
                    <a:pt x="3145" y="10827"/>
                    <a:pt x="5456" y="13222"/>
                  </a:cubicBezTo>
                  <a:cubicBezTo>
                    <a:pt x="6265" y="14051"/>
                    <a:pt x="6820" y="14343"/>
                    <a:pt x="7201" y="14343"/>
                  </a:cubicBezTo>
                  <a:cubicBezTo>
                    <a:pt x="8107" y="14343"/>
                    <a:pt x="8025" y="12689"/>
                    <a:pt x="8025" y="12689"/>
                  </a:cubicBezTo>
                  <a:cubicBezTo>
                    <a:pt x="8025" y="12689"/>
                    <a:pt x="10426" y="6684"/>
                    <a:pt x="4622" y="1214"/>
                  </a:cubicBezTo>
                  <a:cubicBezTo>
                    <a:pt x="3722" y="366"/>
                    <a:pt x="3056" y="1"/>
                    <a:pt x="25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30"/>
            <p:cNvSpPr/>
            <p:nvPr/>
          </p:nvSpPr>
          <p:spPr>
            <a:xfrm flipH="1">
              <a:off x="8707364" y="3719700"/>
              <a:ext cx="166079" cy="258480"/>
            </a:xfrm>
            <a:custGeom>
              <a:avLst/>
              <a:gdLst/>
              <a:ahLst/>
              <a:cxnLst/>
              <a:rect l="l" t="t" r="r" b="b"/>
              <a:pathLst>
                <a:path w="9474" h="14745" extrusionOk="0">
                  <a:moveTo>
                    <a:pt x="1968" y="401"/>
                  </a:moveTo>
                  <a:cubicBezTo>
                    <a:pt x="2269" y="401"/>
                    <a:pt x="2836" y="601"/>
                    <a:pt x="3836" y="1569"/>
                  </a:cubicBezTo>
                  <a:cubicBezTo>
                    <a:pt x="9474" y="6839"/>
                    <a:pt x="7239" y="12743"/>
                    <a:pt x="7206" y="12810"/>
                  </a:cubicBezTo>
                  <a:cubicBezTo>
                    <a:pt x="7206" y="12843"/>
                    <a:pt x="7172" y="12877"/>
                    <a:pt x="7172" y="12910"/>
                  </a:cubicBezTo>
                  <a:cubicBezTo>
                    <a:pt x="7206" y="13177"/>
                    <a:pt x="7172" y="13911"/>
                    <a:pt x="6905" y="14211"/>
                  </a:cubicBezTo>
                  <a:cubicBezTo>
                    <a:pt x="6805" y="14278"/>
                    <a:pt x="6705" y="14344"/>
                    <a:pt x="6605" y="14344"/>
                  </a:cubicBezTo>
                  <a:cubicBezTo>
                    <a:pt x="6338" y="14344"/>
                    <a:pt x="5871" y="14144"/>
                    <a:pt x="5004" y="13277"/>
                  </a:cubicBezTo>
                  <a:cubicBezTo>
                    <a:pt x="3069" y="11276"/>
                    <a:pt x="467" y="3036"/>
                    <a:pt x="1401" y="835"/>
                  </a:cubicBezTo>
                  <a:cubicBezTo>
                    <a:pt x="1568" y="434"/>
                    <a:pt x="1802" y="401"/>
                    <a:pt x="1968" y="401"/>
                  </a:cubicBezTo>
                  <a:close/>
                  <a:moveTo>
                    <a:pt x="1968" y="1"/>
                  </a:moveTo>
                  <a:cubicBezTo>
                    <a:pt x="1668" y="1"/>
                    <a:pt x="1235" y="101"/>
                    <a:pt x="1001" y="701"/>
                  </a:cubicBezTo>
                  <a:cubicBezTo>
                    <a:pt x="0" y="3036"/>
                    <a:pt x="2669" y="11476"/>
                    <a:pt x="4704" y="13544"/>
                  </a:cubicBezTo>
                  <a:cubicBezTo>
                    <a:pt x="5471" y="14344"/>
                    <a:pt x="6105" y="14745"/>
                    <a:pt x="6605" y="14745"/>
                  </a:cubicBezTo>
                  <a:cubicBezTo>
                    <a:pt x="6839" y="14745"/>
                    <a:pt x="7039" y="14645"/>
                    <a:pt x="7206" y="14478"/>
                  </a:cubicBezTo>
                  <a:cubicBezTo>
                    <a:pt x="7606" y="14044"/>
                    <a:pt x="7606" y="13144"/>
                    <a:pt x="7606" y="12910"/>
                  </a:cubicBezTo>
                  <a:cubicBezTo>
                    <a:pt x="7706" y="12643"/>
                    <a:pt x="8206" y="11209"/>
                    <a:pt x="8073" y="9174"/>
                  </a:cubicBezTo>
                  <a:cubicBezTo>
                    <a:pt x="7973" y="7139"/>
                    <a:pt x="7172" y="4104"/>
                    <a:pt x="4137" y="1235"/>
                  </a:cubicBezTo>
                  <a:cubicBezTo>
                    <a:pt x="3236" y="401"/>
                    <a:pt x="2502" y="1"/>
                    <a:pt x="196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30"/>
            <p:cNvSpPr/>
            <p:nvPr/>
          </p:nvSpPr>
          <p:spPr>
            <a:xfrm flipH="1">
              <a:off x="8748734" y="3812019"/>
              <a:ext cx="270821" cy="189692"/>
            </a:xfrm>
            <a:custGeom>
              <a:avLst/>
              <a:gdLst/>
              <a:ahLst/>
              <a:cxnLst/>
              <a:rect l="l" t="t" r="r" b="b"/>
              <a:pathLst>
                <a:path w="15449" h="10821" extrusionOk="0">
                  <a:moveTo>
                    <a:pt x="4323" y="0"/>
                  </a:moveTo>
                  <a:cubicBezTo>
                    <a:pt x="1" y="0"/>
                    <a:pt x="8862" y="9385"/>
                    <a:pt x="12273" y="10512"/>
                  </a:cubicBezTo>
                  <a:cubicBezTo>
                    <a:pt x="12934" y="10730"/>
                    <a:pt x="13424" y="10820"/>
                    <a:pt x="13782" y="10820"/>
                  </a:cubicBezTo>
                  <a:cubicBezTo>
                    <a:pt x="15449" y="10820"/>
                    <a:pt x="14274" y="8877"/>
                    <a:pt x="14274" y="8877"/>
                  </a:cubicBezTo>
                  <a:cubicBezTo>
                    <a:pt x="14274" y="8877"/>
                    <a:pt x="13607" y="2406"/>
                    <a:pt x="5935" y="271"/>
                  </a:cubicBezTo>
                  <a:cubicBezTo>
                    <a:pt x="5267" y="85"/>
                    <a:pt x="4735" y="0"/>
                    <a:pt x="43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30"/>
            <p:cNvSpPr/>
            <p:nvPr/>
          </p:nvSpPr>
          <p:spPr>
            <a:xfrm flipH="1">
              <a:off x="8754717" y="3808584"/>
              <a:ext cx="219879" cy="196494"/>
            </a:xfrm>
            <a:custGeom>
              <a:avLst/>
              <a:gdLst/>
              <a:ahLst/>
              <a:cxnLst/>
              <a:rect l="l" t="t" r="r" b="b"/>
              <a:pathLst>
                <a:path w="12543" h="11209" extrusionOk="0">
                  <a:moveTo>
                    <a:pt x="1769" y="400"/>
                  </a:moveTo>
                  <a:cubicBezTo>
                    <a:pt x="2169" y="400"/>
                    <a:pt x="2703" y="500"/>
                    <a:pt x="3336" y="667"/>
                  </a:cubicBezTo>
                  <a:cubicBezTo>
                    <a:pt x="10775" y="2769"/>
                    <a:pt x="11509" y="9040"/>
                    <a:pt x="11509" y="9107"/>
                  </a:cubicBezTo>
                  <a:cubicBezTo>
                    <a:pt x="11509" y="9140"/>
                    <a:pt x="11542" y="9140"/>
                    <a:pt x="11542" y="9173"/>
                  </a:cubicBezTo>
                  <a:cubicBezTo>
                    <a:pt x="11676" y="9407"/>
                    <a:pt x="12043" y="10207"/>
                    <a:pt x="11842" y="10574"/>
                  </a:cubicBezTo>
                  <a:cubicBezTo>
                    <a:pt x="11742" y="10741"/>
                    <a:pt x="11542" y="10808"/>
                    <a:pt x="11209" y="10808"/>
                  </a:cubicBezTo>
                  <a:cubicBezTo>
                    <a:pt x="10842" y="10808"/>
                    <a:pt x="10375" y="10708"/>
                    <a:pt x="9774" y="10508"/>
                  </a:cubicBezTo>
                  <a:cubicBezTo>
                    <a:pt x="8473" y="10074"/>
                    <a:pt x="6205" y="8339"/>
                    <a:pt x="4104" y="6138"/>
                  </a:cubicBezTo>
                  <a:cubicBezTo>
                    <a:pt x="1969" y="3903"/>
                    <a:pt x="668" y="1835"/>
                    <a:pt x="835" y="934"/>
                  </a:cubicBezTo>
                  <a:cubicBezTo>
                    <a:pt x="835" y="801"/>
                    <a:pt x="901" y="400"/>
                    <a:pt x="1769" y="400"/>
                  </a:cubicBezTo>
                  <a:close/>
                  <a:moveTo>
                    <a:pt x="1769" y="0"/>
                  </a:moveTo>
                  <a:cubicBezTo>
                    <a:pt x="768" y="0"/>
                    <a:pt x="468" y="467"/>
                    <a:pt x="401" y="867"/>
                  </a:cubicBezTo>
                  <a:cubicBezTo>
                    <a:pt x="1" y="3336"/>
                    <a:pt x="6939" y="10007"/>
                    <a:pt x="9641" y="10908"/>
                  </a:cubicBezTo>
                  <a:cubicBezTo>
                    <a:pt x="10275" y="11108"/>
                    <a:pt x="10808" y="11208"/>
                    <a:pt x="11209" y="11208"/>
                  </a:cubicBezTo>
                  <a:cubicBezTo>
                    <a:pt x="11709" y="11208"/>
                    <a:pt x="12043" y="11075"/>
                    <a:pt x="12209" y="10775"/>
                  </a:cubicBezTo>
                  <a:cubicBezTo>
                    <a:pt x="12543" y="10174"/>
                    <a:pt x="12043" y="9240"/>
                    <a:pt x="11909" y="9007"/>
                  </a:cubicBezTo>
                  <a:cubicBezTo>
                    <a:pt x="11876" y="8706"/>
                    <a:pt x="11642" y="7205"/>
                    <a:pt x="10608" y="5471"/>
                  </a:cubicBezTo>
                  <a:cubicBezTo>
                    <a:pt x="9574" y="3736"/>
                    <a:pt x="7473" y="1401"/>
                    <a:pt x="3436" y="267"/>
                  </a:cubicBezTo>
                  <a:cubicBezTo>
                    <a:pt x="2769" y="100"/>
                    <a:pt x="2202" y="0"/>
                    <a:pt x="17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30"/>
            <p:cNvSpPr/>
            <p:nvPr/>
          </p:nvSpPr>
          <p:spPr>
            <a:xfrm flipH="1">
              <a:off x="8724287" y="3911700"/>
              <a:ext cx="374388" cy="103024"/>
            </a:xfrm>
            <a:custGeom>
              <a:avLst/>
              <a:gdLst/>
              <a:ahLst/>
              <a:cxnLst/>
              <a:rect l="l" t="t" r="r" b="b"/>
              <a:pathLst>
                <a:path w="21357" h="5877" extrusionOk="0">
                  <a:moveTo>
                    <a:pt x="10739" y="1"/>
                  </a:moveTo>
                  <a:cubicBezTo>
                    <a:pt x="9512" y="1"/>
                    <a:pt x="8146" y="197"/>
                    <a:pt x="6646" y="688"/>
                  </a:cubicBezTo>
                  <a:cubicBezTo>
                    <a:pt x="0" y="2884"/>
                    <a:pt x="10519" y="5877"/>
                    <a:pt x="15763" y="5877"/>
                  </a:cubicBezTo>
                  <a:cubicBezTo>
                    <a:pt x="16494" y="5877"/>
                    <a:pt x="17122" y="5819"/>
                    <a:pt x="17587" y="5692"/>
                  </a:cubicBezTo>
                  <a:cubicBezTo>
                    <a:pt x="21356" y="4625"/>
                    <a:pt x="18354" y="3190"/>
                    <a:pt x="18354" y="3190"/>
                  </a:cubicBezTo>
                  <a:cubicBezTo>
                    <a:pt x="18354" y="3190"/>
                    <a:pt x="15679" y="1"/>
                    <a:pt x="107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30"/>
            <p:cNvSpPr/>
            <p:nvPr/>
          </p:nvSpPr>
          <p:spPr>
            <a:xfrm flipH="1">
              <a:off x="8752362" y="3907967"/>
              <a:ext cx="273100" cy="110544"/>
            </a:xfrm>
            <a:custGeom>
              <a:avLst/>
              <a:gdLst/>
              <a:ahLst/>
              <a:cxnLst/>
              <a:rect l="l" t="t" r="r" b="b"/>
              <a:pathLst>
                <a:path w="15579" h="6306" extrusionOk="0">
                  <a:moveTo>
                    <a:pt x="6572" y="434"/>
                  </a:moveTo>
                  <a:cubicBezTo>
                    <a:pt x="11342" y="434"/>
                    <a:pt x="13977" y="3503"/>
                    <a:pt x="14011" y="3537"/>
                  </a:cubicBezTo>
                  <a:cubicBezTo>
                    <a:pt x="14044" y="3570"/>
                    <a:pt x="14044" y="3603"/>
                    <a:pt x="14077" y="3603"/>
                  </a:cubicBezTo>
                  <a:cubicBezTo>
                    <a:pt x="14344" y="3737"/>
                    <a:pt x="15145" y="4204"/>
                    <a:pt x="15111" y="4638"/>
                  </a:cubicBezTo>
                  <a:cubicBezTo>
                    <a:pt x="15078" y="4871"/>
                    <a:pt x="14844" y="5271"/>
                    <a:pt x="13343" y="5705"/>
                  </a:cubicBezTo>
                  <a:cubicBezTo>
                    <a:pt x="12910" y="5805"/>
                    <a:pt x="12309" y="5872"/>
                    <a:pt x="11542" y="5872"/>
                  </a:cubicBezTo>
                  <a:cubicBezTo>
                    <a:pt x="7406" y="5872"/>
                    <a:pt x="768" y="4104"/>
                    <a:pt x="534" y="2569"/>
                  </a:cubicBezTo>
                  <a:cubicBezTo>
                    <a:pt x="468" y="2069"/>
                    <a:pt x="1168" y="1535"/>
                    <a:pt x="2502" y="1102"/>
                  </a:cubicBezTo>
                  <a:cubicBezTo>
                    <a:pt x="3903" y="668"/>
                    <a:pt x="5271" y="434"/>
                    <a:pt x="6572" y="434"/>
                  </a:cubicBezTo>
                  <a:close/>
                  <a:moveTo>
                    <a:pt x="6572" y="1"/>
                  </a:moveTo>
                  <a:cubicBezTo>
                    <a:pt x="5204" y="1"/>
                    <a:pt x="3803" y="234"/>
                    <a:pt x="2402" y="701"/>
                  </a:cubicBezTo>
                  <a:cubicBezTo>
                    <a:pt x="734" y="1235"/>
                    <a:pt x="1" y="1869"/>
                    <a:pt x="134" y="2636"/>
                  </a:cubicBezTo>
                  <a:cubicBezTo>
                    <a:pt x="468" y="4704"/>
                    <a:pt x="7940" y="6305"/>
                    <a:pt x="11542" y="6305"/>
                  </a:cubicBezTo>
                  <a:cubicBezTo>
                    <a:pt x="12343" y="6305"/>
                    <a:pt x="12976" y="6239"/>
                    <a:pt x="13443" y="6105"/>
                  </a:cubicBezTo>
                  <a:cubicBezTo>
                    <a:pt x="14778" y="5738"/>
                    <a:pt x="15478" y="5271"/>
                    <a:pt x="15512" y="4671"/>
                  </a:cubicBezTo>
                  <a:cubicBezTo>
                    <a:pt x="15578" y="3937"/>
                    <a:pt x="14544" y="3370"/>
                    <a:pt x="14311" y="3236"/>
                  </a:cubicBezTo>
                  <a:cubicBezTo>
                    <a:pt x="13977" y="2870"/>
                    <a:pt x="11342" y="1"/>
                    <a:pt x="657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30"/>
            <p:cNvSpPr/>
            <p:nvPr/>
          </p:nvSpPr>
          <p:spPr>
            <a:xfrm flipH="1">
              <a:off x="8719307" y="3987560"/>
              <a:ext cx="251889" cy="151389"/>
            </a:xfrm>
            <a:custGeom>
              <a:avLst/>
              <a:gdLst/>
              <a:ahLst/>
              <a:cxnLst/>
              <a:rect l="l" t="t" r="r" b="b"/>
              <a:pathLst>
                <a:path w="14369" h="8636" extrusionOk="0">
                  <a:moveTo>
                    <a:pt x="12664" y="0"/>
                  </a:moveTo>
                  <a:cubicBezTo>
                    <a:pt x="12256" y="0"/>
                    <a:pt x="11882" y="97"/>
                    <a:pt x="11882" y="97"/>
                  </a:cubicBezTo>
                  <a:cubicBezTo>
                    <a:pt x="11882" y="97"/>
                    <a:pt x="11481" y="25"/>
                    <a:pt x="10813" y="25"/>
                  </a:cubicBezTo>
                  <a:cubicBezTo>
                    <a:pt x="8821" y="25"/>
                    <a:pt x="4456" y="661"/>
                    <a:pt x="1308" y="5734"/>
                  </a:cubicBezTo>
                  <a:cubicBezTo>
                    <a:pt x="1" y="7840"/>
                    <a:pt x="413" y="8636"/>
                    <a:pt x="1669" y="8636"/>
                  </a:cubicBezTo>
                  <a:cubicBezTo>
                    <a:pt x="4452" y="8636"/>
                    <a:pt x="11376" y="4728"/>
                    <a:pt x="12916" y="2498"/>
                  </a:cubicBezTo>
                  <a:cubicBezTo>
                    <a:pt x="14369" y="363"/>
                    <a:pt x="13454" y="0"/>
                    <a:pt x="126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30"/>
            <p:cNvSpPr/>
            <p:nvPr/>
          </p:nvSpPr>
          <p:spPr>
            <a:xfrm flipH="1">
              <a:off x="8724882" y="3983985"/>
              <a:ext cx="243860" cy="158489"/>
            </a:xfrm>
            <a:custGeom>
              <a:avLst/>
              <a:gdLst/>
              <a:ahLst/>
              <a:cxnLst/>
              <a:rect l="l" t="t" r="r" b="b"/>
              <a:pathLst>
                <a:path w="13911" h="9041" extrusionOk="0">
                  <a:moveTo>
                    <a:pt x="12542" y="401"/>
                  </a:moveTo>
                  <a:cubicBezTo>
                    <a:pt x="12809" y="401"/>
                    <a:pt x="13176" y="467"/>
                    <a:pt x="13276" y="701"/>
                  </a:cubicBezTo>
                  <a:cubicBezTo>
                    <a:pt x="13376" y="868"/>
                    <a:pt x="13410" y="1368"/>
                    <a:pt x="12609" y="2569"/>
                  </a:cubicBezTo>
                  <a:cubicBezTo>
                    <a:pt x="11175" y="4670"/>
                    <a:pt x="4337" y="8606"/>
                    <a:pt x="1535" y="8606"/>
                  </a:cubicBezTo>
                  <a:cubicBezTo>
                    <a:pt x="1068" y="8606"/>
                    <a:pt x="767" y="8506"/>
                    <a:pt x="667" y="8273"/>
                  </a:cubicBezTo>
                  <a:cubicBezTo>
                    <a:pt x="501" y="8006"/>
                    <a:pt x="501" y="7406"/>
                    <a:pt x="1334" y="6038"/>
                  </a:cubicBezTo>
                  <a:cubicBezTo>
                    <a:pt x="4370" y="1168"/>
                    <a:pt x="8473" y="434"/>
                    <a:pt x="10674" y="434"/>
                  </a:cubicBezTo>
                  <a:cubicBezTo>
                    <a:pt x="11308" y="434"/>
                    <a:pt x="11709" y="501"/>
                    <a:pt x="11709" y="501"/>
                  </a:cubicBezTo>
                  <a:lnTo>
                    <a:pt x="11809" y="501"/>
                  </a:lnTo>
                  <a:cubicBezTo>
                    <a:pt x="11809" y="501"/>
                    <a:pt x="12176" y="401"/>
                    <a:pt x="12542" y="401"/>
                  </a:cubicBezTo>
                  <a:close/>
                  <a:moveTo>
                    <a:pt x="12542" y="0"/>
                  </a:moveTo>
                  <a:cubicBezTo>
                    <a:pt x="12209" y="0"/>
                    <a:pt x="11875" y="67"/>
                    <a:pt x="11742" y="100"/>
                  </a:cubicBezTo>
                  <a:cubicBezTo>
                    <a:pt x="11608" y="67"/>
                    <a:pt x="11242" y="34"/>
                    <a:pt x="10674" y="34"/>
                  </a:cubicBezTo>
                  <a:cubicBezTo>
                    <a:pt x="8840" y="34"/>
                    <a:pt x="4237" y="601"/>
                    <a:pt x="1001" y="5804"/>
                  </a:cubicBezTo>
                  <a:cubicBezTo>
                    <a:pt x="234" y="7072"/>
                    <a:pt x="0" y="7939"/>
                    <a:pt x="300" y="8473"/>
                  </a:cubicBezTo>
                  <a:cubicBezTo>
                    <a:pt x="501" y="8840"/>
                    <a:pt x="901" y="9040"/>
                    <a:pt x="1535" y="9040"/>
                  </a:cubicBezTo>
                  <a:cubicBezTo>
                    <a:pt x="4470" y="9040"/>
                    <a:pt x="11442" y="5004"/>
                    <a:pt x="12943" y="2802"/>
                  </a:cubicBezTo>
                  <a:cubicBezTo>
                    <a:pt x="13677" y="1735"/>
                    <a:pt x="13910" y="968"/>
                    <a:pt x="13643" y="501"/>
                  </a:cubicBezTo>
                  <a:cubicBezTo>
                    <a:pt x="13543" y="267"/>
                    <a:pt x="13243" y="0"/>
                    <a:pt x="125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30"/>
            <p:cNvSpPr/>
            <p:nvPr/>
          </p:nvSpPr>
          <p:spPr>
            <a:xfrm flipH="1">
              <a:off x="8708138" y="3979953"/>
              <a:ext cx="143676" cy="248172"/>
            </a:xfrm>
            <a:custGeom>
              <a:avLst/>
              <a:gdLst/>
              <a:ahLst/>
              <a:cxnLst/>
              <a:rect l="l" t="t" r="r" b="b"/>
              <a:pathLst>
                <a:path w="8196" h="14157" extrusionOk="0">
                  <a:moveTo>
                    <a:pt x="7093" y="0"/>
                  </a:moveTo>
                  <a:cubicBezTo>
                    <a:pt x="6483" y="0"/>
                    <a:pt x="5805" y="864"/>
                    <a:pt x="5805" y="864"/>
                  </a:cubicBezTo>
                  <a:cubicBezTo>
                    <a:pt x="5805" y="864"/>
                    <a:pt x="1" y="3800"/>
                    <a:pt x="734" y="11705"/>
                  </a:cubicBezTo>
                  <a:cubicBezTo>
                    <a:pt x="896" y="13449"/>
                    <a:pt x="1348" y="14157"/>
                    <a:pt x="1955" y="14157"/>
                  </a:cubicBezTo>
                  <a:cubicBezTo>
                    <a:pt x="4107" y="14157"/>
                    <a:pt x="8196" y="5236"/>
                    <a:pt x="8040" y="2165"/>
                  </a:cubicBezTo>
                  <a:cubicBezTo>
                    <a:pt x="7968" y="482"/>
                    <a:pt x="7550" y="0"/>
                    <a:pt x="70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30"/>
            <p:cNvSpPr/>
            <p:nvPr/>
          </p:nvSpPr>
          <p:spPr>
            <a:xfrm flipH="1">
              <a:off x="8705018" y="3976378"/>
              <a:ext cx="144447" cy="255552"/>
            </a:xfrm>
            <a:custGeom>
              <a:avLst/>
              <a:gdLst/>
              <a:ahLst/>
              <a:cxnLst/>
              <a:rect l="l" t="t" r="r" b="b"/>
              <a:pathLst>
                <a:path w="8240" h="14578" extrusionOk="0">
                  <a:moveTo>
                    <a:pt x="6972" y="434"/>
                  </a:moveTo>
                  <a:cubicBezTo>
                    <a:pt x="7405" y="434"/>
                    <a:pt x="7672" y="1135"/>
                    <a:pt x="7706" y="2369"/>
                  </a:cubicBezTo>
                  <a:cubicBezTo>
                    <a:pt x="7839" y="4837"/>
                    <a:pt x="5104" y="11242"/>
                    <a:pt x="3002" y="13410"/>
                  </a:cubicBezTo>
                  <a:cubicBezTo>
                    <a:pt x="2535" y="13911"/>
                    <a:pt x="2135" y="14177"/>
                    <a:pt x="1801" y="14177"/>
                  </a:cubicBezTo>
                  <a:cubicBezTo>
                    <a:pt x="1301" y="14177"/>
                    <a:pt x="934" y="13377"/>
                    <a:pt x="801" y="11909"/>
                  </a:cubicBezTo>
                  <a:cubicBezTo>
                    <a:pt x="100" y="4204"/>
                    <a:pt x="5704" y="1268"/>
                    <a:pt x="5771" y="1268"/>
                  </a:cubicBezTo>
                  <a:cubicBezTo>
                    <a:pt x="5804" y="1235"/>
                    <a:pt x="5804" y="1235"/>
                    <a:pt x="5838" y="1202"/>
                  </a:cubicBezTo>
                  <a:cubicBezTo>
                    <a:pt x="6004" y="968"/>
                    <a:pt x="6538" y="434"/>
                    <a:pt x="6972" y="434"/>
                  </a:cubicBezTo>
                  <a:close/>
                  <a:moveTo>
                    <a:pt x="6972" y="1"/>
                  </a:moveTo>
                  <a:cubicBezTo>
                    <a:pt x="6338" y="1"/>
                    <a:pt x="5704" y="735"/>
                    <a:pt x="5537" y="901"/>
                  </a:cubicBezTo>
                  <a:cubicBezTo>
                    <a:pt x="5270" y="1035"/>
                    <a:pt x="3970" y="1802"/>
                    <a:pt x="2702" y="3403"/>
                  </a:cubicBezTo>
                  <a:cubicBezTo>
                    <a:pt x="1434" y="5004"/>
                    <a:pt x="0" y="7773"/>
                    <a:pt x="400" y="11943"/>
                  </a:cubicBezTo>
                  <a:cubicBezTo>
                    <a:pt x="567" y="13710"/>
                    <a:pt x="1034" y="14578"/>
                    <a:pt x="1801" y="14578"/>
                  </a:cubicBezTo>
                  <a:cubicBezTo>
                    <a:pt x="2235" y="14578"/>
                    <a:pt x="2735" y="14278"/>
                    <a:pt x="3302" y="13710"/>
                  </a:cubicBezTo>
                  <a:cubicBezTo>
                    <a:pt x="5504" y="11409"/>
                    <a:pt x="8239" y="4938"/>
                    <a:pt x="8139" y="2369"/>
                  </a:cubicBezTo>
                  <a:cubicBezTo>
                    <a:pt x="8072" y="801"/>
                    <a:pt x="7672" y="1"/>
                    <a:pt x="697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30"/>
            <p:cNvSpPr/>
            <p:nvPr/>
          </p:nvSpPr>
          <p:spPr>
            <a:xfrm flipH="1">
              <a:off x="8570783" y="3988191"/>
              <a:ext cx="202103" cy="236024"/>
            </a:xfrm>
            <a:custGeom>
              <a:avLst/>
              <a:gdLst/>
              <a:ahLst/>
              <a:cxnLst/>
              <a:rect l="l" t="t" r="r" b="b"/>
              <a:pathLst>
                <a:path w="11529" h="13464" extrusionOk="0">
                  <a:moveTo>
                    <a:pt x="2097" y="0"/>
                  </a:moveTo>
                  <a:cubicBezTo>
                    <a:pt x="1058" y="0"/>
                    <a:pt x="1435" y="1762"/>
                    <a:pt x="1435" y="1762"/>
                  </a:cubicBezTo>
                  <a:cubicBezTo>
                    <a:pt x="1435" y="1762"/>
                    <a:pt x="1" y="8100"/>
                    <a:pt x="6606" y="12569"/>
                  </a:cubicBezTo>
                  <a:cubicBezTo>
                    <a:pt x="7514" y="13192"/>
                    <a:pt x="8179" y="13464"/>
                    <a:pt x="8642" y="13464"/>
                  </a:cubicBezTo>
                  <a:cubicBezTo>
                    <a:pt x="11528" y="13464"/>
                    <a:pt x="6572" y="2902"/>
                    <a:pt x="3870" y="861"/>
                  </a:cubicBezTo>
                  <a:cubicBezTo>
                    <a:pt x="3036" y="231"/>
                    <a:pt x="2474" y="0"/>
                    <a:pt x="20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30"/>
            <p:cNvSpPr/>
            <p:nvPr/>
          </p:nvSpPr>
          <p:spPr>
            <a:xfrm flipH="1">
              <a:off x="8590418" y="3984581"/>
              <a:ext cx="176615" cy="243264"/>
            </a:xfrm>
            <a:custGeom>
              <a:avLst/>
              <a:gdLst/>
              <a:ahLst/>
              <a:cxnLst/>
              <a:rect l="l" t="t" r="r" b="b"/>
              <a:pathLst>
                <a:path w="10075" h="13877" extrusionOk="0">
                  <a:moveTo>
                    <a:pt x="1768" y="400"/>
                  </a:moveTo>
                  <a:cubicBezTo>
                    <a:pt x="2035" y="400"/>
                    <a:pt x="2502" y="567"/>
                    <a:pt x="3403" y="1234"/>
                  </a:cubicBezTo>
                  <a:cubicBezTo>
                    <a:pt x="5671" y="2902"/>
                    <a:pt x="9607" y="10841"/>
                    <a:pt x="8907" y="13009"/>
                  </a:cubicBezTo>
                  <a:cubicBezTo>
                    <a:pt x="8807" y="13309"/>
                    <a:pt x="8607" y="13476"/>
                    <a:pt x="8306" y="13476"/>
                  </a:cubicBezTo>
                  <a:cubicBezTo>
                    <a:pt x="7839" y="13476"/>
                    <a:pt x="7206" y="13176"/>
                    <a:pt x="6372" y="12609"/>
                  </a:cubicBezTo>
                  <a:cubicBezTo>
                    <a:pt x="0" y="8272"/>
                    <a:pt x="1301" y="2068"/>
                    <a:pt x="1301" y="2001"/>
                  </a:cubicBezTo>
                  <a:cubicBezTo>
                    <a:pt x="1301" y="2001"/>
                    <a:pt x="1301" y="1968"/>
                    <a:pt x="1301" y="1934"/>
                  </a:cubicBezTo>
                  <a:cubicBezTo>
                    <a:pt x="1235" y="1668"/>
                    <a:pt x="1168" y="900"/>
                    <a:pt x="1401" y="567"/>
                  </a:cubicBezTo>
                  <a:cubicBezTo>
                    <a:pt x="1501" y="467"/>
                    <a:pt x="1602" y="400"/>
                    <a:pt x="1768" y="400"/>
                  </a:cubicBezTo>
                  <a:close/>
                  <a:moveTo>
                    <a:pt x="1753" y="0"/>
                  </a:moveTo>
                  <a:cubicBezTo>
                    <a:pt x="1478" y="0"/>
                    <a:pt x="1262" y="102"/>
                    <a:pt x="1101" y="300"/>
                  </a:cubicBezTo>
                  <a:cubicBezTo>
                    <a:pt x="701" y="800"/>
                    <a:pt x="834" y="1734"/>
                    <a:pt x="901" y="1968"/>
                  </a:cubicBezTo>
                  <a:cubicBezTo>
                    <a:pt x="834" y="2235"/>
                    <a:pt x="567" y="3736"/>
                    <a:pt x="1001" y="5737"/>
                  </a:cubicBezTo>
                  <a:cubicBezTo>
                    <a:pt x="1435" y="7739"/>
                    <a:pt x="2669" y="10607"/>
                    <a:pt x="6138" y="12942"/>
                  </a:cubicBezTo>
                  <a:cubicBezTo>
                    <a:pt x="7039" y="13576"/>
                    <a:pt x="7773" y="13876"/>
                    <a:pt x="8306" y="13876"/>
                  </a:cubicBezTo>
                  <a:cubicBezTo>
                    <a:pt x="8773" y="13876"/>
                    <a:pt x="9140" y="13643"/>
                    <a:pt x="9274" y="13142"/>
                  </a:cubicBezTo>
                  <a:cubicBezTo>
                    <a:pt x="10074" y="10807"/>
                    <a:pt x="6071" y="2702"/>
                    <a:pt x="3670" y="900"/>
                  </a:cubicBezTo>
                  <a:cubicBezTo>
                    <a:pt x="2852" y="292"/>
                    <a:pt x="2218" y="0"/>
                    <a:pt x="175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30"/>
            <p:cNvSpPr/>
            <p:nvPr/>
          </p:nvSpPr>
          <p:spPr>
            <a:xfrm flipH="1">
              <a:off x="8422005" y="3986228"/>
              <a:ext cx="361924" cy="142782"/>
            </a:xfrm>
            <a:custGeom>
              <a:avLst/>
              <a:gdLst/>
              <a:ahLst/>
              <a:cxnLst/>
              <a:rect l="l" t="t" r="r" b="b"/>
              <a:pathLst>
                <a:path w="20646" h="8145" extrusionOk="0">
                  <a:moveTo>
                    <a:pt x="3478" y="0"/>
                  </a:moveTo>
                  <a:cubicBezTo>
                    <a:pt x="1" y="0"/>
                    <a:pt x="2299" y="2141"/>
                    <a:pt x="2299" y="2141"/>
                  </a:cubicBezTo>
                  <a:cubicBezTo>
                    <a:pt x="2299" y="2141"/>
                    <a:pt x="4687" y="8145"/>
                    <a:pt x="12607" y="8145"/>
                  </a:cubicBezTo>
                  <a:cubicBezTo>
                    <a:pt x="12629" y="8145"/>
                    <a:pt x="12651" y="8145"/>
                    <a:pt x="12673" y="8145"/>
                  </a:cubicBezTo>
                  <a:cubicBezTo>
                    <a:pt x="20645" y="8078"/>
                    <a:pt x="7736" y="173"/>
                    <a:pt x="3800" y="6"/>
                  </a:cubicBezTo>
                  <a:cubicBezTo>
                    <a:pt x="3687" y="2"/>
                    <a:pt x="3580" y="0"/>
                    <a:pt x="3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30"/>
            <p:cNvSpPr/>
            <p:nvPr/>
          </p:nvSpPr>
          <p:spPr>
            <a:xfrm flipH="1">
              <a:off x="8512655" y="3982810"/>
              <a:ext cx="251450" cy="149724"/>
            </a:xfrm>
            <a:custGeom>
              <a:avLst/>
              <a:gdLst/>
              <a:ahLst/>
              <a:cxnLst/>
              <a:rect l="l" t="t" r="r" b="b"/>
              <a:pathLst>
                <a:path w="14344" h="8541" extrusionOk="0">
                  <a:moveTo>
                    <a:pt x="2302" y="401"/>
                  </a:moveTo>
                  <a:cubicBezTo>
                    <a:pt x="2402" y="401"/>
                    <a:pt x="2535" y="401"/>
                    <a:pt x="2669" y="434"/>
                  </a:cubicBezTo>
                  <a:cubicBezTo>
                    <a:pt x="4036" y="468"/>
                    <a:pt x="6805" y="1602"/>
                    <a:pt x="9440" y="3170"/>
                  </a:cubicBezTo>
                  <a:cubicBezTo>
                    <a:pt x="12142" y="4771"/>
                    <a:pt x="13910" y="6405"/>
                    <a:pt x="13877" y="7272"/>
                  </a:cubicBezTo>
                  <a:cubicBezTo>
                    <a:pt x="13877" y="7973"/>
                    <a:pt x="12609" y="8106"/>
                    <a:pt x="11542" y="8106"/>
                  </a:cubicBezTo>
                  <a:lnTo>
                    <a:pt x="11475" y="8106"/>
                  </a:lnTo>
                  <a:cubicBezTo>
                    <a:pt x="3803" y="8106"/>
                    <a:pt x="1401" y="2336"/>
                    <a:pt x="1368" y="2269"/>
                  </a:cubicBezTo>
                  <a:cubicBezTo>
                    <a:pt x="1368" y="2236"/>
                    <a:pt x="1334" y="2202"/>
                    <a:pt x="1301" y="2202"/>
                  </a:cubicBezTo>
                  <a:cubicBezTo>
                    <a:pt x="1101" y="1969"/>
                    <a:pt x="501" y="1302"/>
                    <a:pt x="667" y="901"/>
                  </a:cubicBezTo>
                  <a:cubicBezTo>
                    <a:pt x="767" y="568"/>
                    <a:pt x="1368" y="401"/>
                    <a:pt x="2302" y="401"/>
                  </a:cubicBezTo>
                  <a:close/>
                  <a:moveTo>
                    <a:pt x="2302" y="1"/>
                  </a:moveTo>
                  <a:cubicBezTo>
                    <a:pt x="1134" y="1"/>
                    <a:pt x="467" y="234"/>
                    <a:pt x="267" y="734"/>
                  </a:cubicBezTo>
                  <a:cubicBezTo>
                    <a:pt x="0" y="1435"/>
                    <a:pt x="801" y="2269"/>
                    <a:pt x="1001" y="2469"/>
                  </a:cubicBezTo>
                  <a:cubicBezTo>
                    <a:pt x="1101" y="2736"/>
                    <a:pt x="1735" y="4104"/>
                    <a:pt x="3202" y="5471"/>
                  </a:cubicBezTo>
                  <a:cubicBezTo>
                    <a:pt x="4704" y="6872"/>
                    <a:pt x="7305" y="8540"/>
                    <a:pt x="11475" y="8540"/>
                  </a:cubicBezTo>
                  <a:lnTo>
                    <a:pt x="11542" y="8540"/>
                  </a:lnTo>
                  <a:cubicBezTo>
                    <a:pt x="13376" y="8540"/>
                    <a:pt x="14277" y="8106"/>
                    <a:pt x="14310" y="7272"/>
                  </a:cubicBezTo>
                  <a:cubicBezTo>
                    <a:pt x="14344" y="4837"/>
                    <a:pt x="5671" y="134"/>
                    <a:pt x="26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30"/>
            <p:cNvSpPr/>
            <p:nvPr/>
          </p:nvSpPr>
          <p:spPr>
            <a:xfrm flipH="1">
              <a:off x="8389911" y="3942356"/>
              <a:ext cx="361328" cy="95714"/>
            </a:xfrm>
            <a:custGeom>
              <a:avLst/>
              <a:gdLst/>
              <a:ahLst/>
              <a:cxnLst/>
              <a:rect l="l" t="t" r="r" b="b"/>
              <a:pathLst>
                <a:path w="20612" h="5460" extrusionOk="0">
                  <a:moveTo>
                    <a:pt x="7664" y="1"/>
                  </a:moveTo>
                  <a:cubicBezTo>
                    <a:pt x="5982" y="1"/>
                    <a:pt x="4492" y="162"/>
                    <a:pt x="3636" y="507"/>
                  </a:cubicBezTo>
                  <a:cubicBezTo>
                    <a:pt x="0" y="2008"/>
                    <a:pt x="3169" y="3076"/>
                    <a:pt x="3169" y="3076"/>
                  </a:cubicBezTo>
                  <a:cubicBezTo>
                    <a:pt x="3169" y="3076"/>
                    <a:pt x="5677" y="5459"/>
                    <a:pt x="9836" y="5459"/>
                  </a:cubicBezTo>
                  <a:cubicBezTo>
                    <a:pt x="11372" y="5459"/>
                    <a:pt x="13134" y="5134"/>
                    <a:pt x="15077" y="4243"/>
                  </a:cubicBezTo>
                  <a:cubicBezTo>
                    <a:pt x="20611" y="1693"/>
                    <a:pt x="13123" y="1"/>
                    <a:pt x="76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30"/>
            <p:cNvSpPr/>
            <p:nvPr/>
          </p:nvSpPr>
          <p:spPr>
            <a:xfrm flipH="1">
              <a:off x="8446572" y="3938956"/>
              <a:ext cx="275449" cy="102936"/>
            </a:xfrm>
            <a:custGeom>
              <a:avLst/>
              <a:gdLst/>
              <a:ahLst/>
              <a:cxnLst/>
              <a:rect l="l" t="t" r="r" b="b"/>
              <a:pathLst>
                <a:path w="15713" h="5872" extrusionOk="0">
                  <a:moveTo>
                    <a:pt x="6072" y="401"/>
                  </a:moveTo>
                  <a:cubicBezTo>
                    <a:pt x="10108" y="401"/>
                    <a:pt x="14878" y="1335"/>
                    <a:pt x="15145" y="2603"/>
                  </a:cubicBezTo>
                  <a:cubicBezTo>
                    <a:pt x="15245" y="3070"/>
                    <a:pt x="14611" y="3637"/>
                    <a:pt x="13344" y="4237"/>
                  </a:cubicBezTo>
                  <a:cubicBezTo>
                    <a:pt x="11576" y="5038"/>
                    <a:pt x="9841" y="5438"/>
                    <a:pt x="8140" y="5438"/>
                  </a:cubicBezTo>
                  <a:cubicBezTo>
                    <a:pt x="4137" y="5438"/>
                    <a:pt x="1669" y="3136"/>
                    <a:pt x="1635" y="3136"/>
                  </a:cubicBezTo>
                  <a:cubicBezTo>
                    <a:pt x="1635" y="3103"/>
                    <a:pt x="1602" y="3070"/>
                    <a:pt x="1569" y="3070"/>
                  </a:cubicBezTo>
                  <a:cubicBezTo>
                    <a:pt x="1268" y="2970"/>
                    <a:pt x="435" y="2603"/>
                    <a:pt x="435" y="2169"/>
                  </a:cubicBezTo>
                  <a:cubicBezTo>
                    <a:pt x="435" y="1936"/>
                    <a:pt x="635" y="1502"/>
                    <a:pt x="2069" y="901"/>
                  </a:cubicBezTo>
                  <a:cubicBezTo>
                    <a:pt x="2836" y="601"/>
                    <a:pt x="4271" y="401"/>
                    <a:pt x="6072" y="401"/>
                  </a:cubicBezTo>
                  <a:close/>
                  <a:moveTo>
                    <a:pt x="6072" y="1"/>
                  </a:moveTo>
                  <a:cubicBezTo>
                    <a:pt x="4204" y="1"/>
                    <a:pt x="2736" y="168"/>
                    <a:pt x="1902" y="534"/>
                  </a:cubicBezTo>
                  <a:cubicBezTo>
                    <a:pt x="601" y="1035"/>
                    <a:pt x="1" y="1569"/>
                    <a:pt x="1" y="2169"/>
                  </a:cubicBezTo>
                  <a:cubicBezTo>
                    <a:pt x="34" y="2903"/>
                    <a:pt x="1135" y="3370"/>
                    <a:pt x="1402" y="3470"/>
                  </a:cubicBezTo>
                  <a:cubicBezTo>
                    <a:pt x="1702" y="3737"/>
                    <a:pt x="4171" y="5872"/>
                    <a:pt x="8140" y="5872"/>
                  </a:cubicBezTo>
                  <a:cubicBezTo>
                    <a:pt x="9908" y="5872"/>
                    <a:pt x="11709" y="5438"/>
                    <a:pt x="13511" y="4604"/>
                  </a:cubicBezTo>
                  <a:cubicBezTo>
                    <a:pt x="15045" y="3904"/>
                    <a:pt x="15712" y="3203"/>
                    <a:pt x="15545" y="2503"/>
                  </a:cubicBezTo>
                  <a:cubicBezTo>
                    <a:pt x="15178" y="801"/>
                    <a:pt x="9674" y="1"/>
                    <a:pt x="607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30"/>
            <p:cNvSpPr/>
            <p:nvPr/>
          </p:nvSpPr>
          <p:spPr>
            <a:xfrm flipH="1">
              <a:off x="8627832" y="3898502"/>
              <a:ext cx="234814" cy="162170"/>
            </a:xfrm>
            <a:custGeom>
              <a:avLst/>
              <a:gdLst/>
              <a:ahLst/>
              <a:cxnLst/>
              <a:rect l="l" t="t" r="r" b="b"/>
              <a:pathLst>
                <a:path w="13395" h="9251" extrusionOk="0">
                  <a:moveTo>
                    <a:pt x="6720" y="1"/>
                  </a:moveTo>
                  <a:cubicBezTo>
                    <a:pt x="5551" y="1"/>
                    <a:pt x="4248" y="482"/>
                    <a:pt x="3054" y="2009"/>
                  </a:cubicBezTo>
                  <a:cubicBezTo>
                    <a:pt x="1" y="5911"/>
                    <a:pt x="4046" y="9250"/>
                    <a:pt x="8043" y="9250"/>
                  </a:cubicBezTo>
                  <a:cubicBezTo>
                    <a:pt x="8282" y="9250"/>
                    <a:pt x="8521" y="9238"/>
                    <a:pt x="8758" y="9214"/>
                  </a:cubicBezTo>
                  <a:cubicBezTo>
                    <a:pt x="12961" y="8780"/>
                    <a:pt x="13394" y="3877"/>
                    <a:pt x="10326" y="1408"/>
                  </a:cubicBezTo>
                  <a:cubicBezTo>
                    <a:pt x="10326" y="1408"/>
                    <a:pt x="8719" y="1"/>
                    <a:pt x="67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30"/>
            <p:cNvSpPr/>
            <p:nvPr/>
          </p:nvSpPr>
          <p:spPr>
            <a:xfrm flipH="1">
              <a:off x="8733690" y="3925898"/>
              <a:ext cx="39197" cy="18336"/>
            </a:xfrm>
            <a:custGeom>
              <a:avLst/>
              <a:gdLst/>
              <a:ahLst/>
              <a:cxnLst/>
              <a:rect l="l" t="t" r="r" b="b"/>
              <a:pathLst>
                <a:path w="2236" h="1046" extrusionOk="0">
                  <a:moveTo>
                    <a:pt x="963" y="0"/>
                  </a:moveTo>
                  <a:cubicBezTo>
                    <a:pt x="695" y="0"/>
                    <a:pt x="414" y="82"/>
                    <a:pt x="134" y="245"/>
                  </a:cubicBezTo>
                  <a:cubicBezTo>
                    <a:pt x="34" y="312"/>
                    <a:pt x="1" y="446"/>
                    <a:pt x="68" y="546"/>
                  </a:cubicBezTo>
                  <a:cubicBezTo>
                    <a:pt x="111" y="610"/>
                    <a:pt x="182" y="647"/>
                    <a:pt x="244" y="647"/>
                  </a:cubicBezTo>
                  <a:cubicBezTo>
                    <a:pt x="279" y="647"/>
                    <a:pt x="311" y="636"/>
                    <a:pt x="334" y="612"/>
                  </a:cubicBezTo>
                  <a:cubicBezTo>
                    <a:pt x="544" y="473"/>
                    <a:pt x="753" y="414"/>
                    <a:pt x="951" y="414"/>
                  </a:cubicBezTo>
                  <a:cubicBezTo>
                    <a:pt x="1037" y="414"/>
                    <a:pt x="1121" y="425"/>
                    <a:pt x="1202" y="446"/>
                  </a:cubicBezTo>
                  <a:cubicBezTo>
                    <a:pt x="1602" y="546"/>
                    <a:pt x="1835" y="913"/>
                    <a:pt x="1835" y="946"/>
                  </a:cubicBezTo>
                  <a:cubicBezTo>
                    <a:pt x="1869" y="1013"/>
                    <a:pt x="1936" y="1046"/>
                    <a:pt x="2002" y="1046"/>
                  </a:cubicBezTo>
                  <a:cubicBezTo>
                    <a:pt x="2036" y="1046"/>
                    <a:pt x="2069" y="1013"/>
                    <a:pt x="2102" y="1013"/>
                  </a:cubicBezTo>
                  <a:cubicBezTo>
                    <a:pt x="2202" y="946"/>
                    <a:pt x="2236" y="812"/>
                    <a:pt x="2169" y="712"/>
                  </a:cubicBezTo>
                  <a:cubicBezTo>
                    <a:pt x="2169" y="712"/>
                    <a:pt x="1869" y="179"/>
                    <a:pt x="1302" y="45"/>
                  </a:cubicBezTo>
                  <a:cubicBezTo>
                    <a:pt x="1192" y="15"/>
                    <a:pt x="1079" y="0"/>
                    <a:pt x="96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30"/>
            <p:cNvSpPr/>
            <p:nvPr/>
          </p:nvSpPr>
          <p:spPr>
            <a:xfrm flipH="1">
              <a:off x="8709712" y="3973836"/>
              <a:ext cx="39197" cy="18354"/>
            </a:xfrm>
            <a:custGeom>
              <a:avLst/>
              <a:gdLst/>
              <a:ahLst/>
              <a:cxnLst/>
              <a:rect l="l" t="t" r="r" b="b"/>
              <a:pathLst>
                <a:path w="2236" h="1047" extrusionOk="0">
                  <a:moveTo>
                    <a:pt x="937" y="1"/>
                  </a:moveTo>
                  <a:cubicBezTo>
                    <a:pt x="678" y="1"/>
                    <a:pt x="414" y="82"/>
                    <a:pt x="134" y="246"/>
                  </a:cubicBezTo>
                  <a:cubicBezTo>
                    <a:pt x="34" y="312"/>
                    <a:pt x="0" y="446"/>
                    <a:pt x="67" y="546"/>
                  </a:cubicBezTo>
                  <a:cubicBezTo>
                    <a:pt x="89" y="611"/>
                    <a:pt x="152" y="647"/>
                    <a:pt x="221" y="647"/>
                  </a:cubicBezTo>
                  <a:cubicBezTo>
                    <a:pt x="259" y="647"/>
                    <a:pt x="299" y="636"/>
                    <a:pt x="334" y="613"/>
                  </a:cubicBezTo>
                  <a:cubicBezTo>
                    <a:pt x="557" y="489"/>
                    <a:pt x="779" y="420"/>
                    <a:pt x="975" y="420"/>
                  </a:cubicBezTo>
                  <a:cubicBezTo>
                    <a:pt x="1043" y="420"/>
                    <a:pt x="1108" y="429"/>
                    <a:pt x="1168" y="446"/>
                  </a:cubicBezTo>
                  <a:cubicBezTo>
                    <a:pt x="1568" y="546"/>
                    <a:pt x="1802" y="946"/>
                    <a:pt x="1802" y="946"/>
                  </a:cubicBezTo>
                  <a:cubicBezTo>
                    <a:pt x="1835" y="1013"/>
                    <a:pt x="1935" y="1046"/>
                    <a:pt x="2002" y="1046"/>
                  </a:cubicBezTo>
                  <a:cubicBezTo>
                    <a:pt x="2035" y="1046"/>
                    <a:pt x="2069" y="1046"/>
                    <a:pt x="2102" y="1013"/>
                  </a:cubicBezTo>
                  <a:cubicBezTo>
                    <a:pt x="2202" y="946"/>
                    <a:pt x="2235" y="813"/>
                    <a:pt x="2169" y="713"/>
                  </a:cubicBezTo>
                  <a:cubicBezTo>
                    <a:pt x="2169" y="713"/>
                    <a:pt x="1868" y="179"/>
                    <a:pt x="1268" y="46"/>
                  </a:cubicBezTo>
                  <a:cubicBezTo>
                    <a:pt x="1158" y="16"/>
                    <a:pt x="1048" y="1"/>
                    <a:pt x="93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30"/>
            <p:cNvSpPr/>
            <p:nvPr/>
          </p:nvSpPr>
          <p:spPr>
            <a:xfrm flipH="1">
              <a:off x="8679318" y="3944021"/>
              <a:ext cx="39180" cy="18354"/>
            </a:xfrm>
            <a:custGeom>
              <a:avLst/>
              <a:gdLst/>
              <a:ahLst/>
              <a:cxnLst/>
              <a:rect l="l" t="t" r="r" b="b"/>
              <a:pathLst>
                <a:path w="2235" h="1047" extrusionOk="0">
                  <a:moveTo>
                    <a:pt x="963" y="0"/>
                  </a:moveTo>
                  <a:cubicBezTo>
                    <a:pt x="694" y="0"/>
                    <a:pt x="414" y="82"/>
                    <a:pt x="133" y="245"/>
                  </a:cubicBezTo>
                  <a:cubicBezTo>
                    <a:pt x="33" y="312"/>
                    <a:pt x="0" y="446"/>
                    <a:pt x="67" y="546"/>
                  </a:cubicBezTo>
                  <a:cubicBezTo>
                    <a:pt x="110" y="610"/>
                    <a:pt x="167" y="647"/>
                    <a:pt x="229" y="647"/>
                  </a:cubicBezTo>
                  <a:cubicBezTo>
                    <a:pt x="263" y="647"/>
                    <a:pt x="298" y="636"/>
                    <a:pt x="334" y="612"/>
                  </a:cubicBezTo>
                  <a:cubicBezTo>
                    <a:pt x="543" y="473"/>
                    <a:pt x="752" y="414"/>
                    <a:pt x="939" y="414"/>
                  </a:cubicBezTo>
                  <a:cubicBezTo>
                    <a:pt x="1020" y="414"/>
                    <a:pt x="1097" y="425"/>
                    <a:pt x="1168" y="446"/>
                  </a:cubicBezTo>
                  <a:cubicBezTo>
                    <a:pt x="1601" y="546"/>
                    <a:pt x="1835" y="913"/>
                    <a:pt x="1835" y="946"/>
                  </a:cubicBezTo>
                  <a:cubicBezTo>
                    <a:pt x="1868" y="1013"/>
                    <a:pt x="1935" y="1046"/>
                    <a:pt x="2001" y="1046"/>
                  </a:cubicBezTo>
                  <a:cubicBezTo>
                    <a:pt x="2035" y="1046"/>
                    <a:pt x="2068" y="1013"/>
                    <a:pt x="2102" y="1013"/>
                  </a:cubicBezTo>
                  <a:cubicBezTo>
                    <a:pt x="2202" y="946"/>
                    <a:pt x="2235" y="813"/>
                    <a:pt x="2168" y="712"/>
                  </a:cubicBezTo>
                  <a:cubicBezTo>
                    <a:pt x="2168" y="712"/>
                    <a:pt x="1868" y="179"/>
                    <a:pt x="1301" y="45"/>
                  </a:cubicBezTo>
                  <a:cubicBezTo>
                    <a:pt x="1191" y="15"/>
                    <a:pt x="1078" y="0"/>
                    <a:pt x="96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30"/>
            <p:cNvSpPr/>
            <p:nvPr/>
          </p:nvSpPr>
          <p:spPr>
            <a:xfrm flipH="1">
              <a:off x="8660020" y="3982039"/>
              <a:ext cx="39197" cy="18336"/>
            </a:xfrm>
            <a:custGeom>
              <a:avLst/>
              <a:gdLst/>
              <a:ahLst/>
              <a:cxnLst/>
              <a:rect l="l" t="t" r="r" b="b"/>
              <a:pathLst>
                <a:path w="2236" h="1046" extrusionOk="0">
                  <a:moveTo>
                    <a:pt x="973" y="0"/>
                  </a:moveTo>
                  <a:cubicBezTo>
                    <a:pt x="701" y="0"/>
                    <a:pt x="418" y="89"/>
                    <a:pt x="134" y="278"/>
                  </a:cubicBezTo>
                  <a:cubicBezTo>
                    <a:pt x="34" y="311"/>
                    <a:pt x="1" y="445"/>
                    <a:pt x="68" y="545"/>
                  </a:cubicBezTo>
                  <a:cubicBezTo>
                    <a:pt x="111" y="610"/>
                    <a:pt x="182" y="646"/>
                    <a:pt x="253" y="646"/>
                  </a:cubicBezTo>
                  <a:cubicBezTo>
                    <a:pt x="293" y="646"/>
                    <a:pt x="332" y="635"/>
                    <a:pt x="368" y="612"/>
                  </a:cubicBezTo>
                  <a:cubicBezTo>
                    <a:pt x="590" y="488"/>
                    <a:pt x="795" y="419"/>
                    <a:pt x="994" y="419"/>
                  </a:cubicBezTo>
                  <a:cubicBezTo>
                    <a:pt x="1064" y="419"/>
                    <a:pt x="1133" y="428"/>
                    <a:pt x="1202" y="445"/>
                  </a:cubicBezTo>
                  <a:cubicBezTo>
                    <a:pt x="1602" y="545"/>
                    <a:pt x="1835" y="945"/>
                    <a:pt x="1835" y="945"/>
                  </a:cubicBezTo>
                  <a:cubicBezTo>
                    <a:pt x="1869" y="1012"/>
                    <a:pt x="1936" y="1045"/>
                    <a:pt x="2002" y="1045"/>
                  </a:cubicBezTo>
                  <a:cubicBezTo>
                    <a:pt x="2036" y="1045"/>
                    <a:pt x="2069" y="1045"/>
                    <a:pt x="2102" y="1012"/>
                  </a:cubicBezTo>
                  <a:cubicBezTo>
                    <a:pt x="2202" y="979"/>
                    <a:pt x="2236" y="845"/>
                    <a:pt x="2202" y="745"/>
                  </a:cubicBezTo>
                  <a:cubicBezTo>
                    <a:pt x="2169" y="712"/>
                    <a:pt x="1869" y="211"/>
                    <a:pt x="1302" y="45"/>
                  </a:cubicBezTo>
                  <a:cubicBezTo>
                    <a:pt x="1195" y="15"/>
                    <a:pt x="1085" y="0"/>
                    <a:pt x="97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30"/>
            <p:cNvSpPr/>
            <p:nvPr/>
          </p:nvSpPr>
          <p:spPr>
            <a:xfrm flipH="1">
              <a:off x="8692762" y="4020040"/>
              <a:ext cx="39197" cy="18336"/>
            </a:xfrm>
            <a:custGeom>
              <a:avLst/>
              <a:gdLst/>
              <a:ahLst/>
              <a:cxnLst/>
              <a:rect l="l" t="t" r="r" b="b"/>
              <a:pathLst>
                <a:path w="2236" h="1046" extrusionOk="0">
                  <a:moveTo>
                    <a:pt x="947" y="1"/>
                  </a:moveTo>
                  <a:cubicBezTo>
                    <a:pt x="685" y="1"/>
                    <a:pt x="418" y="89"/>
                    <a:pt x="134" y="278"/>
                  </a:cubicBezTo>
                  <a:cubicBezTo>
                    <a:pt x="34" y="312"/>
                    <a:pt x="1" y="445"/>
                    <a:pt x="34" y="545"/>
                  </a:cubicBezTo>
                  <a:cubicBezTo>
                    <a:pt x="77" y="610"/>
                    <a:pt x="148" y="647"/>
                    <a:pt x="220" y="647"/>
                  </a:cubicBezTo>
                  <a:cubicBezTo>
                    <a:pt x="259" y="647"/>
                    <a:pt x="299" y="635"/>
                    <a:pt x="334" y="612"/>
                  </a:cubicBezTo>
                  <a:cubicBezTo>
                    <a:pt x="557" y="488"/>
                    <a:pt x="761" y="420"/>
                    <a:pt x="961" y="420"/>
                  </a:cubicBezTo>
                  <a:cubicBezTo>
                    <a:pt x="1030" y="420"/>
                    <a:pt x="1099" y="428"/>
                    <a:pt x="1168" y="445"/>
                  </a:cubicBezTo>
                  <a:cubicBezTo>
                    <a:pt x="1569" y="545"/>
                    <a:pt x="1802" y="945"/>
                    <a:pt x="1802" y="945"/>
                  </a:cubicBezTo>
                  <a:cubicBezTo>
                    <a:pt x="1835" y="1012"/>
                    <a:pt x="1902" y="1046"/>
                    <a:pt x="2002" y="1046"/>
                  </a:cubicBezTo>
                  <a:cubicBezTo>
                    <a:pt x="2036" y="1046"/>
                    <a:pt x="2069" y="1046"/>
                    <a:pt x="2102" y="1012"/>
                  </a:cubicBezTo>
                  <a:cubicBezTo>
                    <a:pt x="2202" y="979"/>
                    <a:pt x="2236" y="845"/>
                    <a:pt x="2169" y="745"/>
                  </a:cubicBezTo>
                  <a:cubicBezTo>
                    <a:pt x="2169" y="712"/>
                    <a:pt x="1869" y="212"/>
                    <a:pt x="1268" y="45"/>
                  </a:cubicBezTo>
                  <a:cubicBezTo>
                    <a:pt x="1161" y="16"/>
                    <a:pt x="1055" y="1"/>
                    <a:pt x="9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30"/>
            <p:cNvSpPr/>
            <p:nvPr/>
          </p:nvSpPr>
          <p:spPr>
            <a:xfrm flipH="1">
              <a:off x="8751813" y="4013607"/>
              <a:ext cx="39197" cy="18336"/>
            </a:xfrm>
            <a:custGeom>
              <a:avLst/>
              <a:gdLst/>
              <a:ahLst/>
              <a:cxnLst/>
              <a:rect l="l" t="t" r="r" b="b"/>
              <a:pathLst>
                <a:path w="2236" h="1046" extrusionOk="0">
                  <a:moveTo>
                    <a:pt x="973" y="1"/>
                  </a:moveTo>
                  <a:cubicBezTo>
                    <a:pt x="701" y="1"/>
                    <a:pt x="418" y="89"/>
                    <a:pt x="134" y="278"/>
                  </a:cubicBezTo>
                  <a:cubicBezTo>
                    <a:pt x="34" y="312"/>
                    <a:pt x="1" y="445"/>
                    <a:pt x="67" y="545"/>
                  </a:cubicBezTo>
                  <a:cubicBezTo>
                    <a:pt x="111" y="610"/>
                    <a:pt x="168" y="647"/>
                    <a:pt x="229" y="647"/>
                  </a:cubicBezTo>
                  <a:cubicBezTo>
                    <a:pt x="263" y="647"/>
                    <a:pt x="299" y="636"/>
                    <a:pt x="334" y="612"/>
                  </a:cubicBezTo>
                  <a:cubicBezTo>
                    <a:pt x="557" y="488"/>
                    <a:pt x="780" y="420"/>
                    <a:pt x="975" y="420"/>
                  </a:cubicBezTo>
                  <a:cubicBezTo>
                    <a:pt x="1043" y="420"/>
                    <a:pt x="1108" y="428"/>
                    <a:pt x="1168" y="445"/>
                  </a:cubicBezTo>
                  <a:cubicBezTo>
                    <a:pt x="1602" y="545"/>
                    <a:pt x="1835" y="946"/>
                    <a:pt x="1835" y="946"/>
                  </a:cubicBezTo>
                  <a:cubicBezTo>
                    <a:pt x="1869" y="1012"/>
                    <a:pt x="1935" y="1046"/>
                    <a:pt x="2002" y="1046"/>
                  </a:cubicBezTo>
                  <a:cubicBezTo>
                    <a:pt x="2036" y="1046"/>
                    <a:pt x="2069" y="1046"/>
                    <a:pt x="2102" y="1012"/>
                  </a:cubicBezTo>
                  <a:cubicBezTo>
                    <a:pt x="2202" y="979"/>
                    <a:pt x="2236" y="845"/>
                    <a:pt x="2169" y="745"/>
                  </a:cubicBezTo>
                  <a:cubicBezTo>
                    <a:pt x="2169" y="712"/>
                    <a:pt x="1869" y="212"/>
                    <a:pt x="1302" y="45"/>
                  </a:cubicBezTo>
                  <a:cubicBezTo>
                    <a:pt x="1195" y="16"/>
                    <a:pt x="1085" y="1"/>
                    <a:pt x="97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30"/>
            <p:cNvSpPr/>
            <p:nvPr/>
          </p:nvSpPr>
          <p:spPr>
            <a:xfrm flipH="1">
              <a:off x="8769359" y="3972784"/>
              <a:ext cx="39180" cy="18231"/>
            </a:xfrm>
            <a:custGeom>
              <a:avLst/>
              <a:gdLst/>
              <a:ahLst/>
              <a:cxnLst/>
              <a:rect l="l" t="t" r="r" b="b"/>
              <a:pathLst>
                <a:path w="2235" h="1040" extrusionOk="0">
                  <a:moveTo>
                    <a:pt x="1007" y="0"/>
                  </a:moveTo>
                  <a:cubicBezTo>
                    <a:pt x="725" y="0"/>
                    <a:pt x="429" y="100"/>
                    <a:pt x="133" y="272"/>
                  </a:cubicBezTo>
                  <a:cubicBezTo>
                    <a:pt x="33" y="339"/>
                    <a:pt x="0" y="439"/>
                    <a:pt x="67" y="539"/>
                  </a:cubicBezTo>
                  <a:cubicBezTo>
                    <a:pt x="110" y="604"/>
                    <a:pt x="181" y="641"/>
                    <a:pt x="253" y="641"/>
                  </a:cubicBezTo>
                  <a:cubicBezTo>
                    <a:pt x="292" y="641"/>
                    <a:pt x="332" y="630"/>
                    <a:pt x="367" y="606"/>
                  </a:cubicBezTo>
                  <a:cubicBezTo>
                    <a:pt x="590" y="482"/>
                    <a:pt x="794" y="414"/>
                    <a:pt x="994" y="414"/>
                  </a:cubicBezTo>
                  <a:cubicBezTo>
                    <a:pt x="1063" y="414"/>
                    <a:pt x="1132" y="422"/>
                    <a:pt x="1201" y="439"/>
                  </a:cubicBezTo>
                  <a:cubicBezTo>
                    <a:pt x="1601" y="573"/>
                    <a:pt x="1835" y="940"/>
                    <a:pt x="1835" y="940"/>
                  </a:cubicBezTo>
                  <a:cubicBezTo>
                    <a:pt x="1868" y="1006"/>
                    <a:pt x="1935" y="1040"/>
                    <a:pt x="2001" y="1040"/>
                  </a:cubicBezTo>
                  <a:lnTo>
                    <a:pt x="2102" y="1040"/>
                  </a:lnTo>
                  <a:cubicBezTo>
                    <a:pt x="2202" y="973"/>
                    <a:pt x="2235" y="839"/>
                    <a:pt x="2202" y="739"/>
                  </a:cubicBezTo>
                  <a:cubicBezTo>
                    <a:pt x="2168" y="706"/>
                    <a:pt x="1868" y="206"/>
                    <a:pt x="1301" y="39"/>
                  </a:cubicBezTo>
                  <a:cubicBezTo>
                    <a:pt x="1205" y="13"/>
                    <a:pt x="1107" y="0"/>
                    <a:pt x="100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30"/>
            <p:cNvSpPr/>
            <p:nvPr/>
          </p:nvSpPr>
          <p:spPr>
            <a:xfrm flipH="1">
              <a:off x="8427298" y="4692074"/>
              <a:ext cx="225716" cy="144745"/>
            </a:xfrm>
            <a:custGeom>
              <a:avLst/>
              <a:gdLst/>
              <a:ahLst/>
              <a:cxnLst/>
              <a:rect l="l" t="t" r="r" b="b"/>
              <a:pathLst>
                <a:path w="12876" h="8257" extrusionOk="0">
                  <a:moveTo>
                    <a:pt x="9398" y="0"/>
                  </a:moveTo>
                  <a:cubicBezTo>
                    <a:pt x="6527" y="0"/>
                    <a:pt x="2527" y="1346"/>
                    <a:pt x="0" y="7870"/>
                  </a:cubicBezTo>
                  <a:cubicBezTo>
                    <a:pt x="0" y="7870"/>
                    <a:pt x="1429" y="8256"/>
                    <a:pt x="3349" y="8256"/>
                  </a:cubicBezTo>
                  <a:cubicBezTo>
                    <a:pt x="6691" y="8256"/>
                    <a:pt x="11520" y="7085"/>
                    <a:pt x="12876" y="665"/>
                  </a:cubicBezTo>
                  <a:cubicBezTo>
                    <a:pt x="12876" y="665"/>
                    <a:pt x="11416" y="0"/>
                    <a:pt x="9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30"/>
            <p:cNvSpPr/>
            <p:nvPr/>
          </p:nvSpPr>
          <p:spPr>
            <a:xfrm flipH="1">
              <a:off x="8488110" y="4735262"/>
              <a:ext cx="164326" cy="93610"/>
            </a:xfrm>
            <a:custGeom>
              <a:avLst/>
              <a:gdLst/>
              <a:ahLst/>
              <a:cxnLst/>
              <a:rect l="l" t="t" r="r" b="b"/>
              <a:pathLst>
                <a:path w="9374" h="5340" extrusionOk="0">
                  <a:moveTo>
                    <a:pt x="9130" y="1"/>
                  </a:moveTo>
                  <a:cubicBezTo>
                    <a:pt x="9096" y="1"/>
                    <a:pt x="9064" y="12"/>
                    <a:pt x="9040" y="36"/>
                  </a:cubicBezTo>
                  <a:cubicBezTo>
                    <a:pt x="8940" y="69"/>
                    <a:pt x="1435" y="4572"/>
                    <a:pt x="167" y="4939"/>
                  </a:cubicBezTo>
                  <a:cubicBezTo>
                    <a:pt x="67" y="4973"/>
                    <a:pt x="0" y="5073"/>
                    <a:pt x="34" y="5206"/>
                  </a:cubicBezTo>
                  <a:cubicBezTo>
                    <a:pt x="67" y="5273"/>
                    <a:pt x="134" y="5339"/>
                    <a:pt x="234" y="5339"/>
                  </a:cubicBezTo>
                  <a:lnTo>
                    <a:pt x="301" y="5339"/>
                  </a:lnTo>
                  <a:cubicBezTo>
                    <a:pt x="1602" y="4939"/>
                    <a:pt x="8940" y="569"/>
                    <a:pt x="9240" y="403"/>
                  </a:cubicBezTo>
                  <a:cubicBezTo>
                    <a:pt x="9340" y="336"/>
                    <a:pt x="9374" y="202"/>
                    <a:pt x="9307" y="102"/>
                  </a:cubicBezTo>
                  <a:cubicBezTo>
                    <a:pt x="9264" y="38"/>
                    <a:pt x="9193" y="1"/>
                    <a:pt x="913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30"/>
            <p:cNvSpPr/>
            <p:nvPr/>
          </p:nvSpPr>
          <p:spPr>
            <a:xfrm flipH="1">
              <a:off x="8310350" y="4326654"/>
              <a:ext cx="247296" cy="155894"/>
            </a:xfrm>
            <a:custGeom>
              <a:avLst/>
              <a:gdLst/>
              <a:ahLst/>
              <a:cxnLst/>
              <a:rect l="l" t="t" r="r" b="b"/>
              <a:pathLst>
                <a:path w="14107" h="8893" extrusionOk="0">
                  <a:moveTo>
                    <a:pt x="12502" y="1"/>
                  </a:moveTo>
                  <a:cubicBezTo>
                    <a:pt x="9761" y="1"/>
                    <a:pt x="2846" y="4110"/>
                    <a:pt x="1364" y="6402"/>
                  </a:cubicBezTo>
                  <a:cubicBezTo>
                    <a:pt x="0" y="8511"/>
                    <a:pt x="814" y="8892"/>
                    <a:pt x="1580" y="8892"/>
                  </a:cubicBezTo>
                  <a:cubicBezTo>
                    <a:pt x="2013" y="8892"/>
                    <a:pt x="2431" y="8771"/>
                    <a:pt x="2431" y="8771"/>
                  </a:cubicBezTo>
                  <a:cubicBezTo>
                    <a:pt x="2431" y="8771"/>
                    <a:pt x="2757" y="8821"/>
                    <a:pt x="3308" y="8821"/>
                  </a:cubicBezTo>
                  <a:cubicBezTo>
                    <a:pt x="5200" y="8821"/>
                    <a:pt x="9746" y="8221"/>
                    <a:pt x="12872" y="2900"/>
                  </a:cubicBezTo>
                  <a:cubicBezTo>
                    <a:pt x="14106" y="798"/>
                    <a:pt x="13709" y="1"/>
                    <a:pt x="12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30"/>
            <p:cNvSpPr/>
            <p:nvPr/>
          </p:nvSpPr>
          <p:spPr>
            <a:xfrm flipH="1">
              <a:off x="8312103" y="4323096"/>
              <a:ext cx="240932" cy="163169"/>
            </a:xfrm>
            <a:custGeom>
              <a:avLst/>
              <a:gdLst/>
              <a:ahLst/>
              <a:cxnLst/>
              <a:rect l="l" t="t" r="r" b="b"/>
              <a:pathLst>
                <a:path w="13744" h="9308" extrusionOk="0">
                  <a:moveTo>
                    <a:pt x="12242" y="434"/>
                  </a:moveTo>
                  <a:cubicBezTo>
                    <a:pt x="12676" y="434"/>
                    <a:pt x="12943" y="534"/>
                    <a:pt x="13076" y="734"/>
                  </a:cubicBezTo>
                  <a:cubicBezTo>
                    <a:pt x="13210" y="1001"/>
                    <a:pt x="13243" y="1635"/>
                    <a:pt x="12442" y="3003"/>
                  </a:cubicBezTo>
                  <a:cubicBezTo>
                    <a:pt x="9340" y="8273"/>
                    <a:pt x="4837" y="8840"/>
                    <a:pt x="3036" y="8840"/>
                  </a:cubicBezTo>
                  <a:cubicBezTo>
                    <a:pt x="2502" y="8840"/>
                    <a:pt x="2202" y="8773"/>
                    <a:pt x="2202" y="8773"/>
                  </a:cubicBezTo>
                  <a:lnTo>
                    <a:pt x="2102" y="8773"/>
                  </a:lnTo>
                  <a:cubicBezTo>
                    <a:pt x="2102" y="8773"/>
                    <a:pt x="1701" y="8907"/>
                    <a:pt x="1301" y="8907"/>
                  </a:cubicBezTo>
                  <a:cubicBezTo>
                    <a:pt x="1068" y="8907"/>
                    <a:pt x="734" y="8840"/>
                    <a:pt x="634" y="8640"/>
                  </a:cubicBezTo>
                  <a:cubicBezTo>
                    <a:pt x="534" y="8440"/>
                    <a:pt x="467" y="7973"/>
                    <a:pt x="1268" y="6739"/>
                  </a:cubicBezTo>
                  <a:cubicBezTo>
                    <a:pt x="2669" y="4570"/>
                    <a:pt x="9474" y="434"/>
                    <a:pt x="12242" y="434"/>
                  </a:cubicBezTo>
                  <a:close/>
                  <a:moveTo>
                    <a:pt x="12242" y="0"/>
                  </a:moveTo>
                  <a:cubicBezTo>
                    <a:pt x="9307" y="0"/>
                    <a:pt x="2402" y="4203"/>
                    <a:pt x="934" y="6505"/>
                  </a:cubicBezTo>
                  <a:cubicBezTo>
                    <a:pt x="200" y="7606"/>
                    <a:pt x="0" y="8340"/>
                    <a:pt x="267" y="8840"/>
                  </a:cubicBezTo>
                  <a:cubicBezTo>
                    <a:pt x="367" y="9040"/>
                    <a:pt x="667" y="9307"/>
                    <a:pt x="1301" y="9307"/>
                  </a:cubicBezTo>
                  <a:cubicBezTo>
                    <a:pt x="1701" y="9307"/>
                    <a:pt x="2068" y="9240"/>
                    <a:pt x="2168" y="9207"/>
                  </a:cubicBezTo>
                  <a:cubicBezTo>
                    <a:pt x="2302" y="9207"/>
                    <a:pt x="2602" y="9240"/>
                    <a:pt x="3036" y="9240"/>
                  </a:cubicBezTo>
                  <a:cubicBezTo>
                    <a:pt x="4904" y="9240"/>
                    <a:pt x="9607" y="8673"/>
                    <a:pt x="12776" y="3236"/>
                  </a:cubicBezTo>
                  <a:cubicBezTo>
                    <a:pt x="13543" y="1969"/>
                    <a:pt x="13743" y="1068"/>
                    <a:pt x="13443" y="534"/>
                  </a:cubicBezTo>
                  <a:cubicBezTo>
                    <a:pt x="13243" y="201"/>
                    <a:pt x="12843" y="0"/>
                    <a:pt x="122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30"/>
            <p:cNvSpPr/>
            <p:nvPr/>
          </p:nvSpPr>
          <p:spPr>
            <a:xfrm flipH="1">
              <a:off x="8423662" y="4208656"/>
              <a:ext cx="145569" cy="238636"/>
            </a:xfrm>
            <a:custGeom>
              <a:avLst/>
              <a:gdLst/>
              <a:ahLst/>
              <a:cxnLst/>
              <a:rect l="l" t="t" r="r" b="b"/>
              <a:pathLst>
                <a:path w="8304" h="13613" extrusionOk="0">
                  <a:moveTo>
                    <a:pt x="7241" y="1"/>
                  </a:moveTo>
                  <a:cubicBezTo>
                    <a:pt x="5060" y="1"/>
                    <a:pt x="245" y="8331"/>
                    <a:pt x="90" y="11366"/>
                  </a:cubicBezTo>
                  <a:cubicBezTo>
                    <a:pt x="1" y="13126"/>
                    <a:pt x="411" y="13612"/>
                    <a:pt x="892" y="13612"/>
                  </a:cubicBezTo>
                  <a:cubicBezTo>
                    <a:pt x="1488" y="13612"/>
                    <a:pt x="2192" y="12867"/>
                    <a:pt x="2192" y="12867"/>
                  </a:cubicBezTo>
                  <a:cubicBezTo>
                    <a:pt x="2192" y="12867"/>
                    <a:pt x="8263" y="10532"/>
                    <a:pt x="8296" y="2560"/>
                  </a:cubicBezTo>
                  <a:cubicBezTo>
                    <a:pt x="8304" y="735"/>
                    <a:pt x="7888" y="1"/>
                    <a:pt x="72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30"/>
            <p:cNvSpPr/>
            <p:nvPr/>
          </p:nvSpPr>
          <p:spPr>
            <a:xfrm flipH="1">
              <a:off x="8420279" y="4204993"/>
              <a:ext cx="152055" cy="246191"/>
            </a:xfrm>
            <a:custGeom>
              <a:avLst/>
              <a:gdLst/>
              <a:ahLst/>
              <a:cxnLst/>
              <a:rect l="l" t="t" r="r" b="b"/>
              <a:pathLst>
                <a:path w="8674" h="14044" extrusionOk="0">
                  <a:moveTo>
                    <a:pt x="7406" y="401"/>
                  </a:moveTo>
                  <a:cubicBezTo>
                    <a:pt x="7539" y="401"/>
                    <a:pt x="7672" y="467"/>
                    <a:pt x="7773" y="567"/>
                  </a:cubicBezTo>
                  <a:cubicBezTo>
                    <a:pt x="8006" y="801"/>
                    <a:pt x="8273" y="1335"/>
                    <a:pt x="8240" y="2769"/>
                  </a:cubicBezTo>
                  <a:cubicBezTo>
                    <a:pt x="8206" y="10474"/>
                    <a:pt x="2369" y="12876"/>
                    <a:pt x="2302" y="12910"/>
                  </a:cubicBezTo>
                  <a:cubicBezTo>
                    <a:pt x="2269" y="12910"/>
                    <a:pt x="2235" y="12910"/>
                    <a:pt x="2235" y="12943"/>
                  </a:cubicBezTo>
                  <a:cubicBezTo>
                    <a:pt x="2035" y="13143"/>
                    <a:pt x="1501" y="13610"/>
                    <a:pt x="1068" y="13610"/>
                  </a:cubicBezTo>
                  <a:cubicBezTo>
                    <a:pt x="968" y="13610"/>
                    <a:pt x="868" y="13577"/>
                    <a:pt x="801" y="13477"/>
                  </a:cubicBezTo>
                  <a:cubicBezTo>
                    <a:pt x="601" y="13310"/>
                    <a:pt x="401" y="12809"/>
                    <a:pt x="467" y="11575"/>
                  </a:cubicBezTo>
                  <a:cubicBezTo>
                    <a:pt x="634" y="8640"/>
                    <a:pt x="5404" y="401"/>
                    <a:pt x="7406" y="401"/>
                  </a:cubicBezTo>
                  <a:close/>
                  <a:moveTo>
                    <a:pt x="7406" y="0"/>
                  </a:moveTo>
                  <a:cubicBezTo>
                    <a:pt x="4971" y="0"/>
                    <a:pt x="200" y="8606"/>
                    <a:pt x="67" y="11575"/>
                  </a:cubicBezTo>
                  <a:cubicBezTo>
                    <a:pt x="0" y="12709"/>
                    <a:pt x="134" y="13410"/>
                    <a:pt x="467" y="13777"/>
                  </a:cubicBezTo>
                  <a:cubicBezTo>
                    <a:pt x="634" y="13944"/>
                    <a:pt x="834" y="14044"/>
                    <a:pt x="1068" y="14044"/>
                  </a:cubicBezTo>
                  <a:cubicBezTo>
                    <a:pt x="1702" y="14044"/>
                    <a:pt x="2335" y="13443"/>
                    <a:pt x="2502" y="13276"/>
                  </a:cubicBezTo>
                  <a:cubicBezTo>
                    <a:pt x="2769" y="13143"/>
                    <a:pt x="4137" y="12543"/>
                    <a:pt x="5571" y="11075"/>
                  </a:cubicBezTo>
                  <a:cubicBezTo>
                    <a:pt x="6972" y="9574"/>
                    <a:pt x="8640" y="6939"/>
                    <a:pt x="8673" y="2769"/>
                  </a:cubicBezTo>
                  <a:cubicBezTo>
                    <a:pt x="8673" y="1501"/>
                    <a:pt x="8473" y="667"/>
                    <a:pt x="8073" y="267"/>
                  </a:cubicBezTo>
                  <a:cubicBezTo>
                    <a:pt x="7906" y="100"/>
                    <a:pt x="7672" y="0"/>
                    <a:pt x="740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30"/>
            <p:cNvSpPr/>
            <p:nvPr/>
          </p:nvSpPr>
          <p:spPr>
            <a:xfrm flipH="1">
              <a:off x="8500378" y="4201926"/>
              <a:ext cx="169568" cy="257989"/>
            </a:xfrm>
            <a:custGeom>
              <a:avLst/>
              <a:gdLst/>
              <a:ahLst/>
              <a:cxnLst/>
              <a:rect l="l" t="t" r="r" b="b"/>
              <a:pathLst>
                <a:path w="9673" h="14717" extrusionOk="0">
                  <a:moveTo>
                    <a:pt x="2439" y="1"/>
                  </a:moveTo>
                  <a:cubicBezTo>
                    <a:pt x="0" y="1"/>
                    <a:pt x="2039" y="10854"/>
                    <a:pt x="4102" y="13418"/>
                  </a:cubicBezTo>
                  <a:cubicBezTo>
                    <a:pt x="4869" y="14385"/>
                    <a:pt x="5408" y="14716"/>
                    <a:pt x="5786" y="14716"/>
                  </a:cubicBezTo>
                  <a:cubicBezTo>
                    <a:pt x="6608" y="14716"/>
                    <a:pt x="6670" y="13151"/>
                    <a:pt x="6670" y="13151"/>
                  </a:cubicBezTo>
                  <a:cubicBezTo>
                    <a:pt x="6670" y="13151"/>
                    <a:pt x="9672" y="7414"/>
                    <a:pt x="4435" y="1410"/>
                  </a:cubicBezTo>
                  <a:cubicBezTo>
                    <a:pt x="3574" y="422"/>
                    <a:pt x="2920" y="1"/>
                    <a:pt x="24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30"/>
            <p:cNvSpPr/>
            <p:nvPr/>
          </p:nvSpPr>
          <p:spPr>
            <a:xfrm flipH="1">
              <a:off x="8506234" y="4197982"/>
              <a:ext cx="157893" cy="265492"/>
            </a:xfrm>
            <a:custGeom>
              <a:avLst/>
              <a:gdLst/>
              <a:ahLst/>
              <a:cxnLst/>
              <a:rect l="l" t="t" r="r" b="b"/>
              <a:pathLst>
                <a:path w="9007" h="15145" extrusionOk="0">
                  <a:moveTo>
                    <a:pt x="2102" y="434"/>
                  </a:moveTo>
                  <a:cubicBezTo>
                    <a:pt x="2402" y="434"/>
                    <a:pt x="2969" y="667"/>
                    <a:pt x="3936" y="1768"/>
                  </a:cubicBezTo>
                  <a:cubicBezTo>
                    <a:pt x="9007" y="7572"/>
                    <a:pt x="6205" y="13243"/>
                    <a:pt x="6171" y="13276"/>
                  </a:cubicBezTo>
                  <a:cubicBezTo>
                    <a:pt x="6138" y="13310"/>
                    <a:pt x="6138" y="13343"/>
                    <a:pt x="6138" y="13376"/>
                  </a:cubicBezTo>
                  <a:cubicBezTo>
                    <a:pt x="6138" y="13743"/>
                    <a:pt x="5971" y="14744"/>
                    <a:pt x="5471" y="14744"/>
                  </a:cubicBezTo>
                  <a:cubicBezTo>
                    <a:pt x="5204" y="14744"/>
                    <a:pt x="4737" y="14544"/>
                    <a:pt x="3936" y="13510"/>
                  </a:cubicBezTo>
                  <a:cubicBezTo>
                    <a:pt x="2235" y="11408"/>
                    <a:pt x="434" y="3102"/>
                    <a:pt x="1535" y="867"/>
                  </a:cubicBezTo>
                  <a:cubicBezTo>
                    <a:pt x="1668" y="567"/>
                    <a:pt x="1868" y="434"/>
                    <a:pt x="2102" y="434"/>
                  </a:cubicBezTo>
                  <a:close/>
                  <a:moveTo>
                    <a:pt x="2102" y="0"/>
                  </a:moveTo>
                  <a:cubicBezTo>
                    <a:pt x="1802" y="0"/>
                    <a:pt x="1435" y="133"/>
                    <a:pt x="1134" y="701"/>
                  </a:cubicBezTo>
                  <a:cubicBezTo>
                    <a:pt x="0" y="3069"/>
                    <a:pt x="1802" y="11542"/>
                    <a:pt x="3603" y="13777"/>
                  </a:cubicBezTo>
                  <a:cubicBezTo>
                    <a:pt x="4337" y="14711"/>
                    <a:pt x="4937" y="15144"/>
                    <a:pt x="5471" y="15144"/>
                  </a:cubicBezTo>
                  <a:cubicBezTo>
                    <a:pt x="6405" y="15144"/>
                    <a:pt x="6538" y="13710"/>
                    <a:pt x="6538" y="13443"/>
                  </a:cubicBezTo>
                  <a:cubicBezTo>
                    <a:pt x="6672" y="13176"/>
                    <a:pt x="7305" y="11808"/>
                    <a:pt x="7406" y="9774"/>
                  </a:cubicBezTo>
                  <a:cubicBezTo>
                    <a:pt x="7472" y="7739"/>
                    <a:pt x="7005" y="4637"/>
                    <a:pt x="4237" y="1468"/>
                  </a:cubicBezTo>
                  <a:cubicBezTo>
                    <a:pt x="3369" y="500"/>
                    <a:pt x="2669" y="0"/>
                    <a:pt x="21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30"/>
            <p:cNvSpPr/>
            <p:nvPr/>
          </p:nvSpPr>
          <p:spPr>
            <a:xfrm flipH="1">
              <a:off x="8564731" y="4279609"/>
              <a:ext cx="243685" cy="205469"/>
            </a:xfrm>
            <a:custGeom>
              <a:avLst/>
              <a:gdLst/>
              <a:ahLst/>
              <a:cxnLst/>
              <a:rect l="l" t="t" r="r" b="b"/>
              <a:pathLst>
                <a:path w="13901" h="11721" extrusionOk="0">
                  <a:moveTo>
                    <a:pt x="3730" y="0"/>
                  </a:moveTo>
                  <a:cubicBezTo>
                    <a:pt x="1" y="0"/>
                    <a:pt x="7643" y="9853"/>
                    <a:pt x="10834" y="11254"/>
                  </a:cubicBezTo>
                  <a:cubicBezTo>
                    <a:pt x="11586" y="11589"/>
                    <a:pt x="12118" y="11721"/>
                    <a:pt x="12490" y="11721"/>
                  </a:cubicBezTo>
                  <a:cubicBezTo>
                    <a:pt x="13900" y="11721"/>
                    <a:pt x="13002" y="9820"/>
                    <a:pt x="13002" y="9820"/>
                  </a:cubicBezTo>
                  <a:cubicBezTo>
                    <a:pt x="13002" y="9820"/>
                    <a:pt x="13002" y="3349"/>
                    <a:pt x="5564" y="447"/>
                  </a:cubicBezTo>
                  <a:cubicBezTo>
                    <a:pt x="4775" y="139"/>
                    <a:pt x="4173" y="0"/>
                    <a:pt x="37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30"/>
            <p:cNvSpPr/>
            <p:nvPr/>
          </p:nvSpPr>
          <p:spPr>
            <a:xfrm flipH="1">
              <a:off x="8568207" y="4276314"/>
              <a:ext cx="201174" cy="212288"/>
            </a:xfrm>
            <a:custGeom>
              <a:avLst/>
              <a:gdLst/>
              <a:ahLst/>
              <a:cxnLst/>
              <a:rect l="l" t="t" r="r" b="b"/>
              <a:pathLst>
                <a:path w="11476" h="12110" extrusionOk="0">
                  <a:moveTo>
                    <a:pt x="1502" y="401"/>
                  </a:moveTo>
                  <a:cubicBezTo>
                    <a:pt x="1936" y="401"/>
                    <a:pt x="2536" y="535"/>
                    <a:pt x="3270" y="835"/>
                  </a:cubicBezTo>
                  <a:cubicBezTo>
                    <a:pt x="10475" y="3637"/>
                    <a:pt x="10575" y="9975"/>
                    <a:pt x="10575" y="10008"/>
                  </a:cubicBezTo>
                  <a:cubicBezTo>
                    <a:pt x="10575" y="10041"/>
                    <a:pt x="10575" y="10075"/>
                    <a:pt x="10609" y="10108"/>
                  </a:cubicBezTo>
                  <a:cubicBezTo>
                    <a:pt x="10709" y="10342"/>
                    <a:pt x="11009" y="11142"/>
                    <a:pt x="10775" y="11509"/>
                  </a:cubicBezTo>
                  <a:cubicBezTo>
                    <a:pt x="10675" y="11643"/>
                    <a:pt x="10542" y="11709"/>
                    <a:pt x="10275" y="11709"/>
                  </a:cubicBezTo>
                  <a:cubicBezTo>
                    <a:pt x="9908" y="11709"/>
                    <a:pt x="9374" y="11542"/>
                    <a:pt x="8707" y="11276"/>
                  </a:cubicBezTo>
                  <a:cubicBezTo>
                    <a:pt x="6072" y="10108"/>
                    <a:pt x="301" y="2970"/>
                    <a:pt x="735" y="902"/>
                  </a:cubicBezTo>
                  <a:cubicBezTo>
                    <a:pt x="768" y="668"/>
                    <a:pt x="902" y="401"/>
                    <a:pt x="1502" y="401"/>
                  </a:cubicBezTo>
                  <a:close/>
                  <a:moveTo>
                    <a:pt x="1502" y="1"/>
                  </a:moveTo>
                  <a:cubicBezTo>
                    <a:pt x="668" y="1"/>
                    <a:pt x="401" y="435"/>
                    <a:pt x="335" y="801"/>
                  </a:cubicBezTo>
                  <a:cubicBezTo>
                    <a:pt x="1" y="2403"/>
                    <a:pt x="2469" y="5705"/>
                    <a:pt x="3203" y="6672"/>
                  </a:cubicBezTo>
                  <a:cubicBezTo>
                    <a:pt x="4771" y="8674"/>
                    <a:pt x="7039" y="10975"/>
                    <a:pt x="8540" y="11643"/>
                  </a:cubicBezTo>
                  <a:cubicBezTo>
                    <a:pt x="9274" y="11976"/>
                    <a:pt x="9841" y="12110"/>
                    <a:pt x="10275" y="12110"/>
                  </a:cubicBezTo>
                  <a:cubicBezTo>
                    <a:pt x="10675" y="12110"/>
                    <a:pt x="10975" y="11976"/>
                    <a:pt x="11142" y="11743"/>
                  </a:cubicBezTo>
                  <a:cubicBezTo>
                    <a:pt x="11476" y="11176"/>
                    <a:pt x="11109" y="10208"/>
                    <a:pt x="11009" y="9975"/>
                  </a:cubicBezTo>
                  <a:cubicBezTo>
                    <a:pt x="10975" y="9674"/>
                    <a:pt x="10909" y="8173"/>
                    <a:pt x="10041" y="6339"/>
                  </a:cubicBezTo>
                  <a:cubicBezTo>
                    <a:pt x="9174" y="4471"/>
                    <a:pt x="7306" y="1969"/>
                    <a:pt x="3403" y="435"/>
                  </a:cubicBezTo>
                  <a:cubicBezTo>
                    <a:pt x="2636" y="134"/>
                    <a:pt x="2002" y="1"/>
                    <a:pt x="150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30"/>
            <p:cNvSpPr/>
            <p:nvPr/>
          </p:nvSpPr>
          <p:spPr>
            <a:xfrm flipH="1">
              <a:off x="8537774" y="4381393"/>
              <a:ext cx="377719" cy="113051"/>
            </a:xfrm>
            <a:custGeom>
              <a:avLst/>
              <a:gdLst/>
              <a:ahLst/>
              <a:cxnLst/>
              <a:rect l="l" t="t" r="r" b="b"/>
              <a:pathLst>
                <a:path w="21547" h="6449" extrusionOk="0">
                  <a:moveTo>
                    <a:pt x="10258" y="1"/>
                  </a:moveTo>
                  <a:cubicBezTo>
                    <a:pt x="9340" y="1"/>
                    <a:pt x="8344" y="104"/>
                    <a:pt x="7270" y="344"/>
                  </a:cubicBezTo>
                  <a:cubicBezTo>
                    <a:pt x="0" y="1966"/>
                    <a:pt x="12048" y="6448"/>
                    <a:pt x="16804" y="6448"/>
                  </a:cubicBezTo>
                  <a:cubicBezTo>
                    <a:pt x="17133" y="6448"/>
                    <a:pt x="17427" y="6427"/>
                    <a:pt x="17677" y="6381"/>
                  </a:cubicBezTo>
                  <a:cubicBezTo>
                    <a:pt x="21546" y="5714"/>
                    <a:pt x="18678" y="4013"/>
                    <a:pt x="18678" y="4013"/>
                  </a:cubicBezTo>
                  <a:cubicBezTo>
                    <a:pt x="18678" y="4013"/>
                    <a:pt x="15978" y="1"/>
                    <a:pt x="10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30"/>
            <p:cNvSpPr/>
            <p:nvPr/>
          </p:nvSpPr>
          <p:spPr>
            <a:xfrm flipH="1">
              <a:off x="8564693" y="4378063"/>
              <a:ext cx="268402" cy="119888"/>
            </a:xfrm>
            <a:custGeom>
              <a:avLst/>
              <a:gdLst/>
              <a:ahLst/>
              <a:cxnLst/>
              <a:rect l="l" t="t" r="r" b="b"/>
              <a:pathLst>
                <a:path w="15311" h="6839" extrusionOk="0">
                  <a:moveTo>
                    <a:pt x="5537" y="400"/>
                  </a:moveTo>
                  <a:cubicBezTo>
                    <a:pt x="11075" y="400"/>
                    <a:pt x="13777" y="4270"/>
                    <a:pt x="13810" y="4303"/>
                  </a:cubicBezTo>
                  <a:cubicBezTo>
                    <a:pt x="13810" y="4336"/>
                    <a:pt x="13843" y="4336"/>
                    <a:pt x="13877" y="4370"/>
                  </a:cubicBezTo>
                  <a:cubicBezTo>
                    <a:pt x="14143" y="4537"/>
                    <a:pt x="14844" y="5070"/>
                    <a:pt x="14777" y="5504"/>
                  </a:cubicBezTo>
                  <a:cubicBezTo>
                    <a:pt x="14744" y="5704"/>
                    <a:pt x="14444" y="6104"/>
                    <a:pt x="12943" y="6371"/>
                  </a:cubicBezTo>
                  <a:cubicBezTo>
                    <a:pt x="12709" y="6405"/>
                    <a:pt x="12442" y="6438"/>
                    <a:pt x="12109" y="6438"/>
                  </a:cubicBezTo>
                  <a:cubicBezTo>
                    <a:pt x="8373" y="6438"/>
                    <a:pt x="667" y="3736"/>
                    <a:pt x="500" y="2001"/>
                  </a:cubicBezTo>
                  <a:cubicBezTo>
                    <a:pt x="434" y="1501"/>
                    <a:pt x="1201" y="1067"/>
                    <a:pt x="2602" y="734"/>
                  </a:cubicBezTo>
                  <a:cubicBezTo>
                    <a:pt x="3603" y="500"/>
                    <a:pt x="4603" y="400"/>
                    <a:pt x="5537" y="400"/>
                  </a:cubicBezTo>
                  <a:close/>
                  <a:moveTo>
                    <a:pt x="5537" y="0"/>
                  </a:moveTo>
                  <a:cubicBezTo>
                    <a:pt x="4570" y="0"/>
                    <a:pt x="3536" y="100"/>
                    <a:pt x="2502" y="334"/>
                  </a:cubicBezTo>
                  <a:cubicBezTo>
                    <a:pt x="801" y="701"/>
                    <a:pt x="0" y="1301"/>
                    <a:pt x="67" y="2068"/>
                  </a:cubicBezTo>
                  <a:cubicBezTo>
                    <a:pt x="300" y="4170"/>
                    <a:pt x="8406" y="6838"/>
                    <a:pt x="12109" y="6838"/>
                  </a:cubicBezTo>
                  <a:cubicBezTo>
                    <a:pt x="12442" y="6838"/>
                    <a:pt x="12742" y="6838"/>
                    <a:pt x="13009" y="6772"/>
                  </a:cubicBezTo>
                  <a:cubicBezTo>
                    <a:pt x="14377" y="6538"/>
                    <a:pt x="15077" y="6138"/>
                    <a:pt x="15178" y="5571"/>
                  </a:cubicBezTo>
                  <a:cubicBezTo>
                    <a:pt x="15311" y="4837"/>
                    <a:pt x="14344" y="4170"/>
                    <a:pt x="14110" y="4036"/>
                  </a:cubicBezTo>
                  <a:cubicBezTo>
                    <a:pt x="13810" y="3603"/>
                    <a:pt x="11008" y="0"/>
                    <a:pt x="553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0"/>
            <p:cNvSpPr/>
            <p:nvPr/>
          </p:nvSpPr>
          <p:spPr>
            <a:xfrm flipH="1">
              <a:off x="8529023" y="4469961"/>
              <a:ext cx="270278" cy="135542"/>
            </a:xfrm>
            <a:custGeom>
              <a:avLst/>
              <a:gdLst/>
              <a:ahLst/>
              <a:cxnLst/>
              <a:rect l="l" t="t" r="r" b="b"/>
              <a:pathLst>
                <a:path w="15418" h="7732" extrusionOk="0">
                  <a:moveTo>
                    <a:pt x="10699" y="1"/>
                  </a:moveTo>
                  <a:cubicBezTo>
                    <a:pt x="8457" y="1"/>
                    <a:pt x="4767" y="729"/>
                    <a:pt x="1641" y="4798"/>
                  </a:cubicBezTo>
                  <a:cubicBezTo>
                    <a:pt x="1" y="6936"/>
                    <a:pt x="548" y="7731"/>
                    <a:pt x="2086" y="7731"/>
                  </a:cubicBezTo>
                  <a:cubicBezTo>
                    <a:pt x="5083" y="7731"/>
                    <a:pt x="11841" y="4713"/>
                    <a:pt x="13516" y="2729"/>
                  </a:cubicBezTo>
                  <a:cubicBezTo>
                    <a:pt x="15418" y="478"/>
                    <a:pt x="14036" y="196"/>
                    <a:pt x="13226" y="196"/>
                  </a:cubicBezTo>
                  <a:cubicBezTo>
                    <a:pt x="12956" y="196"/>
                    <a:pt x="12749" y="228"/>
                    <a:pt x="12749" y="228"/>
                  </a:cubicBezTo>
                  <a:cubicBezTo>
                    <a:pt x="12749" y="228"/>
                    <a:pt x="11949" y="1"/>
                    <a:pt x="106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0"/>
            <p:cNvSpPr/>
            <p:nvPr/>
          </p:nvSpPr>
          <p:spPr>
            <a:xfrm flipH="1">
              <a:off x="8538964" y="4466333"/>
              <a:ext cx="255552" cy="142712"/>
            </a:xfrm>
            <a:custGeom>
              <a:avLst/>
              <a:gdLst/>
              <a:ahLst/>
              <a:cxnLst/>
              <a:rect l="l" t="t" r="r" b="b"/>
              <a:pathLst>
                <a:path w="14578" h="8141" extrusionOk="0">
                  <a:moveTo>
                    <a:pt x="10408" y="435"/>
                  </a:moveTo>
                  <a:cubicBezTo>
                    <a:pt x="11609" y="435"/>
                    <a:pt x="12409" y="635"/>
                    <a:pt x="12409" y="668"/>
                  </a:cubicBezTo>
                  <a:lnTo>
                    <a:pt x="12510" y="668"/>
                  </a:lnTo>
                  <a:cubicBezTo>
                    <a:pt x="12510" y="668"/>
                    <a:pt x="12710" y="635"/>
                    <a:pt x="12977" y="635"/>
                  </a:cubicBezTo>
                  <a:cubicBezTo>
                    <a:pt x="13277" y="635"/>
                    <a:pt x="13810" y="668"/>
                    <a:pt x="13944" y="968"/>
                  </a:cubicBezTo>
                  <a:cubicBezTo>
                    <a:pt x="14044" y="1168"/>
                    <a:pt x="14044" y="1669"/>
                    <a:pt x="13077" y="2803"/>
                  </a:cubicBezTo>
                  <a:cubicBezTo>
                    <a:pt x="11409" y="4771"/>
                    <a:pt x="4671" y="7740"/>
                    <a:pt x="1835" y="7740"/>
                  </a:cubicBezTo>
                  <a:cubicBezTo>
                    <a:pt x="1368" y="7740"/>
                    <a:pt x="835" y="7673"/>
                    <a:pt x="634" y="7306"/>
                  </a:cubicBezTo>
                  <a:cubicBezTo>
                    <a:pt x="468" y="6906"/>
                    <a:pt x="768" y="6139"/>
                    <a:pt x="1535" y="5138"/>
                  </a:cubicBezTo>
                  <a:cubicBezTo>
                    <a:pt x="4537" y="1235"/>
                    <a:pt x="8006" y="435"/>
                    <a:pt x="10408" y="435"/>
                  </a:cubicBezTo>
                  <a:close/>
                  <a:moveTo>
                    <a:pt x="10408" y="1"/>
                  </a:moveTo>
                  <a:cubicBezTo>
                    <a:pt x="7906" y="1"/>
                    <a:pt x="4304" y="868"/>
                    <a:pt x="1235" y="4871"/>
                  </a:cubicBezTo>
                  <a:cubicBezTo>
                    <a:pt x="301" y="6072"/>
                    <a:pt x="1" y="6939"/>
                    <a:pt x="267" y="7506"/>
                  </a:cubicBezTo>
                  <a:cubicBezTo>
                    <a:pt x="501" y="7940"/>
                    <a:pt x="1001" y="8140"/>
                    <a:pt x="1835" y="8140"/>
                  </a:cubicBezTo>
                  <a:cubicBezTo>
                    <a:pt x="4837" y="8140"/>
                    <a:pt x="11642" y="5171"/>
                    <a:pt x="13410" y="3070"/>
                  </a:cubicBezTo>
                  <a:cubicBezTo>
                    <a:pt x="14244" y="2036"/>
                    <a:pt x="14578" y="1302"/>
                    <a:pt x="14311" y="802"/>
                  </a:cubicBezTo>
                  <a:cubicBezTo>
                    <a:pt x="14144" y="401"/>
                    <a:pt x="13677" y="201"/>
                    <a:pt x="12977" y="201"/>
                  </a:cubicBezTo>
                  <a:cubicBezTo>
                    <a:pt x="12743" y="201"/>
                    <a:pt x="12576" y="234"/>
                    <a:pt x="12476" y="234"/>
                  </a:cubicBezTo>
                  <a:cubicBezTo>
                    <a:pt x="12309" y="201"/>
                    <a:pt x="11509" y="1"/>
                    <a:pt x="1040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30"/>
            <p:cNvSpPr/>
            <p:nvPr/>
          </p:nvSpPr>
          <p:spPr>
            <a:xfrm flipH="1">
              <a:off x="8525131" y="4468489"/>
              <a:ext cx="146288" cy="238128"/>
            </a:xfrm>
            <a:custGeom>
              <a:avLst/>
              <a:gdLst/>
              <a:ahLst/>
              <a:cxnLst/>
              <a:rect l="l" t="t" r="r" b="b"/>
              <a:pathLst>
                <a:path w="8345" h="13584" extrusionOk="0">
                  <a:moveTo>
                    <a:pt x="7439" y="1"/>
                  </a:moveTo>
                  <a:cubicBezTo>
                    <a:pt x="6834" y="1"/>
                    <a:pt x="6120" y="745"/>
                    <a:pt x="6120" y="745"/>
                  </a:cubicBezTo>
                  <a:cubicBezTo>
                    <a:pt x="6120" y="745"/>
                    <a:pt x="83" y="3080"/>
                    <a:pt x="16" y="11019"/>
                  </a:cubicBezTo>
                  <a:cubicBezTo>
                    <a:pt x="1" y="12848"/>
                    <a:pt x="413" y="13583"/>
                    <a:pt x="1062" y="13583"/>
                  </a:cubicBezTo>
                  <a:cubicBezTo>
                    <a:pt x="3240" y="13583"/>
                    <a:pt x="8075" y="5280"/>
                    <a:pt x="8255" y="2246"/>
                  </a:cubicBezTo>
                  <a:cubicBezTo>
                    <a:pt x="8345" y="487"/>
                    <a:pt x="7928" y="1"/>
                    <a:pt x="74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30"/>
            <p:cNvSpPr/>
            <p:nvPr/>
          </p:nvSpPr>
          <p:spPr>
            <a:xfrm flipH="1">
              <a:off x="8522010" y="4464580"/>
              <a:ext cx="153230" cy="245613"/>
            </a:xfrm>
            <a:custGeom>
              <a:avLst/>
              <a:gdLst/>
              <a:ahLst/>
              <a:cxnLst/>
              <a:rect l="l" t="t" r="r" b="b"/>
              <a:pathLst>
                <a:path w="8741" h="14011" extrusionOk="0">
                  <a:moveTo>
                    <a:pt x="7639" y="435"/>
                  </a:moveTo>
                  <a:cubicBezTo>
                    <a:pt x="7773" y="435"/>
                    <a:pt x="7873" y="468"/>
                    <a:pt x="7939" y="568"/>
                  </a:cubicBezTo>
                  <a:cubicBezTo>
                    <a:pt x="8106" y="735"/>
                    <a:pt x="8306" y="1235"/>
                    <a:pt x="8240" y="2469"/>
                  </a:cubicBezTo>
                  <a:cubicBezTo>
                    <a:pt x="8106" y="5405"/>
                    <a:pt x="3303" y="13611"/>
                    <a:pt x="1268" y="13611"/>
                  </a:cubicBezTo>
                  <a:cubicBezTo>
                    <a:pt x="1135" y="13611"/>
                    <a:pt x="1001" y="13544"/>
                    <a:pt x="901" y="13444"/>
                  </a:cubicBezTo>
                  <a:cubicBezTo>
                    <a:pt x="701" y="13244"/>
                    <a:pt x="434" y="12677"/>
                    <a:pt x="434" y="11242"/>
                  </a:cubicBezTo>
                  <a:cubicBezTo>
                    <a:pt x="501" y="3537"/>
                    <a:pt x="6372" y="1168"/>
                    <a:pt x="6438" y="1135"/>
                  </a:cubicBezTo>
                  <a:cubicBezTo>
                    <a:pt x="6472" y="1135"/>
                    <a:pt x="6472" y="1102"/>
                    <a:pt x="6505" y="1102"/>
                  </a:cubicBezTo>
                  <a:cubicBezTo>
                    <a:pt x="6672" y="902"/>
                    <a:pt x="7239" y="435"/>
                    <a:pt x="7639" y="435"/>
                  </a:cubicBezTo>
                  <a:close/>
                  <a:moveTo>
                    <a:pt x="7639" y="1"/>
                  </a:moveTo>
                  <a:cubicBezTo>
                    <a:pt x="7039" y="1"/>
                    <a:pt x="6405" y="601"/>
                    <a:pt x="6238" y="768"/>
                  </a:cubicBezTo>
                  <a:cubicBezTo>
                    <a:pt x="5971" y="868"/>
                    <a:pt x="4570" y="1502"/>
                    <a:pt x="3169" y="2970"/>
                  </a:cubicBezTo>
                  <a:cubicBezTo>
                    <a:pt x="1768" y="4437"/>
                    <a:pt x="67" y="7073"/>
                    <a:pt x="34" y="11242"/>
                  </a:cubicBezTo>
                  <a:cubicBezTo>
                    <a:pt x="0" y="12510"/>
                    <a:pt x="201" y="13344"/>
                    <a:pt x="601" y="13744"/>
                  </a:cubicBezTo>
                  <a:cubicBezTo>
                    <a:pt x="801" y="13911"/>
                    <a:pt x="1001" y="14011"/>
                    <a:pt x="1268" y="14011"/>
                  </a:cubicBezTo>
                  <a:cubicBezTo>
                    <a:pt x="3703" y="14011"/>
                    <a:pt x="8507" y="5438"/>
                    <a:pt x="8673" y="2469"/>
                  </a:cubicBezTo>
                  <a:cubicBezTo>
                    <a:pt x="8740" y="1369"/>
                    <a:pt x="8607" y="635"/>
                    <a:pt x="8240" y="268"/>
                  </a:cubicBezTo>
                  <a:cubicBezTo>
                    <a:pt x="8106" y="101"/>
                    <a:pt x="7873" y="1"/>
                    <a:pt x="763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0"/>
            <p:cNvSpPr/>
            <p:nvPr/>
          </p:nvSpPr>
          <p:spPr>
            <a:xfrm flipH="1">
              <a:off x="8409845" y="4475693"/>
              <a:ext cx="189973" cy="246156"/>
            </a:xfrm>
            <a:custGeom>
              <a:avLst/>
              <a:gdLst/>
              <a:ahLst/>
              <a:cxnLst/>
              <a:rect l="l" t="t" r="r" b="b"/>
              <a:pathLst>
                <a:path w="10837" h="14042" extrusionOk="0">
                  <a:moveTo>
                    <a:pt x="2799" y="0"/>
                  </a:moveTo>
                  <a:cubicBezTo>
                    <a:pt x="1848" y="0"/>
                    <a:pt x="2035" y="1702"/>
                    <a:pt x="2035" y="1702"/>
                  </a:cubicBezTo>
                  <a:cubicBezTo>
                    <a:pt x="2035" y="1702"/>
                    <a:pt x="1" y="7840"/>
                    <a:pt x="6105" y="12943"/>
                  </a:cubicBezTo>
                  <a:cubicBezTo>
                    <a:pt x="7016" y="13710"/>
                    <a:pt x="7686" y="14041"/>
                    <a:pt x="8156" y="14041"/>
                  </a:cubicBezTo>
                  <a:cubicBezTo>
                    <a:pt x="10836" y="14041"/>
                    <a:pt x="7039" y="3277"/>
                    <a:pt x="4570" y="1035"/>
                  </a:cubicBezTo>
                  <a:cubicBezTo>
                    <a:pt x="3741" y="272"/>
                    <a:pt x="3179" y="0"/>
                    <a:pt x="27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0"/>
            <p:cNvSpPr/>
            <p:nvPr/>
          </p:nvSpPr>
          <p:spPr>
            <a:xfrm flipH="1">
              <a:off x="8423782" y="4472187"/>
              <a:ext cx="170181" cy="253221"/>
            </a:xfrm>
            <a:custGeom>
              <a:avLst/>
              <a:gdLst/>
              <a:ahLst/>
              <a:cxnLst/>
              <a:rect l="l" t="t" r="r" b="b"/>
              <a:pathLst>
                <a:path w="9708" h="14445" extrusionOk="0">
                  <a:moveTo>
                    <a:pt x="2469" y="401"/>
                  </a:moveTo>
                  <a:cubicBezTo>
                    <a:pt x="2702" y="401"/>
                    <a:pt x="3202" y="568"/>
                    <a:pt x="4070" y="1368"/>
                  </a:cubicBezTo>
                  <a:cubicBezTo>
                    <a:pt x="6505" y="3603"/>
                    <a:pt x="9140" y="11709"/>
                    <a:pt x="8406" y="13610"/>
                  </a:cubicBezTo>
                  <a:cubicBezTo>
                    <a:pt x="8239" y="14011"/>
                    <a:pt x="8006" y="14044"/>
                    <a:pt x="7839" y="14044"/>
                  </a:cubicBezTo>
                  <a:cubicBezTo>
                    <a:pt x="7505" y="14044"/>
                    <a:pt x="6938" y="13844"/>
                    <a:pt x="5904" y="13010"/>
                  </a:cubicBezTo>
                  <a:cubicBezTo>
                    <a:pt x="0" y="8040"/>
                    <a:pt x="1901" y="2002"/>
                    <a:pt x="1901" y="1969"/>
                  </a:cubicBezTo>
                  <a:cubicBezTo>
                    <a:pt x="1901" y="1935"/>
                    <a:pt x="1935" y="1902"/>
                    <a:pt x="1901" y="1869"/>
                  </a:cubicBezTo>
                  <a:cubicBezTo>
                    <a:pt x="1901" y="1602"/>
                    <a:pt x="1868" y="868"/>
                    <a:pt x="2135" y="534"/>
                  </a:cubicBezTo>
                  <a:cubicBezTo>
                    <a:pt x="2235" y="434"/>
                    <a:pt x="2335" y="401"/>
                    <a:pt x="2469" y="401"/>
                  </a:cubicBezTo>
                  <a:close/>
                  <a:moveTo>
                    <a:pt x="2469" y="1"/>
                  </a:moveTo>
                  <a:cubicBezTo>
                    <a:pt x="2202" y="1"/>
                    <a:pt x="2002" y="67"/>
                    <a:pt x="1835" y="267"/>
                  </a:cubicBezTo>
                  <a:cubicBezTo>
                    <a:pt x="1434" y="734"/>
                    <a:pt x="1468" y="1635"/>
                    <a:pt x="1501" y="1869"/>
                  </a:cubicBezTo>
                  <a:cubicBezTo>
                    <a:pt x="1401" y="2135"/>
                    <a:pt x="1001" y="3603"/>
                    <a:pt x="1234" y="5638"/>
                  </a:cubicBezTo>
                  <a:cubicBezTo>
                    <a:pt x="1468" y="7673"/>
                    <a:pt x="2435" y="10642"/>
                    <a:pt x="5637" y="13310"/>
                  </a:cubicBezTo>
                  <a:cubicBezTo>
                    <a:pt x="6571" y="14077"/>
                    <a:pt x="7272" y="14444"/>
                    <a:pt x="7839" y="14444"/>
                  </a:cubicBezTo>
                  <a:cubicBezTo>
                    <a:pt x="8139" y="14444"/>
                    <a:pt x="8573" y="14344"/>
                    <a:pt x="8773" y="13744"/>
                  </a:cubicBezTo>
                  <a:cubicBezTo>
                    <a:pt x="9707" y="11375"/>
                    <a:pt x="6571" y="3069"/>
                    <a:pt x="4370" y="1068"/>
                  </a:cubicBezTo>
                  <a:cubicBezTo>
                    <a:pt x="3569" y="334"/>
                    <a:pt x="2936" y="1"/>
                    <a:pt x="24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0"/>
            <p:cNvSpPr/>
            <p:nvPr/>
          </p:nvSpPr>
          <p:spPr>
            <a:xfrm flipH="1">
              <a:off x="8266819" y="4474396"/>
              <a:ext cx="324743" cy="159348"/>
            </a:xfrm>
            <a:custGeom>
              <a:avLst/>
              <a:gdLst/>
              <a:ahLst/>
              <a:cxnLst/>
              <a:rect l="l" t="t" r="r" b="b"/>
              <a:pathLst>
                <a:path w="18525" h="9090" extrusionOk="0">
                  <a:moveTo>
                    <a:pt x="2509" y="0"/>
                  </a:moveTo>
                  <a:cubicBezTo>
                    <a:pt x="0" y="0"/>
                    <a:pt x="1798" y="2043"/>
                    <a:pt x="1798" y="2043"/>
                  </a:cubicBezTo>
                  <a:cubicBezTo>
                    <a:pt x="1798" y="2043"/>
                    <a:pt x="3599" y="8281"/>
                    <a:pt x="11538" y="9048"/>
                  </a:cubicBezTo>
                  <a:cubicBezTo>
                    <a:pt x="11843" y="9076"/>
                    <a:pt x="12118" y="9090"/>
                    <a:pt x="12365" y="9090"/>
                  </a:cubicBezTo>
                  <a:cubicBezTo>
                    <a:pt x="18525" y="9090"/>
                    <a:pt x="7218" y="620"/>
                    <a:pt x="3466" y="75"/>
                  </a:cubicBezTo>
                  <a:cubicBezTo>
                    <a:pt x="3093" y="23"/>
                    <a:pt x="2776" y="0"/>
                    <a:pt x="2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0"/>
            <p:cNvSpPr/>
            <p:nvPr/>
          </p:nvSpPr>
          <p:spPr>
            <a:xfrm flipH="1">
              <a:off x="8336660" y="4470767"/>
              <a:ext cx="242107" cy="166342"/>
            </a:xfrm>
            <a:custGeom>
              <a:avLst/>
              <a:gdLst/>
              <a:ahLst/>
              <a:cxnLst/>
              <a:rect l="l" t="t" r="r" b="b"/>
              <a:pathLst>
                <a:path w="13811" h="9489" extrusionOk="0">
                  <a:moveTo>
                    <a:pt x="1768" y="415"/>
                  </a:moveTo>
                  <a:cubicBezTo>
                    <a:pt x="2035" y="415"/>
                    <a:pt x="2369" y="448"/>
                    <a:pt x="2702" y="482"/>
                  </a:cubicBezTo>
                  <a:cubicBezTo>
                    <a:pt x="5604" y="915"/>
                    <a:pt x="13377" y="6386"/>
                    <a:pt x="13210" y="8388"/>
                  </a:cubicBezTo>
                  <a:cubicBezTo>
                    <a:pt x="13177" y="8855"/>
                    <a:pt x="12643" y="9088"/>
                    <a:pt x="11642" y="9088"/>
                  </a:cubicBezTo>
                  <a:cubicBezTo>
                    <a:pt x="11375" y="9088"/>
                    <a:pt x="11108" y="9055"/>
                    <a:pt x="10808" y="9021"/>
                  </a:cubicBezTo>
                  <a:cubicBezTo>
                    <a:pt x="3136" y="8321"/>
                    <a:pt x="1268" y="2250"/>
                    <a:pt x="1268" y="2216"/>
                  </a:cubicBezTo>
                  <a:cubicBezTo>
                    <a:pt x="1235" y="2183"/>
                    <a:pt x="1235" y="2150"/>
                    <a:pt x="1201" y="2116"/>
                  </a:cubicBezTo>
                  <a:cubicBezTo>
                    <a:pt x="1001" y="1916"/>
                    <a:pt x="501" y="1182"/>
                    <a:pt x="668" y="782"/>
                  </a:cubicBezTo>
                  <a:cubicBezTo>
                    <a:pt x="801" y="482"/>
                    <a:pt x="1335" y="415"/>
                    <a:pt x="1768" y="415"/>
                  </a:cubicBezTo>
                  <a:close/>
                  <a:moveTo>
                    <a:pt x="1761" y="0"/>
                  </a:moveTo>
                  <a:cubicBezTo>
                    <a:pt x="962" y="0"/>
                    <a:pt x="471" y="201"/>
                    <a:pt x="301" y="615"/>
                  </a:cubicBezTo>
                  <a:cubicBezTo>
                    <a:pt x="0" y="1282"/>
                    <a:pt x="701" y="2150"/>
                    <a:pt x="868" y="2350"/>
                  </a:cubicBezTo>
                  <a:cubicBezTo>
                    <a:pt x="968" y="2650"/>
                    <a:pt x="1468" y="4084"/>
                    <a:pt x="2802" y="5619"/>
                  </a:cubicBezTo>
                  <a:cubicBezTo>
                    <a:pt x="4137" y="7153"/>
                    <a:pt x="6605" y="9055"/>
                    <a:pt x="10775" y="9455"/>
                  </a:cubicBezTo>
                  <a:cubicBezTo>
                    <a:pt x="11075" y="9488"/>
                    <a:pt x="11375" y="9488"/>
                    <a:pt x="11642" y="9488"/>
                  </a:cubicBezTo>
                  <a:cubicBezTo>
                    <a:pt x="12910" y="9488"/>
                    <a:pt x="13577" y="9121"/>
                    <a:pt x="13644" y="8421"/>
                  </a:cubicBezTo>
                  <a:cubicBezTo>
                    <a:pt x="13810" y="6019"/>
                    <a:pt x="5671" y="482"/>
                    <a:pt x="2769" y="82"/>
                  </a:cubicBezTo>
                  <a:cubicBezTo>
                    <a:pt x="2392" y="28"/>
                    <a:pt x="2055" y="0"/>
                    <a:pt x="176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0"/>
            <p:cNvSpPr/>
            <p:nvPr/>
          </p:nvSpPr>
          <p:spPr>
            <a:xfrm flipH="1">
              <a:off x="8189988" y="4440129"/>
              <a:ext cx="373582" cy="101551"/>
            </a:xfrm>
            <a:custGeom>
              <a:avLst/>
              <a:gdLst/>
              <a:ahLst/>
              <a:cxnLst/>
              <a:rect l="l" t="t" r="r" b="b"/>
              <a:pathLst>
                <a:path w="21311" h="5793" extrusionOk="0">
                  <a:moveTo>
                    <a:pt x="5873" y="1"/>
                  </a:moveTo>
                  <a:cubicBezTo>
                    <a:pt x="5020" y="1"/>
                    <a:pt x="4290" y="72"/>
                    <a:pt x="3770" y="228"/>
                  </a:cubicBezTo>
                  <a:cubicBezTo>
                    <a:pt x="1" y="1329"/>
                    <a:pt x="3070" y="2730"/>
                    <a:pt x="3070" y="2730"/>
                  </a:cubicBezTo>
                  <a:cubicBezTo>
                    <a:pt x="3070" y="2730"/>
                    <a:pt x="5695" y="5793"/>
                    <a:pt x="10517" y="5793"/>
                  </a:cubicBezTo>
                  <a:cubicBezTo>
                    <a:pt x="11797" y="5793"/>
                    <a:pt x="13231" y="5577"/>
                    <a:pt x="14811" y="5032"/>
                  </a:cubicBezTo>
                  <a:cubicBezTo>
                    <a:pt x="21310" y="2789"/>
                    <a:pt x="11200" y="1"/>
                    <a:pt x="5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30"/>
            <p:cNvSpPr/>
            <p:nvPr/>
          </p:nvSpPr>
          <p:spPr>
            <a:xfrm flipH="1">
              <a:off x="8261234" y="4436518"/>
              <a:ext cx="273678" cy="108791"/>
            </a:xfrm>
            <a:custGeom>
              <a:avLst/>
              <a:gdLst/>
              <a:ahLst/>
              <a:cxnLst/>
              <a:rect l="l" t="t" r="r" b="b"/>
              <a:pathLst>
                <a:path w="15612" h="6206" extrusionOk="0">
                  <a:moveTo>
                    <a:pt x="4237" y="401"/>
                  </a:moveTo>
                  <a:cubicBezTo>
                    <a:pt x="8373" y="401"/>
                    <a:pt x="14811" y="2069"/>
                    <a:pt x="15078" y="3570"/>
                  </a:cubicBezTo>
                  <a:cubicBezTo>
                    <a:pt x="15144" y="4070"/>
                    <a:pt x="14444" y="4571"/>
                    <a:pt x="13110" y="5038"/>
                  </a:cubicBezTo>
                  <a:cubicBezTo>
                    <a:pt x="11675" y="5538"/>
                    <a:pt x="10241" y="5805"/>
                    <a:pt x="8907" y="5805"/>
                  </a:cubicBezTo>
                  <a:cubicBezTo>
                    <a:pt x="4237" y="5805"/>
                    <a:pt x="1601" y="2803"/>
                    <a:pt x="1568" y="2803"/>
                  </a:cubicBezTo>
                  <a:cubicBezTo>
                    <a:pt x="1568" y="2769"/>
                    <a:pt x="1535" y="2736"/>
                    <a:pt x="1501" y="2736"/>
                  </a:cubicBezTo>
                  <a:cubicBezTo>
                    <a:pt x="1234" y="2603"/>
                    <a:pt x="434" y="2136"/>
                    <a:pt x="467" y="1702"/>
                  </a:cubicBezTo>
                  <a:cubicBezTo>
                    <a:pt x="501" y="1502"/>
                    <a:pt x="734" y="1068"/>
                    <a:pt x="2202" y="635"/>
                  </a:cubicBezTo>
                  <a:cubicBezTo>
                    <a:pt x="2702" y="501"/>
                    <a:pt x="3369" y="401"/>
                    <a:pt x="4237" y="401"/>
                  </a:cubicBezTo>
                  <a:close/>
                  <a:moveTo>
                    <a:pt x="4237" y="1"/>
                  </a:moveTo>
                  <a:cubicBezTo>
                    <a:pt x="3336" y="1"/>
                    <a:pt x="2602" y="67"/>
                    <a:pt x="2102" y="234"/>
                  </a:cubicBezTo>
                  <a:cubicBezTo>
                    <a:pt x="767" y="635"/>
                    <a:pt x="100" y="1102"/>
                    <a:pt x="67" y="1669"/>
                  </a:cubicBezTo>
                  <a:cubicBezTo>
                    <a:pt x="0" y="2436"/>
                    <a:pt x="1034" y="2970"/>
                    <a:pt x="1301" y="3103"/>
                  </a:cubicBezTo>
                  <a:cubicBezTo>
                    <a:pt x="1601" y="3470"/>
                    <a:pt x="4237" y="6205"/>
                    <a:pt x="8907" y="6205"/>
                  </a:cubicBezTo>
                  <a:cubicBezTo>
                    <a:pt x="10308" y="6205"/>
                    <a:pt x="11775" y="5938"/>
                    <a:pt x="13243" y="5438"/>
                  </a:cubicBezTo>
                  <a:cubicBezTo>
                    <a:pt x="14878" y="4871"/>
                    <a:pt x="15611" y="4237"/>
                    <a:pt x="15478" y="3503"/>
                  </a:cubicBezTo>
                  <a:cubicBezTo>
                    <a:pt x="15144" y="1468"/>
                    <a:pt x="7873" y="1"/>
                    <a:pt x="423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30"/>
            <p:cNvSpPr/>
            <p:nvPr/>
          </p:nvSpPr>
          <p:spPr>
            <a:xfrm flipH="1">
              <a:off x="8438987" y="4385284"/>
              <a:ext cx="240669" cy="164712"/>
            </a:xfrm>
            <a:custGeom>
              <a:avLst/>
              <a:gdLst/>
              <a:ahLst/>
              <a:cxnLst/>
              <a:rect l="l" t="t" r="r" b="b"/>
              <a:pathLst>
                <a:path w="13729" h="9396" extrusionOk="0">
                  <a:moveTo>
                    <a:pt x="7034" y="0"/>
                  </a:moveTo>
                  <a:cubicBezTo>
                    <a:pt x="5975" y="0"/>
                    <a:pt x="4795" y="418"/>
                    <a:pt x="3622" y="1656"/>
                  </a:cubicBezTo>
                  <a:cubicBezTo>
                    <a:pt x="1" y="5443"/>
                    <a:pt x="4286" y="9395"/>
                    <a:pt x="8505" y="9395"/>
                  </a:cubicBezTo>
                  <a:cubicBezTo>
                    <a:pt x="8523" y="9395"/>
                    <a:pt x="8541" y="9395"/>
                    <a:pt x="8558" y="9395"/>
                  </a:cubicBezTo>
                  <a:cubicBezTo>
                    <a:pt x="12795" y="9362"/>
                    <a:pt x="13729" y="4558"/>
                    <a:pt x="10893" y="1790"/>
                  </a:cubicBezTo>
                  <a:cubicBezTo>
                    <a:pt x="10893" y="1790"/>
                    <a:pt x="9225" y="0"/>
                    <a:pt x="7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30"/>
            <p:cNvSpPr/>
            <p:nvPr/>
          </p:nvSpPr>
          <p:spPr>
            <a:xfrm flipH="1">
              <a:off x="8541918" y="4411734"/>
              <a:ext cx="38601" cy="20124"/>
            </a:xfrm>
            <a:custGeom>
              <a:avLst/>
              <a:gdLst/>
              <a:ahLst/>
              <a:cxnLst/>
              <a:rect l="l" t="t" r="r" b="b"/>
              <a:pathLst>
                <a:path w="2202" h="1148" extrusionOk="0">
                  <a:moveTo>
                    <a:pt x="878" y="0"/>
                  </a:moveTo>
                  <a:cubicBezTo>
                    <a:pt x="642" y="0"/>
                    <a:pt x="394" y="60"/>
                    <a:pt x="134" y="181"/>
                  </a:cubicBezTo>
                  <a:cubicBezTo>
                    <a:pt x="34" y="214"/>
                    <a:pt x="0" y="347"/>
                    <a:pt x="34" y="447"/>
                  </a:cubicBezTo>
                  <a:cubicBezTo>
                    <a:pt x="84" y="522"/>
                    <a:pt x="171" y="560"/>
                    <a:pt x="254" y="560"/>
                  </a:cubicBezTo>
                  <a:cubicBezTo>
                    <a:pt x="282" y="560"/>
                    <a:pt x="309" y="556"/>
                    <a:pt x="334" y="547"/>
                  </a:cubicBezTo>
                  <a:cubicBezTo>
                    <a:pt x="518" y="445"/>
                    <a:pt x="702" y="406"/>
                    <a:pt x="870" y="406"/>
                  </a:cubicBezTo>
                  <a:cubicBezTo>
                    <a:pt x="977" y="406"/>
                    <a:pt x="1077" y="422"/>
                    <a:pt x="1168" y="447"/>
                  </a:cubicBezTo>
                  <a:cubicBezTo>
                    <a:pt x="1568" y="614"/>
                    <a:pt x="1768" y="1014"/>
                    <a:pt x="1768" y="1014"/>
                  </a:cubicBezTo>
                  <a:cubicBezTo>
                    <a:pt x="1802" y="1081"/>
                    <a:pt x="1868" y="1148"/>
                    <a:pt x="1968" y="1148"/>
                  </a:cubicBezTo>
                  <a:cubicBezTo>
                    <a:pt x="1968" y="1148"/>
                    <a:pt x="2002" y="1148"/>
                    <a:pt x="2035" y="1115"/>
                  </a:cubicBezTo>
                  <a:cubicBezTo>
                    <a:pt x="2135" y="1081"/>
                    <a:pt x="2202" y="948"/>
                    <a:pt x="2135" y="848"/>
                  </a:cubicBezTo>
                  <a:cubicBezTo>
                    <a:pt x="2135" y="814"/>
                    <a:pt x="1902" y="281"/>
                    <a:pt x="1335" y="80"/>
                  </a:cubicBezTo>
                  <a:cubicBezTo>
                    <a:pt x="1188" y="27"/>
                    <a:pt x="1036" y="0"/>
                    <a:pt x="87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0"/>
            <p:cNvSpPr/>
            <p:nvPr/>
          </p:nvSpPr>
          <p:spPr>
            <a:xfrm flipH="1">
              <a:off x="8523199" y="4461425"/>
              <a:ext cx="38619" cy="20142"/>
            </a:xfrm>
            <a:custGeom>
              <a:avLst/>
              <a:gdLst/>
              <a:ahLst/>
              <a:cxnLst/>
              <a:rect l="l" t="t" r="r" b="b"/>
              <a:pathLst>
                <a:path w="2203" h="1149" extrusionOk="0">
                  <a:moveTo>
                    <a:pt x="881" y="1"/>
                  </a:moveTo>
                  <a:cubicBezTo>
                    <a:pt x="648" y="1"/>
                    <a:pt x="408" y="61"/>
                    <a:pt x="168" y="181"/>
                  </a:cubicBezTo>
                  <a:cubicBezTo>
                    <a:pt x="67" y="248"/>
                    <a:pt x="1" y="381"/>
                    <a:pt x="67" y="481"/>
                  </a:cubicBezTo>
                  <a:cubicBezTo>
                    <a:pt x="93" y="556"/>
                    <a:pt x="174" y="594"/>
                    <a:pt x="255" y="594"/>
                  </a:cubicBezTo>
                  <a:cubicBezTo>
                    <a:pt x="282" y="594"/>
                    <a:pt x="309" y="590"/>
                    <a:pt x="334" y="581"/>
                  </a:cubicBezTo>
                  <a:cubicBezTo>
                    <a:pt x="543" y="477"/>
                    <a:pt x="725" y="425"/>
                    <a:pt x="898" y="425"/>
                  </a:cubicBezTo>
                  <a:cubicBezTo>
                    <a:pt x="1001" y="425"/>
                    <a:pt x="1102" y="444"/>
                    <a:pt x="1202" y="481"/>
                  </a:cubicBezTo>
                  <a:cubicBezTo>
                    <a:pt x="1569" y="615"/>
                    <a:pt x="1769" y="1048"/>
                    <a:pt x="1769" y="1048"/>
                  </a:cubicBezTo>
                  <a:cubicBezTo>
                    <a:pt x="1802" y="1115"/>
                    <a:pt x="1902" y="1148"/>
                    <a:pt x="1969" y="1148"/>
                  </a:cubicBezTo>
                  <a:lnTo>
                    <a:pt x="2036" y="1148"/>
                  </a:lnTo>
                  <a:cubicBezTo>
                    <a:pt x="2169" y="1082"/>
                    <a:pt x="2202" y="981"/>
                    <a:pt x="2169" y="881"/>
                  </a:cubicBezTo>
                  <a:cubicBezTo>
                    <a:pt x="2136" y="848"/>
                    <a:pt x="1902" y="314"/>
                    <a:pt x="1335" y="81"/>
                  </a:cubicBezTo>
                  <a:cubicBezTo>
                    <a:pt x="1188" y="27"/>
                    <a:pt x="1036" y="1"/>
                    <a:pt x="88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30"/>
            <p:cNvSpPr/>
            <p:nvPr/>
          </p:nvSpPr>
          <p:spPr>
            <a:xfrm flipH="1">
              <a:off x="8489878" y="4435116"/>
              <a:ext cx="38601" cy="20142"/>
            </a:xfrm>
            <a:custGeom>
              <a:avLst/>
              <a:gdLst/>
              <a:ahLst/>
              <a:cxnLst/>
              <a:rect l="l" t="t" r="r" b="b"/>
              <a:pathLst>
                <a:path w="2202" h="1149" extrusionOk="0">
                  <a:moveTo>
                    <a:pt x="890" y="1"/>
                  </a:moveTo>
                  <a:cubicBezTo>
                    <a:pt x="663" y="1"/>
                    <a:pt x="427" y="61"/>
                    <a:pt x="167" y="181"/>
                  </a:cubicBezTo>
                  <a:cubicBezTo>
                    <a:pt x="67" y="214"/>
                    <a:pt x="0" y="348"/>
                    <a:pt x="67" y="448"/>
                  </a:cubicBezTo>
                  <a:cubicBezTo>
                    <a:pt x="92" y="523"/>
                    <a:pt x="173" y="560"/>
                    <a:pt x="254" y="560"/>
                  </a:cubicBezTo>
                  <a:cubicBezTo>
                    <a:pt x="282" y="560"/>
                    <a:pt x="309" y="556"/>
                    <a:pt x="334" y="548"/>
                  </a:cubicBezTo>
                  <a:cubicBezTo>
                    <a:pt x="538" y="446"/>
                    <a:pt x="717" y="406"/>
                    <a:pt x="887" y="406"/>
                  </a:cubicBezTo>
                  <a:cubicBezTo>
                    <a:pt x="994" y="406"/>
                    <a:pt x="1098" y="422"/>
                    <a:pt x="1201" y="448"/>
                  </a:cubicBezTo>
                  <a:cubicBezTo>
                    <a:pt x="1601" y="614"/>
                    <a:pt x="1768" y="1015"/>
                    <a:pt x="1768" y="1015"/>
                  </a:cubicBezTo>
                  <a:cubicBezTo>
                    <a:pt x="1801" y="1081"/>
                    <a:pt x="1901" y="1148"/>
                    <a:pt x="1968" y="1148"/>
                  </a:cubicBezTo>
                  <a:cubicBezTo>
                    <a:pt x="2002" y="1148"/>
                    <a:pt x="2035" y="1148"/>
                    <a:pt x="2068" y="1115"/>
                  </a:cubicBezTo>
                  <a:cubicBezTo>
                    <a:pt x="2168" y="1081"/>
                    <a:pt x="2202" y="948"/>
                    <a:pt x="2168" y="848"/>
                  </a:cubicBezTo>
                  <a:cubicBezTo>
                    <a:pt x="2135" y="815"/>
                    <a:pt x="1901" y="281"/>
                    <a:pt x="1334" y="81"/>
                  </a:cubicBezTo>
                  <a:cubicBezTo>
                    <a:pt x="1188" y="27"/>
                    <a:pt x="1041" y="1"/>
                    <a:pt x="8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30"/>
            <p:cNvSpPr/>
            <p:nvPr/>
          </p:nvSpPr>
          <p:spPr>
            <a:xfrm flipH="1">
              <a:off x="8474086" y="4474886"/>
              <a:ext cx="38619" cy="20124"/>
            </a:xfrm>
            <a:custGeom>
              <a:avLst/>
              <a:gdLst/>
              <a:ahLst/>
              <a:cxnLst/>
              <a:rect l="l" t="t" r="r" b="b"/>
              <a:pathLst>
                <a:path w="2203" h="1148" extrusionOk="0">
                  <a:moveTo>
                    <a:pt x="881" y="0"/>
                  </a:moveTo>
                  <a:cubicBezTo>
                    <a:pt x="648" y="0"/>
                    <a:pt x="408" y="60"/>
                    <a:pt x="168" y="180"/>
                  </a:cubicBezTo>
                  <a:cubicBezTo>
                    <a:pt x="34" y="247"/>
                    <a:pt x="1" y="347"/>
                    <a:pt x="67" y="480"/>
                  </a:cubicBezTo>
                  <a:cubicBezTo>
                    <a:pt x="89" y="545"/>
                    <a:pt x="152" y="582"/>
                    <a:pt x="221" y="582"/>
                  </a:cubicBezTo>
                  <a:cubicBezTo>
                    <a:pt x="259" y="582"/>
                    <a:pt x="299" y="571"/>
                    <a:pt x="334" y="547"/>
                  </a:cubicBezTo>
                  <a:cubicBezTo>
                    <a:pt x="516" y="466"/>
                    <a:pt x="698" y="422"/>
                    <a:pt x="865" y="422"/>
                  </a:cubicBezTo>
                  <a:cubicBezTo>
                    <a:pt x="974" y="422"/>
                    <a:pt x="1076" y="441"/>
                    <a:pt x="1168" y="480"/>
                  </a:cubicBezTo>
                  <a:cubicBezTo>
                    <a:pt x="1569" y="614"/>
                    <a:pt x="1769" y="1014"/>
                    <a:pt x="1769" y="1047"/>
                  </a:cubicBezTo>
                  <a:cubicBezTo>
                    <a:pt x="1802" y="1114"/>
                    <a:pt x="1869" y="1147"/>
                    <a:pt x="1969" y="1147"/>
                  </a:cubicBezTo>
                  <a:lnTo>
                    <a:pt x="2036" y="1147"/>
                  </a:lnTo>
                  <a:cubicBezTo>
                    <a:pt x="2136" y="1081"/>
                    <a:pt x="2202" y="981"/>
                    <a:pt x="2136" y="847"/>
                  </a:cubicBezTo>
                  <a:cubicBezTo>
                    <a:pt x="2136" y="847"/>
                    <a:pt x="1902" y="280"/>
                    <a:pt x="1335" y="80"/>
                  </a:cubicBezTo>
                  <a:cubicBezTo>
                    <a:pt x="1188" y="27"/>
                    <a:pt x="1036" y="0"/>
                    <a:pt x="88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30"/>
            <p:cNvSpPr/>
            <p:nvPr/>
          </p:nvSpPr>
          <p:spPr>
            <a:xfrm flipH="1">
              <a:off x="8510929" y="4509381"/>
              <a:ext cx="38601" cy="20124"/>
            </a:xfrm>
            <a:custGeom>
              <a:avLst/>
              <a:gdLst/>
              <a:ahLst/>
              <a:cxnLst/>
              <a:rect l="l" t="t" r="r" b="b"/>
              <a:pathLst>
                <a:path w="2202" h="1148" extrusionOk="0">
                  <a:moveTo>
                    <a:pt x="880" y="0"/>
                  </a:moveTo>
                  <a:cubicBezTo>
                    <a:pt x="647" y="0"/>
                    <a:pt x="407" y="60"/>
                    <a:pt x="167" y="180"/>
                  </a:cubicBezTo>
                  <a:cubicBezTo>
                    <a:pt x="67" y="247"/>
                    <a:pt x="0" y="347"/>
                    <a:pt x="67" y="480"/>
                  </a:cubicBezTo>
                  <a:cubicBezTo>
                    <a:pt x="89" y="545"/>
                    <a:pt x="152" y="582"/>
                    <a:pt x="221" y="582"/>
                  </a:cubicBezTo>
                  <a:cubicBezTo>
                    <a:pt x="259" y="582"/>
                    <a:pt x="298" y="571"/>
                    <a:pt x="334" y="547"/>
                  </a:cubicBezTo>
                  <a:cubicBezTo>
                    <a:pt x="536" y="466"/>
                    <a:pt x="713" y="422"/>
                    <a:pt x="881" y="422"/>
                  </a:cubicBezTo>
                  <a:cubicBezTo>
                    <a:pt x="991" y="422"/>
                    <a:pt x="1096" y="441"/>
                    <a:pt x="1201" y="480"/>
                  </a:cubicBezTo>
                  <a:cubicBezTo>
                    <a:pt x="1568" y="614"/>
                    <a:pt x="1768" y="1014"/>
                    <a:pt x="1768" y="1047"/>
                  </a:cubicBezTo>
                  <a:cubicBezTo>
                    <a:pt x="1802" y="1114"/>
                    <a:pt x="1868" y="1148"/>
                    <a:pt x="1968" y="1148"/>
                  </a:cubicBezTo>
                  <a:lnTo>
                    <a:pt x="2035" y="1148"/>
                  </a:lnTo>
                  <a:cubicBezTo>
                    <a:pt x="2168" y="1081"/>
                    <a:pt x="2202" y="981"/>
                    <a:pt x="2168" y="847"/>
                  </a:cubicBezTo>
                  <a:cubicBezTo>
                    <a:pt x="2135" y="847"/>
                    <a:pt x="1902" y="280"/>
                    <a:pt x="1335" y="80"/>
                  </a:cubicBezTo>
                  <a:cubicBezTo>
                    <a:pt x="1188" y="27"/>
                    <a:pt x="1036" y="0"/>
                    <a:pt x="88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30"/>
            <p:cNvSpPr/>
            <p:nvPr/>
          </p:nvSpPr>
          <p:spPr>
            <a:xfrm flipH="1">
              <a:off x="8568806" y="4497094"/>
              <a:ext cx="38619" cy="20142"/>
            </a:xfrm>
            <a:custGeom>
              <a:avLst/>
              <a:gdLst/>
              <a:ahLst/>
              <a:cxnLst/>
              <a:rect l="l" t="t" r="r" b="b"/>
              <a:pathLst>
                <a:path w="2203" h="1149" extrusionOk="0">
                  <a:moveTo>
                    <a:pt x="881" y="1"/>
                  </a:moveTo>
                  <a:cubicBezTo>
                    <a:pt x="648" y="1"/>
                    <a:pt x="408" y="61"/>
                    <a:pt x="168" y="181"/>
                  </a:cubicBezTo>
                  <a:cubicBezTo>
                    <a:pt x="68" y="247"/>
                    <a:pt x="1" y="347"/>
                    <a:pt x="68" y="481"/>
                  </a:cubicBezTo>
                  <a:cubicBezTo>
                    <a:pt x="93" y="556"/>
                    <a:pt x="174" y="594"/>
                    <a:pt x="255" y="594"/>
                  </a:cubicBezTo>
                  <a:cubicBezTo>
                    <a:pt x="282" y="594"/>
                    <a:pt x="309" y="589"/>
                    <a:pt x="334" y="581"/>
                  </a:cubicBezTo>
                  <a:cubicBezTo>
                    <a:pt x="543" y="477"/>
                    <a:pt x="725" y="425"/>
                    <a:pt x="898" y="425"/>
                  </a:cubicBezTo>
                  <a:cubicBezTo>
                    <a:pt x="1002" y="425"/>
                    <a:pt x="1102" y="443"/>
                    <a:pt x="1202" y="481"/>
                  </a:cubicBezTo>
                  <a:cubicBezTo>
                    <a:pt x="1569" y="614"/>
                    <a:pt x="1769" y="1015"/>
                    <a:pt x="1769" y="1048"/>
                  </a:cubicBezTo>
                  <a:cubicBezTo>
                    <a:pt x="1802" y="1115"/>
                    <a:pt x="1869" y="1148"/>
                    <a:pt x="1969" y="1148"/>
                  </a:cubicBezTo>
                  <a:lnTo>
                    <a:pt x="2036" y="1148"/>
                  </a:lnTo>
                  <a:cubicBezTo>
                    <a:pt x="2169" y="1081"/>
                    <a:pt x="2202" y="981"/>
                    <a:pt x="2169" y="848"/>
                  </a:cubicBezTo>
                  <a:cubicBezTo>
                    <a:pt x="2136" y="848"/>
                    <a:pt x="1902" y="281"/>
                    <a:pt x="1335" y="81"/>
                  </a:cubicBezTo>
                  <a:cubicBezTo>
                    <a:pt x="1188" y="27"/>
                    <a:pt x="1036" y="1"/>
                    <a:pt x="88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30"/>
            <p:cNvSpPr/>
            <p:nvPr/>
          </p:nvSpPr>
          <p:spPr>
            <a:xfrm flipH="1">
              <a:off x="8582250" y="4454992"/>
              <a:ext cx="38619" cy="20142"/>
            </a:xfrm>
            <a:custGeom>
              <a:avLst/>
              <a:gdLst/>
              <a:ahLst/>
              <a:cxnLst/>
              <a:rect l="l" t="t" r="r" b="b"/>
              <a:pathLst>
                <a:path w="2203" h="1149" extrusionOk="0">
                  <a:moveTo>
                    <a:pt x="890" y="1"/>
                  </a:moveTo>
                  <a:cubicBezTo>
                    <a:pt x="664" y="1"/>
                    <a:pt x="428" y="61"/>
                    <a:pt x="167" y="181"/>
                  </a:cubicBezTo>
                  <a:cubicBezTo>
                    <a:pt x="67" y="214"/>
                    <a:pt x="1" y="348"/>
                    <a:pt x="67" y="448"/>
                  </a:cubicBezTo>
                  <a:cubicBezTo>
                    <a:pt x="91" y="520"/>
                    <a:pt x="167" y="575"/>
                    <a:pt x="246" y="575"/>
                  </a:cubicBezTo>
                  <a:cubicBezTo>
                    <a:pt x="276" y="575"/>
                    <a:pt x="306" y="567"/>
                    <a:pt x="334" y="548"/>
                  </a:cubicBezTo>
                  <a:cubicBezTo>
                    <a:pt x="536" y="467"/>
                    <a:pt x="714" y="423"/>
                    <a:pt x="882" y="423"/>
                  </a:cubicBezTo>
                  <a:cubicBezTo>
                    <a:pt x="991" y="423"/>
                    <a:pt x="1096" y="442"/>
                    <a:pt x="1202" y="481"/>
                  </a:cubicBezTo>
                  <a:cubicBezTo>
                    <a:pt x="1568" y="615"/>
                    <a:pt x="1769" y="1015"/>
                    <a:pt x="1769" y="1015"/>
                  </a:cubicBezTo>
                  <a:cubicBezTo>
                    <a:pt x="1802" y="1115"/>
                    <a:pt x="1902" y="1148"/>
                    <a:pt x="1969" y="1148"/>
                  </a:cubicBezTo>
                  <a:cubicBezTo>
                    <a:pt x="2002" y="1148"/>
                    <a:pt x="2035" y="1148"/>
                    <a:pt x="2069" y="1115"/>
                  </a:cubicBezTo>
                  <a:cubicBezTo>
                    <a:pt x="2169" y="1082"/>
                    <a:pt x="2202" y="948"/>
                    <a:pt x="2169" y="848"/>
                  </a:cubicBezTo>
                  <a:cubicBezTo>
                    <a:pt x="2136" y="815"/>
                    <a:pt x="1902" y="281"/>
                    <a:pt x="1335" y="81"/>
                  </a:cubicBezTo>
                  <a:cubicBezTo>
                    <a:pt x="1188" y="28"/>
                    <a:pt x="1041" y="1"/>
                    <a:pt x="8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41" name="Google Shape;2941;p30"/>
            <p:cNvGrpSpPr/>
            <p:nvPr/>
          </p:nvGrpSpPr>
          <p:grpSpPr>
            <a:xfrm flipH="1">
              <a:off x="8593492" y="2913383"/>
              <a:ext cx="303498" cy="654428"/>
              <a:chOff x="8178217" y="3686871"/>
              <a:chExt cx="303498" cy="654428"/>
            </a:xfrm>
          </p:grpSpPr>
          <p:sp>
            <p:nvSpPr>
              <p:cNvPr id="2942" name="Google Shape;2942;p30"/>
              <p:cNvSpPr/>
              <p:nvPr/>
            </p:nvSpPr>
            <p:spPr>
              <a:xfrm flipH="1">
                <a:off x="8379165" y="3766762"/>
                <a:ext cx="100850" cy="75572"/>
              </a:xfrm>
              <a:custGeom>
                <a:avLst/>
                <a:gdLst/>
                <a:ahLst/>
                <a:cxnLst/>
                <a:rect l="l" t="t" r="r" b="b"/>
                <a:pathLst>
                  <a:path w="5753" h="4311" extrusionOk="0">
                    <a:moveTo>
                      <a:pt x="2080" y="0"/>
                    </a:moveTo>
                    <a:cubicBezTo>
                      <a:pt x="1289" y="0"/>
                      <a:pt x="371" y="219"/>
                      <a:pt x="171" y="1185"/>
                    </a:cubicBezTo>
                    <a:cubicBezTo>
                      <a:pt x="1" y="2003"/>
                      <a:pt x="810" y="2300"/>
                      <a:pt x="1628" y="2300"/>
                    </a:cubicBezTo>
                    <a:cubicBezTo>
                      <a:pt x="1810" y="2300"/>
                      <a:pt x="1991" y="2286"/>
                      <a:pt x="2163" y="2259"/>
                    </a:cubicBezTo>
                    <a:lnTo>
                      <a:pt x="2163" y="2259"/>
                    </a:lnTo>
                    <a:cubicBezTo>
                      <a:pt x="1841" y="2922"/>
                      <a:pt x="1691" y="3803"/>
                      <a:pt x="2272" y="4221"/>
                    </a:cubicBezTo>
                    <a:cubicBezTo>
                      <a:pt x="2361" y="4282"/>
                      <a:pt x="2461" y="4310"/>
                      <a:pt x="2567" y="4310"/>
                    </a:cubicBezTo>
                    <a:cubicBezTo>
                      <a:pt x="3742" y="4310"/>
                      <a:pt x="5752" y="885"/>
                      <a:pt x="3306" y="151"/>
                    </a:cubicBezTo>
                    <a:cubicBezTo>
                      <a:pt x="3306" y="151"/>
                      <a:pt x="2736" y="0"/>
                      <a:pt x="20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30"/>
              <p:cNvSpPr/>
              <p:nvPr/>
            </p:nvSpPr>
            <p:spPr>
              <a:xfrm flipH="1">
                <a:off x="8396327" y="3762976"/>
                <a:ext cx="85389" cy="83040"/>
              </a:xfrm>
              <a:custGeom>
                <a:avLst/>
                <a:gdLst/>
                <a:ahLst/>
                <a:cxnLst/>
                <a:rect l="l" t="t" r="r" b="b"/>
                <a:pathLst>
                  <a:path w="4871" h="4737" extrusionOk="0">
                    <a:moveTo>
                      <a:pt x="2969" y="1835"/>
                    </a:moveTo>
                    <a:cubicBezTo>
                      <a:pt x="3036" y="1902"/>
                      <a:pt x="3070" y="1935"/>
                      <a:pt x="3070" y="1935"/>
                    </a:cubicBezTo>
                    <a:cubicBezTo>
                      <a:pt x="3036" y="1968"/>
                      <a:pt x="2936" y="2068"/>
                      <a:pt x="2703" y="2168"/>
                    </a:cubicBezTo>
                    <a:cubicBezTo>
                      <a:pt x="2836" y="1935"/>
                      <a:pt x="2969" y="1835"/>
                      <a:pt x="2969" y="1835"/>
                    </a:cubicBezTo>
                    <a:close/>
                    <a:moveTo>
                      <a:pt x="2202" y="434"/>
                    </a:moveTo>
                    <a:cubicBezTo>
                      <a:pt x="2803" y="434"/>
                      <a:pt x="3336" y="567"/>
                      <a:pt x="3336" y="567"/>
                    </a:cubicBezTo>
                    <a:cubicBezTo>
                      <a:pt x="4304" y="868"/>
                      <a:pt x="4404" y="1601"/>
                      <a:pt x="4337" y="2168"/>
                    </a:cubicBezTo>
                    <a:cubicBezTo>
                      <a:pt x="4170" y="3236"/>
                      <a:pt x="3236" y="4303"/>
                      <a:pt x="2669" y="4303"/>
                    </a:cubicBezTo>
                    <a:cubicBezTo>
                      <a:pt x="2603" y="4303"/>
                      <a:pt x="2536" y="4303"/>
                      <a:pt x="2502" y="4270"/>
                    </a:cubicBezTo>
                    <a:cubicBezTo>
                      <a:pt x="2035" y="3936"/>
                      <a:pt x="2169" y="3236"/>
                      <a:pt x="2402" y="2669"/>
                    </a:cubicBezTo>
                    <a:cubicBezTo>
                      <a:pt x="2736" y="2602"/>
                      <a:pt x="3336" y="2435"/>
                      <a:pt x="3470" y="2035"/>
                    </a:cubicBezTo>
                    <a:cubicBezTo>
                      <a:pt x="3503" y="1935"/>
                      <a:pt x="3503" y="1735"/>
                      <a:pt x="3236" y="1501"/>
                    </a:cubicBezTo>
                    <a:cubicBezTo>
                      <a:pt x="3170" y="1468"/>
                      <a:pt x="3103" y="1435"/>
                      <a:pt x="3003" y="1435"/>
                    </a:cubicBezTo>
                    <a:cubicBezTo>
                      <a:pt x="2703" y="1435"/>
                      <a:pt x="2336" y="1868"/>
                      <a:pt x="2136" y="2269"/>
                    </a:cubicBezTo>
                    <a:cubicBezTo>
                      <a:pt x="2002" y="2302"/>
                      <a:pt x="1869" y="2302"/>
                      <a:pt x="1735" y="2302"/>
                    </a:cubicBezTo>
                    <a:cubicBezTo>
                      <a:pt x="1202" y="2302"/>
                      <a:pt x="768" y="2168"/>
                      <a:pt x="568" y="1935"/>
                    </a:cubicBezTo>
                    <a:cubicBezTo>
                      <a:pt x="468" y="1835"/>
                      <a:pt x="434" y="1668"/>
                      <a:pt x="468" y="1468"/>
                    </a:cubicBezTo>
                    <a:cubicBezTo>
                      <a:pt x="634" y="767"/>
                      <a:pt x="1202" y="434"/>
                      <a:pt x="2202" y="434"/>
                    </a:cubicBezTo>
                    <a:close/>
                    <a:moveTo>
                      <a:pt x="2202" y="0"/>
                    </a:moveTo>
                    <a:cubicBezTo>
                      <a:pt x="1001" y="0"/>
                      <a:pt x="268" y="467"/>
                      <a:pt x="67" y="1368"/>
                    </a:cubicBezTo>
                    <a:cubicBezTo>
                      <a:pt x="1" y="1701"/>
                      <a:pt x="67" y="2002"/>
                      <a:pt x="268" y="2202"/>
                    </a:cubicBezTo>
                    <a:cubicBezTo>
                      <a:pt x="601" y="2669"/>
                      <a:pt x="1335" y="2736"/>
                      <a:pt x="1735" y="2736"/>
                    </a:cubicBezTo>
                    <a:cubicBezTo>
                      <a:pt x="1802" y="2736"/>
                      <a:pt x="1869" y="2736"/>
                      <a:pt x="1935" y="2702"/>
                    </a:cubicBezTo>
                    <a:lnTo>
                      <a:pt x="1935" y="2702"/>
                    </a:lnTo>
                    <a:cubicBezTo>
                      <a:pt x="1669" y="3403"/>
                      <a:pt x="1669" y="4170"/>
                      <a:pt x="2269" y="4604"/>
                    </a:cubicBezTo>
                    <a:cubicBezTo>
                      <a:pt x="2369" y="4670"/>
                      <a:pt x="2536" y="4737"/>
                      <a:pt x="2669" y="4737"/>
                    </a:cubicBezTo>
                    <a:cubicBezTo>
                      <a:pt x="3503" y="4737"/>
                      <a:pt x="4537" y="3436"/>
                      <a:pt x="4737" y="2202"/>
                    </a:cubicBezTo>
                    <a:cubicBezTo>
                      <a:pt x="4871" y="1201"/>
                      <a:pt x="4404" y="467"/>
                      <a:pt x="3436" y="167"/>
                    </a:cubicBezTo>
                    <a:cubicBezTo>
                      <a:pt x="3403" y="167"/>
                      <a:pt x="2869" y="0"/>
                      <a:pt x="22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30"/>
              <p:cNvSpPr/>
              <p:nvPr/>
            </p:nvSpPr>
            <p:spPr>
              <a:xfrm flipH="1">
                <a:off x="8328319" y="3690341"/>
                <a:ext cx="87913" cy="75835"/>
              </a:xfrm>
              <a:custGeom>
                <a:avLst/>
                <a:gdLst/>
                <a:ahLst/>
                <a:cxnLst/>
                <a:rect l="l" t="t" r="r" b="b"/>
                <a:pathLst>
                  <a:path w="5015" h="4326" extrusionOk="0">
                    <a:moveTo>
                      <a:pt x="1893" y="1"/>
                    </a:moveTo>
                    <a:cubicBezTo>
                      <a:pt x="1853" y="1"/>
                      <a:pt x="1812" y="3"/>
                      <a:pt x="1769" y="8"/>
                    </a:cubicBezTo>
                    <a:cubicBezTo>
                      <a:pt x="1" y="208"/>
                      <a:pt x="468" y="3010"/>
                      <a:pt x="468" y="3010"/>
                    </a:cubicBezTo>
                    <a:cubicBezTo>
                      <a:pt x="656" y="3975"/>
                      <a:pt x="1305" y="4325"/>
                      <a:pt x="2038" y="4325"/>
                    </a:cubicBezTo>
                    <a:cubicBezTo>
                      <a:pt x="3384" y="4325"/>
                      <a:pt x="5014" y="3144"/>
                      <a:pt x="4604" y="2410"/>
                    </a:cubicBezTo>
                    <a:cubicBezTo>
                      <a:pt x="4394" y="2043"/>
                      <a:pt x="4007" y="1907"/>
                      <a:pt x="3584" y="1907"/>
                    </a:cubicBezTo>
                    <a:cubicBezTo>
                      <a:pt x="3274" y="1907"/>
                      <a:pt x="2945" y="1980"/>
                      <a:pt x="2652" y="2089"/>
                    </a:cubicBezTo>
                    <a:lnTo>
                      <a:pt x="2652" y="2089"/>
                    </a:lnTo>
                    <a:cubicBezTo>
                      <a:pt x="2878" y="1196"/>
                      <a:pt x="2795" y="1"/>
                      <a:pt x="18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30"/>
              <p:cNvSpPr/>
              <p:nvPr/>
            </p:nvSpPr>
            <p:spPr>
              <a:xfrm flipH="1">
                <a:off x="8329668" y="3686871"/>
                <a:ext cx="87142" cy="83145"/>
              </a:xfrm>
              <a:custGeom>
                <a:avLst/>
                <a:gdLst/>
                <a:ahLst/>
                <a:cxnLst/>
                <a:rect l="l" t="t" r="r" b="b"/>
                <a:pathLst>
                  <a:path w="4971" h="4743" extrusionOk="0">
                    <a:moveTo>
                      <a:pt x="2335" y="2708"/>
                    </a:moveTo>
                    <a:lnTo>
                      <a:pt x="2335" y="2708"/>
                    </a:lnTo>
                    <a:cubicBezTo>
                      <a:pt x="2235" y="2941"/>
                      <a:pt x="2102" y="3041"/>
                      <a:pt x="2069" y="3041"/>
                    </a:cubicBezTo>
                    <a:cubicBezTo>
                      <a:pt x="2069" y="3041"/>
                      <a:pt x="2035" y="3008"/>
                      <a:pt x="2002" y="2975"/>
                    </a:cubicBezTo>
                    <a:cubicBezTo>
                      <a:pt x="2002" y="2941"/>
                      <a:pt x="2102" y="2841"/>
                      <a:pt x="2335" y="2708"/>
                    </a:cubicBezTo>
                    <a:close/>
                    <a:moveTo>
                      <a:pt x="1935" y="406"/>
                    </a:moveTo>
                    <a:cubicBezTo>
                      <a:pt x="2135" y="406"/>
                      <a:pt x="2269" y="473"/>
                      <a:pt x="2369" y="640"/>
                    </a:cubicBezTo>
                    <a:cubicBezTo>
                      <a:pt x="2636" y="940"/>
                      <a:pt x="2636" y="1607"/>
                      <a:pt x="2502" y="2141"/>
                    </a:cubicBezTo>
                    <a:cubicBezTo>
                      <a:pt x="2102" y="2307"/>
                      <a:pt x="1702" y="2574"/>
                      <a:pt x="1602" y="2875"/>
                    </a:cubicBezTo>
                    <a:cubicBezTo>
                      <a:pt x="1568" y="2975"/>
                      <a:pt x="1568" y="3108"/>
                      <a:pt x="1635" y="3175"/>
                    </a:cubicBezTo>
                    <a:cubicBezTo>
                      <a:pt x="1802" y="3408"/>
                      <a:pt x="1968" y="3442"/>
                      <a:pt x="2069" y="3442"/>
                    </a:cubicBezTo>
                    <a:cubicBezTo>
                      <a:pt x="2502" y="3442"/>
                      <a:pt x="2769" y="2774"/>
                      <a:pt x="2869" y="2441"/>
                    </a:cubicBezTo>
                    <a:cubicBezTo>
                      <a:pt x="3136" y="2374"/>
                      <a:pt x="3403" y="2307"/>
                      <a:pt x="3636" y="2307"/>
                    </a:cubicBezTo>
                    <a:cubicBezTo>
                      <a:pt x="4037" y="2307"/>
                      <a:pt x="4303" y="2441"/>
                      <a:pt x="4437" y="2708"/>
                    </a:cubicBezTo>
                    <a:cubicBezTo>
                      <a:pt x="4504" y="2808"/>
                      <a:pt x="4504" y="2975"/>
                      <a:pt x="4370" y="3141"/>
                    </a:cubicBezTo>
                    <a:cubicBezTo>
                      <a:pt x="4070" y="3708"/>
                      <a:pt x="3003" y="4309"/>
                      <a:pt x="2069" y="4309"/>
                    </a:cubicBezTo>
                    <a:cubicBezTo>
                      <a:pt x="1301" y="4309"/>
                      <a:pt x="834" y="3942"/>
                      <a:pt x="701" y="3175"/>
                    </a:cubicBezTo>
                    <a:cubicBezTo>
                      <a:pt x="701" y="3175"/>
                      <a:pt x="434" y="1640"/>
                      <a:pt x="1034" y="873"/>
                    </a:cubicBezTo>
                    <a:cubicBezTo>
                      <a:pt x="1235" y="606"/>
                      <a:pt x="1501" y="473"/>
                      <a:pt x="1835" y="439"/>
                    </a:cubicBezTo>
                    <a:cubicBezTo>
                      <a:pt x="1868" y="439"/>
                      <a:pt x="1902" y="406"/>
                      <a:pt x="1935" y="406"/>
                    </a:cubicBezTo>
                    <a:close/>
                    <a:moveTo>
                      <a:pt x="1920" y="1"/>
                    </a:moveTo>
                    <a:cubicBezTo>
                      <a:pt x="1881" y="1"/>
                      <a:pt x="1842" y="2"/>
                      <a:pt x="1802" y="6"/>
                    </a:cubicBezTo>
                    <a:cubicBezTo>
                      <a:pt x="1335" y="73"/>
                      <a:pt x="968" y="273"/>
                      <a:pt x="701" y="606"/>
                    </a:cubicBezTo>
                    <a:cubicBezTo>
                      <a:pt x="0" y="1540"/>
                      <a:pt x="267" y="3175"/>
                      <a:pt x="267" y="3275"/>
                    </a:cubicBezTo>
                    <a:cubicBezTo>
                      <a:pt x="467" y="4209"/>
                      <a:pt x="1101" y="4743"/>
                      <a:pt x="2069" y="4743"/>
                    </a:cubicBezTo>
                    <a:cubicBezTo>
                      <a:pt x="3069" y="4743"/>
                      <a:pt x="4303" y="4075"/>
                      <a:pt x="4737" y="3342"/>
                    </a:cubicBezTo>
                    <a:cubicBezTo>
                      <a:pt x="4971" y="2975"/>
                      <a:pt x="4904" y="2674"/>
                      <a:pt x="4804" y="2508"/>
                    </a:cubicBezTo>
                    <a:cubicBezTo>
                      <a:pt x="4570" y="2107"/>
                      <a:pt x="4170" y="1907"/>
                      <a:pt x="3636" y="1907"/>
                    </a:cubicBezTo>
                    <a:cubicBezTo>
                      <a:pt x="3403" y="1907"/>
                      <a:pt x="3169" y="1941"/>
                      <a:pt x="2969" y="1974"/>
                    </a:cubicBezTo>
                    <a:cubicBezTo>
                      <a:pt x="3069" y="1407"/>
                      <a:pt x="3036" y="773"/>
                      <a:pt x="2702" y="373"/>
                    </a:cubicBezTo>
                    <a:cubicBezTo>
                      <a:pt x="2522" y="133"/>
                      <a:pt x="2262" y="1"/>
                      <a:pt x="192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30"/>
              <p:cNvSpPr/>
              <p:nvPr/>
            </p:nvSpPr>
            <p:spPr>
              <a:xfrm flipH="1">
                <a:off x="8318557" y="3775211"/>
                <a:ext cx="78377" cy="65843"/>
              </a:xfrm>
              <a:custGeom>
                <a:avLst/>
                <a:gdLst/>
                <a:ahLst/>
                <a:cxnLst/>
                <a:rect l="l" t="t" r="r" b="b"/>
                <a:pathLst>
                  <a:path w="4471" h="3756" extrusionOk="0">
                    <a:moveTo>
                      <a:pt x="1937" y="0"/>
                    </a:moveTo>
                    <a:cubicBezTo>
                      <a:pt x="1016" y="0"/>
                      <a:pt x="360" y="513"/>
                      <a:pt x="334" y="903"/>
                    </a:cubicBezTo>
                    <a:cubicBezTo>
                      <a:pt x="334" y="903"/>
                      <a:pt x="1" y="2505"/>
                      <a:pt x="1201" y="3205"/>
                    </a:cubicBezTo>
                    <a:cubicBezTo>
                      <a:pt x="1797" y="3546"/>
                      <a:pt x="2489" y="3756"/>
                      <a:pt x="3058" y="3756"/>
                    </a:cubicBezTo>
                    <a:cubicBezTo>
                      <a:pt x="3605" y="3756"/>
                      <a:pt x="4039" y="3562"/>
                      <a:pt x="4170" y="3105"/>
                    </a:cubicBezTo>
                    <a:cubicBezTo>
                      <a:pt x="4470" y="2138"/>
                      <a:pt x="4103" y="570"/>
                      <a:pt x="2769" y="136"/>
                    </a:cubicBezTo>
                    <a:cubicBezTo>
                      <a:pt x="2476" y="41"/>
                      <a:pt x="2196" y="0"/>
                      <a:pt x="1937" y="0"/>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30"/>
              <p:cNvSpPr/>
              <p:nvPr/>
            </p:nvSpPr>
            <p:spPr>
              <a:xfrm flipH="1">
                <a:off x="8357737" y="3775246"/>
                <a:ext cx="31011" cy="40950"/>
              </a:xfrm>
              <a:custGeom>
                <a:avLst/>
                <a:gdLst/>
                <a:ahLst/>
                <a:cxnLst/>
                <a:rect l="l" t="t" r="r" b="b"/>
                <a:pathLst>
                  <a:path w="1769" h="2336" extrusionOk="0">
                    <a:moveTo>
                      <a:pt x="1768" y="1"/>
                    </a:moveTo>
                    <a:lnTo>
                      <a:pt x="1" y="2336"/>
                    </a:lnTo>
                    <a:cubicBezTo>
                      <a:pt x="1" y="2336"/>
                      <a:pt x="1702" y="468"/>
                      <a:pt x="17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30"/>
              <p:cNvSpPr/>
              <p:nvPr/>
            </p:nvSpPr>
            <p:spPr>
              <a:xfrm flipH="1">
                <a:off x="8354231" y="3771740"/>
                <a:ext cx="38601" cy="47962"/>
              </a:xfrm>
              <a:custGeom>
                <a:avLst/>
                <a:gdLst/>
                <a:ahLst/>
                <a:cxnLst/>
                <a:rect l="l" t="t" r="r" b="b"/>
                <a:pathLst>
                  <a:path w="2202" h="2736" extrusionOk="0">
                    <a:moveTo>
                      <a:pt x="2035" y="1"/>
                    </a:moveTo>
                    <a:cubicBezTo>
                      <a:pt x="1901" y="1"/>
                      <a:pt x="1801" y="67"/>
                      <a:pt x="1801" y="201"/>
                    </a:cubicBezTo>
                    <a:cubicBezTo>
                      <a:pt x="1768" y="434"/>
                      <a:pt x="867" y="1502"/>
                      <a:pt x="67" y="2369"/>
                    </a:cubicBezTo>
                    <a:cubicBezTo>
                      <a:pt x="0" y="2469"/>
                      <a:pt x="0" y="2602"/>
                      <a:pt x="67" y="2669"/>
                    </a:cubicBezTo>
                    <a:cubicBezTo>
                      <a:pt x="100" y="2703"/>
                      <a:pt x="167" y="2736"/>
                      <a:pt x="234" y="2736"/>
                    </a:cubicBezTo>
                    <a:cubicBezTo>
                      <a:pt x="267" y="2736"/>
                      <a:pt x="334" y="2703"/>
                      <a:pt x="367" y="2669"/>
                    </a:cubicBezTo>
                    <a:cubicBezTo>
                      <a:pt x="801" y="2202"/>
                      <a:pt x="2135" y="734"/>
                      <a:pt x="2202" y="234"/>
                    </a:cubicBezTo>
                    <a:cubicBezTo>
                      <a:pt x="2202" y="134"/>
                      <a:pt x="2135" y="34"/>
                      <a:pt x="20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30"/>
              <p:cNvSpPr/>
              <p:nvPr/>
            </p:nvSpPr>
            <p:spPr>
              <a:xfrm flipH="1">
                <a:off x="8338439" y="3782275"/>
                <a:ext cx="35691" cy="49137"/>
              </a:xfrm>
              <a:custGeom>
                <a:avLst/>
                <a:gdLst/>
                <a:ahLst/>
                <a:cxnLst/>
                <a:rect l="l" t="t" r="r" b="b"/>
                <a:pathLst>
                  <a:path w="2036" h="2803" extrusionOk="0">
                    <a:moveTo>
                      <a:pt x="2035" y="0"/>
                    </a:moveTo>
                    <a:lnTo>
                      <a:pt x="0" y="2802"/>
                    </a:lnTo>
                    <a:cubicBezTo>
                      <a:pt x="0" y="2802"/>
                      <a:pt x="1969" y="600"/>
                      <a:pt x="2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30"/>
              <p:cNvSpPr/>
              <p:nvPr/>
            </p:nvSpPr>
            <p:spPr>
              <a:xfrm flipH="1">
                <a:off x="8334932" y="3778752"/>
                <a:ext cx="42703" cy="56745"/>
              </a:xfrm>
              <a:custGeom>
                <a:avLst/>
                <a:gdLst/>
                <a:ahLst/>
                <a:cxnLst/>
                <a:rect l="l" t="t" r="r" b="b"/>
                <a:pathLst>
                  <a:path w="2436" h="3237" extrusionOk="0">
                    <a:moveTo>
                      <a:pt x="2235" y="1"/>
                    </a:moveTo>
                    <a:cubicBezTo>
                      <a:pt x="2135" y="1"/>
                      <a:pt x="2035" y="68"/>
                      <a:pt x="2035" y="201"/>
                    </a:cubicBezTo>
                    <a:cubicBezTo>
                      <a:pt x="1968" y="535"/>
                      <a:pt x="834" y="1969"/>
                      <a:pt x="67" y="2870"/>
                    </a:cubicBezTo>
                    <a:cubicBezTo>
                      <a:pt x="0" y="2970"/>
                      <a:pt x="0" y="3103"/>
                      <a:pt x="67" y="3170"/>
                    </a:cubicBezTo>
                    <a:cubicBezTo>
                      <a:pt x="134" y="3203"/>
                      <a:pt x="167" y="3237"/>
                      <a:pt x="200" y="3237"/>
                    </a:cubicBezTo>
                    <a:cubicBezTo>
                      <a:pt x="267" y="3237"/>
                      <a:pt x="334" y="3203"/>
                      <a:pt x="367" y="3136"/>
                    </a:cubicBezTo>
                    <a:cubicBezTo>
                      <a:pt x="701" y="2770"/>
                      <a:pt x="2369" y="835"/>
                      <a:pt x="2435" y="234"/>
                    </a:cubicBezTo>
                    <a:cubicBezTo>
                      <a:pt x="2435" y="134"/>
                      <a:pt x="2369" y="1"/>
                      <a:pt x="22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30"/>
              <p:cNvSpPr/>
              <p:nvPr/>
            </p:nvSpPr>
            <p:spPr>
              <a:xfrm flipH="1">
                <a:off x="8423797" y="3745782"/>
                <a:ext cx="48558" cy="11359"/>
              </a:xfrm>
              <a:custGeom>
                <a:avLst/>
                <a:gdLst/>
                <a:ahLst/>
                <a:cxnLst/>
                <a:rect l="l" t="t" r="r" b="b"/>
                <a:pathLst>
                  <a:path w="2770" h="648" extrusionOk="0">
                    <a:moveTo>
                      <a:pt x="1130" y="0"/>
                    </a:moveTo>
                    <a:cubicBezTo>
                      <a:pt x="790" y="0"/>
                      <a:pt x="409" y="76"/>
                      <a:pt x="0" y="281"/>
                    </a:cubicBezTo>
                    <a:lnTo>
                      <a:pt x="2769" y="648"/>
                    </a:lnTo>
                    <a:cubicBezTo>
                      <a:pt x="2769" y="648"/>
                      <a:pt x="2122" y="0"/>
                      <a:pt x="1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30"/>
              <p:cNvSpPr/>
              <p:nvPr/>
            </p:nvSpPr>
            <p:spPr>
              <a:xfrm flipH="1">
                <a:off x="8419712" y="3741961"/>
                <a:ext cx="56745" cy="19283"/>
              </a:xfrm>
              <a:custGeom>
                <a:avLst/>
                <a:gdLst/>
                <a:ahLst/>
                <a:cxnLst/>
                <a:rect l="l" t="t" r="r" b="b"/>
                <a:pathLst>
                  <a:path w="3237" h="1100" extrusionOk="0">
                    <a:moveTo>
                      <a:pt x="1322" y="0"/>
                    </a:moveTo>
                    <a:cubicBezTo>
                      <a:pt x="960" y="0"/>
                      <a:pt x="560" y="82"/>
                      <a:pt x="134" y="299"/>
                    </a:cubicBezTo>
                    <a:cubicBezTo>
                      <a:pt x="34" y="365"/>
                      <a:pt x="1" y="499"/>
                      <a:pt x="68" y="599"/>
                    </a:cubicBezTo>
                    <a:cubicBezTo>
                      <a:pt x="89" y="663"/>
                      <a:pt x="152" y="700"/>
                      <a:pt x="222" y="700"/>
                    </a:cubicBezTo>
                    <a:cubicBezTo>
                      <a:pt x="259" y="700"/>
                      <a:pt x="299" y="689"/>
                      <a:pt x="334" y="666"/>
                    </a:cubicBezTo>
                    <a:cubicBezTo>
                      <a:pt x="696" y="489"/>
                      <a:pt x="1034" y="423"/>
                      <a:pt x="1338" y="423"/>
                    </a:cubicBezTo>
                    <a:cubicBezTo>
                      <a:pt x="2241" y="423"/>
                      <a:pt x="2845" y="1008"/>
                      <a:pt x="2870" y="1032"/>
                    </a:cubicBezTo>
                    <a:cubicBezTo>
                      <a:pt x="2903" y="1066"/>
                      <a:pt x="2970" y="1099"/>
                      <a:pt x="3003" y="1099"/>
                    </a:cubicBezTo>
                    <a:cubicBezTo>
                      <a:pt x="3070" y="1099"/>
                      <a:pt x="3103" y="1066"/>
                      <a:pt x="3170" y="1032"/>
                    </a:cubicBezTo>
                    <a:cubicBezTo>
                      <a:pt x="3237" y="932"/>
                      <a:pt x="3237" y="799"/>
                      <a:pt x="3170" y="732"/>
                    </a:cubicBezTo>
                    <a:cubicBezTo>
                      <a:pt x="3145" y="732"/>
                      <a:pt x="2407" y="0"/>
                      <a:pt x="132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30"/>
              <p:cNvSpPr/>
              <p:nvPr/>
            </p:nvSpPr>
            <p:spPr>
              <a:xfrm flipH="1">
                <a:off x="8326749" y="3797471"/>
                <a:ext cx="27505" cy="38601"/>
              </a:xfrm>
              <a:custGeom>
                <a:avLst/>
                <a:gdLst/>
                <a:ahLst/>
                <a:cxnLst/>
                <a:rect l="l" t="t" r="r" b="b"/>
                <a:pathLst>
                  <a:path w="1569" h="2202" extrusionOk="0">
                    <a:moveTo>
                      <a:pt x="1568" y="0"/>
                    </a:moveTo>
                    <a:lnTo>
                      <a:pt x="1" y="2202"/>
                    </a:lnTo>
                    <a:cubicBezTo>
                      <a:pt x="1" y="2202"/>
                      <a:pt x="1535" y="701"/>
                      <a:pt x="1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30"/>
              <p:cNvSpPr/>
              <p:nvPr/>
            </p:nvSpPr>
            <p:spPr>
              <a:xfrm flipH="1">
                <a:off x="8322664" y="3793370"/>
                <a:ext cx="35674" cy="46227"/>
              </a:xfrm>
              <a:custGeom>
                <a:avLst/>
                <a:gdLst/>
                <a:ahLst/>
                <a:cxnLst/>
                <a:rect l="l" t="t" r="r" b="b"/>
                <a:pathLst>
                  <a:path w="2035" h="2637" extrusionOk="0">
                    <a:moveTo>
                      <a:pt x="1835" y="1"/>
                    </a:moveTo>
                    <a:cubicBezTo>
                      <a:pt x="1701" y="1"/>
                      <a:pt x="1601" y="101"/>
                      <a:pt x="1601" y="201"/>
                    </a:cubicBezTo>
                    <a:cubicBezTo>
                      <a:pt x="1568" y="668"/>
                      <a:pt x="634" y="1735"/>
                      <a:pt x="67" y="2269"/>
                    </a:cubicBezTo>
                    <a:cubicBezTo>
                      <a:pt x="0" y="2369"/>
                      <a:pt x="0" y="2503"/>
                      <a:pt x="67" y="2569"/>
                    </a:cubicBezTo>
                    <a:cubicBezTo>
                      <a:pt x="100" y="2636"/>
                      <a:pt x="167" y="2636"/>
                      <a:pt x="234" y="2636"/>
                    </a:cubicBezTo>
                    <a:cubicBezTo>
                      <a:pt x="267" y="2636"/>
                      <a:pt x="334" y="2636"/>
                      <a:pt x="367" y="2569"/>
                    </a:cubicBezTo>
                    <a:cubicBezTo>
                      <a:pt x="534" y="2436"/>
                      <a:pt x="1968" y="1002"/>
                      <a:pt x="2002" y="234"/>
                    </a:cubicBezTo>
                    <a:cubicBezTo>
                      <a:pt x="2035" y="134"/>
                      <a:pt x="1935" y="34"/>
                      <a:pt x="18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30"/>
              <p:cNvSpPr/>
              <p:nvPr/>
            </p:nvSpPr>
            <p:spPr>
              <a:xfrm flipH="1">
                <a:off x="8416789" y="3705082"/>
                <a:ext cx="28679" cy="47384"/>
              </a:xfrm>
              <a:custGeom>
                <a:avLst/>
                <a:gdLst/>
                <a:ahLst/>
                <a:cxnLst/>
                <a:rect l="l" t="t" r="r" b="b"/>
                <a:pathLst>
                  <a:path w="1636" h="2703" extrusionOk="0">
                    <a:moveTo>
                      <a:pt x="635" y="1"/>
                    </a:moveTo>
                    <a:lnTo>
                      <a:pt x="635" y="1"/>
                    </a:lnTo>
                    <a:cubicBezTo>
                      <a:pt x="635" y="1"/>
                      <a:pt x="1" y="1435"/>
                      <a:pt x="1635" y="2703"/>
                    </a:cubicBezTo>
                    <a:lnTo>
                      <a:pt x="6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30"/>
              <p:cNvSpPr/>
              <p:nvPr/>
            </p:nvSpPr>
            <p:spPr>
              <a:xfrm flipH="1">
                <a:off x="8412704" y="3701366"/>
                <a:ext cx="36848" cy="54606"/>
              </a:xfrm>
              <a:custGeom>
                <a:avLst/>
                <a:gdLst/>
                <a:ahLst/>
                <a:cxnLst/>
                <a:rect l="l" t="t" r="r" b="b"/>
                <a:pathLst>
                  <a:path w="2102" h="3115" extrusionOk="0">
                    <a:moveTo>
                      <a:pt x="888" y="0"/>
                    </a:moveTo>
                    <a:cubicBezTo>
                      <a:pt x="805" y="0"/>
                      <a:pt x="718" y="38"/>
                      <a:pt x="667" y="113"/>
                    </a:cubicBezTo>
                    <a:cubicBezTo>
                      <a:pt x="667" y="146"/>
                      <a:pt x="0" y="1747"/>
                      <a:pt x="1768" y="3082"/>
                    </a:cubicBezTo>
                    <a:cubicBezTo>
                      <a:pt x="1802" y="3082"/>
                      <a:pt x="1835" y="3115"/>
                      <a:pt x="1868" y="3115"/>
                    </a:cubicBezTo>
                    <a:cubicBezTo>
                      <a:pt x="1935" y="3115"/>
                      <a:pt x="2002" y="3082"/>
                      <a:pt x="2035" y="3015"/>
                    </a:cubicBezTo>
                    <a:cubicBezTo>
                      <a:pt x="2102" y="2948"/>
                      <a:pt x="2102" y="2815"/>
                      <a:pt x="2002" y="2748"/>
                    </a:cubicBezTo>
                    <a:cubicBezTo>
                      <a:pt x="501" y="1614"/>
                      <a:pt x="1034" y="346"/>
                      <a:pt x="1068" y="280"/>
                    </a:cubicBezTo>
                    <a:cubicBezTo>
                      <a:pt x="1101" y="180"/>
                      <a:pt x="1068" y="79"/>
                      <a:pt x="968" y="13"/>
                    </a:cubicBezTo>
                    <a:cubicBezTo>
                      <a:pt x="943" y="4"/>
                      <a:pt x="916" y="0"/>
                      <a:pt x="88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30"/>
              <p:cNvSpPr/>
              <p:nvPr/>
            </p:nvSpPr>
            <p:spPr>
              <a:xfrm flipH="1">
                <a:off x="8178217" y="3845655"/>
                <a:ext cx="173687" cy="495643"/>
              </a:xfrm>
              <a:custGeom>
                <a:avLst/>
                <a:gdLst/>
                <a:ahLst/>
                <a:cxnLst/>
                <a:rect l="l" t="t" r="r" b="b"/>
                <a:pathLst>
                  <a:path w="9908" h="28274" extrusionOk="0">
                    <a:moveTo>
                      <a:pt x="1683" y="0"/>
                    </a:moveTo>
                    <a:cubicBezTo>
                      <a:pt x="1612" y="0"/>
                      <a:pt x="1543" y="23"/>
                      <a:pt x="1501" y="87"/>
                    </a:cubicBezTo>
                    <a:cubicBezTo>
                      <a:pt x="1434" y="187"/>
                      <a:pt x="1468" y="320"/>
                      <a:pt x="1568" y="387"/>
                    </a:cubicBezTo>
                    <a:cubicBezTo>
                      <a:pt x="1568" y="387"/>
                      <a:pt x="1835" y="554"/>
                      <a:pt x="2202" y="887"/>
                    </a:cubicBezTo>
                    <a:cubicBezTo>
                      <a:pt x="2235" y="921"/>
                      <a:pt x="2302" y="921"/>
                      <a:pt x="2335" y="921"/>
                    </a:cubicBezTo>
                    <a:cubicBezTo>
                      <a:pt x="2402" y="921"/>
                      <a:pt x="2468" y="921"/>
                      <a:pt x="2502" y="854"/>
                    </a:cubicBezTo>
                    <a:cubicBezTo>
                      <a:pt x="2569" y="787"/>
                      <a:pt x="2569" y="654"/>
                      <a:pt x="2468" y="587"/>
                    </a:cubicBezTo>
                    <a:cubicBezTo>
                      <a:pt x="2102" y="220"/>
                      <a:pt x="1801" y="53"/>
                      <a:pt x="1801" y="20"/>
                    </a:cubicBezTo>
                    <a:cubicBezTo>
                      <a:pt x="1765" y="8"/>
                      <a:pt x="1724" y="0"/>
                      <a:pt x="1683" y="0"/>
                    </a:cubicBezTo>
                    <a:close/>
                    <a:moveTo>
                      <a:pt x="2923" y="1108"/>
                    </a:moveTo>
                    <a:cubicBezTo>
                      <a:pt x="2875" y="1108"/>
                      <a:pt x="2832" y="1124"/>
                      <a:pt x="2802" y="1154"/>
                    </a:cubicBezTo>
                    <a:cubicBezTo>
                      <a:pt x="2702" y="1254"/>
                      <a:pt x="2702" y="1388"/>
                      <a:pt x="2769" y="1454"/>
                    </a:cubicBezTo>
                    <a:cubicBezTo>
                      <a:pt x="2969" y="1654"/>
                      <a:pt x="3136" y="1888"/>
                      <a:pt x="3269" y="2088"/>
                    </a:cubicBezTo>
                    <a:cubicBezTo>
                      <a:pt x="3302" y="2155"/>
                      <a:pt x="3369" y="2188"/>
                      <a:pt x="3436" y="2188"/>
                    </a:cubicBezTo>
                    <a:cubicBezTo>
                      <a:pt x="3503" y="2188"/>
                      <a:pt x="3536" y="2155"/>
                      <a:pt x="3569" y="2155"/>
                    </a:cubicBezTo>
                    <a:cubicBezTo>
                      <a:pt x="3669" y="2088"/>
                      <a:pt x="3669" y="1955"/>
                      <a:pt x="3603" y="1855"/>
                    </a:cubicBezTo>
                    <a:cubicBezTo>
                      <a:pt x="3469" y="1621"/>
                      <a:pt x="3269" y="1388"/>
                      <a:pt x="3102" y="1187"/>
                    </a:cubicBezTo>
                    <a:cubicBezTo>
                      <a:pt x="3047" y="1132"/>
                      <a:pt x="2982" y="1108"/>
                      <a:pt x="2923" y="1108"/>
                    </a:cubicBezTo>
                    <a:close/>
                    <a:moveTo>
                      <a:pt x="3863" y="2476"/>
                    </a:moveTo>
                    <a:cubicBezTo>
                      <a:pt x="3834" y="2476"/>
                      <a:pt x="3803" y="2480"/>
                      <a:pt x="3769" y="2488"/>
                    </a:cubicBezTo>
                    <a:cubicBezTo>
                      <a:pt x="3669" y="2555"/>
                      <a:pt x="3636" y="2689"/>
                      <a:pt x="3703" y="2789"/>
                    </a:cubicBezTo>
                    <a:cubicBezTo>
                      <a:pt x="3836" y="3022"/>
                      <a:pt x="3936" y="3256"/>
                      <a:pt x="4036" y="3522"/>
                    </a:cubicBezTo>
                    <a:cubicBezTo>
                      <a:pt x="4070" y="3589"/>
                      <a:pt x="4136" y="3656"/>
                      <a:pt x="4236" y="3656"/>
                    </a:cubicBezTo>
                    <a:cubicBezTo>
                      <a:pt x="4236" y="3656"/>
                      <a:pt x="4270" y="3656"/>
                      <a:pt x="4303" y="3623"/>
                    </a:cubicBezTo>
                    <a:cubicBezTo>
                      <a:pt x="4403" y="3589"/>
                      <a:pt x="4470" y="3489"/>
                      <a:pt x="4437" y="3356"/>
                    </a:cubicBezTo>
                    <a:cubicBezTo>
                      <a:pt x="4336" y="3089"/>
                      <a:pt x="4203" y="2855"/>
                      <a:pt x="4070" y="2588"/>
                    </a:cubicBezTo>
                    <a:cubicBezTo>
                      <a:pt x="4020" y="2513"/>
                      <a:pt x="3951" y="2476"/>
                      <a:pt x="3863" y="2476"/>
                    </a:cubicBezTo>
                    <a:close/>
                    <a:moveTo>
                      <a:pt x="4403" y="4023"/>
                    </a:moveTo>
                    <a:cubicBezTo>
                      <a:pt x="4303" y="4056"/>
                      <a:pt x="4236" y="4190"/>
                      <a:pt x="4270" y="4290"/>
                    </a:cubicBezTo>
                    <a:cubicBezTo>
                      <a:pt x="4336" y="4557"/>
                      <a:pt x="4370" y="4823"/>
                      <a:pt x="4403" y="5090"/>
                    </a:cubicBezTo>
                    <a:cubicBezTo>
                      <a:pt x="4403" y="5190"/>
                      <a:pt x="4503" y="5257"/>
                      <a:pt x="4603" y="5257"/>
                    </a:cubicBezTo>
                    <a:cubicBezTo>
                      <a:pt x="4737" y="5257"/>
                      <a:pt x="4803" y="5157"/>
                      <a:pt x="4803" y="5057"/>
                    </a:cubicBezTo>
                    <a:cubicBezTo>
                      <a:pt x="4770" y="4757"/>
                      <a:pt x="4737" y="4456"/>
                      <a:pt x="4670" y="4190"/>
                    </a:cubicBezTo>
                    <a:cubicBezTo>
                      <a:pt x="4637" y="4090"/>
                      <a:pt x="4537" y="4023"/>
                      <a:pt x="4403" y="4023"/>
                    </a:cubicBezTo>
                    <a:close/>
                    <a:moveTo>
                      <a:pt x="4637" y="5691"/>
                    </a:moveTo>
                    <a:cubicBezTo>
                      <a:pt x="4503" y="5691"/>
                      <a:pt x="4403" y="5791"/>
                      <a:pt x="4403" y="5891"/>
                    </a:cubicBezTo>
                    <a:cubicBezTo>
                      <a:pt x="4403" y="6158"/>
                      <a:pt x="4370" y="6425"/>
                      <a:pt x="4336" y="6691"/>
                    </a:cubicBezTo>
                    <a:cubicBezTo>
                      <a:pt x="4336" y="6825"/>
                      <a:pt x="4403" y="6925"/>
                      <a:pt x="4503" y="6925"/>
                    </a:cubicBezTo>
                    <a:lnTo>
                      <a:pt x="4537" y="6925"/>
                    </a:lnTo>
                    <a:cubicBezTo>
                      <a:pt x="4637" y="6925"/>
                      <a:pt x="4737" y="6858"/>
                      <a:pt x="4737" y="6758"/>
                    </a:cubicBezTo>
                    <a:cubicBezTo>
                      <a:pt x="4803" y="6458"/>
                      <a:pt x="4837" y="6191"/>
                      <a:pt x="4837" y="5891"/>
                    </a:cubicBezTo>
                    <a:cubicBezTo>
                      <a:pt x="4837" y="5791"/>
                      <a:pt x="4737" y="5691"/>
                      <a:pt x="4637" y="5691"/>
                    </a:cubicBezTo>
                    <a:close/>
                    <a:moveTo>
                      <a:pt x="4437" y="7325"/>
                    </a:moveTo>
                    <a:cubicBezTo>
                      <a:pt x="4303" y="7325"/>
                      <a:pt x="4203" y="7392"/>
                      <a:pt x="4170" y="7492"/>
                    </a:cubicBezTo>
                    <a:cubicBezTo>
                      <a:pt x="4103" y="7759"/>
                      <a:pt x="4036" y="8026"/>
                      <a:pt x="3936" y="8259"/>
                    </a:cubicBezTo>
                    <a:cubicBezTo>
                      <a:pt x="3903" y="8359"/>
                      <a:pt x="3936" y="8493"/>
                      <a:pt x="4070" y="8526"/>
                    </a:cubicBezTo>
                    <a:cubicBezTo>
                      <a:pt x="4070" y="8526"/>
                      <a:pt x="4103" y="8559"/>
                      <a:pt x="4136" y="8559"/>
                    </a:cubicBezTo>
                    <a:cubicBezTo>
                      <a:pt x="4203" y="8559"/>
                      <a:pt x="4303" y="8493"/>
                      <a:pt x="4336" y="8426"/>
                    </a:cubicBezTo>
                    <a:cubicBezTo>
                      <a:pt x="4403" y="8159"/>
                      <a:pt x="4503" y="7892"/>
                      <a:pt x="4570" y="7592"/>
                    </a:cubicBezTo>
                    <a:cubicBezTo>
                      <a:pt x="4603" y="7492"/>
                      <a:pt x="4537" y="7359"/>
                      <a:pt x="4437" y="7325"/>
                    </a:cubicBezTo>
                    <a:close/>
                    <a:moveTo>
                      <a:pt x="1701" y="9160"/>
                    </a:moveTo>
                    <a:cubicBezTo>
                      <a:pt x="1601" y="9160"/>
                      <a:pt x="1501" y="9260"/>
                      <a:pt x="1534" y="9393"/>
                    </a:cubicBezTo>
                    <a:cubicBezTo>
                      <a:pt x="1534" y="9493"/>
                      <a:pt x="1635" y="9594"/>
                      <a:pt x="1735" y="9594"/>
                    </a:cubicBezTo>
                    <a:cubicBezTo>
                      <a:pt x="1845" y="9580"/>
                      <a:pt x="1956" y="9572"/>
                      <a:pt x="2066" y="9572"/>
                    </a:cubicBezTo>
                    <a:cubicBezTo>
                      <a:pt x="2223" y="9572"/>
                      <a:pt x="2379" y="9588"/>
                      <a:pt x="2535" y="9627"/>
                    </a:cubicBezTo>
                    <a:lnTo>
                      <a:pt x="2569" y="9627"/>
                    </a:lnTo>
                    <a:cubicBezTo>
                      <a:pt x="2669" y="9627"/>
                      <a:pt x="2735" y="9527"/>
                      <a:pt x="2769" y="9427"/>
                    </a:cubicBezTo>
                    <a:cubicBezTo>
                      <a:pt x="2769" y="9327"/>
                      <a:pt x="2702" y="9227"/>
                      <a:pt x="2602" y="9193"/>
                    </a:cubicBezTo>
                    <a:cubicBezTo>
                      <a:pt x="2302" y="9160"/>
                      <a:pt x="2001" y="9160"/>
                      <a:pt x="1701" y="9160"/>
                    </a:cubicBezTo>
                    <a:close/>
                    <a:moveTo>
                      <a:pt x="902" y="9318"/>
                    </a:moveTo>
                    <a:cubicBezTo>
                      <a:pt x="880" y="9318"/>
                      <a:pt x="858" y="9321"/>
                      <a:pt x="834" y="9327"/>
                    </a:cubicBezTo>
                    <a:cubicBezTo>
                      <a:pt x="467" y="9460"/>
                      <a:pt x="200" y="9627"/>
                      <a:pt x="67" y="9860"/>
                    </a:cubicBezTo>
                    <a:cubicBezTo>
                      <a:pt x="0" y="9960"/>
                      <a:pt x="33" y="10094"/>
                      <a:pt x="133" y="10161"/>
                    </a:cubicBezTo>
                    <a:cubicBezTo>
                      <a:pt x="167" y="10161"/>
                      <a:pt x="200" y="10194"/>
                      <a:pt x="234" y="10194"/>
                    </a:cubicBezTo>
                    <a:cubicBezTo>
                      <a:pt x="300" y="10194"/>
                      <a:pt x="367" y="10161"/>
                      <a:pt x="400" y="10094"/>
                    </a:cubicBezTo>
                    <a:cubicBezTo>
                      <a:pt x="500" y="9960"/>
                      <a:pt x="701" y="9827"/>
                      <a:pt x="967" y="9727"/>
                    </a:cubicBezTo>
                    <a:cubicBezTo>
                      <a:pt x="1101" y="9694"/>
                      <a:pt x="1134" y="9560"/>
                      <a:pt x="1101" y="9460"/>
                    </a:cubicBezTo>
                    <a:cubicBezTo>
                      <a:pt x="1073" y="9378"/>
                      <a:pt x="1001" y="9318"/>
                      <a:pt x="902" y="9318"/>
                    </a:cubicBezTo>
                    <a:close/>
                    <a:moveTo>
                      <a:pt x="3765" y="8892"/>
                    </a:moveTo>
                    <a:cubicBezTo>
                      <a:pt x="3703" y="8892"/>
                      <a:pt x="3646" y="8928"/>
                      <a:pt x="3603" y="8993"/>
                    </a:cubicBezTo>
                    <a:cubicBezTo>
                      <a:pt x="3536" y="9127"/>
                      <a:pt x="3436" y="9293"/>
                      <a:pt x="3369" y="9393"/>
                    </a:cubicBezTo>
                    <a:cubicBezTo>
                      <a:pt x="3269" y="9427"/>
                      <a:pt x="3202" y="9460"/>
                      <a:pt x="3169" y="9560"/>
                    </a:cubicBezTo>
                    <a:cubicBezTo>
                      <a:pt x="3169" y="9594"/>
                      <a:pt x="3169" y="9627"/>
                      <a:pt x="3169" y="9660"/>
                    </a:cubicBezTo>
                    <a:cubicBezTo>
                      <a:pt x="3102" y="9760"/>
                      <a:pt x="3102" y="9894"/>
                      <a:pt x="3202" y="9960"/>
                    </a:cubicBezTo>
                    <a:cubicBezTo>
                      <a:pt x="3247" y="9990"/>
                      <a:pt x="3299" y="10007"/>
                      <a:pt x="3348" y="10007"/>
                    </a:cubicBezTo>
                    <a:cubicBezTo>
                      <a:pt x="3409" y="10007"/>
                      <a:pt x="3466" y="9982"/>
                      <a:pt x="3503" y="9927"/>
                    </a:cubicBezTo>
                    <a:cubicBezTo>
                      <a:pt x="3503" y="9927"/>
                      <a:pt x="3503" y="9894"/>
                      <a:pt x="3503" y="9894"/>
                    </a:cubicBezTo>
                    <a:cubicBezTo>
                      <a:pt x="3669" y="9960"/>
                      <a:pt x="3836" y="10061"/>
                      <a:pt x="4003" y="10161"/>
                    </a:cubicBezTo>
                    <a:cubicBezTo>
                      <a:pt x="4036" y="10161"/>
                      <a:pt x="4070" y="10194"/>
                      <a:pt x="4103" y="10194"/>
                    </a:cubicBezTo>
                    <a:cubicBezTo>
                      <a:pt x="4203" y="10194"/>
                      <a:pt x="4270" y="10161"/>
                      <a:pt x="4303" y="10094"/>
                    </a:cubicBezTo>
                    <a:cubicBezTo>
                      <a:pt x="4370" y="9994"/>
                      <a:pt x="4336" y="9860"/>
                      <a:pt x="4236" y="9794"/>
                    </a:cubicBezTo>
                    <a:cubicBezTo>
                      <a:pt x="4070" y="9694"/>
                      <a:pt x="3903" y="9627"/>
                      <a:pt x="3769" y="9560"/>
                    </a:cubicBezTo>
                    <a:cubicBezTo>
                      <a:pt x="3836" y="9427"/>
                      <a:pt x="3903" y="9327"/>
                      <a:pt x="3970" y="9193"/>
                    </a:cubicBezTo>
                    <a:cubicBezTo>
                      <a:pt x="4036" y="9093"/>
                      <a:pt x="4003" y="8960"/>
                      <a:pt x="3869" y="8926"/>
                    </a:cubicBezTo>
                    <a:cubicBezTo>
                      <a:pt x="3834" y="8903"/>
                      <a:pt x="3799" y="8892"/>
                      <a:pt x="3765" y="8892"/>
                    </a:cubicBezTo>
                    <a:close/>
                    <a:moveTo>
                      <a:pt x="2748" y="10181"/>
                    </a:moveTo>
                    <a:cubicBezTo>
                      <a:pt x="2699" y="10181"/>
                      <a:pt x="2647" y="10197"/>
                      <a:pt x="2602" y="10227"/>
                    </a:cubicBezTo>
                    <a:cubicBezTo>
                      <a:pt x="2402" y="10394"/>
                      <a:pt x="2168" y="10528"/>
                      <a:pt x="1935" y="10594"/>
                    </a:cubicBezTo>
                    <a:cubicBezTo>
                      <a:pt x="1835" y="10628"/>
                      <a:pt x="1801" y="10761"/>
                      <a:pt x="1835" y="10861"/>
                    </a:cubicBezTo>
                    <a:cubicBezTo>
                      <a:pt x="1868" y="10961"/>
                      <a:pt x="1935" y="10995"/>
                      <a:pt x="2035" y="10995"/>
                    </a:cubicBezTo>
                    <a:lnTo>
                      <a:pt x="2102" y="10995"/>
                    </a:lnTo>
                    <a:cubicBezTo>
                      <a:pt x="2368" y="10894"/>
                      <a:pt x="2635" y="10728"/>
                      <a:pt x="2869" y="10561"/>
                    </a:cubicBezTo>
                    <a:cubicBezTo>
                      <a:pt x="2969" y="10461"/>
                      <a:pt x="2969" y="10361"/>
                      <a:pt x="2902" y="10261"/>
                    </a:cubicBezTo>
                    <a:cubicBezTo>
                      <a:pt x="2865" y="10206"/>
                      <a:pt x="2808" y="10181"/>
                      <a:pt x="2748" y="10181"/>
                    </a:cubicBezTo>
                    <a:close/>
                    <a:moveTo>
                      <a:pt x="444" y="10493"/>
                    </a:moveTo>
                    <a:cubicBezTo>
                      <a:pt x="381" y="10493"/>
                      <a:pt x="310" y="10530"/>
                      <a:pt x="267" y="10594"/>
                    </a:cubicBezTo>
                    <a:cubicBezTo>
                      <a:pt x="200" y="10661"/>
                      <a:pt x="200" y="10794"/>
                      <a:pt x="300" y="10861"/>
                    </a:cubicBezTo>
                    <a:cubicBezTo>
                      <a:pt x="534" y="11061"/>
                      <a:pt x="834" y="11161"/>
                      <a:pt x="1201" y="11161"/>
                    </a:cubicBezTo>
                    <a:cubicBezTo>
                      <a:pt x="1334" y="11161"/>
                      <a:pt x="1401" y="11061"/>
                      <a:pt x="1401" y="10961"/>
                    </a:cubicBezTo>
                    <a:cubicBezTo>
                      <a:pt x="1434" y="10828"/>
                      <a:pt x="1334" y="10728"/>
                      <a:pt x="1201" y="10728"/>
                    </a:cubicBezTo>
                    <a:cubicBezTo>
                      <a:pt x="934" y="10728"/>
                      <a:pt x="701" y="10661"/>
                      <a:pt x="534" y="10528"/>
                    </a:cubicBezTo>
                    <a:cubicBezTo>
                      <a:pt x="510" y="10504"/>
                      <a:pt x="478" y="10493"/>
                      <a:pt x="444" y="10493"/>
                    </a:cubicBezTo>
                    <a:close/>
                    <a:moveTo>
                      <a:pt x="4790" y="10264"/>
                    </a:moveTo>
                    <a:cubicBezTo>
                      <a:pt x="4730" y="10264"/>
                      <a:pt x="4673" y="10291"/>
                      <a:pt x="4637" y="10327"/>
                    </a:cubicBezTo>
                    <a:cubicBezTo>
                      <a:pt x="4570" y="10427"/>
                      <a:pt x="4570" y="10561"/>
                      <a:pt x="4637" y="10628"/>
                    </a:cubicBezTo>
                    <a:cubicBezTo>
                      <a:pt x="4837" y="10794"/>
                      <a:pt x="5037" y="10995"/>
                      <a:pt x="5204" y="11195"/>
                    </a:cubicBezTo>
                    <a:cubicBezTo>
                      <a:pt x="5237" y="11261"/>
                      <a:pt x="5304" y="11295"/>
                      <a:pt x="5371" y="11295"/>
                    </a:cubicBezTo>
                    <a:cubicBezTo>
                      <a:pt x="5404" y="11295"/>
                      <a:pt x="5437" y="11261"/>
                      <a:pt x="5471" y="11228"/>
                    </a:cubicBezTo>
                    <a:cubicBezTo>
                      <a:pt x="5571" y="11161"/>
                      <a:pt x="5604" y="11028"/>
                      <a:pt x="5504" y="10961"/>
                    </a:cubicBezTo>
                    <a:cubicBezTo>
                      <a:pt x="5337" y="10728"/>
                      <a:pt x="5137" y="10494"/>
                      <a:pt x="4937" y="10327"/>
                    </a:cubicBezTo>
                    <a:cubicBezTo>
                      <a:pt x="4892" y="10282"/>
                      <a:pt x="4840" y="10264"/>
                      <a:pt x="4790" y="10264"/>
                    </a:cubicBezTo>
                    <a:close/>
                    <a:moveTo>
                      <a:pt x="5819" y="11560"/>
                    </a:moveTo>
                    <a:cubicBezTo>
                      <a:pt x="5779" y="11560"/>
                      <a:pt x="5740" y="11571"/>
                      <a:pt x="5704" y="11595"/>
                    </a:cubicBezTo>
                    <a:cubicBezTo>
                      <a:pt x="5604" y="11628"/>
                      <a:pt x="5571" y="11762"/>
                      <a:pt x="5637" y="11862"/>
                    </a:cubicBezTo>
                    <a:cubicBezTo>
                      <a:pt x="5771" y="12095"/>
                      <a:pt x="5904" y="12329"/>
                      <a:pt x="6004" y="12596"/>
                    </a:cubicBezTo>
                    <a:cubicBezTo>
                      <a:pt x="6038" y="12662"/>
                      <a:pt x="6104" y="12729"/>
                      <a:pt x="6171" y="12729"/>
                    </a:cubicBezTo>
                    <a:cubicBezTo>
                      <a:pt x="6204" y="12729"/>
                      <a:pt x="6238" y="12729"/>
                      <a:pt x="6271" y="12696"/>
                    </a:cubicBezTo>
                    <a:cubicBezTo>
                      <a:pt x="6371" y="12662"/>
                      <a:pt x="6438" y="12529"/>
                      <a:pt x="6371" y="12429"/>
                    </a:cubicBezTo>
                    <a:cubicBezTo>
                      <a:pt x="6271" y="12162"/>
                      <a:pt x="6138" y="11895"/>
                      <a:pt x="6004" y="11662"/>
                    </a:cubicBezTo>
                    <a:cubicBezTo>
                      <a:pt x="5961" y="11597"/>
                      <a:pt x="5890" y="11560"/>
                      <a:pt x="5819" y="11560"/>
                    </a:cubicBezTo>
                    <a:close/>
                    <a:moveTo>
                      <a:pt x="6460" y="13087"/>
                    </a:moveTo>
                    <a:cubicBezTo>
                      <a:pt x="6441" y="13087"/>
                      <a:pt x="6422" y="13090"/>
                      <a:pt x="6405" y="13096"/>
                    </a:cubicBezTo>
                    <a:cubicBezTo>
                      <a:pt x="6305" y="13129"/>
                      <a:pt x="6238" y="13263"/>
                      <a:pt x="6271" y="13363"/>
                    </a:cubicBezTo>
                    <a:cubicBezTo>
                      <a:pt x="6338" y="13630"/>
                      <a:pt x="6405" y="13897"/>
                      <a:pt x="6438" y="14130"/>
                    </a:cubicBezTo>
                    <a:cubicBezTo>
                      <a:pt x="6438" y="14264"/>
                      <a:pt x="6538" y="14330"/>
                      <a:pt x="6638" y="14330"/>
                    </a:cubicBezTo>
                    <a:lnTo>
                      <a:pt x="6671" y="14330"/>
                    </a:lnTo>
                    <a:cubicBezTo>
                      <a:pt x="6772" y="14297"/>
                      <a:pt x="6872" y="14197"/>
                      <a:pt x="6838" y="14097"/>
                    </a:cubicBezTo>
                    <a:cubicBezTo>
                      <a:pt x="6805" y="13797"/>
                      <a:pt x="6738" y="13530"/>
                      <a:pt x="6671" y="13229"/>
                    </a:cubicBezTo>
                    <a:cubicBezTo>
                      <a:pt x="6644" y="13147"/>
                      <a:pt x="6549" y="13087"/>
                      <a:pt x="6460" y="13087"/>
                    </a:cubicBezTo>
                    <a:close/>
                    <a:moveTo>
                      <a:pt x="6705" y="14731"/>
                    </a:moveTo>
                    <a:cubicBezTo>
                      <a:pt x="6571" y="14731"/>
                      <a:pt x="6471" y="14831"/>
                      <a:pt x="6471" y="14931"/>
                    </a:cubicBezTo>
                    <a:cubicBezTo>
                      <a:pt x="6471" y="15198"/>
                      <a:pt x="6471" y="15464"/>
                      <a:pt x="6405" y="15731"/>
                    </a:cubicBezTo>
                    <a:cubicBezTo>
                      <a:pt x="6371" y="15865"/>
                      <a:pt x="6471" y="15965"/>
                      <a:pt x="6571" y="15965"/>
                    </a:cubicBezTo>
                    <a:cubicBezTo>
                      <a:pt x="6571" y="15998"/>
                      <a:pt x="6605" y="15998"/>
                      <a:pt x="6605" y="15998"/>
                    </a:cubicBezTo>
                    <a:cubicBezTo>
                      <a:pt x="6705" y="15998"/>
                      <a:pt x="6805" y="15898"/>
                      <a:pt x="6805" y="15831"/>
                    </a:cubicBezTo>
                    <a:cubicBezTo>
                      <a:pt x="6872" y="15531"/>
                      <a:pt x="6905" y="15231"/>
                      <a:pt x="6905" y="14964"/>
                    </a:cubicBezTo>
                    <a:cubicBezTo>
                      <a:pt x="6905" y="14831"/>
                      <a:pt x="6805" y="14731"/>
                      <a:pt x="6705" y="14731"/>
                    </a:cubicBezTo>
                    <a:close/>
                    <a:moveTo>
                      <a:pt x="6385" y="16356"/>
                    </a:moveTo>
                    <a:cubicBezTo>
                      <a:pt x="6303" y="16356"/>
                      <a:pt x="6226" y="16416"/>
                      <a:pt x="6171" y="16498"/>
                    </a:cubicBezTo>
                    <a:cubicBezTo>
                      <a:pt x="6071" y="16732"/>
                      <a:pt x="5971" y="16965"/>
                      <a:pt x="5804" y="17199"/>
                    </a:cubicBezTo>
                    <a:cubicBezTo>
                      <a:pt x="5737" y="17299"/>
                      <a:pt x="5771" y="17432"/>
                      <a:pt x="5871" y="17499"/>
                    </a:cubicBezTo>
                    <a:cubicBezTo>
                      <a:pt x="5904" y="17499"/>
                      <a:pt x="5938" y="17533"/>
                      <a:pt x="5971" y="17533"/>
                    </a:cubicBezTo>
                    <a:cubicBezTo>
                      <a:pt x="6038" y="17533"/>
                      <a:pt x="6104" y="17499"/>
                      <a:pt x="6171" y="17432"/>
                    </a:cubicBezTo>
                    <a:cubicBezTo>
                      <a:pt x="6305" y="17166"/>
                      <a:pt x="6471" y="16932"/>
                      <a:pt x="6571" y="16665"/>
                    </a:cubicBezTo>
                    <a:cubicBezTo>
                      <a:pt x="6605" y="16532"/>
                      <a:pt x="6571" y="16432"/>
                      <a:pt x="6438" y="16365"/>
                    </a:cubicBezTo>
                    <a:cubicBezTo>
                      <a:pt x="6420" y="16359"/>
                      <a:pt x="6402" y="16356"/>
                      <a:pt x="6385" y="16356"/>
                    </a:cubicBezTo>
                    <a:close/>
                    <a:moveTo>
                      <a:pt x="5054" y="17241"/>
                    </a:moveTo>
                    <a:cubicBezTo>
                      <a:pt x="4904" y="17241"/>
                      <a:pt x="4753" y="17249"/>
                      <a:pt x="4603" y="17266"/>
                    </a:cubicBezTo>
                    <a:cubicBezTo>
                      <a:pt x="4503" y="17299"/>
                      <a:pt x="4403" y="17399"/>
                      <a:pt x="4437" y="17533"/>
                    </a:cubicBezTo>
                    <a:cubicBezTo>
                      <a:pt x="4437" y="17633"/>
                      <a:pt x="4537" y="17699"/>
                      <a:pt x="4637" y="17699"/>
                    </a:cubicBezTo>
                    <a:lnTo>
                      <a:pt x="4670" y="17699"/>
                    </a:lnTo>
                    <a:cubicBezTo>
                      <a:pt x="4904" y="17666"/>
                      <a:pt x="5170" y="17666"/>
                      <a:pt x="5437" y="17666"/>
                    </a:cubicBezTo>
                    <a:cubicBezTo>
                      <a:pt x="5455" y="17670"/>
                      <a:pt x="5472" y="17672"/>
                      <a:pt x="5489" y="17672"/>
                    </a:cubicBezTo>
                    <a:cubicBezTo>
                      <a:pt x="5596" y="17672"/>
                      <a:pt x="5671" y="17586"/>
                      <a:pt x="5671" y="17499"/>
                    </a:cubicBezTo>
                    <a:cubicBezTo>
                      <a:pt x="5704" y="17366"/>
                      <a:pt x="5604" y="17266"/>
                      <a:pt x="5504" y="17266"/>
                    </a:cubicBezTo>
                    <a:cubicBezTo>
                      <a:pt x="5354" y="17249"/>
                      <a:pt x="5204" y="17241"/>
                      <a:pt x="5054" y="17241"/>
                    </a:cubicBezTo>
                    <a:close/>
                    <a:moveTo>
                      <a:pt x="6259" y="17440"/>
                    </a:moveTo>
                    <a:cubicBezTo>
                      <a:pt x="6189" y="17440"/>
                      <a:pt x="6129" y="17502"/>
                      <a:pt x="6104" y="17599"/>
                    </a:cubicBezTo>
                    <a:cubicBezTo>
                      <a:pt x="6038" y="17699"/>
                      <a:pt x="6104" y="17799"/>
                      <a:pt x="6238" y="17833"/>
                    </a:cubicBezTo>
                    <a:cubicBezTo>
                      <a:pt x="6471" y="17933"/>
                      <a:pt x="6705" y="18033"/>
                      <a:pt x="6938" y="18166"/>
                    </a:cubicBezTo>
                    <a:cubicBezTo>
                      <a:pt x="6972" y="18200"/>
                      <a:pt x="7005" y="18200"/>
                      <a:pt x="7038" y="18200"/>
                    </a:cubicBezTo>
                    <a:cubicBezTo>
                      <a:pt x="7105" y="18200"/>
                      <a:pt x="7205" y="18166"/>
                      <a:pt x="7239" y="18100"/>
                    </a:cubicBezTo>
                    <a:cubicBezTo>
                      <a:pt x="7272" y="18000"/>
                      <a:pt x="7239" y="17866"/>
                      <a:pt x="7138" y="17799"/>
                    </a:cubicBezTo>
                    <a:cubicBezTo>
                      <a:pt x="6905" y="17666"/>
                      <a:pt x="6638" y="17533"/>
                      <a:pt x="6338" y="17466"/>
                    </a:cubicBezTo>
                    <a:cubicBezTo>
                      <a:pt x="6311" y="17448"/>
                      <a:pt x="6284" y="17440"/>
                      <a:pt x="6259" y="17440"/>
                    </a:cubicBezTo>
                    <a:close/>
                    <a:moveTo>
                      <a:pt x="3852" y="17506"/>
                    </a:moveTo>
                    <a:cubicBezTo>
                      <a:pt x="3825" y="17506"/>
                      <a:pt x="3797" y="17514"/>
                      <a:pt x="3769" y="17533"/>
                    </a:cubicBezTo>
                    <a:cubicBezTo>
                      <a:pt x="3436" y="17699"/>
                      <a:pt x="3202" y="17899"/>
                      <a:pt x="3036" y="18133"/>
                    </a:cubicBezTo>
                    <a:cubicBezTo>
                      <a:pt x="2969" y="18233"/>
                      <a:pt x="3002" y="18366"/>
                      <a:pt x="3102" y="18433"/>
                    </a:cubicBezTo>
                    <a:cubicBezTo>
                      <a:pt x="3136" y="18433"/>
                      <a:pt x="3169" y="18467"/>
                      <a:pt x="3202" y="18467"/>
                    </a:cubicBezTo>
                    <a:cubicBezTo>
                      <a:pt x="3269" y="18467"/>
                      <a:pt x="3336" y="18433"/>
                      <a:pt x="3369" y="18366"/>
                    </a:cubicBezTo>
                    <a:cubicBezTo>
                      <a:pt x="3503" y="18166"/>
                      <a:pt x="3669" y="18033"/>
                      <a:pt x="3936" y="17899"/>
                    </a:cubicBezTo>
                    <a:cubicBezTo>
                      <a:pt x="4036" y="17866"/>
                      <a:pt x="4070" y="17733"/>
                      <a:pt x="4036" y="17633"/>
                    </a:cubicBezTo>
                    <a:cubicBezTo>
                      <a:pt x="3988" y="17560"/>
                      <a:pt x="3923" y="17506"/>
                      <a:pt x="3852" y="17506"/>
                    </a:cubicBezTo>
                    <a:close/>
                    <a:moveTo>
                      <a:pt x="5466" y="17749"/>
                    </a:moveTo>
                    <a:cubicBezTo>
                      <a:pt x="5412" y="17749"/>
                      <a:pt x="5354" y="17766"/>
                      <a:pt x="5304" y="17799"/>
                    </a:cubicBezTo>
                    <a:cubicBezTo>
                      <a:pt x="5137" y="18000"/>
                      <a:pt x="4937" y="18166"/>
                      <a:pt x="4703" y="18333"/>
                    </a:cubicBezTo>
                    <a:cubicBezTo>
                      <a:pt x="4603" y="18400"/>
                      <a:pt x="4570" y="18500"/>
                      <a:pt x="4637" y="18600"/>
                    </a:cubicBezTo>
                    <a:cubicBezTo>
                      <a:pt x="4703" y="18667"/>
                      <a:pt x="4770" y="18700"/>
                      <a:pt x="4837" y="18700"/>
                    </a:cubicBezTo>
                    <a:cubicBezTo>
                      <a:pt x="4870" y="18700"/>
                      <a:pt x="4904" y="18700"/>
                      <a:pt x="4937" y="18667"/>
                    </a:cubicBezTo>
                    <a:cubicBezTo>
                      <a:pt x="5170" y="18500"/>
                      <a:pt x="5404" y="18300"/>
                      <a:pt x="5604" y="18100"/>
                    </a:cubicBezTo>
                    <a:cubicBezTo>
                      <a:pt x="5704" y="18033"/>
                      <a:pt x="5704" y="17899"/>
                      <a:pt x="5604" y="17799"/>
                    </a:cubicBezTo>
                    <a:cubicBezTo>
                      <a:pt x="5571" y="17766"/>
                      <a:pt x="5521" y="17749"/>
                      <a:pt x="5466" y="17749"/>
                    </a:cubicBezTo>
                    <a:close/>
                    <a:moveTo>
                      <a:pt x="4070" y="18658"/>
                    </a:moveTo>
                    <a:cubicBezTo>
                      <a:pt x="4049" y="18658"/>
                      <a:pt x="4026" y="18661"/>
                      <a:pt x="4003" y="18667"/>
                    </a:cubicBezTo>
                    <a:cubicBezTo>
                      <a:pt x="3803" y="18742"/>
                      <a:pt x="3603" y="18779"/>
                      <a:pt x="3459" y="18779"/>
                    </a:cubicBezTo>
                    <a:cubicBezTo>
                      <a:pt x="3411" y="18779"/>
                      <a:pt x="3369" y="18775"/>
                      <a:pt x="3336" y="18767"/>
                    </a:cubicBezTo>
                    <a:cubicBezTo>
                      <a:pt x="3311" y="18758"/>
                      <a:pt x="3284" y="18754"/>
                      <a:pt x="3256" y="18754"/>
                    </a:cubicBezTo>
                    <a:cubicBezTo>
                      <a:pt x="3175" y="18754"/>
                      <a:pt x="3094" y="18792"/>
                      <a:pt x="3069" y="18867"/>
                    </a:cubicBezTo>
                    <a:cubicBezTo>
                      <a:pt x="3036" y="19000"/>
                      <a:pt x="3102" y="19100"/>
                      <a:pt x="3202" y="19167"/>
                    </a:cubicBezTo>
                    <a:cubicBezTo>
                      <a:pt x="3269" y="19200"/>
                      <a:pt x="3402" y="19200"/>
                      <a:pt x="3503" y="19200"/>
                    </a:cubicBezTo>
                    <a:cubicBezTo>
                      <a:pt x="3703" y="19200"/>
                      <a:pt x="3936" y="19167"/>
                      <a:pt x="4170" y="19067"/>
                    </a:cubicBezTo>
                    <a:cubicBezTo>
                      <a:pt x="4270" y="19034"/>
                      <a:pt x="4336" y="18900"/>
                      <a:pt x="4270" y="18800"/>
                    </a:cubicBezTo>
                    <a:cubicBezTo>
                      <a:pt x="4242" y="18718"/>
                      <a:pt x="4170" y="18658"/>
                      <a:pt x="4070" y="18658"/>
                    </a:cubicBezTo>
                    <a:close/>
                    <a:moveTo>
                      <a:pt x="7726" y="18253"/>
                    </a:moveTo>
                    <a:cubicBezTo>
                      <a:pt x="7666" y="18253"/>
                      <a:pt x="7609" y="18278"/>
                      <a:pt x="7572" y="18333"/>
                    </a:cubicBezTo>
                    <a:cubicBezTo>
                      <a:pt x="7505" y="18400"/>
                      <a:pt x="7505" y="18533"/>
                      <a:pt x="7605" y="18633"/>
                    </a:cubicBezTo>
                    <a:cubicBezTo>
                      <a:pt x="7806" y="18800"/>
                      <a:pt x="7972" y="18967"/>
                      <a:pt x="8173" y="19167"/>
                    </a:cubicBezTo>
                    <a:cubicBezTo>
                      <a:pt x="8206" y="19234"/>
                      <a:pt x="8273" y="19267"/>
                      <a:pt x="8339" y="19267"/>
                    </a:cubicBezTo>
                    <a:cubicBezTo>
                      <a:pt x="8373" y="19267"/>
                      <a:pt x="8406" y="19234"/>
                      <a:pt x="8473" y="19200"/>
                    </a:cubicBezTo>
                    <a:cubicBezTo>
                      <a:pt x="8539" y="19134"/>
                      <a:pt x="8573" y="19000"/>
                      <a:pt x="8473" y="18900"/>
                    </a:cubicBezTo>
                    <a:cubicBezTo>
                      <a:pt x="8306" y="18700"/>
                      <a:pt x="8072" y="18467"/>
                      <a:pt x="7872" y="18300"/>
                    </a:cubicBezTo>
                    <a:cubicBezTo>
                      <a:pt x="7827" y="18270"/>
                      <a:pt x="7776" y="18253"/>
                      <a:pt x="7726" y="18253"/>
                    </a:cubicBezTo>
                    <a:close/>
                    <a:moveTo>
                      <a:pt x="8821" y="19499"/>
                    </a:moveTo>
                    <a:cubicBezTo>
                      <a:pt x="8781" y="19499"/>
                      <a:pt x="8742" y="19510"/>
                      <a:pt x="8706" y="19534"/>
                    </a:cubicBezTo>
                    <a:cubicBezTo>
                      <a:pt x="8606" y="19601"/>
                      <a:pt x="8573" y="19734"/>
                      <a:pt x="8640" y="19834"/>
                    </a:cubicBezTo>
                    <a:cubicBezTo>
                      <a:pt x="8773" y="20034"/>
                      <a:pt x="8906" y="20234"/>
                      <a:pt x="9006" y="20468"/>
                    </a:cubicBezTo>
                    <a:lnTo>
                      <a:pt x="9040" y="20535"/>
                    </a:lnTo>
                    <a:cubicBezTo>
                      <a:pt x="9073" y="20601"/>
                      <a:pt x="9140" y="20635"/>
                      <a:pt x="9240" y="20635"/>
                    </a:cubicBezTo>
                    <a:lnTo>
                      <a:pt x="9307" y="20635"/>
                    </a:lnTo>
                    <a:cubicBezTo>
                      <a:pt x="9407" y="20568"/>
                      <a:pt x="9473" y="20468"/>
                      <a:pt x="9407" y="20335"/>
                    </a:cubicBezTo>
                    <a:lnTo>
                      <a:pt x="9373" y="20268"/>
                    </a:lnTo>
                    <a:cubicBezTo>
                      <a:pt x="9273" y="20034"/>
                      <a:pt x="9140" y="19801"/>
                      <a:pt x="9006" y="19601"/>
                    </a:cubicBezTo>
                    <a:cubicBezTo>
                      <a:pt x="8963" y="19536"/>
                      <a:pt x="8892" y="19499"/>
                      <a:pt x="8821" y="19499"/>
                    </a:cubicBezTo>
                    <a:close/>
                    <a:moveTo>
                      <a:pt x="9526" y="21026"/>
                    </a:moveTo>
                    <a:cubicBezTo>
                      <a:pt x="9509" y="21026"/>
                      <a:pt x="9491" y="21029"/>
                      <a:pt x="9473" y="21035"/>
                    </a:cubicBezTo>
                    <a:cubicBezTo>
                      <a:pt x="9340" y="21035"/>
                      <a:pt x="9273" y="21168"/>
                      <a:pt x="9307" y="21269"/>
                    </a:cubicBezTo>
                    <a:cubicBezTo>
                      <a:pt x="9373" y="21535"/>
                      <a:pt x="9440" y="21802"/>
                      <a:pt x="9473" y="22069"/>
                    </a:cubicBezTo>
                    <a:cubicBezTo>
                      <a:pt x="9473" y="22169"/>
                      <a:pt x="9574" y="22236"/>
                      <a:pt x="9674" y="22236"/>
                    </a:cubicBezTo>
                    <a:lnTo>
                      <a:pt x="9707" y="22236"/>
                    </a:lnTo>
                    <a:cubicBezTo>
                      <a:pt x="9807" y="22236"/>
                      <a:pt x="9907" y="22136"/>
                      <a:pt x="9874" y="22002"/>
                    </a:cubicBezTo>
                    <a:cubicBezTo>
                      <a:pt x="9840" y="21736"/>
                      <a:pt x="9807" y="21435"/>
                      <a:pt x="9707" y="21168"/>
                    </a:cubicBezTo>
                    <a:cubicBezTo>
                      <a:pt x="9679" y="21086"/>
                      <a:pt x="9607" y="21026"/>
                      <a:pt x="9526" y="21026"/>
                    </a:cubicBezTo>
                    <a:close/>
                    <a:moveTo>
                      <a:pt x="9658" y="22663"/>
                    </a:moveTo>
                    <a:cubicBezTo>
                      <a:pt x="9557" y="22663"/>
                      <a:pt x="9502" y="22754"/>
                      <a:pt x="9473" y="22870"/>
                    </a:cubicBezTo>
                    <a:cubicBezTo>
                      <a:pt x="9473" y="23137"/>
                      <a:pt x="9440" y="23403"/>
                      <a:pt x="9373" y="23670"/>
                    </a:cubicBezTo>
                    <a:cubicBezTo>
                      <a:pt x="9373" y="23770"/>
                      <a:pt x="9440" y="23870"/>
                      <a:pt x="9540" y="23904"/>
                    </a:cubicBezTo>
                    <a:lnTo>
                      <a:pt x="9607" y="23904"/>
                    </a:lnTo>
                    <a:cubicBezTo>
                      <a:pt x="9707" y="23904"/>
                      <a:pt x="9774" y="23837"/>
                      <a:pt x="9807" y="23737"/>
                    </a:cubicBezTo>
                    <a:cubicBezTo>
                      <a:pt x="9840" y="23470"/>
                      <a:pt x="9874" y="23170"/>
                      <a:pt x="9907" y="22870"/>
                    </a:cubicBezTo>
                    <a:cubicBezTo>
                      <a:pt x="9907" y="22770"/>
                      <a:pt x="9807" y="22670"/>
                      <a:pt x="9707" y="22670"/>
                    </a:cubicBezTo>
                    <a:cubicBezTo>
                      <a:pt x="9689" y="22665"/>
                      <a:pt x="9673" y="22663"/>
                      <a:pt x="9658" y="22663"/>
                    </a:cubicBezTo>
                    <a:close/>
                    <a:moveTo>
                      <a:pt x="9385" y="24295"/>
                    </a:moveTo>
                    <a:cubicBezTo>
                      <a:pt x="9296" y="24295"/>
                      <a:pt x="9201" y="24355"/>
                      <a:pt x="9173" y="24437"/>
                    </a:cubicBezTo>
                    <a:cubicBezTo>
                      <a:pt x="9107" y="24704"/>
                      <a:pt x="9006" y="24938"/>
                      <a:pt x="8873" y="25171"/>
                    </a:cubicBezTo>
                    <a:cubicBezTo>
                      <a:pt x="8840" y="25305"/>
                      <a:pt x="8873" y="25405"/>
                      <a:pt x="8973" y="25472"/>
                    </a:cubicBezTo>
                    <a:lnTo>
                      <a:pt x="9073" y="25472"/>
                    </a:lnTo>
                    <a:cubicBezTo>
                      <a:pt x="9140" y="25472"/>
                      <a:pt x="9207" y="25438"/>
                      <a:pt x="9273" y="25371"/>
                    </a:cubicBezTo>
                    <a:cubicBezTo>
                      <a:pt x="9373" y="25105"/>
                      <a:pt x="9473" y="24838"/>
                      <a:pt x="9574" y="24571"/>
                    </a:cubicBezTo>
                    <a:cubicBezTo>
                      <a:pt x="9607" y="24471"/>
                      <a:pt x="9574" y="24337"/>
                      <a:pt x="9440" y="24304"/>
                    </a:cubicBezTo>
                    <a:cubicBezTo>
                      <a:pt x="9422" y="24298"/>
                      <a:pt x="9404" y="24295"/>
                      <a:pt x="9385" y="24295"/>
                    </a:cubicBezTo>
                    <a:close/>
                    <a:moveTo>
                      <a:pt x="8658" y="25804"/>
                    </a:moveTo>
                    <a:cubicBezTo>
                      <a:pt x="8587" y="25804"/>
                      <a:pt x="8516" y="25841"/>
                      <a:pt x="8473" y="25905"/>
                    </a:cubicBezTo>
                    <a:cubicBezTo>
                      <a:pt x="8339" y="26105"/>
                      <a:pt x="8173" y="26339"/>
                      <a:pt x="8006" y="26539"/>
                    </a:cubicBezTo>
                    <a:cubicBezTo>
                      <a:pt x="7939" y="26606"/>
                      <a:pt x="7939" y="26739"/>
                      <a:pt x="8006" y="26839"/>
                    </a:cubicBezTo>
                    <a:cubicBezTo>
                      <a:pt x="8072" y="26873"/>
                      <a:pt x="8106" y="26873"/>
                      <a:pt x="8173" y="26873"/>
                    </a:cubicBezTo>
                    <a:cubicBezTo>
                      <a:pt x="8206" y="26873"/>
                      <a:pt x="8273" y="26839"/>
                      <a:pt x="8306" y="26806"/>
                    </a:cubicBezTo>
                    <a:cubicBezTo>
                      <a:pt x="8506" y="26606"/>
                      <a:pt x="8673" y="26372"/>
                      <a:pt x="8840" y="26105"/>
                    </a:cubicBezTo>
                    <a:cubicBezTo>
                      <a:pt x="8906" y="26005"/>
                      <a:pt x="8873" y="25905"/>
                      <a:pt x="8773" y="25838"/>
                    </a:cubicBezTo>
                    <a:cubicBezTo>
                      <a:pt x="8737" y="25815"/>
                      <a:pt x="8698" y="25804"/>
                      <a:pt x="8658" y="25804"/>
                    </a:cubicBezTo>
                    <a:close/>
                    <a:moveTo>
                      <a:pt x="7537" y="27036"/>
                    </a:moveTo>
                    <a:cubicBezTo>
                      <a:pt x="7499" y="27036"/>
                      <a:pt x="7464" y="27047"/>
                      <a:pt x="7439" y="27073"/>
                    </a:cubicBezTo>
                    <a:cubicBezTo>
                      <a:pt x="7205" y="27273"/>
                      <a:pt x="7005" y="27406"/>
                      <a:pt x="6772" y="27540"/>
                    </a:cubicBezTo>
                    <a:cubicBezTo>
                      <a:pt x="6671" y="27573"/>
                      <a:pt x="6638" y="27706"/>
                      <a:pt x="6671" y="27807"/>
                    </a:cubicBezTo>
                    <a:cubicBezTo>
                      <a:pt x="6705" y="27873"/>
                      <a:pt x="6805" y="27907"/>
                      <a:pt x="6872" y="27907"/>
                    </a:cubicBezTo>
                    <a:lnTo>
                      <a:pt x="6972" y="27907"/>
                    </a:lnTo>
                    <a:cubicBezTo>
                      <a:pt x="7205" y="27773"/>
                      <a:pt x="7472" y="27606"/>
                      <a:pt x="7706" y="27406"/>
                    </a:cubicBezTo>
                    <a:cubicBezTo>
                      <a:pt x="7772" y="27340"/>
                      <a:pt x="7806" y="27206"/>
                      <a:pt x="7706" y="27106"/>
                    </a:cubicBezTo>
                    <a:cubicBezTo>
                      <a:pt x="7664" y="27065"/>
                      <a:pt x="7598" y="27036"/>
                      <a:pt x="7537" y="27036"/>
                    </a:cubicBezTo>
                    <a:close/>
                    <a:moveTo>
                      <a:pt x="4189" y="27372"/>
                    </a:moveTo>
                    <a:cubicBezTo>
                      <a:pt x="4117" y="27372"/>
                      <a:pt x="4046" y="27408"/>
                      <a:pt x="4003" y="27473"/>
                    </a:cubicBezTo>
                    <a:cubicBezTo>
                      <a:pt x="3936" y="27573"/>
                      <a:pt x="3970" y="27706"/>
                      <a:pt x="4070" y="27773"/>
                    </a:cubicBezTo>
                    <a:cubicBezTo>
                      <a:pt x="4170" y="27840"/>
                      <a:pt x="4270" y="27907"/>
                      <a:pt x="4370" y="27940"/>
                    </a:cubicBezTo>
                    <a:cubicBezTo>
                      <a:pt x="4403" y="27973"/>
                      <a:pt x="4437" y="27973"/>
                      <a:pt x="4470" y="27973"/>
                    </a:cubicBezTo>
                    <a:cubicBezTo>
                      <a:pt x="4537" y="27973"/>
                      <a:pt x="4603" y="27940"/>
                      <a:pt x="4670" y="27873"/>
                    </a:cubicBezTo>
                    <a:cubicBezTo>
                      <a:pt x="4703" y="27773"/>
                      <a:pt x="4670" y="27640"/>
                      <a:pt x="4570" y="27573"/>
                    </a:cubicBezTo>
                    <a:cubicBezTo>
                      <a:pt x="4470" y="27540"/>
                      <a:pt x="4403" y="27473"/>
                      <a:pt x="4303" y="27406"/>
                    </a:cubicBezTo>
                    <a:cubicBezTo>
                      <a:pt x="4268" y="27383"/>
                      <a:pt x="4228" y="27372"/>
                      <a:pt x="4189" y="27372"/>
                    </a:cubicBezTo>
                    <a:close/>
                    <a:moveTo>
                      <a:pt x="6105" y="27798"/>
                    </a:moveTo>
                    <a:cubicBezTo>
                      <a:pt x="6084" y="27798"/>
                      <a:pt x="6061" y="27801"/>
                      <a:pt x="6038" y="27807"/>
                    </a:cubicBezTo>
                    <a:cubicBezTo>
                      <a:pt x="5873" y="27830"/>
                      <a:pt x="5691" y="27854"/>
                      <a:pt x="5516" y="27854"/>
                    </a:cubicBezTo>
                    <a:cubicBezTo>
                      <a:pt x="5443" y="27854"/>
                      <a:pt x="5372" y="27850"/>
                      <a:pt x="5304" y="27840"/>
                    </a:cubicBezTo>
                    <a:cubicBezTo>
                      <a:pt x="5281" y="27834"/>
                      <a:pt x="5259" y="27831"/>
                      <a:pt x="5238" y="27831"/>
                    </a:cubicBezTo>
                    <a:cubicBezTo>
                      <a:pt x="5138" y="27831"/>
                      <a:pt x="5065" y="27896"/>
                      <a:pt x="5037" y="28007"/>
                    </a:cubicBezTo>
                    <a:cubicBezTo>
                      <a:pt x="5037" y="28107"/>
                      <a:pt x="5104" y="28207"/>
                      <a:pt x="5237" y="28240"/>
                    </a:cubicBezTo>
                    <a:cubicBezTo>
                      <a:pt x="5337" y="28240"/>
                      <a:pt x="5471" y="28274"/>
                      <a:pt x="5571" y="28274"/>
                    </a:cubicBezTo>
                    <a:cubicBezTo>
                      <a:pt x="5771" y="28274"/>
                      <a:pt x="5938" y="28240"/>
                      <a:pt x="6138" y="28207"/>
                    </a:cubicBezTo>
                    <a:cubicBezTo>
                      <a:pt x="6238" y="28173"/>
                      <a:pt x="6305" y="28073"/>
                      <a:pt x="6305" y="27940"/>
                    </a:cubicBezTo>
                    <a:cubicBezTo>
                      <a:pt x="6277" y="27858"/>
                      <a:pt x="6204" y="27798"/>
                      <a:pt x="6105" y="27798"/>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958" name="Google Shape;2958;p30"/>
          <p:cNvSpPr/>
          <p:nvPr/>
        </p:nvSpPr>
        <p:spPr>
          <a:xfrm>
            <a:off x="875150" y="1318578"/>
            <a:ext cx="1424664" cy="441115"/>
          </a:xfrm>
          <a:custGeom>
            <a:avLst/>
            <a:gdLst/>
            <a:ahLst/>
            <a:cxnLst/>
            <a:rect l="l" t="t" r="r" b="b"/>
            <a:pathLst>
              <a:path w="75200" h="23284" extrusionOk="0">
                <a:moveTo>
                  <a:pt x="34682" y="0"/>
                </a:moveTo>
                <a:cubicBezTo>
                  <a:pt x="27023" y="0"/>
                  <a:pt x="20396" y="4165"/>
                  <a:pt x="16870" y="10396"/>
                </a:cubicBezTo>
                <a:cubicBezTo>
                  <a:pt x="16445" y="11034"/>
                  <a:pt x="16019" y="11764"/>
                  <a:pt x="15715" y="12554"/>
                </a:cubicBezTo>
                <a:cubicBezTo>
                  <a:pt x="14104" y="11308"/>
                  <a:pt x="12189" y="10578"/>
                  <a:pt x="10123" y="10578"/>
                </a:cubicBezTo>
                <a:cubicBezTo>
                  <a:pt x="4530" y="10578"/>
                  <a:pt x="1" y="15867"/>
                  <a:pt x="1" y="22402"/>
                </a:cubicBezTo>
                <a:cubicBezTo>
                  <a:pt x="1" y="22706"/>
                  <a:pt x="1" y="22980"/>
                  <a:pt x="62" y="23283"/>
                </a:cubicBezTo>
                <a:lnTo>
                  <a:pt x="75200" y="23283"/>
                </a:lnTo>
                <a:cubicBezTo>
                  <a:pt x="74531" y="20274"/>
                  <a:pt x="71826" y="18025"/>
                  <a:pt x="68604" y="18025"/>
                </a:cubicBezTo>
                <a:cubicBezTo>
                  <a:pt x="67570" y="18025"/>
                  <a:pt x="66598" y="18268"/>
                  <a:pt x="65686" y="18694"/>
                </a:cubicBezTo>
                <a:cubicBezTo>
                  <a:pt x="63923" y="15046"/>
                  <a:pt x="60579" y="12554"/>
                  <a:pt x="56780" y="12554"/>
                </a:cubicBezTo>
                <a:cubicBezTo>
                  <a:pt x="55716" y="12554"/>
                  <a:pt x="54683" y="12767"/>
                  <a:pt x="53740" y="13101"/>
                </a:cubicBezTo>
                <a:cubicBezTo>
                  <a:pt x="50822" y="5472"/>
                  <a:pt x="43406" y="0"/>
                  <a:pt x="34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0"/>
          <p:cNvSpPr/>
          <p:nvPr/>
        </p:nvSpPr>
        <p:spPr>
          <a:xfrm flipH="1">
            <a:off x="6280610" y="1109101"/>
            <a:ext cx="507736" cy="130449"/>
          </a:xfrm>
          <a:custGeom>
            <a:avLst/>
            <a:gdLst/>
            <a:ahLst/>
            <a:cxnLst/>
            <a:rect l="l" t="t" r="r" b="b"/>
            <a:pathLst>
              <a:path w="60337" h="15502" extrusionOk="0">
                <a:moveTo>
                  <a:pt x="25138" y="0"/>
                </a:moveTo>
                <a:cubicBezTo>
                  <a:pt x="20062" y="0"/>
                  <a:pt x="15655" y="3009"/>
                  <a:pt x="13588" y="7356"/>
                </a:cubicBezTo>
                <a:cubicBezTo>
                  <a:pt x="12250" y="6626"/>
                  <a:pt x="10791" y="6201"/>
                  <a:pt x="9180" y="6201"/>
                </a:cubicBezTo>
                <a:cubicBezTo>
                  <a:pt x="4104" y="6201"/>
                  <a:pt x="1" y="10304"/>
                  <a:pt x="1" y="15411"/>
                </a:cubicBezTo>
                <a:lnTo>
                  <a:pt x="1" y="15502"/>
                </a:lnTo>
                <a:lnTo>
                  <a:pt x="60124" y="15502"/>
                </a:lnTo>
                <a:cubicBezTo>
                  <a:pt x="60245" y="14955"/>
                  <a:pt x="60336" y="14347"/>
                  <a:pt x="60336" y="13739"/>
                </a:cubicBezTo>
                <a:cubicBezTo>
                  <a:pt x="60215" y="8754"/>
                  <a:pt x="56142" y="4681"/>
                  <a:pt x="51126" y="4681"/>
                </a:cubicBezTo>
                <a:cubicBezTo>
                  <a:pt x="49272" y="4681"/>
                  <a:pt x="47509" y="5259"/>
                  <a:pt x="46111" y="6201"/>
                </a:cubicBezTo>
                <a:cubicBezTo>
                  <a:pt x="44774" y="3465"/>
                  <a:pt x="41977" y="1581"/>
                  <a:pt x="38755" y="1581"/>
                </a:cubicBezTo>
                <a:cubicBezTo>
                  <a:pt x="36840" y="1581"/>
                  <a:pt x="35047" y="2219"/>
                  <a:pt x="33679" y="3313"/>
                </a:cubicBezTo>
                <a:cubicBezTo>
                  <a:pt x="31400" y="1277"/>
                  <a:pt x="28421" y="0"/>
                  <a:pt x="25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30"/>
          <p:cNvSpPr/>
          <p:nvPr/>
        </p:nvSpPr>
        <p:spPr>
          <a:xfrm>
            <a:off x="6894809" y="2913364"/>
            <a:ext cx="1027984" cy="318292"/>
          </a:xfrm>
          <a:custGeom>
            <a:avLst/>
            <a:gdLst/>
            <a:ahLst/>
            <a:cxnLst/>
            <a:rect l="l" t="t" r="r" b="b"/>
            <a:pathLst>
              <a:path w="75200" h="23284" extrusionOk="0">
                <a:moveTo>
                  <a:pt x="34682" y="0"/>
                </a:moveTo>
                <a:cubicBezTo>
                  <a:pt x="27023" y="0"/>
                  <a:pt x="20396" y="4165"/>
                  <a:pt x="16870" y="10396"/>
                </a:cubicBezTo>
                <a:cubicBezTo>
                  <a:pt x="16445" y="11034"/>
                  <a:pt x="16019" y="11764"/>
                  <a:pt x="15715" y="12554"/>
                </a:cubicBezTo>
                <a:cubicBezTo>
                  <a:pt x="14104" y="11308"/>
                  <a:pt x="12189" y="10578"/>
                  <a:pt x="10123" y="10578"/>
                </a:cubicBezTo>
                <a:cubicBezTo>
                  <a:pt x="4530" y="10578"/>
                  <a:pt x="1" y="15867"/>
                  <a:pt x="1" y="22402"/>
                </a:cubicBezTo>
                <a:cubicBezTo>
                  <a:pt x="1" y="22706"/>
                  <a:pt x="1" y="22980"/>
                  <a:pt x="62" y="23283"/>
                </a:cubicBezTo>
                <a:lnTo>
                  <a:pt x="75200" y="23283"/>
                </a:lnTo>
                <a:cubicBezTo>
                  <a:pt x="74531" y="20274"/>
                  <a:pt x="71826" y="18025"/>
                  <a:pt x="68604" y="18025"/>
                </a:cubicBezTo>
                <a:cubicBezTo>
                  <a:pt x="67570" y="18025"/>
                  <a:pt x="66598" y="18268"/>
                  <a:pt x="65686" y="18694"/>
                </a:cubicBezTo>
                <a:cubicBezTo>
                  <a:pt x="63923" y="15046"/>
                  <a:pt x="60579" y="12554"/>
                  <a:pt x="56780" y="12554"/>
                </a:cubicBezTo>
                <a:cubicBezTo>
                  <a:pt x="55716" y="12554"/>
                  <a:pt x="54683" y="12767"/>
                  <a:pt x="53740" y="13101"/>
                </a:cubicBezTo>
                <a:cubicBezTo>
                  <a:pt x="50822" y="5472"/>
                  <a:pt x="43406" y="0"/>
                  <a:pt x="34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12_1">
    <p:spTree>
      <p:nvGrpSpPr>
        <p:cNvPr id="1" name="Shape 2961"/>
        <p:cNvGrpSpPr/>
        <p:nvPr/>
      </p:nvGrpSpPr>
      <p:grpSpPr>
        <a:xfrm>
          <a:off x="0" y="0"/>
          <a:ext cx="0" cy="0"/>
          <a:chOff x="0" y="0"/>
          <a:chExt cx="0" cy="0"/>
        </a:xfrm>
      </p:grpSpPr>
      <p:grpSp>
        <p:nvGrpSpPr>
          <p:cNvPr id="2962" name="Google Shape;2962;p31"/>
          <p:cNvGrpSpPr/>
          <p:nvPr/>
        </p:nvGrpSpPr>
        <p:grpSpPr>
          <a:xfrm>
            <a:off x="-31332" y="834127"/>
            <a:ext cx="9175031" cy="4538153"/>
            <a:chOff x="131" y="-474086"/>
            <a:chExt cx="9143942" cy="5236733"/>
          </a:xfrm>
        </p:grpSpPr>
        <p:sp>
          <p:nvSpPr>
            <p:cNvPr id="2963" name="Google Shape;2963;p31"/>
            <p:cNvSpPr/>
            <p:nvPr/>
          </p:nvSpPr>
          <p:spPr>
            <a:xfrm>
              <a:off x="131" y="-474086"/>
              <a:ext cx="4276328" cy="4653499"/>
            </a:xfrm>
            <a:custGeom>
              <a:avLst/>
              <a:gdLst/>
              <a:ahLst/>
              <a:cxnLst/>
              <a:rect l="l" t="t" r="r" b="b"/>
              <a:pathLst>
                <a:path w="107540" h="117025" extrusionOk="0">
                  <a:moveTo>
                    <a:pt x="4246" y="1"/>
                  </a:moveTo>
                  <a:cubicBezTo>
                    <a:pt x="2825" y="1"/>
                    <a:pt x="1403" y="102"/>
                    <a:pt x="0" y="306"/>
                  </a:cubicBezTo>
                  <a:lnTo>
                    <a:pt x="0" y="117025"/>
                  </a:lnTo>
                  <a:cubicBezTo>
                    <a:pt x="1155" y="117025"/>
                    <a:pt x="2280" y="116934"/>
                    <a:pt x="3374" y="116812"/>
                  </a:cubicBezTo>
                  <a:cubicBezTo>
                    <a:pt x="36262" y="113621"/>
                    <a:pt x="69241" y="111554"/>
                    <a:pt x="102282" y="110642"/>
                  </a:cubicBezTo>
                  <a:cubicBezTo>
                    <a:pt x="104896" y="102283"/>
                    <a:pt x="107540" y="93286"/>
                    <a:pt x="104318" y="85140"/>
                  </a:cubicBezTo>
                  <a:cubicBezTo>
                    <a:pt x="103589" y="83073"/>
                    <a:pt x="102403" y="81097"/>
                    <a:pt x="100488" y="79790"/>
                  </a:cubicBezTo>
                  <a:cubicBezTo>
                    <a:pt x="99242" y="78891"/>
                    <a:pt x="97639" y="78336"/>
                    <a:pt x="96047" y="78336"/>
                  </a:cubicBezTo>
                  <a:cubicBezTo>
                    <a:pt x="95271" y="78336"/>
                    <a:pt x="94498" y="78468"/>
                    <a:pt x="93771" y="78757"/>
                  </a:cubicBezTo>
                  <a:cubicBezTo>
                    <a:pt x="95139" y="72526"/>
                    <a:pt x="92859" y="65717"/>
                    <a:pt x="87935" y="61158"/>
                  </a:cubicBezTo>
                  <a:cubicBezTo>
                    <a:pt x="83779" y="57334"/>
                    <a:pt x="77849" y="55135"/>
                    <a:pt x="71919" y="55135"/>
                  </a:cubicBezTo>
                  <a:cubicBezTo>
                    <a:pt x="70779" y="55135"/>
                    <a:pt x="69639" y="55216"/>
                    <a:pt x="68512" y="55383"/>
                  </a:cubicBezTo>
                  <a:cubicBezTo>
                    <a:pt x="68056" y="51766"/>
                    <a:pt x="68330" y="48392"/>
                    <a:pt x="65989" y="45383"/>
                  </a:cubicBezTo>
                  <a:cubicBezTo>
                    <a:pt x="64621" y="43650"/>
                    <a:pt x="62706" y="42100"/>
                    <a:pt x="60457" y="41370"/>
                  </a:cubicBezTo>
                  <a:cubicBezTo>
                    <a:pt x="59743" y="41151"/>
                    <a:pt x="58824" y="41037"/>
                    <a:pt x="57858" y="41037"/>
                  </a:cubicBezTo>
                  <a:cubicBezTo>
                    <a:pt x="55740" y="41037"/>
                    <a:pt x="53401" y="41588"/>
                    <a:pt x="52524" y="42799"/>
                  </a:cubicBezTo>
                  <a:lnTo>
                    <a:pt x="52524" y="42799"/>
                  </a:lnTo>
                  <a:cubicBezTo>
                    <a:pt x="53679" y="37905"/>
                    <a:pt x="52463" y="32008"/>
                    <a:pt x="49636" y="27723"/>
                  </a:cubicBezTo>
                  <a:cubicBezTo>
                    <a:pt x="47752" y="24866"/>
                    <a:pt x="44195" y="23042"/>
                    <a:pt x="40761" y="21887"/>
                  </a:cubicBezTo>
                  <a:cubicBezTo>
                    <a:pt x="39531" y="21447"/>
                    <a:pt x="38185" y="21218"/>
                    <a:pt x="36850" y="21218"/>
                  </a:cubicBezTo>
                  <a:cubicBezTo>
                    <a:pt x="34489" y="21218"/>
                    <a:pt x="32159" y="21934"/>
                    <a:pt x="30548" y="23467"/>
                  </a:cubicBezTo>
                  <a:cubicBezTo>
                    <a:pt x="30548" y="15960"/>
                    <a:pt x="26231" y="8543"/>
                    <a:pt x="19332" y="4197"/>
                  </a:cubicBezTo>
                  <a:cubicBezTo>
                    <a:pt x="14960" y="1434"/>
                    <a:pt x="9602" y="1"/>
                    <a:pt x="4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31"/>
            <p:cNvSpPr/>
            <p:nvPr/>
          </p:nvSpPr>
          <p:spPr>
            <a:xfrm>
              <a:off x="3307783" y="754708"/>
              <a:ext cx="5836289" cy="4007940"/>
            </a:xfrm>
            <a:custGeom>
              <a:avLst/>
              <a:gdLst/>
              <a:ahLst/>
              <a:cxnLst/>
              <a:rect l="l" t="t" r="r" b="b"/>
              <a:pathLst>
                <a:path w="209731" h="142644" extrusionOk="0">
                  <a:moveTo>
                    <a:pt x="112119" y="1"/>
                  </a:moveTo>
                  <a:cubicBezTo>
                    <a:pt x="110126" y="1"/>
                    <a:pt x="108130" y="129"/>
                    <a:pt x="106142" y="392"/>
                  </a:cubicBezTo>
                  <a:cubicBezTo>
                    <a:pt x="88057" y="2763"/>
                    <a:pt x="71765" y="16897"/>
                    <a:pt x="67935" y="34769"/>
                  </a:cubicBezTo>
                  <a:cubicBezTo>
                    <a:pt x="64597" y="33280"/>
                    <a:pt x="60944" y="32544"/>
                    <a:pt x="57288" y="32544"/>
                  </a:cubicBezTo>
                  <a:cubicBezTo>
                    <a:pt x="52289" y="32544"/>
                    <a:pt x="47285" y="33920"/>
                    <a:pt x="43071" y="36623"/>
                  </a:cubicBezTo>
                  <a:cubicBezTo>
                    <a:pt x="35776" y="41304"/>
                    <a:pt x="31126" y="49785"/>
                    <a:pt x="31004" y="58447"/>
                  </a:cubicBezTo>
                  <a:cubicBezTo>
                    <a:pt x="28635" y="58002"/>
                    <a:pt x="26218" y="57780"/>
                    <a:pt x="23800" y="57780"/>
                  </a:cubicBezTo>
                  <a:cubicBezTo>
                    <a:pt x="15172" y="57780"/>
                    <a:pt x="6529" y="60599"/>
                    <a:pt x="0" y="66107"/>
                  </a:cubicBezTo>
                  <a:cubicBezTo>
                    <a:pt x="791" y="66685"/>
                    <a:pt x="1551" y="67262"/>
                    <a:pt x="2280" y="67931"/>
                  </a:cubicBezTo>
                  <a:cubicBezTo>
                    <a:pt x="7204" y="72490"/>
                    <a:pt x="9454" y="79299"/>
                    <a:pt x="8116" y="85530"/>
                  </a:cubicBezTo>
                  <a:cubicBezTo>
                    <a:pt x="8834" y="85241"/>
                    <a:pt x="9600" y="85109"/>
                    <a:pt x="10374" y="85109"/>
                  </a:cubicBezTo>
                  <a:cubicBezTo>
                    <a:pt x="11960" y="85109"/>
                    <a:pt x="13577" y="85664"/>
                    <a:pt x="14864" y="86563"/>
                  </a:cubicBezTo>
                  <a:cubicBezTo>
                    <a:pt x="16718" y="87870"/>
                    <a:pt x="17904" y="89846"/>
                    <a:pt x="18694" y="91883"/>
                  </a:cubicBezTo>
                  <a:cubicBezTo>
                    <a:pt x="21885" y="100029"/>
                    <a:pt x="19271" y="109056"/>
                    <a:pt x="16627" y="117354"/>
                  </a:cubicBezTo>
                  <a:lnTo>
                    <a:pt x="16445" y="117354"/>
                  </a:lnTo>
                  <a:lnTo>
                    <a:pt x="53649" y="142643"/>
                  </a:lnTo>
                  <a:cubicBezTo>
                    <a:pt x="104562" y="126260"/>
                    <a:pt x="154836" y="107779"/>
                    <a:pt x="204229" y="87262"/>
                  </a:cubicBezTo>
                  <a:cubicBezTo>
                    <a:pt x="206205" y="86472"/>
                    <a:pt x="208181" y="85591"/>
                    <a:pt x="209731" y="84162"/>
                  </a:cubicBezTo>
                  <a:lnTo>
                    <a:pt x="209731" y="37626"/>
                  </a:lnTo>
                  <a:cubicBezTo>
                    <a:pt x="206077" y="34248"/>
                    <a:pt x="201502" y="32086"/>
                    <a:pt x="196834" y="32086"/>
                  </a:cubicBezTo>
                  <a:cubicBezTo>
                    <a:pt x="195328" y="32086"/>
                    <a:pt x="193812" y="32312"/>
                    <a:pt x="192314" y="32794"/>
                  </a:cubicBezTo>
                  <a:cubicBezTo>
                    <a:pt x="191007" y="24556"/>
                    <a:pt x="184563" y="17322"/>
                    <a:pt x="176569" y="15012"/>
                  </a:cubicBezTo>
                  <a:cubicBezTo>
                    <a:pt x="174657" y="14464"/>
                    <a:pt x="172678" y="14200"/>
                    <a:pt x="170698" y="14200"/>
                  </a:cubicBezTo>
                  <a:cubicBezTo>
                    <a:pt x="164338" y="14200"/>
                    <a:pt x="157968" y="16924"/>
                    <a:pt x="153772" y="21699"/>
                  </a:cubicBezTo>
                  <a:cubicBezTo>
                    <a:pt x="144299" y="8464"/>
                    <a:pt x="128319" y="1"/>
                    <a:pt x="112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5" name="Google Shape;2965;p31"/>
          <p:cNvGrpSpPr/>
          <p:nvPr/>
        </p:nvGrpSpPr>
        <p:grpSpPr>
          <a:xfrm>
            <a:off x="-65450" y="3592910"/>
            <a:ext cx="9236161" cy="1590441"/>
            <a:chOff x="-65450" y="4543325"/>
            <a:chExt cx="9236161" cy="639168"/>
          </a:xfrm>
        </p:grpSpPr>
        <p:sp>
          <p:nvSpPr>
            <p:cNvPr id="2966" name="Google Shape;2966;p31"/>
            <p:cNvSpPr/>
            <p:nvPr/>
          </p:nvSpPr>
          <p:spPr>
            <a:xfrm>
              <a:off x="-38725" y="4543325"/>
              <a:ext cx="9209436" cy="639168"/>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31"/>
            <p:cNvSpPr/>
            <p:nvPr/>
          </p:nvSpPr>
          <p:spPr>
            <a:xfrm>
              <a:off x="-65450" y="4670975"/>
              <a:ext cx="9209483" cy="5113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8" name="Google Shape;2968;p31"/>
          <p:cNvGrpSpPr/>
          <p:nvPr/>
        </p:nvGrpSpPr>
        <p:grpSpPr>
          <a:xfrm>
            <a:off x="6869298" y="3288564"/>
            <a:ext cx="402839" cy="477041"/>
            <a:chOff x="4572005" y="4329235"/>
            <a:chExt cx="402839" cy="477041"/>
          </a:xfrm>
        </p:grpSpPr>
        <p:sp>
          <p:nvSpPr>
            <p:cNvPr id="2969" name="Google Shape;2969;p31"/>
            <p:cNvSpPr/>
            <p:nvPr/>
          </p:nvSpPr>
          <p:spPr>
            <a:xfrm rot="-860518">
              <a:off x="4618306" y="4361226"/>
              <a:ext cx="310239" cy="412860"/>
            </a:xfrm>
            <a:custGeom>
              <a:avLst/>
              <a:gdLst/>
              <a:ahLst/>
              <a:cxnLst/>
              <a:rect l="l" t="t" r="r" b="b"/>
              <a:pathLst>
                <a:path w="12410" h="16515" extrusionOk="0">
                  <a:moveTo>
                    <a:pt x="9018" y="1"/>
                  </a:moveTo>
                  <a:cubicBezTo>
                    <a:pt x="7913" y="1"/>
                    <a:pt x="2736" y="5740"/>
                    <a:pt x="2736" y="5740"/>
                  </a:cubicBezTo>
                  <a:cubicBezTo>
                    <a:pt x="1371" y="6968"/>
                    <a:pt x="3088" y="7080"/>
                    <a:pt x="3758" y="7080"/>
                  </a:cubicBezTo>
                  <a:cubicBezTo>
                    <a:pt x="3906" y="7080"/>
                    <a:pt x="4003" y="7074"/>
                    <a:pt x="4004" y="7074"/>
                  </a:cubicBezTo>
                  <a:lnTo>
                    <a:pt x="4004" y="7074"/>
                  </a:lnTo>
                  <a:cubicBezTo>
                    <a:pt x="4003" y="7074"/>
                    <a:pt x="67" y="11144"/>
                    <a:pt x="268" y="11611"/>
                  </a:cubicBezTo>
                  <a:cubicBezTo>
                    <a:pt x="501" y="12078"/>
                    <a:pt x="1669" y="12612"/>
                    <a:pt x="1669" y="12612"/>
                  </a:cubicBezTo>
                  <a:cubicBezTo>
                    <a:pt x="1669" y="12612"/>
                    <a:pt x="1" y="14480"/>
                    <a:pt x="401" y="14947"/>
                  </a:cubicBezTo>
                  <a:cubicBezTo>
                    <a:pt x="835" y="15414"/>
                    <a:pt x="5938" y="16281"/>
                    <a:pt x="10075" y="16514"/>
                  </a:cubicBezTo>
                  <a:cubicBezTo>
                    <a:pt x="10308" y="16514"/>
                    <a:pt x="9474" y="13612"/>
                    <a:pt x="9474" y="13612"/>
                  </a:cubicBezTo>
                  <a:cubicBezTo>
                    <a:pt x="9474" y="13612"/>
                    <a:pt x="12109" y="13612"/>
                    <a:pt x="11776" y="12645"/>
                  </a:cubicBezTo>
                  <a:cubicBezTo>
                    <a:pt x="11442" y="11678"/>
                    <a:pt x="10208" y="8642"/>
                    <a:pt x="10208" y="8642"/>
                  </a:cubicBezTo>
                  <a:cubicBezTo>
                    <a:pt x="10208" y="8642"/>
                    <a:pt x="12410" y="8609"/>
                    <a:pt x="11909" y="7775"/>
                  </a:cubicBezTo>
                  <a:cubicBezTo>
                    <a:pt x="11442" y="6941"/>
                    <a:pt x="9741" y="836"/>
                    <a:pt x="9174" y="69"/>
                  </a:cubicBezTo>
                  <a:cubicBezTo>
                    <a:pt x="9139" y="23"/>
                    <a:pt x="9086" y="1"/>
                    <a:pt x="90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31"/>
            <p:cNvSpPr/>
            <p:nvPr/>
          </p:nvSpPr>
          <p:spPr>
            <a:xfrm rot="-860518">
              <a:off x="4754826" y="4508283"/>
              <a:ext cx="70073" cy="287715"/>
            </a:xfrm>
            <a:custGeom>
              <a:avLst/>
              <a:gdLst/>
              <a:ahLst/>
              <a:cxnLst/>
              <a:rect l="l" t="t" r="r" b="b"/>
              <a:pathLst>
                <a:path w="2803" h="11509" extrusionOk="0">
                  <a:moveTo>
                    <a:pt x="2803" y="0"/>
                  </a:moveTo>
                  <a:lnTo>
                    <a:pt x="1" y="11508"/>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31"/>
            <p:cNvSpPr/>
            <p:nvPr/>
          </p:nvSpPr>
          <p:spPr>
            <a:xfrm rot="-860518">
              <a:off x="4749822" y="4503256"/>
              <a:ext cx="80097" cy="297739"/>
            </a:xfrm>
            <a:custGeom>
              <a:avLst/>
              <a:gdLst/>
              <a:ahLst/>
              <a:cxnLst/>
              <a:rect l="l" t="t" r="r" b="b"/>
              <a:pathLst>
                <a:path w="3204" h="11910" extrusionOk="0">
                  <a:moveTo>
                    <a:pt x="3036" y="1"/>
                  </a:moveTo>
                  <a:cubicBezTo>
                    <a:pt x="2936" y="1"/>
                    <a:pt x="2836" y="34"/>
                    <a:pt x="2803" y="168"/>
                  </a:cubicBezTo>
                  <a:lnTo>
                    <a:pt x="1" y="11676"/>
                  </a:lnTo>
                  <a:cubicBezTo>
                    <a:pt x="1" y="11809"/>
                    <a:pt x="34" y="11876"/>
                    <a:pt x="168" y="11909"/>
                  </a:cubicBezTo>
                  <a:lnTo>
                    <a:pt x="201" y="11909"/>
                  </a:lnTo>
                  <a:cubicBezTo>
                    <a:pt x="334" y="11909"/>
                    <a:pt x="434" y="11876"/>
                    <a:pt x="434" y="11743"/>
                  </a:cubicBezTo>
                  <a:lnTo>
                    <a:pt x="3203" y="234"/>
                  </a:lnTo>
                  <a:cubicBezTo>
                    <a:pt x="3203" y="134"/>
                    <a:pt x="3170" y="34"/>
                    <a:pt x="303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31"/>
            <p:cNvSpPr/>
            <p:nvPr/>
          </p:nvSpPr>
          <p:spPr>
            <a:xfrm rot="-860518">
              <a:off x="4748177" y="4542535"/>
              <a:ext cx="90922" cy="83622"/>
            </a:xfrm>
            <a:custGeom>
              <a:avLst/>
              <a:gdLst/>
              <a:ahLst/>
              <a:cxnLst/>
              <a:rect l="l" t="t" r="r" b="b"/>
              <a:pathLst>
                <a:path w="3637" h="3345" extrusionOk="0">
                  <a:moveTo>
                    <a:pt x="220" y="1"/>
                  </a:moveTo>
                  <a:cubicBezTo>
                    <a:pt x="202" y="1"/>
                    <a:pt x="185" y="3"/>
                    <a:pt x="167" y="9"/>
                  </a:cubicBezTo>
                  <a:cubicBezTo>
                    <a:pt x="67" y="43"/>
                    <a:pt x="0" y="143"/>
                    <a:pt x="34" y="276"/>
                  </a:cubicBezTo>
                  <a:cubicBezTo>
                    <a:pt x="1034" y="3211"/>
                    <a:pt x="1301" y="3312"/>
                    <a:pt x="1401" y="3345"/>
                  </a:cubicBezTo>
                  <a:lnTo>
                    <a:pt x="1601" y="3345"/>
                  </a:lnTo>
                  <a:cubicBezTo>
                    <a:pt x="1868" y="3211"/>
                    <a:pt x="3069" y="1610"/>
                    <a:pt x="3569" y="943"/>
                  </a:cubicBezTo>
                  <a:cubicBezTo>
                    <a:pt x="3636" y="843"/>
                    <a:pt x="3603" y="710"/>
                    <a:pt x="3536" y="643"/>
                  </a:cubicBezTo>
                  <a:cubicBezTo>
                    <a:pt x="3499" y="606"/>
                    <a:pt x="3463" y="592"/>
                    <a:pt x="3426" y="592"/>
                  </a:cubicBezTo>
                  <a:cubicBezTo>
                    <a:pt x="3362" y="592"/>
                    <a:pt x="3299" y="634"/>
                    <a:pt x="3236" y="676"/>
                  </a:cubicBezTo>
                  <a:cubicBezTo>
                    <a:pt x="2535" y="1544"/>
                    <a:pt x="1768" y="2544"/>
                    <a:pt x="1501" y="2878"/>
                  </a:cubicBezTo>
                  <a:cubicBezTo>
                    <a:pt x="1234" y="2511"/>
                    <a:pt x="767" y="1277"/>
                    <a:pt x="401" y="143"/>
                  </a:cubicBezTo>
                  <a:cubicBezTo>
                    <a:pt x="373" y="60"/>
                    <a:pt x="300" y="1"/>
                    <a:pt x="22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1"/>
            <p:cNvSpPr/>
            <p:nvPr/>
          </p:nvSpPr>
          <p:spPr>
            <a:xfrm rot="-860518">
              <a:off x="4743447" y="4632910"/>
              <a:ext cx="100096" cy="80272"/>
            </a:xfrm>
            <a:custGeom>
              <a:avLst/>
              <a:gdLst/>
              <a:ahLst/>
              <a:cxnLst/>
              <a:rect l="l" t="t" r="r" b="b"/>
              <a:pathLst>
                <a:path w="4004" h="3211" extrusionOk="0">
                  <a:moveTo>
                    <a:pt x="285" y="0"/>
                  </a:moveTo>
                  <a:cubicBezTo>
                    <a:pt x="269" y="0"/>
                    <a:pt x="251" y="3"/>
                    <a:pt x="234" y="9"/>
                  </a:cubicBezTo>
                  <a:cubicBezTo>
                    <a:pt x="101" y="42"/>
                    <a:pt x="1" y="142"/>
                    <a:pt x="68" y="276"/>
                  </a:cubicBezTo>
                  <a:cubicBezTo>
                    <a:pt x="401" y="1643"/>
                    <a:pt x="935" y="3211"/>
                    <a:pt x="1502" y="3211"/>
                  </a:cubicBezTo>
                  <a:cubicBezTo>
                    <a:pt x="2102" y="3211"/>
                    <a:pt x="3603" y="1943"/>
                    <a:pt x="3937" y="1643"/>
                  </a:cubicBezTo>
                  <a:cubicBezTo>
                    <a:pt x="4004" y="1543"/>
                    <a:pt x="4004" y="1443"/>
                    <a:pt x="3937" y="1343"/>
                  </a:cubicBezTo>
                  <a:cubicBezTo>
                    <a:pt x="3887" y="1293"/>
                    <a:pt x="3837" y="1268"/>
                    <a:pt x="3787" y="1268"/>
                  </a:cubicBezTo>
                  <a:cubicBezTo>
                    <a:pt x="3737" y="1268"/>
                    <a:pt x="3687" y="1293"/>
                    <a:pt x="3637" y="1343"/>
                  </a:cubicBezTo>
                  <a:cubicBezTo>
                    <a:pt x="2936" y="1910"/>
                    <a:pt x="1835" y="2811"/>
                    <a:pt x="1569" y="2811"/>
                  </a:cubicBezTo>
                  <a:cubicBezTo>
                    <a:pt x="1302" y="2711"/>
                    <a:pt x="801" y="1510"/>
                    <a:pt x="468" y="175"/>
                  </a:cubicBezTo>
                  <a:cubicBezTo>
                    <a:pt x="440" y="65"/>
                    <a:pt x="367" y="0"/>
                    <a:pt x="28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4" name="Google Shape;2974;p31"/>
          <p:cNvGrpSpPr/>
          <p:nvPr/>
        </p:nvGrpSpPr>
        <p:grpSpPr>
          <a:xfrm>
            <a:off x="6623664" y="3366512"/>
            <a:ext cx="337015" cy="399092"/>
            <a:chOff x="4572005" y="4329235"/>
            <a:chExt cx="402839" cy="477041"/>
          </a:xfrm>
        </p:grpSpPr>
        <p:sp>
          <p:nvSpPr>
            <p:cNvPr id="2975" name="Google Shape;2975;p31"/>
            <p:cNvSpPr/>
            <p:nvPr/>
          </p:nvSpPr>
          <p:spPr>
            <a:xfrm rot="-860518">
              <a:off x="4618306" y="4361226"/>
              <a:ext cx="310239" cy="412860"/>
            </a:xfrm>
            <a:custGeom>
              <a:avLst/>
              <a:gdLst/>
              <a:ahLst/>
              <a:cxnLst/>
              <a:rect l="l" t="t" r="r" b="b"/>
              <a:pathLst>
                <a:path w="12410" h="16515" extrusionOk="0">
                  <a:moveTo>
                    <a:pt x="9018" y="1"/>
                  </a:moveTo>
                  <a:cubicBezTo>
                    <a:pt x="7913" y="1"/>
                    <a:pt x="2736" y="5740"/>
                    <a:pt x="2736" y="5740"/>
                  </a:cubicBezTo>
                  <a:cubicBezTo>
                    <a:pt x="1371" y="6968"/>
                    <a:pt x="3088" y="7080"/>
                    <a:pt x="3758" y="7080"/>
                  </a:cubicBezTo>
                  <a:cubicBezTo>
                    <a:pt x="3906" y="7080"/>
                    <a:pt x="4003" y="7074"/>
                    <a:pt x="4004" y="7074"/>
                  </a:cubicBezTo>
                  <a:lnTo>
                    <a:pt x="4004" y="7074"/>
                  </a:lnTo>
                  <a:cubicBezTo>
                    <a:pt x="4003" y="7074"/>
                    <a:pt x="67" y="11144"/>
                    <a:pt x="268" y="11611"/>
                  </a:cubicBezTo>
                  <a:cubicBezTo>
                    <a:pt x="501" y="12078"/>
                    <a:pt x="1669" y="12612"/>
                    <a:pt x="1669" y="12612"/>
                  </a:cubicBezTo>
                  <a:cubicBezTo>
                    <a:pt x="1669" y="12612"/>
                    <a:pt x="1" y="14480"/>
                    <a:pt x="401" y="14947"/>
                  </a:cubicBezTo>
                  <a:cubicBezTo>
                    <a:pt x="835" y="15414"/>
                    <a:pt x="5938" y="16281"/>
                    <a:pt x="10075" y="16514"/>
                  </a:cubicBezTo>
                  <a:cubicBezTo>
                    <a:pt x="10308" y="16514"/>
                    <a:pt x="9474" y="13612"/>
                    <a:pt x="9474" y="13612"/>
                  </a:cubicBezTo>
                  <a:cubicBezTo>
                    <a:pt x="9474" y="13612"/>
                    <a:pt x="12109" y="13612"/>
                    <a:pt x="11776" y="12645"/>
                  </a:cubicBezTo>
                  <a:cubicBezTo>
                    <a:pt x="11442" y="11678"/>
                    <a:pt x="10208" y="8642"/>
                    <a:pt x="10208" y="8642"/>
                  </a:cubicBezTo>
                  <a:cubicBezTo>
                    <a:pt x="10208" y="8642"/>
                    <a:pt x="12410" y="8609"/>
                    <a:pt x="11909" y="7775"/>
                  </a:cubicBezTo>
                  <a:cubicBezTo>
                    <a:pt x="11442" y="6941"/>
                    <a:pt x="9741" y="836"/>
                    <a:pt x="9174" y="69"/>
                  </a:cubicBezTo>
                  <a:cubicBezTo>
                    <a:pt x="9139" y="23"/>
                    <a:pt x="9086" y="1"/>
                    <a:pt x="90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31"/>
            <p:cNvSpPr/>
            <p:nvPr/>
          </p:nvSpPr>
          <p:spPr>
            <a:xfrm rot="-860518">
              <a:off x="4754826" y="4508283"/>
              <a:ext cx="70073" cy="287715"/>
            </a:xfrm>
            <a:custGeom>
              <a:avLst/>
              <a:gdLst/>
              <a:ahLst/>
              <a:cxnLst/>
              <a:rect l="l" t="t" r="r" b="b"/>
              <a:pathLst>
                <a:path w="2803" h="11509" extrusionOk="0">
                  <a:moveTo>
                    <a:pt x="2803" y="0"/>
                  </a:moveTo>
                  <a:lnTo>
                    <a:pt x="1" y="11508"/>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31"/>
            <p:cNvSpPr/>
            <p:nvPr/>
          </p:nvSpPr>
          <p:spPr>
            <a:xfrm rot="-860518">
              <a:off x="4749822" y="4503256"/>
              <a:ext cx="80097" cy="297739"/>
            </a:xfrm>
            <a:custGeom>
              <a:avLst/>
              <a:gdLst/>
              <a:ahLst/>
              <a:cxnLst/>
              <a:rect l="l" t="t" r="r" b="b"/>
              <a:pathLst>
                <a:path w="3204" h="11910" extrusionOk="0">
                  <a:moveTo>
                    <a:pt x="3036" y="1"/>
                  </a:moveTo>
                  <a:cubicBezTo>
                    <a:pt x="2936" y="1"/>
                    <a:pt x="2836" y="34"/>
                    <a:pt x="2803" y="168"/>
                  </a:cubicBezTo>
                  <a:lnTo>
                    <a:pt x="1" y="11676"/>
                  </a:lnTo>
                  <a:cubicBezTo>
                    <a:pt x="1" y="11809"/>
                    <a:pt x="34" y="11876"/>
                    <a:pt x="168" y="11909"/>
                  </a:cubicBezTo>
                  <a:lnTo>
                    <a:pt x="201" y="11909"/>
                  </a:lnTo>
                  <a:cubicBezTo>
                    <a:pt x="334" y="11909"/>
                    <a:pt x="434" y="11876"/>
                    <a:pt x="434" y="11743"/>
                  </a:cubicBezTo>
                  <a:lnTo>
                    <a:pt x="3203" y="234"/>
                  </a:lnTo>
                  <a:cubicBezTo>
                    <a:pt x="3203" y="134"/>
                    <a:pt x="3170" y="34"/>
                    <a:pt x="303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31"/>
            <p:cNvSpPr/>
            <p:nvPr/>
          </p:nvSpPr>
          <p:spPr>
            <a:xfrm rot="-860518">
              <a:off x="4748177" y="4542535"/>
              <a:ext cx="90922" cy="83622"/>
            </a:xfrm>
            <a:custGeom>
              <a:avLst/>
              <a:gdLst/>
              <a:ahLst/>
              <a:cxnLst/>
              <a:rect l="l" t="t" r="r" b="b"/>
              <a:pathLst>
                <a:path w="3637" h="3345" extrusionOk="0">
                  <a:moveTo>
                    <a:pt x="220" y="1"/>
                  </a:moveTo>
                  <a:cubicBezTo>
                    <a:pt x="202" y="1"/>
                    <a:pt x="185" y="3"/>
                    <a:pt x="167" y="9"/>
                  </a:cubicBezTo>
                  <a:cubicBezTo>
                    <a:pt x="67" y="43"/>
                    <a:pt x="0" y="143"/>
                    <a:pt x="34" y="276"/>
                  </a:cubicBezTo>
                  <a:cubicBezTo>
                    <a:pt x="1034" y="3211"/>
                    <a:pt x="1301" y="3312"/>
                    <a:pt x="1401" y="3345"/>
                  </a:cubicBezTo>
                  <a:lnTo>
                    <a:pt x="1601" y="3345"/>
                  </a:lnTo>
                  <a:cubicBezTo>
                    <a:pt x="1868" y="3211"/>
                    <a:pt x="3069" y="1610"/>
                    <a:pt x="3569" y="943"/>
                  </a:cubicBezTo>
                  <a:cubicBezTo>
                    <a:pt x="3636" y="843"/>
                    <a:pt x="3603" y="710"/>
                    <a:pt x="3536" y="643"/>
                  </a:cubicBezTo>
                  <a:cubicBezTo>
                    <a:pt x="3499" y="606"/>
                    <a:pt x="3463" y="592"/>
                    <a:pt x="3426" y="592"/>
                  </a:cubicBezTo>
                  <a:cubicBezTo>
                    <a:pt x="3362" y="592"/>
                    <a:pt x="3299" y="634"/>
                    <a:pt x="3236" y="676"/>
                  </a:cubicBezTo>
                  <a:cubicBezTo>
                    <a:pt x="2535" y="1544"/>
                    <a:pt x="1768" y="2544"/>
                    <a:pt x="1501" y="2878"/>
                  </a:cubicBezTo>
                  <a:cubicBezTo>
                    <a:pt x="1234" y="2511"/>
                    <a:pt x="767" y="1277"/>
                    <a:pt x="401" y="143"/>
                  </a:cubicBezTo>
                  <a:cubicBezTo>
                    <a:pt x="373" y="60"/>
                    <a:pt x="300" y="1"/>
                    <a:pt x="22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31"/>
            <p:cNvSpPr/>
            <p:nvPr/>
          </p:nvSpPr>
          <p:spPr>
            <a:xfrm rot="-860518">
              <a:off x="4743447" y="4632910"/>
              <a:ext cx="100096" cy="80272"/>
            </a:xfrm>
            <a:custGeom>
              <a:avLst/>
              <a:gdLst/>
              <a:ahLst/>
              <a:cxnLst/>
              <a:rect l="l" t="t" r="r" b="b"/>
              <a:pathLst>
                <a:path w="4004" h="3211" extrusionOk="0">
                  <a:moveTo>
                    <a:pt x="285" y="0"/>
                  </a:moveTo>
                  <a:cubicBezTo>
                    <a:pt x="269" y="0"/>
                    <a:pt x="251" y="3"/>
                    <a:pt x="234" y="9"/>
                  </a:cubicBezTo>
                  <a:cubicBezTo>
                    <a:pt x="101" y="42"/>
                    <a:pt x="1" y="142"/>
                    <a:pt x="68" y="276"/>
                  </a:cubicBezTo>
                  <a:cubicBezTo>
                    <a:pt x="401" y="1643"/>
                    <a:pt x="935" y="3211"/>
                    <a:pt x="1502" y="3211"/>
                  </a:cubicBezTo>
                  <a:cubicBezTo>
                    <a:pt x="2102" y="3211"/>
                    <a:pt x="3603" y="1943"/>
                    <a:pt x="3937" y="1643"/>
                  </a:cubicBezTo>
                  <a:cubicBezTo>
                    <a:pt x="4004" y="1543"/>
                    <a:pt x="4004" y="1443"/>
                    <a:pt x="3937" y="1343"/>
                  </a:cubicBezTo>
                  <a:cubicBezTo>
                    <a:pt x="3887" y="1293"/>
                    <a:pt x="3837" y="1268"/>
                    <a:pt x="3787" y="1268"/>
                  </a:cubicBezTo>
                  <a:cubicBezTo>
                    <a:pt x="3737" y="1268"/>
                    <a:pt x="3687" y="1293"/>
                    <a:pt x="3637" y="1343"/>
                  </a:cubicBezTo>
                  <a:cubicBezTo>
                    <a:pt x="2936" y="1910"/>
                    <a:pt x="1835" y="2811"/>
                    <a:pt x="1569" y="2811"/>
                  </a:cubicBezTo>
                  <a:cubicBezTo>
                    <a:pt x="1302" y="2711"/>
                    <a:pt x="801" y="1510"/>
                    <a:pt x="468" y="175"/>
                  </a:cubicBezTo>
                  <a:cubicBezTo>
                    <a:pt x="440" y="65"/>
                    <a:pt x="367" y="0"/>
                    <a:pt x="28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0" name="Google Shape;2980;p31"/>
          <p:cNvGrpSpPr/>
          <p:nvPr/>
        </p:nvGrpSpPr>
        <p:grpSpPr>
          <a:xfrm flipH="1">
            <a:off x="8121966" y="718350"/>
            <a:ext cx="664025" cy="297950"/>
            <a:chOff x="6561950" y="201375"/>
            <a:chExt cx="664025" cy="297950"/>
          </a:xfrm>
        </p:grpSpPr>
        <p:sp>
          <p:nvSpPr>
            <p:cNvPr id="2981" name="Google Shape;2981;p31"/>
            <p:cNvSpPr/>
            <p:nvPr/>
          </p:nvSpPr>
          <p:spPr>
            <a:xfrm>
              <a:off x="6561950" y="280950"/>
              <a:ext cx="156500" cy="122200"/>
            </a:xfrm>
            <a:custGeom>
              <a:avLst/>
              <a:gdLst/>
              <a:ahLst/>
              <a:cxnLst/>
              <a:rect l="l" t="t" r="r" b="b"/>
              <a:pathLst>
                <a:path w="6260" h="4888" extrusionOk="0">
                  <a:moveTo>
                    <a:pt x="2005" y="0"/>
                  </a:moveTo>
                  <a:cubicBezTo>
                    <a:pt x="1476" y="0"/>
                    <a:pt x="976" y="216"/>
                    <a:pt x="709" y="896"/>
                  </a:cubicBezTo>
                  <a:cubicBezTo>
                    <a:pt x="0" y="2699"/>
                    <a:pt x="3210" y="2730"/>
                    <a:pt x="3432" y="2730"/>
                  </a:cubicBezTo>
                  <a:cubicBezTo>
                    <a:pt x="3440" y="2730"/>
                    <a:pt x="3444" y="2730"/>
                    <a:pt x="3444" y="2730"/>
                  </a:cubicBezTo>
                  <a:lnTo>
                    <a:pt x="3444" y="2730"/>
                  </a:lnTo>
                  <a:cubicBezTo>
                    <a:pt x="3444" y="2730"/>
                    <a:pt x="2377" y="3798"/>
                    <a:pt x="2977" y="4665"/>
                  </a:cubicBezTo>
                  <a:cubicBezTo>
                    <a:pt x="3087" y="4816"/>
                    <a:pt x="3273" y="4888"/>
                    <a:pt x="3489" y="4888"/>
                  </a:cubicBezTo>
                  <a:cubicBezTo>
                    <a:pt x="4521" y="4888"/>
                    <a:pt x="6260" y="3253"/>
                    <a:pt x="3944" y="662"/>
                  </a:cubicBezTo>
                  <a:cubicBezTo>
                    <a:pt x="3944" y="662"/>
                    <a:pt x="2931"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31"/>
            <p:cNvSpPr/>
            <p:nvPr/>
          </p:nvSpPr>
          <p:spPr>
            <a:xfrm>
              <a:off x="6662700" y="221275"/>
              <a:ext cx="112625" cy="128850"/>
            </a:xfrm>
            <a:custGeom>
              <a:avLst/>
              <a:gdLst/>
              <a:ahLst/>
              <a:cxnLst/>
              <a:rect l="l" t="t" r="r" b="b"/>
              <a:pathLst>
                <a:path w="4505" h="5154" extrusionOk="0">
                  <a:moveTo>
                    <a:pt x="1767" y="1"/>
                  </a:moveTo>
                  <a:cubicBezTo>
                    <a:pt x="1" y="1"/>
                    <a:pt x="248" y="2782"/>
                    <a:pt x="248" y="2782"/>
                  </a:cubicBezTo>
                  <a:cubicBezTo>
                    <a:pt x="903" y="4580"/>
                    <a:pt x="1892" y="5153"/>
                    <a:pt x="2729" y="5153"/>
                  </a:cubicBezTo>
                  <a:cubicBezTo>
                    <a:pt x="3724" y="5153"/>
                    <a:pt x="4505" y="4342"/>
                    <a:pt x="4251" y="3816"/>
                  </a:cubicBezTo>
                  <a:cubicBezTo>
                    <a:pt x="3981" y="3313"/>
                    <a:pt x="3432" y="3197"/>
                    <a:pt x="2981" y="3197"/>
                  </a:cubicBezTo>
                  <a:cubicBezTo>
                    <a:pt x="2595" y="3197"/>
                    <a:pt x="2283" y="3283"/>
                    <a:pt x="2283" y="3283"/>
                  </a:cubicBezTo>
                  <a:cubicBezTo>
                    <a:pt x="2283" y="3283"/>
                    <a:pt x="3984" y="247"/>
                    <a:pt x="1983" y="14"/>
                  </a:cubicBezTo>
                  <a:cubicBezTo>
                    <a:pt x="1908" y="5"/>
                    <a:pt x="1836" y="1"/>
                    <a:pt x="1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31"/>
            <p:cNvSpPr/>
            <p:nvPr/>
          </p:nvSpPr>
          <p:spPr>
            <a:xfrm>
              <a:off x="6583825" y="243075"/>
              <a:ext cx="71750" cy="36925"/>
            </a:xfrm>
            <a:custGeom>
              <a:avLst/>
              <a:gdLst/>
              <a:ahLst/>
              <a:cxnLst/>
              <a:rect l="l" t="t" r="r" b="b"/>
              <a:pathLst>
                <a:path w="2870" h="1477" extrusionOk="0">
                  <a:moveTo>
                    <a:pt x="966" y="0"/>
                  </a:moveTo>
                  <a:cubicBezTo>
                    <a:pt x="662" y="0"/>
                    <a:pt x="380" y="48"/>
                    <a:pt x="167" y="109"/>
                  </a:cubicBezTo>
                  <a:cubicBezTo>
                    <a:pt x="34" y="142"/>
                    <a:pt x="1" y="276"/>
                    <a:pt x="34" y="376"/>
                  </a:cubicBezTo>
                  <a:cubicBezTo>
                    <a:pt x="61" y="458"/>
                    <a:pt x="134" y="518"/>
                    <a:pt x="215" y="518"/>
                  </a:cubicBezTo>
                  <a:cubicBezTo>
                    <a:pt x="232" y="518"/>
                    <a:pt x="250" y="515"/>
                    <a:pt x="267" y="509"/>
                  </a:cubicBezTo>
                  <a:cubicBezTo>
                    <a:pt x="295" y="509"/>
                    <a:pt x="597" y="428"/>
                    <a:pt x="973" y="428"/>
                  </a:cubicBezTo>
                  <a:cubicBezTo>
                    <a:pt x="1496" y="428"/>
                    <a:pt x="2164" y="586"/>
                    <a:pt x="2436" y="1343"/>
                  </a:cubicBezTo>
                  <a:cubicBezTo>
                    <a:pt x="2469" y="1443"/>
                    <a:pt x="2536" y="1477"/>
                    <a:pt x="2636" y="1477"/>
                  </a:cubicBezTo>
                  <a:lnTo>
                    <a:pt x="2703" y="1477"/>
                  </a:lnTo>
                  <a:cubicBezTo>
                    <a:pt x="2803" y="1443"/>
                    <a:pt x="2869" y="1310"/>
                    <a:pt x="2803" y="1210"/>
                  </a:cubicBezTo>
                  <a:cubicBezTo>
                    <a:pt x="2477" y="256"/>
                    <a:pt x="1665" y="0"/>
                    <a:pt x="96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31"/>
            <p:cNvSpPr/>
            <p:nvPr/>
          </p:nvSpPr>
          <p:spPr>
            <a:xfrm>
              <a:off x="6643875" y="201375"/>
              <a:ext cx="30875" cy="71950"/>
            </a:xfrm>
            <a:custGeom>
              <a:avLst/>
              <a:gdLst/>
              <a:ahLst/>
              <a:cxnLst/>
              <a:rect l="l" t="t" r="r" b="b"/>
              <a:pathLst>
                <a:path w="1235" h="2878" extrusionOk="0">
                  <a:moveTo>
                    <a:pt x="990" y="0"/>
                  </a:moveTo>
                  <a:cubicBezTo>
                    <a:pt x="971" y="0"/>
                    <a:pt x="952" y="3"/>
                    <a:pt x="934" y="9"/>
                  </a:cubicBezTo>
                  <a:cubicBezTo>
                    <a:pt x="901" y="9"/>
                    <a:pt x="467" y="176"/>
                    <a:pt x="234" y="710"/>
                  </a:cubicBezTo>
                  <a:cubicBezTo>
                    <a:pt x="0" y="1243"/>
                    <a:pt x="67" y="1910"/>
                    <a:pt x="434" y="2744"/>
                  </a:cubicBezTo>
                  <a:cubicBezTo>
                    <a:pt x="467" y="2811"/>
                    <a:pt x="534" y="2878"/>
                    <a:pt x="601" y="2878"/>
                  </a:cubicBezTo>
                  <a:cubicBezTo>
                    <a:pt x="634" y="2878"/>
                    <a:pt x="667" y="2878"/>
                    <a:pt x="701" y="2844"/>
                  </a:cubicBezTo>
                  <a:cubicBezTo>
                    <a:pt x="801" y="2811"/>
                    <a:pt x="868" y="2678"/>
                    <a:pt x="801" y="2578"/>
                  </a:cubicBezTo>
                  <a:cubicBezTo>
                    <a:pt x="501" y="1877"/>
                    <a:pt x="434" y="1277"/>
                    <a:pt x="601" y="876"/>
                  </a:cubicBezTo>
                  <a:cubicBezTo>
                    <a:pt x="768" y="509"/>
                    <a:pt x="1034" y="409"/>
                    <a:pt x="1068" y="409"/>
                  </a:cubicBezTo>
                  <a:cubicBezTo>
                    <a:pt x="1168" y="376"/>
                    <a:pt x="1235" y="243"/>
                    <a:pt x="1201" y="143"/>
                  </a:cubicBezTo>
                  <a:cubicBezTo>
                    <a:pt x="1174" y="60"/>
                    <a:pt x="1078" y="0"/>
                    <a:pt x="99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31"/>
            <p:cNvSpPr/>
            <p:nvPr/>
          </p:nvSpPr>
          <p:spPr>
            <a:xfrm>
              <a:off x="6757275" y="315500"/>
              <a:ext cx="468700" cy="183825"/>
            </a:xfrm>
            <a:custGeom>
              <a:avLst/>
              <a:gdLst/>
              <a:ahLst/>
              <a:cxnLst/>
              <a:rect l="l" t="t" r="r" b="b"/>
              <a:pathLst>
                <a:path w="18748" h="7353" extrusionOk="0">
                  <a:moveTo>
                    <a:pt x="5783" y="0"/>
                  </a:moveTo>
                  <a:cubicBezTo>
                    <a:pt x="5746" y="0"/>
                    <a:pt x="5708" y="5"/>
                    <a:pt x="5672" y="14"/>
                  </a:cubicBezTo>
                  <a:cubicBezTo>
                    <a:pt x="5538" y="47"/>
                    <a:pt x="5505" y="147"/>
                    <a:pt x="5505" y="248"/>
                  </a:cubicBezTo>
                  <a:cubicBezTo>
                    <a:pt x="5532" y="358"/>
                    <a:pt x="5606" y="423"/>
                    <a:pt x="5706" y="423"/>
                  </a:cubicBezTo>
                  <a:cubicBezTo>
                    <a:pt x="5727" y="423"/>
                    <a:pt x="5749" y="420"/>
                    <a:pt x="5772" y="414"/>
                  </a:cubicBezTo>
                  <a:cubicBezTo>
                    <a:pt x="5805" y="414"/>
                    <a:pt x="5838" y="514"/>
                    <a:pt x="5838" y="681"/>
                  </a:cubicBezTo>
                  <a:cubicBezTo>
                    <a:pt x="5838" y="715"/>
                    <a:pt x="5838" y="781"/>
                    <a:pt x="5838" y="815"/>
                  </a:cubicBezTo>
                  <a:cubicBezTo>
                    <a:pt x="5838" y="915"/>
                    <a:pt x="5905" y="1048"/>
                    <a:pt x="6039" y="1048"/>
                  </a:cubicBezTo>
                  <a:cubicBezTo>
                    <a:pt x="6139" y="1048"/>
                    <a:pt x="6239" y="948"/>
                    <a:pt x="6272" y="848"/>
                  </a:cubicBezTo>
                  <a:cubicBezTo>
                    <a:pt x="6272" y="781"/>
                    <a:pt x="6272" y="748"/>
                    <a:pt x="6272" y="681"/>
                  </a:cubicBezTo>
                  <a:cubicBezTo>
                    <a:pt x="6272" y="191"/>
                    <a:pt x="6023" y="0"/>
                    <a:pt x="5783" y="0"/>
                  </a:cubicBezTo>
                  <a:close/>
                  <a:moveTo>
                    <a:pt x="5182" y="606"/>
                  </a:moveTo>
                  <a:cubicBezTo>
                    <a:pt x="5094" y="606"/>
                    <a:pt x="4999" y="666"/>
                    <a:pt x="4971" y="748"/>
                  </a:cubicBezTo>
                  <a:cubicBezTo>
                    <a:pt x="4904" y="915"/>
                    <a:pt x="4904" y="1081"/>
                    <a:pt x="4904" y="1248"/>
                  </a:cubicBezTo>
                  <a:cubicBezTo>
                    <a:pt x="4904" y="1382"/>
                    <a:pt x="4904" y="1548"/>
                    <a:pt x="4938" y="1682"/>
                  </a:cubicBezTo>
                  <a:cubicBezTo>
                    <a:pt x="4971" y="1782"/>
                    <a:pt x="5071" y="1849"/>
                    <a:pt x="5138" y="1849"/>
                  </a:cubicBezTo>
                  <a:lnTo>
                    <a:pt x="5205" y="1849"/>
                  </a:lnTo>
                  <a:cubicBezTo>
                    <a:pt x="5305" y="1815"/>
                    <a:pt x="5371" y="1682"/>
                    <a:pt x="5371" y="1582"/>
                  </a:cubicBezTo>
                  <a:cubicBezTo>
                    <a:pt x="5338" y="1482"/>
                    <a:pt x="5305" y="1348"/>
                    <a:pt x="5305" y="1248"/>
                  </a:cubicBezTo>
                  <a:cubicBezTo>
                    <a:pt x="5305" y="1115"/>
                    <a:pt x="5338" y="981"/>
                    <a:pt x="5371" y="881"/>
                  </a:cubicBezTo>
                  <a:cubicBezTo>
                    <a:pt x="5405" y="781"/>
                    <a:pt x="5338" y="648"/>
                    <a:pt x="5238" y="614"/>
                  </a:cubicBezTo>
                  <a:cubicBezTo>
                    <a:pt x="5220" y="609"/>
                    <a:pt x="5201" y="606"/>
                    <a:pt x="5182" y="606"/>
                  </a:cubicBezTo>
                  <a:close/>
                  <a:moveTo>
                    <a:pt x="12007" y="2348"/>
                  </a:moveTo>
                  <a:cubicBezTo>
                    <a:pt x="11793" y="2348"/>
                    <a:pt x="11551" y="2474"/>
                    <a:pt x="11309" y="2716"/>
                  </a:cubicBezTo>
                  <a:cubicBezTo>
                    <a:pt x="11209" y="2816"/>
                    <a:pt x="11209" y="2949"/>
                    <a:pt x="11309" y="3016"/>
                  </a:cubicBezTo>
                  <a:cubicBezTo>
                    <a:pt x="11342" y="3050"/>
                    <a:pt x="11409" y="3083"/>
                    <a:pt x="11442" y="3083"/>
                  </a:cubicBezTo>
                  <a:cubicBezTo>
                    <a:pt x="11509" y="3083"/>
                    <a:pt x="11576" y="3050"/>
                    <a:pt x="11609" y="3016"/>
                  </a:cubicBezTo>
                  <a:cubicBezTo>
                    <a:pt x="11776" y="2816"/>
                    <a:pt x="11909" y="2749"/>
                    <a:pt x="11976" y="2749"/>
                  </a:cubicBezTo>
                  <a:cubicBezTo>
                    <a:pt x="12009" y="2749"/>
                    <a:pt x="12009" y="2783"/>
                    <a:pt x="12009" y="2783"/>
                  </a:cubicBezTo>
                  <a:lnTo>
                    <a:pt x="12043" y="2783"/>
                  </a:lnTo>
                  <a:cubicBezTo>
                    <a:pt x="12088" y="2813"/>
                    <a:pt x="12133" y="2829"/>
                    <a:pt x="12178" y="2829"/>
                  </a:cubicBezTo>
                  <a:cubicBezTo>
                    <a:pt x="12233" y="2829"/>
                    <a:pt x="12288" y="2804"/>
                    <a:pt x="12343" y="2749"/>
                  </a:cubicBezTo>
                  <a:cubicBezTo>
                    <a:pt x="12410" y="2683"/>
                    <a:pt x="12376" y="2549"/>
                    <a:pt x="12310" y="2449"/>
                  </a:cubicBezTo>
                  <a:cubicBezTo>
                    <a:pt x="12219" y="2381"/>
                    <a:pt x="12117" y="2348"/>
                    <a:pt x="12007" y="2348"/>
                  </a:cubicBezTo>
                  <a:close/>
                  <a:moveTo>
                    <a:pt x="5830" y="1436"/>
                  </a:moveTo>
                  <a:cubicBezTo>
                    <a:pt x="5748" y="1436"/>
                    <a:pt x="5664" y="1480"/>
                    <a:pt x="5638" y="1582"/>
                  </a:cubicBezTo>
                  <a:cubicBezTo>
                    <a:pt x="5572" y="1782"/>
                    <a:pt x="5471" y="2015"/>
                    <a:pt x="5338" y="2249"/>
                  </a:cubicBezTo>
                  <a:cubicBezTo>
                    <a:pt x="5338" y="2282"/>
                    <a:pt x="5305" y="2282"/>
                    <a:pt x="5305" y="2316"/>
                  </a:cubicBezTo>
                  <a:cubicBezTo>
                    <a:pt x="5271" y="2416"/>
                    <a:pt x="5305" y="2549"/>
                    <a:pt x="5405" y="2583"/>
                  </a:cubicBezTo>
                  <a:cubicBezTo>
                    <a:pt x="5572" y="2783"/>
                    <a:pt x="5738" y="2949"/>
                    <a:pt x="5938" y="3150"/>
                  </a:cubicBezTo>
                  <a:cubicBezTo>
                    <a:pt x="6005" y="3183"/>
                    <a:pt x="6039" y="3183"/>
                    <a:pt x="6072" y="3183"/>
                  </a:cubicBezTo>
                  <a:cubicBezTo>
                    <a:pt x="6139" y="3183"/>
                    <a:pt x="6205" y="3150"/>
                    <a:pt x="6239" y="3116"/>
                  </a:cubicBezTo>
                  <a:cubicBezTo>
                    <a:pt x="6305" y="3016"/>
                    <a:pt x="6305" y="2883"/>
                    <a:pt x="6205" y="2816"/>
                  </a:cubicBezTo>
                  <a:cubicBezTo>
                    <a:pt x="6039" y="2683"/>
                    <a:pt x="5905" y="2516"/>
                    <a:pt x="5772" y="2349"/>
                  </a:cubicBezTo>
                  <a:cubicBezTo>
                    <a:pt x="5872" y="2116"/>
                    <a:pt x="5972" y="1915"/>
                    <a:pt x="6039" y="1715"/>
                  </a:cubicBezTo>
                  <a:cubicBezTo>
                    <a:pt x="6072" y="1615"/>
                    <a:pt x="6005" y="1482"/>
                    <a:pt x="5905" y="1448"/>
                  </a:cubicBezTo>
                  <a:cubicBezTo>
                    <a:pt x="5881" y="1441"/>
                    <a:pt x="5856" y="1436"/>
                    <a:pt x="5830" y="1436"/>
                  </a:cubicBezTo>
                  <a:close/>
                  <a:moveTo>
                    <a:pt x="5092" y="2915"/>
                  </a:moveTo>
                  <a:cubicBezTo>
                    <a:pt x="5023" y="2915"/>
                    <a:pt x="4959" y="2952"/>
                    <a:pt x="4938" y="3016"/>
                  </a:cubicBezTo>
                  <a:cubicBezTo>
                    <a:pt x="4771" y="3250"/>
                    <a:pt x="4604" y="3450"/>
                    <a:pt x="4437" y="3650"/>
                  </a:cubicBezTo>
                  <a:cubicBezTo>
                    <a:pt x="4337" y="3717"/>
                    <a:pt x="4371" y="3850"/>
                    <a:pt x="4437" y="3950"/>
                  </a:cubicBezTo>
                  <a:cubicBezTo>
                    <a:pt x="4471" y="3984"/>
                    <a:pt x="4537" y="3984"/>
                    <a:pt x="4571" y="3984"/>
                  </a:cubicBezTo>
                  <a:cubicBezTo>
                    <a:pt x="4638" y="3984"/>
                    <a:pt x="4704" y="3984"/>
                    <a:pt x="4738" y="3917"/>
                  </a:cubicBezTo>
                  <a:cubicBezTo>
                    <a:pt x="4938" y="3750"/>
                    <a:pt x="5105" y="3517"/>
                    <a:pt x="5271" y="3250"/>
                  </a:cubicBezTo>
                  <a:cubicBezTo>
                    <a:pt x="5338" y="3150"/>
                    <a:pt x="5305" y="3016"/>
                    <a:pt x="5205" y="2949"/>
                  </a:cubicBezTo>
                  <a:cubicBezTo>
                    <a:pt x="5169" y="2926"/>
                    <a:pt x="5129" y="2915"/>
                    <a:pt x="5092" y="2915"/>
                  </a:cubicBezTo>
                  <a:close/>
                  <a:moveTo>
                    <a:pt x="220" y="3086"/>
                  </a:moveTo>
                  <a:cubicBezTo>
                    <a:pt x="175" y="3086"/>
                    <a:pt x="131" y="3104"/>
                    <a:pt x="101" y="3150"/>
                  </a:cubicBezTo>
                  <a:cubicBezTo>
                    <a:pt x="1" y="3216"/>
                    <a:pt x="1" y="3350"/>
                    <a:pt x="68" y="3416"/>
                  </a:cubicBezTo>
                  <a:cubicBezTo>
                    <a:pt x="68" y="3450"/>
                    <a:pt x="334" y="3717"/>
                    <a:pt x="701" y="4017"/>
                  </a:cubicBezTo>
                  <a:cubicBezTo>
                    <a:pt x="768" y="4050"/>
                    <a:pt x="801" y="4050"/>
                    <a:pt x="835" y="4050"/>
                  </a:cubicBezTo>
                  <a:cubicBezTo>
                    <a:pt x="902" y="4050"/>
                    <a:pt x="968" y="4017"/>
                    <a:pt x="1002" y="3984"/>
                  </a:cubicBezTo>
                  <a:cubicBezTo>
                    <a:pt x="1068" y="3883"/>
                    <a:pt x="1068" y="3750"/>
                    <a:pt x="968" y="3683"/>
                  </a:cubicBezTo>
                  <a:cubicBezTo>
                    <a:pt x="601" y="3416"/>
                    <a:pt x="368" y="3150"/>
                    <a:pt x="368" y="3150"/>
                  </a:cubicBezTo>
                  <a:cubicBezTo>
                    <a:pt x="331" y="3113"/>
                    <a:pt x="275" y="3086"/>
                    <a:pt x="220" y="3086"/>
                  </a:cubicBezTo>
                  <a:close/>
                  <a:moveTo>
                    <a:pt x="6754" y="3263"/>
                  </a:moveTo>
                  <a:cubicBezTo>
                    <a:pt x="6684" y="3263"/>
                    <a:pt x="6615" y="3286"/>
                    <a:pt x="6572" y="3350"/>
                  </a:cubicBezTo>
                  <a:cubicBezTo>
                    <a:pt x="6506" y="3450"/>
                    <a:pt x="6539" y="3583"/>
                    <a:pt x="6639" y="3650"/>
                  </a:cubicBezTo>
                  <a:cubicBezTo>
                    <a:pt x="6906" y="3817"/>
                    <a:pt x="7139" y="3950"/>
                    <a:pt x="7406" y="4050"/>
                  </a:cubicBezTo>
                  <a:cubicBezTo>
                    <a:pt x="7440" y="4084"/>
                    <a:pt x="7473" y="4084"/>
                    <a:pt x="7473" y="4084"/>
                  </a:cubicBezTo>
                  <a:cubicBezTo>
                    <a:pt x="7573" y="4084"/>
                    <a:pt x="7640" y="4050"/>
                    <a:pt x="7673" y="3950"/>
                  </a:cubicBezTo>
                  <a:cubicBezTo>
                    <a:pt x="7740" y="3850"/>
                    <a:pt x="7673" y="3750"/>
                    <a:pt x="7573" y="3683"/>
                  </a:cubicBezTo>
                  <a:cubicBezTo>
                    <a:pt x="7339" y="3583"/>
                    <a:pt x="7106" y="3450"/>
                    <a:pt x="6872" y="3283"/>
                  </a:cubicBezTo>
                  <a:cubicBezTo>
                    <a:pt x="6836" y="3271"/>
                    <a:pt x="6795" y="3263"/>
                    <a:pt x="6754" y="3263"/>
                  </a:cubicBezTo>
                  <a:close/>
                  <a:moveTo>
                    <a:pt x="12097" y="3170"/>
                  </a:moveTo>
                  <a:cubicBezTo>
                    <a:pt x="12036" y="3170"/>
                    <a:pt x="11979" y="3195"/>
                    <a:pt x="11943" y="3250"/>
                  </a:cubicBezTo>
                  <a:cubicBezTo>
                    <a:pt x="11809" y="3416"/>
                    <a:pt x="11643" y="3583"/>
                    <a:pt x="11376" y="3750"/>
                  </a:cubicBezTo>
                  <a:cubicBezTo>
                    <a:pt x="11276" y="3817"/>
                    <a:pt x="11242" y="3917"/>
                    <a:pt x="11309" y="4017"/>
                  </a:cubicBezTo>
                  <a:cubicBezTo>
                    <a:pt x="11342" y="4084"/>
                    <a:pt x="11409" y="4117"/>
                    <a:pt x="11509" y="4117"/>
                  </a:cubicBezTo>
                  <a:lnTo>
                    <a:pt x="11609" y="4117"/>
                  </a:lnTo>
                  <a:cubicBezTo>
                    <a:pt x="11876" y="3917"/>
                    <a:pt x="12143" y="3717"/>
                    <a:pt x="12276" y="3517"/>
                  </a:cubicBezTo>
                  <a:cubicBezTo>
                    <a:pt x="12343" y="3416"/>
                    <a:pt x="12343" y="3283"/>
                    <a:pt x="12243" y="3216"/>
                  </a:cubicBezTo>
                  <a:cubicBezTo>
                    <a:pt x="12198" y="3186"/>
                    <a:pt x="12146" y="3170"/>
                    <a:pt x="12097" y="3170"/>
                  </a:cubicBezTo>
                  <a:close/>
                  <a:moveTo>
                    <a:pt x="8273" y="3975"/>
                  </a:moveTo>
                  <a:cubicBezTo>
                    <a:pt x="8173" y="3975"/>
                    <a:pt x="8101" y="4035"/>
                    <a:pt x="8073" y="4117"/>
                  </a:cubicBezTo>
                  <a:cubicBezTo>
                    <a:pt x="8040" y="4217"/>
                    <a:pt x="8107" y="4350"/>
                    <a:pt x="8207" y="4384"/>
                  </a:cubicBezTo>
                  <a:cubicBezTo>
                    <a:pt x="8474" y="4484"/>
                    <a:pt x="8774" y="4517"/>
                    <a:pt x="9041" y="4551"/>
                  </a:cubicBezTo>
                  <a:cubicBezTo>
                    <a:pt x="9074" y="4584"/>
                    <a:pt x="9074" y="4584"/>
                    <a:pt x="9074" y="4584"/>
                  </a:cubicBezTo>
                  <a:cubicBezTo>
                    <a:pt x="9174" y="4584"/>
                    <a:pt x="9274" y="4484"/>
                    <a:pt x="9274" y="4384"/>
                  </a:cubicBezTo>
                  <a:cubicBezTo>
                    <a:pt x="9308" y="4284"/>
                    <a:pt x="9207" y="4184"/>
                    <a:pt x="9107" y="4150"/>
                  </a:cubicBezTo>
                  <a:cubicBezTo>
                    <a:pt x="8841" y="4117"/>
                    <a:pt x="8574" y="4050"/>
                    <a:pt x="8340" y="3984"/>
                  </a:cubicBezTo>
                  <a:cubicBezTo>
                    <a:pt x="8317" y="3978"/>
                    <a:pt x="8294" y="3975"/>
                    <a:pt x="8273" y="3975"/>
                  </a:cubicBezTo>
                  <a:close/>
                  <a:moveTo>
                    <a:pt x="10987" y="3356"/>
                  </a:moveTo>
                  <a:cubicBezTo>
                    <a:pt x="10909" y="3356"/>
                    <a:pt x="10833" y="3411"/>
                    <a:pt x="10809" y="3483"/>
                  </a:cubicBezTo>
                  <a:cubicBezTo>
                    <a:pt x="10709" y="3683"/>
                    <a:pt x="10642" y="3883"/>
                    <a:pt x="10575" y="4084"/>
                  </a:cubicBezTo>
                  <a:cubicBezTo>
                    <a:pt x="10375" y="4117"/>
                    <a:pt x="10141" y="4150"/>
                    <a:pt x="9908" y="4184"/>
                  </a:cubicBezTo>
                  <a:cubicBezTo>
                    <a:pt x="9775" y="4184"/>
                    <a:pt x="9708" y="4284"/>
                    <a:pt x="9708" y="4417"/>
                  </a:cubicBezTo>
                  <a:cubicBezTo>
                    <a:pt x="9708" y="4517"/>
                    <a:pt x="9808" y="4584"/>
                    <a:pt x="9908" y="4584"/>
                  </a:cubicBezTo>
                  <a:cubicBezTo>
                    <a:pt x="10141" y="4584"/>
                    <a:pt x="10375" y="4551"/>
                    <a:pt x="10608" y="4484"/>
                  </a:cubicBezTo>
                  <a:cubicBezTo>
                    <a:pt x="10608" y="4517"/>
                    <a:pt x="10675" y="4551"/>
                    <a:pt x="10709" y="4551"/>
                  </a:cubicBezTo>
                  <a:cubicBezTo>
                    <a:pt x="10726" y="4556"/>
                    <a:pt x="10744" y="4559"/>
                    <a:pt x="10762" y="4559"/>
                  </a:cubicBezTo>
                  <a:cubicBezTo>
                    <a:pt x="10850" y="4559"/>
                    <a:pt x="10942" y="4494"/>
                    <a:pt x="10942" y="4384"/>
                  </a:cubicBezTo>
                  <a:cubicBezTo>
                    <a:pt x="10975" y="4150"/>
                    <a:pt x="11075" y="3883"/>
                    <a:pt x="11176" y="3650"/>
                  </a:cubicBezTo>
                  <a:cubicBezTo>
                    <a:pt x="11242" y="3550"/>
                    <a:pt x="11176" y="3416"/>
                    <a:pt x="11075" y="3383"/>
                  </a:cubicBezTo>
                  <a:cubicBezTo>
                    <a:pt x="11047" y="3364"/>
                    <a:pt x="11017" y="3356"/>
                    <a:pt x="10987" y="3356"/>
                  </a:cubicBezTo>
                  <a:close/>
                  <a:moveTo>
                    <a:pt x="18566" y="3543"/>
                  </a:moveTo>
                  <a:cubicBezTo>
                    <a:pt x="18549" y="3543"/>
                    <a:pt x="18532" y="3545"/>
                    <a:pt x="18514" y="3550"/>
                  </a:cubicBezTo>
                  <a:cubicBezTo>
                    <a:pt x="18414" y="3550"/>
                    <a:pt x="18314" y="3650"/>
                    <a:pt x="18347" y="3750"/>
                  </a:cubicBezTo>
                  <a:cubicBezTo>
                    <a:pt x="18347" y="3750"/>
                    <a:pt x="18347" y="3817"/>
                    <a:pt x="18347" y="3883"/>
                  </a:cubicBezTo>
                  <a:cubicBezTo>
                    <a:pt x="18347" y="3984"/>
                    <a:pt x="18347" y="4150"/>
                    <a:pt x="18314" y="4350"/>
                  </a:cubicBezTo>
                  <a:cubicBezTo>
                    <a:pt x="18281" y="4451"/>
                    <a:pt x="18381" y="4551"/>
                    <a:pt x="18481" y="4584"/>
                  </a:cubicBezTo>
                  <a:lnTo>
                    <a:pt x="18514" y="4584"/>
                  </a:lnTo>
                  <a:cubicBezTo>
                    <a:pt x="18614" y="4584"/>
                    <a:pt x="18714" y="4517"/>
                    <a:pt x="18714" y="4417"/>
                  </a:cubicBezTo>
                  <a:cubicBezTo>
                    <a:pt x="18748" y="4184"/>
                    <a:pt x="18748" y="3984"/>
                    <a:pt x="18748" y="3883"/>
                  </a:cubicBezTo>
                  <a:cubicBezTo>
                    <a:pt x="18748" y="3783"/>
                    <a:pt x="18748" y="3717"/>
                    <a:pt x="18748" y="3717"/>
                  </a:cubicBezTo>
                  <a:cubicBezTo>
                    <a:pt x="18748" y="3630"/>
                    <a:pt x="18673" y="3543"/>
                    <a:pt x="18566" y="3543"/>
                  </a:cubicBezTo>
                  <a:close/>
                  <a:moveTo>
                    <a:pt x="1529" y="4084"/>
                  </a:moveTo>
                  <a:cubicBezTo>
                    <a:pt x="1457" y="4084"/>
                    <a:pt x="1391" y="4128"/>
                    <a:pt x="1369" y="4217"/>
                  </a:cubicBezTo>
                  <a:cubicBezTo>
                    <a:pt x="1302" y="4317"/>
                    <a:pt x="1369" y="4417"/>
                    <a:pt x="1469" y="4484"/>
                  </a:cubicBezTo>
                  <a:cubicBezTo>
                    <a:pt x="1735" y="4617"/>
                    <a:pt x="2002" y="4717"/>
                    <a:pt x="2303" y="4784"/>
                  </a:cubicBezTo>
                  <a:lnTo>
                    <a:pt x="2336" y="4784"/>
                  </a:lnTo>
                  <a:cubicBezTo>
                    <a:pt x="2436" y="4784"/>
                    <a:pt x="2503" y="4717"/>
                    <a:pt x="2536" y="4617"/>
                  </a:cubicBezTo>
                  <a:cubicBezTo>
                    <a:pt x="2569" y="4517"/>
                    <a:pt x="2503" y="4384"/>
                    <a:pt x="2369" y="4384"/>
                  </a:cubicBezTo>
                  <a:cubicBezTo>
                    <a:pt x="2136" y="4317"/>
                    <a:pt x="1902" y="4217"/>
                    <a:pt x="1635" y="4117"/>
                  </a:cubicBezTo>
                  <a:cubicBezTo>
                    <a:pt x="1602" y="4095"/>
                    <a:pt x="1565" y="4084"/>
                    <a:pt x="1529" y="4084"/>
                  </a:cubicBezTo>
                  <a:close/>
                  <a:moveTo>
                    <a:pt x="3916" y="4104"/>
                  </a:moveTo>
                  <a:cubicBezTo>
                    <a:pt x="3889" y="4104"/>
                    <a:pt x="3862" y="4109"/>
                    <a:pt x="3837" y="4117"/>
                  </a:cubicBezTo>
                  <a:cubicBezTo>
                    <a:pt x="3603" y="4250"/>
                    <a:pt x="3370" y="4350"/>
                    <a:pt x="3136" y="4384"/>
                  </a:cubicBezTo>
                  <a:cubicBezTo>
                    <a:pt x="3003" y="4417"/>
                    <a:pt x="2936" y="4517"/>
                    <a:pt x="2970" y="4617"/>
                  </a:cubicBezTo>
                  <a:cubicBezTo>
                    <a:pt x="2970" y="4717"/>
                    <a:pt x="3070" y="4817"/>
                    <a:pt x="3170" y="4817"/>
                  </a:cubicBezTo>
                  <a:lnTo>
                    <a:pt x="3203" y="4817"/>
                  </a:lnTo>
                  <a:cubicBezTo>
                    <a:pt x="3503" y="4751"/>
                    <a:pt x="3770" y="4651"/>
                    <a:pt x="4037" y="4484"/>
                  </a:cubicBezTo>
                  <a:cubicBezTo>
                    <a:pt x="4137" y="4417"/>
                    <a:pt x="4171" y="4317"/>
                    <a:pt x="4104" y="4217"/>
                  </a:cubicBezTo>
                  <a:cubicBezTo>
                    <a:pt x="4079" y="4142"/>
                    <a:pt x="3997" y="4104"/>
                    <a:pt x="3916" y="4104"/>
                  </a:cubicBezTo>
                  <a:close/>
                  <a:moveTo>
                    <a:pt x="18287" y="4972"/>
                  </a:moveTo>
                  <a:cubicBezTo>
                    <a:pt x="18199" y="4972"/>
                    <a:pt x="18130" y="5009"/>
                    <a:pt x="18080" y="5084"/>
                  </a:cubicBezTo>
                  <a:cubicBezTo>
                    <a:pt x="17980" y="5351"/>
                    <a:pt x="17847" y="5551"/>
                    <a:pt x="17680" y="5751"/>
                  </a:cubicBezTo>
                  <a:cubicBezTo>
                    <a:pt x="17613" y="5852"/>
                    <a:pt x="17647" y="5985"/>
                    <a:pt x="17714" y="6052"/>
                  </a:cubicBezTo>
                  <a:cubicBezTo>
                    <a:pt x="17747" y="6085"/>
                    <a:pt x="17814" y="6085"/>
                    <a:pt x="17847" y="6085"/>
                  </a:cubicBezTo>
                  <a:cubicBezTo>
                    <a:pt x="17914" y="6085"/>
                    <a:pt x="17980" y="6085"/>
                    <a:pt x="18014" y="6018"/>
                  </a:cubicBezTo>
                  <a:cubicBezTo>
                    <a:pt x="18214" y="5785"/>
                    <a:pt x="18347" y="5551"/>
                    <a:pt x="18481" y="5251"/>
                  </a:cubicBezTo>
                  <a:cubicBezTo>
                    <a:pt x="18514" y="5151"/>
                    <a:pt x="18481" y="5018"/>
                    <a:pt x="18381" y="4984"/>
                  </a:cubicBezTo>
                  <a:cubicBezTo>
                    <a:pt x="18347" y="4976"/>
                    <a:pt x="18316" y="4972"/>
                    <a:pt x="18287" y="4972"/>
                  </a:cubicBezTo>
                  <a:close/>
                  <a:moveTo>
                    <a:pt x="10749" y="4978"/>
                  </a:moveTo>
                  <a:cubicBezTo>
                    <a:pt x="10735" y="4978"/>
                    <a:pt x="10722" y="4980"/>
                    <a:pt x="10709" y="4984"/>
                  </a:cubicBezTo>
                  <a:cubicBezTo>
                    <a:pt x="10575" y="5018"/>
                    <a:pt x="10508" y="5118"/>
                    <a:pt x="10542" y="5218"/>
                  </a:cubicBezTo>
                  <a:cubicBezTo>
                    <a:pt x="10575" y="5518"/>
                    <a:pt x="10709" y="5818"/>
                    <a:pt x="10875" y="6085"/>
                  </a:cubicBezTo>
                  <a:cubicBezTo>
                    <a:pt x="10909" y="6118"/>
                    <a:pt x="10975" y="6152"/>
                    <a:pt x="11042" y="6152"/>
                  </a:cubicBezTo>
                  <a:cubicBezTo>
                    <a:pt x="11109" y="6152"/>
                    <a:pt x="11142" y="6152"/>
                    <a:pt x="11176" y="6118"/>
                  </a:cubicBezTo>
                  <a:cubicBezTo>
                    <a:pt x="11276" y="6052"/>
                    <a:pt x="11276" y="5918"/>
                    <a:pt x="11209" y="5818"/>
                  </a:cubicBezTo>
                  <a:cubicBezTo>
                    <a:pt x="11075" y="5618"/>
                    <a:pt x="10975" y="5385"/>
                    <a:pt x="10942" y="5151"/>
                  </a:cubicBezTo>
                  <a:cubicBezTo>
                    <a:pt x="10913" y="5064"/>
                    <a:pt x="10834" y="4978"/>
                    <a:pt x="10749" y="4978"/>
                  </a:cubicBezTo>
                  <a:close/>
                  <a:moveTo>
                    <a:pt x="17237" y="6249"/>
                  </a:moveTo>
                  <a:cubicBezTo>
                    <a:pt x="17194" y="6249"/>
                    <a:pt x="17151" y="6260"/>
                    <a:pt x="17113" y="6285"/>
                  </a:cubicBezTo>
                  <a:cubicBezTo>
                    <a:pt x="16913" y="6419"/>
                    <a:pt x="16679" y="6552"/>
                    <a:pt x="16446" y="6652"/>
                  </a:cubicBezTo>
                  <a:cubicBezTo>
                    <a:pt x="16313" y="6685"/>
                    <a:pt x="16279" y="6786"/>
                    <a:pt x="16313" y="6919"/>
                  </a:cubicBezTo>
                  <a:cubicBezTo>
                    <a:pt x="16346" y="6986"/>
                    <a:pt x="16413" y="7052"/>
                    <a:pt x="16513" y="7052"/>
                  </a:cubicBezTo>
                  <a:cubicBezTo>
                    <a:pt x="16546" y="7052"/>
                    <a:pt x="16546" y="7052"/>
                    <a:pt x="16579" y="7019"/>
                  </a:cubicBezTo>
                  <a:cubicBezTo>
                    <a:pt x="16880" y="6919"/>
                    <a:pt x="17146" y="6786"/>
                    <a:pt x="17380" y="6619"/>
                  </a:cubicBezTo>
                  <a:cubicBezTo>
                    <a:pt x="17447" y="6552"/>
                    <a:pt x="17480" y="6419"/>
                    <a:pt x="17413" y="6319"/>
                  </a:cubicBezTo>
                  <a:cubicBezTo>
                    <a:pt x="17372" y="6277"/>
                    <a:pt x="17305" y="6249"/>
                    <a:pt x="17237" y="6249"/>
                  </a:cubicBezTo>
                  <a:close/>
                  <a:moveTo>
                    <a:pt x="11661" y="6317"/>
                  </a:moveTo>
                  <a:cubicBezTo>
                    <a:pt x="11590" y="6317"/>
                    <a:pt x="11519" y="6354"/>
                    <a:pt x="11476" y="6419"/>
                  </a:cubicBezTo>
                  <a:cubicBezTo>
                    <a:pt x="11409" y="6519"/>
                    <a:pt x="11442" y="6619"/>
                    <a:pt x="11542" y="6685"/>
                  </a:cubicBezTo>
                  <a:cubicBezTo>
                    <a:pt x="11776" y="6852"/>
                    <a:pt x="12043" y="6986"/>
                    <a:pt x="12343" y="7086"/>
                  </a:cubicBezTo>
                  <a:lnTo>
                    <a:pt x="12410" y="7086"/>
                  </a:lnTo>
                  <a:cubicBezTo>
                    <a:pt x="12510" y="7086"/>
                    <a:pt x="12577" y="7019"/>
                    <a:pt x="12610" y="6952"/>
                  </a:cubicBezTo>
                  <a:cubicBezTo>
                    <a:pt x="12643" y="6819"/>
                    <a:pt x="12577" y="6719"/>
                    <a:pt x="12476" y="6685"/>
                  </a:cubicBezTo>
                  <a:cubicBezTo>
                    <a:pt x="12210" y="6585"/>
                    <a:pt x="11976" y="6485"/>
                    <a:pt x="11776" y="6352"/>
                  </a:cubicBezTo>
                  <a:cubicBezTo>
                    <a:pt x="11740" y="6328"/>
                    <a:pt x="11701" y="6317"/>
                    <a:pt x="11661" y="6317"/>
                  </a:cubicBezTo>
                  <a:close/>
                  <a:moveTo>
                    <a:pt x="13244" y="6852"/>
                  </a:moveTo>
                  <a:cubicBezTo>
                    <a:pt x="13144" y="6852"/>
                    <a:pt x="13044" y="6919"/>
                    <a:pt x="13010" y="7019"/>
                  </a:cubicBezTo>
                  <a:cubicBezTo>
                    <a:pt x="13010" y="7152"/>
                    <a:pt x="13077" y="7253"/>
                    <a:pt x="13177" y="7253"/>
                  </a:cubicBezTo>
                  <a:cubicBezTo>
                    <a:pt x="13344" y="7286"/>
                    <a:pt x="13544" y="7319"/>
                    <a:pt x="13711" y="7319"/>
                  </a:cubicBezTo>
                  <a:cubicBezTo>
                    <a:pt x="13811" y="7353"/>
                    <a:pt x="13944" y="7353"/>
                    <a:pt x="14044" y="7353"/>
                  </a:cubicBezTo>
                  <a:cubicBezTo>
                    <a:pt x="14144" y="7353"/>
                    <a:pt x="14244" y="7253"/>
                    <a:pt x="14244" y="7152"/>
                  </a:cubicBezTo>
                  <a:cubicBezTo>
                    <a:pt x="14278" y="7052"/>
                    <a:pt x="14178" y="6952"/>
                    <a:pt x="14044" y="6952"/>
                  </a:cubicBezTo>
                  <a:cubicBezTo>
                    <a:pt x="13944" y="6919"/>
                    <a:pt x="13844" y="6919"/>
                    <a:pt x="13744" y="6919"/>
                  </a:cubicBezTo>
                  <a:cubicBezTo>
                    <a:pt x="13577" y="6886"/>
                    <a:pt x="13410" y="6886"/>
                    <a:pt x="13244" y="6852"/>
                  </a:cubicBezTo>
                  <a:close/>
                  <a:moveTo>
                    <a:pt x="15719" y="6846"/>
                  </a:moveTo>
                  <a:cubicBezTo>
                    <a:pt x="15706" y="6846"/>
                    <a:pt x="15692" y="6848"/>
                    <a:pt x="15679" y="6852"/>
                  </a:cubicBezTo>
                  <a:cubicBezTo>
                    <a:pt x="15412" y="6886"/>
                    <a:pt x="15145" y="6919"/>
                    <a:pt x="14878" y="6952"/>
                  </a:cubicBezTo>
                  <a:cubicBezTo>
                    <a:pt x="14745" y="6952"/>
                    <a:pt x="14678" y="7052"/>
                    <a:pt x="14678" y="7152"/>
                  </a:cubicBezTo>
                  <a:cubicBezTo>
                    <a:pt x="14678" y="7253"/>
                    <a:pt x="14778" y="7353"/>
                    <a:pt x="14878" y="7353"/>
                  </a:cubicBezTo>
                  <a:cubicBezTo>
                    <a:pt x="15178" y="7353"/>
                    <a:pt x="15479" y="7319"/>
                    <a:pt x="15745" y="7253"/>
                  </a:cubicBezTo>
                  <a:cubicBezTo>
                    <a:pt x="15846" y="7253"/>
                    <a:pt x="15946" y="7119"/>
                    <a:pt x="15912" y="7019"/>
                  </a:cubicBezTo>
                  <a:cubicBezTo>
                    <a:pt x="15883" y="6932"/>
                    <a:pt x="15804" y="6846"/>
                    <a:pt x="15719" y="6846"/>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6" name="Google Shape;2986;p31"/>
          <p:cNvGrpSpPr/>
          <p:nvPr/>
        </p:nvGrpSpPr>
        <p:grpSpPr>
          <a:xfrm>
            <a:off x="6785264" y="3454808"/>
            <a:ext cx="337015" cy="399092"/>
            <a:chOff x="4572005" y="4329235"/>
            <a:chExt cx="402839" cy="477041"/>
          </a:xfrm>
        </p:grpSpPr>
        <p:sp>
          <p:nvSpPr>
            <p:cNvPr id="2987" name="Google Shape;2987;p31"/>
            <p:cNvSpPr/>
            <p:nvPr/>
          </p:nvSpPr>
          <p:spPr>
            <a:xfrm rot="-860518">
              <a:off x="4618306" y="4361226"/>
              <a:ext cx="310239" cy="412860"/>
            </a:xfrm>
            <a:custGeom>
              <a:avLst/>
              <a:gdLst/>
              <a:ahLst/>
              <a:cxnLst/>
              <a:rect l="l" t="t" r="r" b="b"/>
              <a:pathLst>
                <a:path w="12410" h="16515" extrusionOk="0">
                  <a:moveTo>
                    <a:pt x="9018" y="1"/>
                  </a:moveTo>
                  <a:cubicBezTo>
                    <a:pt x="7913" y="1"/>
                    <a:pt x="2736" y="5740"/>
                    <a:pt x="2736" y="5740"/>
                  </a:cubicBezTo>
                  <a:cubicBezTo>
                    <a:pt x="1371" y="6968"/>
                    <a:pt x="3088" y="7080"/>
                    <a:pt x="3758" y="7080"/>
                  </a:cubicBezTo>
                  <a:cubicBezTo>
                    <a:pt x="3906" y="7080"/>
                    <a:pt x="4003" y="7074"/>
                    <a:pt x="4004" y="7074"/>
                  </a:cubicBezTo>
                  <a:lnTo>
                    <a:pt x="4004" y="7074"/>
                  </a:lnTo>
                  <a:cubicBezTo>
                    <a:pt x="4003" y="7074"/>
                    <a:pt x="67" y="11144"/>
                    <a:pt x="268" y="11611"/>
                  </a:cubicBezTo>
                  <a:cubicBezTo>
                    <a:pt x="501" y="12078"/>
                    <a:pt x="1669" y="12612"/>
                    <a:pt x="1669" y="12612"/>
                  </a:cubicBezTo>
                  <a:cubicBezTo>
                    <a:pt x="1669" y="12612"/>
                    <a:pt x="1" y="14480"/>
                    <a:pt x="401" y="14947"/>
                  </a:cubicBezTo>
                  <a:cubicBezTo>
                    <a:pt x="835" y="15414"/>
                    <a:pt x="5938" y="16281"/>
                    <a:pt x="10075" y="16514"/>
                  </a:cubicBezTo>
                  <a:cubicBezTo>
                    <a:pt x="10308" y="16514"/>
                    <a:pt x="9474" y="13612"/>
                    <a:pt x="9474" y="13612"/>
                  </a:cubicBezTo>
                  <a:cubicBezTo>
                    <a:pt x="9474" y="13612"/>
                    <a:pt x="12109" y="13612"/>
                    <a:pt x="11776" y="12645"/>
                  </a:cubicBezTo>
                  <a:cubicBezTo>
                    <a:pt x="11442" y="11678"/>
                    <a:pt x="10208" y="8642"/>
                    <a:pt x="10208" y="8642"/>
                  </a:cubicBezTo>
                  <a:cubicBezTo>
                    <a:pt x="10208" y="8642"/>
                    <a:pt x="12410" y="8609"/>
                    <a:pt x="11909" y="7775"/>
                  </a:cubicBezTo>
                  <a:cubicBezTo>
                    <a:pt x="11442" y="6941"/>
                    <a:pt x="9741" y="836"/>
                    <a:pt x="9174" y="69"/>
                  </a:cubicBezTo>
                  <a:cubicBezTo>
                    <a:pt x="9139" y="23"/>
                    <a:pt x="9086" y="1"/>
                    <a:pt x="90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31"/>
            <p:cNvSpPr/>
            <p:nvPr/>
          </p:nvSpPr>
          <p:spPr>
            <a:xfrm rot="-860518">
              <a:off x="4754826" y="4508283"/>
              <a:ext cx="70073" cy="287715"/>
            </a:xfrm>
            <a:custGeom>
              <a:avLst/>
              <a:gdLst/>
              <a:ahLst/>
              <a:cxnLst/>
              <a:rect l="l" t="t" r="r" b="b"/>
              <a:pathLst>
                <a:path w="2803" h="11509" extrusionOk="0">
                  <a:moveTo>
                    <a:pt x="2803" y="0"/>
                  </a:moveTo>
                  <a:lnTo>
                    <a:pt x="1" y="11508"/>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31"/>
            <p:cNvSpPr/>
            <p:nvPr/>
          </p:nvSpPr>
          <p:spPr>
            <a:xfrm rot="-860518">
              <a:off x="4749822" y="4503256"/>
              <a:ext cx="80097" cy="297739"/>
            </a:xfrm>
            <a:custGeom>
              <a:avLst/>
              <a:gdLst/>
              <a:ahLst/>
              <a:cxnLst/>
              <a:rect l="l" t="t" r="r" b="b"/>
              <a:pathLst>
                <a:path w="3204" h="11910" extrusionOk="0">
                  <a:moveTo>
                    <a:pt x="3036" y="1"/>
                  </a:moveTo>
                  <a:cubicBezTo>
                    <a:pt x="2936" y="1"/>
                    <a:pt x="2836" y="34"/>
                    <a:pt x="2803" y="168"/>
                  </a:cubicBezTo>
                  <a:lnTo>
                    <a:pt x="1" y="11676"/>
                  </a:lnTo>
                  <a:cubicBezTo>
                    <a:pt x="1" y="11809"/>
                    <a:pt x="34" y="11876"/>
                    <a:pt x="168" y="11909"/>
                  </a:cubicBezTo>
                  <a:lnTo>
                    <a:pt x="201" y="11909"/>
                  </a:lnTo>
                  <a:cubicBezTo>
                    <a:pt x="334" y="11909"/>
                    <a:pt x="434" y="11876"/>
                    <a:pt x="434" y="11743"/>
                  </a:cubicBezTo>
                  <a:lnTo>
                    <a:pt x="3203" y="234"/>
                  </a:lnTo>
                  <a:cubicBezTo>
                    <a:pt x="3203" y="134"/>
                    <a:pt x="3170" y="34"/>
                    <a:pt x="303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31"/>
            <p:cNvSpPr/>
            <p:nvPr/>
          </p:nvSpPr>
          <p:spPr>
            <a:xfrm rot="-860518">
              <a:off x="4748177" y="4542535"/>
              <a:ext cx="90922" cy="83622"/>
            </a:xfrm>
            <a:custGeom>
              <a:avLst/>
              <a:gdLst/>
              <a:ahLst/>
              <a:cxnLst/>
              <a:rect l="l" t="t" r="r" b="b"/>
              <a:pathLst>
                <a:path w="3637" h="3345" extrusionOk="0">
                  <a:moveTo>
                    <a:pt x="220" y="1"/>
                  </a:moveTo>
                  <a:cubicBezTo>
                    <a:pt x="202" y="1"/>
                    <a:pt x="185" y="3"/>
                    <a:pt x="167" y="9"/>
                  </a:cubicBezTo>
                  <a:cubicBezTo>
                    <a:pt x="67" y="43"/>
                    <a:pt x="0" y="143"/>
                    <a:pt x="34" y="276"/>
                  </a:cubicBezTo>
                  <a:cubicBezTo>
                    <a:pt x="1034" y="3211"/>
                    <a:pt x="1301" y="3312"/>
                    <a:pt x="1401" y="3345"/>
                  </a:cubicBezTo>
                  <a:lnTo>
                    <a:pt x="1601" y="3345"/>
                  </a:lnTo>
                  <a:cubicBezTo>
                    <a:pt x="1868" y="3211"/>
                    <a:pt x="3069" y="1610"/>
                    <a:pt x="3569" y="943"/>
                  </a:cubicBezTo>
                  <a:cubicBezTo>
                    <a:pt x="3636" y="843"/>
                    <a:pt x="3603" y="710"/>
                    <a:pt x="3536" y="643"/>
                  </a:cubicBezTo>
                  <a:cubicBezTo>
                    <a:pt x="3499" y="606"/>
                    <a:pt x="3463" y="592"/>
                    <a:pt x="3426" y="592"/>
                  </a:cubicBezTo>
                  <a:cubicBezTo>
                    <a:pt x="3362" y="592"/>
                    <a:pt x="3299" y="634"/>
                    <a:pt x="3236" y="676"/>
                  </a:cubicBezTo>
                  <a:cubicBezTo>
                    <a:pt x="2535" y="1544"/>
                    <a:pt x="1768" y="2544"/>
                    <a:pt x="1501" y="2878"/>
                  </a:cubicBezTo>
                  <a:cubicBezTo>
                    <a:pt x="1234" y="2511"/>
                    <a:pt x="767" y="1277"/>
                    <a:pt x="401" y="143"/>
                  </a:cubicBezTo>
                  <a:cubicBezTo>
                    <a:pt x="373" y="60"/>
                    <a:pt x="300" y="1"/>
                    <a:pt x="22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31"/>
            <p:cNvSpPr/>
            <p:nvPr/>
          </p:nvSpPr>
          <p:spPr>
            <a:xfrm rot="-860518">
              <a:off x="4743447" y="4632910"/>
              <a:ext cx="100096" cy="80272"/>
            </a:xfrm>
            <a:custGeom>
              <a:avLst/>
              <a:gdLst/>
              <a:ahLst/>
              <a:cxnLst/>
              <a:rect l="l" t="t" r="r" b="b"/>
              <a:pathLst>
                <a:path w="4004" h="3211" extrusionOk="0">
                  <a:moveTo>
                    <a:pt x="285" y="0"/>
                  </a:moveTo>
                  <a:cubicBezTo>
                    <a:pt x="269" y="0"/>
                    <a:pt x="251" y="3"/>
                    <a:pt x="234" y="9"/>
                  </a:cubicBezTo>
                  <a:cubicBezTo>
                    <a:pt x="101" y="42"/>
                    <a:pt x="1" y="142"/>
                    <a:pt x="68" y="276"/>
                  </a:cubicBezTo>
                  <a:cubicBezTo>
                    <a:pt x="401" y="1643"/>
                    <a:pt x="935" y="3211"/>
                    <a:pt x="1502" y="3211"/>
                  </a:cubicBezTo>
                  <a:cubicBezTo>
                    <a:pt x="2102" y="3211"/>
                    <a:pt x="3603" y="1943"/>
                    <a:pt x="3937" y="1643"/>
                  </a:cubicBezTo>
                  <a:cubicBezTo>
                    <a:pt x="4004" y="1543"/>
                    <a:pt x="4004" y="1443"/>
                    <a:pt x="3937" y="1343"/>
                  </a:cubicBezTo>
                  <a:cubicBezTo>
                    <a:pt x="3887" y="1293"/>
                    <a:pt x="3837" y="1268"/>
                    <a:pt x="3787" y="1268"/>
                  </a:cubicBezTo>
                  <a:cubicBezTo>
                    <a:pt x="3737" y="1268"/>
                    <a:pt x="3687" y="1293"/>
                    <a:pt x="3637" y="1343"/>
                  </a:cubicBezTo>
                  <a:cubicBezTo>
                    <a:pt x="2936" y="1910"/>
                    <a:pt x="1835" y="2811"/>
                    <a:pt x="1569" y="2811"/>
                  </a:cubicBezTo>
                  <a:cubicBezTo>
                    <a:pt x="1302" y="2711"/>
                    <a:pt x="801" y="1510"/>
                    <a:pt x="468" y="175"/>
                  </a:cubicBezTo>
                  <a:cubicBezTo>
                    <a:pt x="440" y="65"/>
                    <a:pt x="367" y="0"/>
                    <a:pt x="28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2" name="Google Shape;2992;p31"/>
          <p:cNvGrpSpPr/>
          <p:nvPr/>
        </p:nvGrpSpPr>
        <p:grpSpPr>
          <a:xfrm>
            <a:off x="7537582" y="3674004"/>
            <a:ext cx="1567300" cy="1413960"/>
            <a:chOff x="2485333" y="3736351"/>
            <a:chExt cx="1383319" cy="1247869"/>
          </a:xfrm>
        </p:grpSpPr>
        <p:sp>
          <p:nvSpPr>
            <p:cNvPr id="2993" name="Google Shape;2993;p31"/>
            <p:cNvSpPr/>
            <p:nvPr/>
          </p:nvSpPr>
          <p:spPr>
            <a:xfrm>
              <a:off x="3143197" y="3806603"/>
              <a:ext cx="114274" cy="55573"/>
            </a:xfrm>
            <a:custGeom>
              <a:avLst/>
              <a:gdLst/>
              <a:ahLst/>
              <a:cxnLst/>
              <a:rect l="l" t="t" r="r" b="b"/>
              <a:pathLst>
                <a:path w="7598" h="3695" extrusionOk="0">
                  <a:moveTo>
                    <a:pt x="4687" y="0"/>
                  </a:moveTo>
                  <a:cubicBezTo>
                    <a:pt x="4616" y="0"/>
                    <a:pt x="4544" y="3"/>
                    <a:pt x="4470" y="9"/>
                  </a:cubicBezTo>
                  <a:cubicBezTo>
                    <a:pt x="4470" y="9"/>
                    <a:pt x="0" y="343"/>
                    <a:pt x="1735" y="3078"/>
                  </a:cubicBezTo>
                  <a:cubicBezTo>
                    <a:pt x="1947" y="3412"/>
                    <a:pt x="2251" y="3544"/>
                    <a:pt x="2590" y="3544"/>
                  </a:cubicBezTo>
                  <a:cubicBezTo>
                    <a:pt x="3373" y="3544"/>
                    <a:pt x="4344" y="2840"/>
                    <a:pt x="4814" y="2292"/>
                  </a:cubicBezTo>
                  <a:lnTo>
                    <a:pt x="4814" y="2292"/>
                  </a:lnTo>
                  <a:cubicBezTo>
                    <a:pt x="4848" y="2821"/>
                    <a:pt x="5144" y="3514"/>
                    <a:pt x="6038" y="3679"/>
                  </a:cubicBezTo>
                  <a:cubicBezTo>
                    <a:pt x="6094" y="3689"/>
                    <a:pt x="6148" y="3694"/>
                    <a:pt x="6200" y="3694"/>
                  </a:cubicBezTo>
                  <a:cubicBezTo>
                    <a:pt x="7597" y="3694"/>
                    <a:pt x="7139" y="0"/>
                    <a:pt x="4687" y="0"/>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31"/>
            <p:cNvSpPr/>
            <p:nvPr/>
          </p:nvSpPr>
          <p:spPr>
            <a:xfrm>
              <a:off x="3157245" y="3736351"/>
              <a:ext cx="122456" cy="69349"/>
            </a:xfrm>
            <a:custGeom>
              <a:avLst/>
              <a:gdLst/>
              <a:ahLst/>
              <a:cxnLst/>
              <a:rect l="l" t="t" r="r" b="b"/>
              <a:pathLst>
                <a:path w="8142" h="4611" extrusionOk="0">
                  <a:moveTo>
                    <a:pt x="3340" y="1"/>
                  </a:moveTo>
                  <a:cubicBezTo>
                    <a:pt x="3199" y="1"/>
                    <a:pt x="3053" y="35"/>
                    <a:pt x="2902" y="110"/>
                  </a:cubicBezTo>
                  <a:cubicBezTo>
                    <a:pt x="0" y="1545"/>
                    <a:pt x="3603" y="4180"/>
                    <a:pt x="3603" y="4180"/>
                  </a:cubicBezTo>
                  <a:cubicBezTo>
                    <a:pt x="4028" y="4485"/>
                    <a:pt x="4467" y="4611"/>
                    <a:pt x="4887" y="4611"/>
                  </a:cubicBezTo>
                  <a:cubicBezTo>
                    <a:pt x="6677" y="4611"/>
                    <a:pt x="8141" y="2331"/>
                    <a:pt x="6872" y="1845"/>
                  </a:cubicBezTo>
                  <a:cubicBezTo>
                    <a:pt x="6663" y="1765"/>
                    <a:pt x="6469" y="1731"/>
                    <a:pt x="6291" y="1731"/>
                  </a:cubicBezTo>
                  <a:cubicBezTo>
                    <a:pt x="5727" y="1731"/>
                    <a:pt x="5319" y="2075"/>
                    <a:pt x="5091" y="2412"/>
                  </a:cubicBezTo>
                  <a:lnTo>
                    <a:pt x="5091" y="2412"/>
                  </a:lnTo>
                  <a:cubicBezTo>
                    <a:pt x="4953" y="1516"/>
                    <a:pt x="4275" y="1"/>
                    <a:pt x="3340" y="1"/>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31"/>
            <p:cNvSpPr/>
            <p:nvPr/>
          </p:nvSpPr>
          <p:spPr>
            <a:xfrm>
              <a:off x="3167773" y="3760460"/>
              <a:ext cx="35133" cy="40773"/>
            </a:xfrm>
            <a:custGeom>
              <a:avLst/>
              <a:gdLst/>
              <a:ahLst/>
              <a:cxnLst/>
              <a:rect l="l" t="t" r="r" b="b"/>
              <a:pathLst>
                <a:path w="2336" h="2711" extrusionOk="0">
                  <a:moveTo>
                    <a:pt x="314" y="0"/>
                  </a:moveTo>
                  <a:cubicBezTo>
                    <a:pt x="225" y="0"/>
                    <a:pt x="128" y="65"/>
                    <a:pt x="101" y="175"/>
                  </a:cubicBezTo>
                  <a:cubicBezTo>
                    <a:pt x="1" y="742"/>
                    <a:pt x="67" y="1243"/>
                    <a:pt x="334" y="1643"/>
                  </a:cubicBezTo>
                  <a:cubicBezTo>
                    <a:pt x="901" y="2477"/>
                    <a:pt x="2035" y="2677"/>
                    <a:pt x="2102" y="2710"/>
                  </a:cubicBezTo>
                  <a:lnTo>
                    <a:pt x="2136" y="2710"/>
                  </a:lnTo>
                  <a:cubicBezTo>
                    <a:pt x="2236" y="2710"/>
                    <a:pt x="2302" y="2644"/>
                    <a:pt x="2336" y="2544"/>
                  </a:cubicBezTo>
                  <a:cubicBezTo>
                    <a:pt x="2336" y="2410"/>
                    <a:pt x="2269" y="2310"/>
                    <a:pt x="2169" y="2277"/>
                  </a:cubicBezTo>
                  <a:cubicBezTo>
                    <a:pt x="2136" y="2277"/>
                    <a:pt x="1135" y="2110"/>
                    <a:pt x="701" y="1410"/>
                  </a:cubicBezTo>
                  <a:cubicBezTo>
                    <a:pt x="468" y="1109"/>
                    <a:pt x="434" y="709"/>
                    <a:pt x="534" y="242"/>
                  </a:cubicBezTo>
                  <a:cubicBezTo>
                    <a:pt x="534" y="142"/>
                    <a:pt x="468" y="42"/>
                    <a:pt x="368" y="9"/>
                  </a:cubicBezTo>
                  <a:cubicBezTo>
                    <a:pt x="350" y="3"/>
                    <a:pt x="332" y="0"/>
                    <a:pt x="31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31"/>
            <p:cNvSpPr/>
            <p:nvPr/>
          </p:nvSpPr>
          <p:spPr>
            <a:xfrm>
              <a:off x="3154237" y="3797519"/>
              <a:ext cx="47165" cy="24786"/>
            </a:xfrm>
            <a:custGeom>
              <a:avLst/>
              <a:gdLst/>
              <a:ahLst/>
              <a:cxnLst/>
              <a:rect l="l" t="t" r="r" b="b"/>
              <a:pathLst>
                <a:path w="3136" h="1648" extrusionOk="0">
                  <a:moveTo>
                    <a:pt x="1641" y="0"/>
                  </a:moveTo>
                  <a:cubicBezTo>
                    <a:pt x="1241" y="0"/>
                    <a:pt x="907" y="92"/>
                    <a:pt x="634" y="280"/>
                  </a:cubicBezTo>
                  <a:cubicBezTo>
                    <a:pt x="33" y="713"/>
                    <a:pt x="0" y="1414"/>
                    <a:pt x="0" y="1447"/>
                  </a:cubicBezTo>
                  <a:cubicBezTo>
                    <a:pt x="0" y="1547"/>
                    <a:pt x="100" y="1647"/>
                    <a:pt x="234" y="1647"/>
                  </a:cubicBezTo>
                  <a:cubicBezTo>
                    <a:pt x="334" y="1647"/>
                    <a:pt x="434" y="1547"/>
                    <a:pt x="434" y="1447"/>
                  </a:cubicBezTo>
                  <a:cubicBezTo>
                    <a:pt x="434" y="1447"/>
                    <a:pt x="467" y="914"/>
                    <a:pt x="867" y="647"/>
                  </a:cubicBezTo>
                  <a:cubicBezTo>
                    <a:pt x="1067" y="497"/>
                    <a:pt x="1343" y="422"/>
                    <a:pt x="1676" y="422"/>
                  </a:cubicBezTo>
                  <a:cubicBezTo>
                    <a:pt x="2010" y="422"/>
                    <a:pt x="2402" y="497"/>
                    <a:pt x="2835" y="647"/>
                  </a:cubicBezTo>
                  <a:cubicBezTo>
                    <a:pt x="2853" y="653"/>
                    <a:pt x="2872" y="655"/>
                    <a:pt x="2891" y="655"/>
                  </a:cubicBezTo>
                  <a:cubicBezTo>
                    <a:pt x="2980" y="655"/>
                    <a:pt x="3075" y="596"/>
                    <a:pt x="3102" y="513"/>
                  </a:cubicBezTo>
                  <a:cubicBezTo>
                    <a:pt x="3136" y="380"/>
                    <a:pt x="3069" y="280"/>
                    <a:pt x="2969" y="246"/>
                  </a:cubicBezTo>
                  <a:cubicBezTo>
                    <a:pt x="2464" y="84"/>
                    <a:pt x="2023" y="0"/>
                    <a:pt x="164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31"/>
            <p:cNvSpPr/>
            <p:nvPr/>
          </p:nvSpPr>
          <p:spPr>
            <a:xfrm>
              <a:off x="3193867" y="3809220"/>
              <a:ext cx="48669" cy="38668"/>
            </a:xfrm>
            <a:custGeom>
              <a:avLst/>
              <a:gdLst/>
              <a:ahLst/>
              <a:cxnLst/>
              <a:rect l="l" t="t" r="r" b="b"/>
              <a:pathLst>
                <a:path w="3236" h="2571" extrusionOk="0">
                  <a:moveTo>
                    <a:pt x="1249" y="1"/>
                  </a:moveTo>
                  <a:cubicBezTo>
                    <a:pt x="1209" y="1"/>
                    <a:pt x="1170" y="12"/>
                    <a:pt x="1134" y="36"/>
                  </a:cubicBezTo>
                  <a:cubicBezTo>
                    <a:pt x="801" y="269"/>
                    <a:pt x="0" y="869"/>
                    <a:pt x="34" y="1336"/>
                  </a:cubicBezTo>
                  <a:cubicBezTo>
                    <a:pt x="34" y="1437"/>
                    <a:pt x="100" y="1537"/>
                    <a:pt x="200" y="1603"/>
                  </a:cubicBezTo>
                  <a:cubicBezTo>
                    <a:pt x="265" y="1644"/>
                    <a:pt x="353" y="1661"/>
                    <a:pt x="457" y="1661"/>
                  </a:cubicBezTo>
                  <a:cubicBezTo>
                    <a:pt x="779" y="1661"/>
                    <a:pt x="1248" y="1496"/>
                    <a:pt x="1601" y="1370"/>
                  </a:cubicBezTo>
                  <a:cubicBezTo>
                    <a:pt x="1802" y="1870"/>
                    <a:pt x="2135" y="2537"/>
                    <a:pt x="2502" y="2571"/>
                  </a:cubicBezTo>
                  <a:lnTo>
                    <a:pt x="2535" y="2571"/>
                  </a:lnTo>
                  <a:cubicBezTo>
                    <a:pt x="2635" y="2571"/>
                    <a:pt x="2736" y="2537"/>
                    <a:pt x="2836" y="2404"/>
                  </a:cubicBezTo>
                  <a:cubicBezTo>
                    <a:pt x="3236" y="1870"/>
                    <a:pt x="2869" y="936"/>
                    <a:pt x="2802" y="836"/>
                  </a:cubicBezTo>
                  <a:cubicBezTo>
                    <a:pt x="2778" y="764"/>
                    <a:pt x="2702" y="709"/>
                    <a:pt x="2624" y="709"/>
                  </a:cubicBezTo>
                  <a:cubicBezTo>
                    <a:pt x="2594" y="709"/>
                    <a:pt x="2563" y="717"/>
                    <a:pt x="2535" y="736"/>
                  </a:cubicBezTo>
                  <a:cubicBezTo>
                    <a:pt x="2435" y="769"/>
                    <a:pt x="2369" y="903"/>
                    <a:pt x="2435" y="1003"/>
                  </a:cubicBezTo>
                  <a:cubicBezTo>
                    <a:pt x="2502" y="1203"/>
                    <a:pt x="2702" y="1837"/>
                    <a:pt x="2502" y="2137"/>
                  </a:cubicBezTo>
                  <a:cubicBezTo>
                    <a:pt x="2369" y="2037"/>
                    <a:pt x="2102" y="1537"/>
                    <a:pt x="1902" y="1003"/>
                  </a:cubicBezTo>
                  <a:cubicBezTo>
                    <a:pt x="1902" y="970"/>
                    <a:pt x="1835" y="936"/>
                    <a:pt x="1802" y="903"/>
                  </a:cubicBezTo>
                  <a:cubicBezTo>
                    <a:pt x="1768" y="886"/>
                    <a:pt x="1735" y="878"/>
                    <a:pt x="1706" y="878"/>
                  </a:cubicBezTo>
                  <a:cubicBezTo>
                    <a:pt x="1676" y="878"/>
                    <a:pt x="1651" y="886"/>
                    <a:pt x="1635" y="903"/>
                  </a:cubicBezTo>
                  <a:cubicBezTo>
                    <a:pt x="1168" y="1103"/>
                    <a:pt x="667" y="1236"/>
                    <a:pt x="467" y="1236"/>
                  </a:cubicBezTo>
                  <a:cubicBezTo>
                    <a:pt x="534" y="1070"/>
                    <a:pt x="934" y="669"/>
                    <a:pt x="1368" y="402"/>
                  </a:cubicBezTo>
                  <a:cubicBezTo>
                    <a:pt x="1468" y="336"/>
                    <a:pt x="1468" y="202"/>
                    <a:pt x="1435" y="102"/>
                  </a:cubicBezTo>
                  <a:cubicBezTo>
                    <a:pt x="1392" y="38"/>
                    <a:pt x="1321" y="1"/>
                    <a:pt x="124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31"/>
            <p:cNvSpPr/>
            <p:nvPr/>
          </p:nvSpPr>
          <p:spPr>
            <a:xfrm>
              <a:off x="3199883" y="3764867"/>
              <a:ext cx="53196" cy="40382"/>
            </a:xfrm>
            <a:custGeom>
              <a:avLst/>
              <a:gdLst/>
              <a:ahLst/>
              <a:cxnLst/>
              <a:rect l="l" t="t" r="r" b="b"/>
              <a:pathLst>
                <a:path w="3537" h="2685" extrusionOk="0">
                  <a:moveTo>
                    <a:pt x="505" y="1"/>
                  </a:moveTo>
                  <a:cubicBezTo>
                    <a:pt x="469" y="1"/>
                    <a:pt x="434" y="5"/>
                    <a:pt x="401" y="16"/>
                  </a:cubicBezTo>
                  <a:cubicBezTo>
                    <a:pt x="301" y="49"/>
                    <a:pt x="234" y="116"/>
                    <a:pt x="201" y="216"/>
                  </a:cubicBezTo>
                  <a:cubicBezTo>
                    <a:pt x="1" y="616"/>
                    <a:pt x="434" y="1717"/>
                    <a:pt x="568" y="2051"/>
                  </a:cubicBezTo>
                  <a:cubicBezTo>
                    <a:pt x="618" y="2126"/>
                    <a:pt x="686" y="2163"/>
                    <a:pt x="774" y="2163"/>
                  </a:cubicBezTo>
                  <a:cubicBezTo>
                    <a:pt x="803" y="2163"/>
                    <a:pt x="834" y="2159"/>
                    <a:pt x="868" y="2151"/>
                  </a:cubicBezTo>
                  <a:cubicBezTo>
                    <a:pt x="968" y="2084"/>
                    <a:pt x="1001" y="1984"/>
                    <a:pt x="968" y="1884"/>
                  </a:cubicBezTo>
                  <a:cubicBezTo>
                    <a:pt x="701" y="1250"/>
                    <a:pt x="534" y="616"/>
                    <a:pt x="568" y="416"/>
                  </a:cubicBezTo>
                  <a:lnTo>
                    <a:pt x="568" y="416"/>
                  </a:lnTo>
                  <a:cubicBezTo>
                    <a:pt x="768" y="516"/>
                    <a:pt x="1268" y="1117"/>
                    <a:pt x="1702" y="1750"/>
                  </a:cubicBezTo>
                  <a:cubicBezTo>
                    <a:pt x="1752" y="1825"/>
                    <a:pt x="1821" y="1863"/>
                    <a:pt x="1894" y="1863"/>
                  </a:cubicBezTo>
                  <a:cubicBezTo>
                    <a:pt x="1919" y="1863"/>
                    <a:pt x="1944" y="1859"/>
                    <a:pt x="1969" y="1850"/>
                  </a:cubicBezTo>
                  <a:cubicBezTo>
                    <a:pt x="2302" y="1684"/>
                    <a:pt x="2702" y="1517"/>
                    <a:pt x="2936" y="1450"/>
                  </a:cubicBezTo>
                  <a:lnTo>
                    <a:pt x="2936" y="1450"/>
                  </a:lnTo>
                  <a:cubicBezTo>
                    <a:pt x="2803" y="1684"/>
                    <a:pt x="2536" y="2051"/>
                    <a:pt x="2269" y="2351"/>
                  </a:cubicBezTo>
                  <a:cubicBezTo>
                    <a:pt x="2202" y="2451"/>
                    <a:pt x="2202" y="2584"/>
                    <a:pt x="2302" y="2651"/>
                  </a:cubicBezTo>
                  <a:cubicBezTo>
                    <a:pt x="2336" y="2684"/>
                    <a:pt x="2369" y="2684"/>
                    <a:pt x="2436" y="2684"/>
                  </a:cubicBezTo>
                  <a:cubicBezTo>
                    <a:pt x="2502" y="2684"/>
                    <a:pt x="2536" y="2684"/>
                    <a:pt x="2602" y="2618"/>
                  </a:cubicBezTo>
                  <a:cubicBezTo>
                    <a:pt x="3536" y="1517"/>
                    <a:pt x="3470" y="1283"/>
                    <a:pt x="3436" y="1183"/>
                  </a:cubicBezTo>
                  <a:cubicBezTo>
                    <a:pt x="3436" y="1117"/>
                    <a:pt x="3370" y="1050"/>
                    <a:pt x="3303" y="1016"/>
                  </a:cubicBezTo>
                  <a:cubicBezTo>
                    <a:pt x="3269" y="1005"/>
                    <a:pt x="3229" y="1000"/>
                    <a:pt x="3181" y="1000"/>
                  </a:cubicBezTo>
                  <a:cubicBezTo>
                    <a:pt x="2948" y="1000"/>
                    <a:pt x="2551" y="1134"/>
                    <a:pt x="1969" y="1383"/>
                  </a:cubicBezTo>
                  <a:cubicBezTo>
                    <a:pt x="1507" y="706"/>
                    <a:pt x="931" y="1"/>
                    <a:pt x="50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31"/>
            <p:cNvSpPr/>
            <p:nvPr/>
          </p:nvSpPr>
          <p:spPr>
            <a:xfrm>
              <a:off x="2485333" y="4460031"/>
              <a:ext cx="91714" cy="80915"/>
            </a:xfrm>
            <a:custGeom>
              <a:avLst/>
              <a:gdLst/>
              <a:ahLst/>
              <a:cxnLst/>
              <a:rect l="l" t="t" r="r" b="b"/>
              <a:pathLst>
                <a:path w="6098" h="5380" extrusionOk="0">
                  <a:moveTo>
                    <a:pt x="1838" y="0"/>
                  </a:moveTo>
                  <a:cubicBezTo>
                    <a:pt x="1236" y="0"/>
                    <a:pt x="684" y="343"/>
                    <a:pt x="377" y="1362"/>
                  </a:cubicBezTo>
                  <a:cubicBezTo>
                    <a:pt x="1" y="2591"/>
                    <a:pt x="1943" y="3160"/>
                    <a:pt x="2987" y="3168"/>
                  </a:cubicBezTo>
                  <a:lnTo>
                    <a:pt x="2987" y="3168"/>
                  </a:lnTo>
                  <a:cubicBezTo>
                    <a:pt x="2599" y="3536"/>
                    <a:pt x="2255" y="4212"/>
                    <a:pt x="2712" y="4998"/>
                  </a:cubicBezTo>
                  <a:cubicBezTo>
                    <a:pt x="2863" y="5264"/>
                    <a:pt x="3082" y="5380"/>
                    <a:pt x="3328" y="5380"/>
                  </a:cubicBezTo>
                  <a:cubicBezTo>
                    <a:pt x="4439" y="5380"/>
                    <a:pt x="6097" y="3013"/>
                    <a:pt x="4513" y="1429"/>
                  </a:cubicBezTo>
                  <a:cubicBezTo>
                    <a:pt x="4513" y="1429"/>
                    <a:pt x="3070" y="0"/>
                    <a:pt x="1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31"/>
            <p:cNvSpPr/>
            <p:nvPr/>
          </p:nvSpPr>
          <p:spPr>
            <a:xfrm>
              <a:off x="2555374" y="4425935"/>
              <a:ext cx="66447" cy="83322"/>
            </a:xfrm>
            <a:custGeom>
              <a:avLst/>
              <a:gdLst/>
              <a:ahLst/>
              <a:cxnLst/>
              <a:rect l="l" t="t" r="r" b="b"/>
              <a:pathLst>
                <a:path w="4418" h="5540" extrusionOk="0">
                  <a:moveTo>
                    <a:pt x="1931" y="0"/>
                  </a:moveTo>
                  <a:cubicBezTo>
                    <a:pt x="1" y="0"/>
                    <a:pt x="256" y="3429"/>
                    <a:pt x="256" y="3429"/>
                  </a:cubicBezTo>
                  <a:cubicBezTo>
                    <a:pt x="384" y="4921"/>
                    <a:pt x="1701" y="5539"/>
                    <a:pt x="2781" y="5539"/>
                  </a:cubicBezTo>
                  <a:cubicBezTo>
                    <a:pt x="3682" y="5539"/>
                    <a:pt x="4417" y="5109"/>
                    <a:pt x="4159" y="4396"/>
                  </a:cubicBezTo>
                  <a:cubicBezTo>
                    <a:pt x="3881" y="3610"/>
                    <a:pt x="3257" y="3387"/>
                    <a:pt x="2749" y="3387"/>
                  </a:cubicBezTo>
                  <a:cubicBezTo>
                    <a:pt x="2690" y="3387"/>
                    <a:pt x="2632" y="3390"/>
                    <a:pt x="2577" y="3396"/>
                  </a:cubicBezTo>
                  <a:lnTo>
                    <a:pt x="2577" y="3396"/>
                  </a:lnTo>
                  <a:cubicBezTo>
                    <a:pt x="3243" y="2617"/>
                    <a:pt x="4076" y="756"/>
                    <a:pt x="2892" y="227"/>
                  </a:cubicBezTo>
                  <a:cubicBezTo>
                    <a:pt x="2523" y="69"/>
                    <a:pt x="2205" y="0"/>
                    <a:pt x="19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31"/>
            <p:cNvSpPr/>
            <p:nvPr/>
          </p:nvSpPr>
          <p:spPr>
            <a:xfrm>
              <a:off x="2540665" y="4421619"/>
              <a:ext cx="24094" cy="49376"/>
            </a:xfrm>
            <a:custGeom>
              <a:avLst/>
              <a:gdLst/>
              <a:ahLst/>
              <a:cxnLst/>
              <a:rect l="l" t="t" r="r" b="b"/>
              <a:pathLst>
                <a:path w="1602" h="3283" extrusionOk="0">
                  <a:moveTo>
                    <a:pt x="1342" y="1"/>
                  </a:moveTo>
                  <a:cubicBezTo>
                    <a:pt x="1318" y="1"/>
                    <a:pt x="1293" y="5"/>
                    <a:pt x="1268" y="13"/>
                  </a:cubicBezTo>
                  <a:cubicBezTo>
                    <a:pt x="734" y="280"/>
                    <a:pt x="401" y="680"/>
                    <a:pt x="267" y="1147"/>
                  </a:cubicBezTo>
                  <a:cubicBezTo>
                    <a:pt x="0" y="2115"/>
                    <a:pt x="601" y="3116"/>
                    <a:pt x="601" y="3149"/>
                  </a:cubicBezTo>
                  <a:cubicBezTo>
                    <a:pt x="667" y="3216"/>
                    <a:pt x="734" y="3282"/>
                    <a:pt x="801" y="3282"/>
                  </a:cubicBezTo>
                  <a:cubicBezTo>
                    <a:pt x="834" y="3282"/>
                    <a:pt x="868" y="3249"/>
                    <a:pt x="901" y="3249"/>
                  </a:cubicBezTo>
                  <a:cubicBezTo>
                    <a:pt x="1001" y="3182"/>
                    <a:pt x="1034" y="3049"/>
                    <a:pt x="968" y="2949"/>
                  </a:cubicBezTo>
                  <a:cubicBezTo>
                    <a:pt x="968" y="2949"/>
                    <a:pt x="467" y="2048"/>
                    <a:pt x="667" y="1281"/>
                  </a:cubicBezTo>
                  <a:cubicBezTo>
                    <a:pt x="767" y="914"/>
                    <a:pt x="1034" y="614"/>
                    <a:pt x="1435" y="380"/>
                  </a:cubicBezTo>
                  <a:cubicBezTo>
                    <a:pt x="1568" y="347"/>
                    <a:pt x="1601" y="213"/>
                    <a:pt x="1535" y="113"/>
                  </a:cubicBezTo>
                  <a:cubicBezTo>
                    <a:pt x="1485" y="38"/>
                    <a:pt x="1416" y="1"/>
                    <a:pt x="134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31"/>
            <p:cNvSpPr/>
            <p:nvPr/>
          </p:nvSpPr>
          <p:spPr>
            <a:xfrm>
              <a:off x="2505546" y="4442314"/>
              <a:ext cx="44669" cy="31193"/>
            </a:xfrm>
            <a:custGeom>
              <a:avLst/>
              <a:gdLst/>
              <a:ahLst/>
              <a:cxnLst/>
              <a:rect l="l" t="t" r="r" b="b"/>
              <a:pathLst>
                <a:path w="2970" h="2074" extrusionOk="0">
                  <a:moveTo>
                    <a:pt x="1043" y="0"/>
                  </a:moveTo>
                  <a:cubicBezTo>
                    <a:pt x="508" y="0"/>
                    <a:pt x="128" y="305"/>
                    <a:pt x="100" y="305"/>
                  </a:cubicBezTo>
                  <a:cubicBezTo>
                    <a:pt x="0" y="372"/>
                    <a:pt x="0" y="505"/>
                    <a:pt x="67" y="605"/>
                  </a:cubicBezTo>
                  <a:cubicBezTo>
                    <a:pt x="104" y="661"/>
                    <a:pt x="161" y="685"/>
                    <a:pt x="221" y="685"/>
                  </a:cubicBezTo>
                  <a:cubicBezTo>
                    <a:pt x="270" y="685"/>
                    <a:pt x="322" y="669"/>
                    <a:pt x="367" y="639"/>
                  </a:cubicBezTo>
                  <a:cubicBezTo>
                    <a:pt x="367" y="639"/>
                    <a:pt x="645" y="407"/>
                    <a:pt x="1027" y="407"/>
                  </a:cubicBezTo>
                  <a:cubicBezTo>
                    <a:pt x="1104" y="407"/>
                    <a:pt x="1184" y="416"/>
                    <a:pt x="1268" y="439"/>
                  </a:cubicBezTo>
                  <a:cubicBezTo>
                    <a:pt x="1735" y="572"/>
                    <a:pt x="2202" y="1072"/>
                    <a:pt x="2535" y="1940"/>
                  </a:cubicBezTo>
                  <a:cubicBezTo>
                    <a:pt x="2569" y="2006"/>
                    <a:pt x="2669" y="2073"/>
                    <a:pt x="2736" y="2073"/>
                  </a:cubicBezTo>
                  <a:cubicBezTo>
                    <a:pt x="2769" y="2073"/>
                    <a:pt x="2802" y="2073"/>
                    <a:pt x="2802" y="2040"/>
                  </a:cubicBezTo>
                  <a:cubicBezTo>
                    <a:pt x="2936" y="2006"/>
                    <a:pt x="2969" y="1873"/>
                    <a:pt x="2936" y="1773"/>
                  </a:cubicBezTo>
                  <a:cubicBezTo>
                    <a:pt x="2535" y="772"/>
                    <a:pt x="2002" y="205"/>
                    <a:pt x="1368" y="38"/>
                  </a:cubicBezTo>
                  <a:cubicBezTo>
                    <a:pt x="1255" y="11"/>
                    <a:pt x="1146" y="0"/>
                    <a:pt x="104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31"/>
            <p:cNvSpPr/>
            <p:nvPr/>
          </p:nvSpPr>
          <p:spPr>
            <a:xfrm>
              <a:off x="2523609" y="4481283"/>
              <a:ext cx="35133" cy="45391"/>
            </a:xfrm>
            <a:custGeom>
              <a:avLst/>
              <a:gdLst/>
              <a:ahLst/>
              <a:cxnLst/>
              <a:rect l="l" t="t" r="r" b="b"/>
              <a:pathLst>
                <a:path w="2336" h="3018" extrusionOk="0">
                  <a:moveTo>
                    <a:pt x="737" y="0"/>
                  </a:moveTo>
                  <a:cubicBezTo>
                    <a:pt x="474" y="0"/>
                    <a:pt x="235" y="48"/>
                    <a:pt x="100" y="183"/>
                  </a:cubicBezTo>
                  <a:cubicBezTo>
                    <a:pt x="33" y="249"/>
                    <a:pt x="0" y="349"/>
                    <a:pt x="33" y="483"/>
                  </a:cubicBezTo>
                  <a:cubicBezTo>
                    <a:pt x="67" y="783"/>
                    <a:pt x="667" y="1150"/>
                    <a:pt x="1101" y="1383"/>
                  </a:cubicBezTo>
                  <a:cubicBezTo>
                    <a:pt x="867" y="1850"/>
                    <a:pt x="567" y="2551"/>
                    <a:pt x="767" y="2851"/>
                  </a:cubicBezTo>
                  <a:cubicBezTo>
                    <a:pt x="801" y="2918"/>
                    <a:pt x="901" y="3018"/>
                    <a:pt x="1068" y="3018"/>
                  </a:cubicBezTo>
                  <a:lnTo>
                    <a:pt x="1134" y="3018"/>
                  </a:lnTo>
                  <a:cubicBezTo>
                    <a:pt x="1801" y="2951"/>
                    <a:pt x="2235" y="2051"/>
                    <a:pt x="2302" y="1951"/>
                  </a:cubicBezTo>
                  <a:cubicBezTo>
                    <a:pt x="2335" y="1850"/>
                    <a:pt x="2302" y="1750"/>
                    <a:pt x="2202" y="1684"/>
                  </a:cubicBezTo>
                  <a:cubicBezTo>
                    <a:pt x="2177" y="1675"/>
                    <a:pt x="2150" y="1671"/>
                    <a:pt x="2122" y="1671"/>
                  </a:cubicBezTo>
                  <a:cubicBezTo>
                    <a:pt x="2041" y="1671"/>
                    <a:pt x="1960" y="1709"/>
                    <a:pt x="1935" y="1784"/>
                  </a:cubicBezTo>
                  <a:cubicBezTo>
                    <a:pt x="1835" y="1984"/>
                    <a:pt x="1468" y="2518"/>
                    <a:pt x="1101" y="2584"/>
                  </a:cubicBezTo>
                  <a:cubicBezTo>
                    <a:pt x="1101" y="2418"/>
                    <a:pt x="1301" y="1884"/>
                    <a:pt x="1568" y="1383"/>
                  </a:cubicBezTo>
                  <a:cubicBezTo>
                    <a:pt x="1601" y="1350"/>
                    <a:pt x="1601" y="1283"/>
                    <a:pt x="1601" y="1217"/>
                  </a:cubicBezTo>
                  <a:cubicBezTo>
                    <a:pt x="1568" y="1183"/>
                    <a:pt x="1535" y="1117"/>
                    <a:pt x="1468" y="1117"/>
                  </a:cubicBezTo>
                  <a:cubicBezTo>
                    <a:pt x="1034" y="883"/>
                    <a:pt x="601" y="583"/>
                    <a:pt x="467" y="449"/>
                  </a:cubicBezTo>
                  <a:cubicBezTo>
                    <a:pt x="521" y="432"/>
                    <a:pt x="598" y="423"/>
                    <a:pt x="693" y="423"/>
                  </a:cubicBezTo>
                  <a:cubicBezTo>
                    <a:pt x="951" y="423"/>
                    <a:pt x="1335" y="485"/>
                    <a:pt x="1701" y="583"/>
                  </a:cubicBezTo>
                  <a:cubicBezTo>
                    <a:pt x="1718" y="589"/>
                    <a:pt x="1737" y="591"/>
                    <a:pt x="1755" y="591"/>
                  </a:cubicBezTo>
                  <a:cubicBezTo>
                    <a:pt x="1843" y="591"/>
                    <a:pt x="1935" y="527"/>
                    <a:pt x="1935" y="416"/>
                  </a:cubicBezTo>
                  <a:cubicBezTo>
                    <a:pt x="1968" y="316"/>
                    <a:pt x="1901" y="216"/>
                    <a:pt x="1801" y="183"/>
                  </a:cubicBezTo>
                  <a:cubicBezTo>
                    <a:pt x="1563" y="103"/>
                    <a:pt x="1124" y="0"/>
                    <a:pt x="73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31"/>
            <p:cNvSpPr/>
            <p:nvPr/>
          </p:nvSpPr>
          <p:spPr>
            <a:xfrm>
              <a:off x="2559720" y="4450075"/>
              <a:ext cx="39149" cy="51527"/>
            </a:xfrm>
            <a:custGeom>
              <a:avLst/>
              <a:gdLst/>
              <a:ahLst/>
              <a:cxnLst/>
              <a:rect l="l" t="t" r="r" b="b"/>
              <a:pathLst>
                <a:path w="2603" h="3426" extrusionOk="0">
                  <a:moveTo>
                    <a:pt x="1293" y="1"/>
                  </a:moveTo>
                  <a:cubicBezTo>
                    <a:pt x="1251" y="1"/>
                    <a:pt x="1210" y="9"/>
                    <a:pt x="1168" y="23"/>
                  </a:cubicBezTo>
                  <a:cubicBezTo>
                    <a:pt x="735" y="156"/>
                    <a:pt x="201" y="1190"/>
                    <a:pt x="34" y="1490"/>
                  </a:cubicBezTo>
                  <a:cubicBezTo>
                    <a:pt x="1" y="1624"/>
                    <a:pt x="34" y="1724"/>
                    <a:pt x="134" y="1791"/>
                  </a:cubicBezTo>
                  <a:cubicBezTo>
                    <a:pt x="159" y="1799"/>
                    <a:pt x="186" y="1803"/>
                    <a:pt x="213" y="1803"/>
                  </a:cubicBezTo>
                  <a:cubicBezTo>
                    <a:pt x="295" y="1803"/>
                    <a:pt x="376" y="1766"/>
                    <a:pt x="401" y="1691"/>
                  </a:cubicBezTo>
                  <a:cubicBezTo>
                    <a:pt x="701" y="1090"/>
                    <a:pt x="1068" y="556"/>
                    <a:pt x="1235" y="423"/>
                  </a:cubicBezTo>
                  <a:lnTo>
                    <a:pt x="1235" y="423"/>
                  </a:lnTo>
                  <a:cubicBezTo>
                    <a:pt x="1302" y="656"/>
                    <a:pt x="1202" y="1424"/>
                    <a:pt x="968" y="2191"/>
                  </a:cubicBezTo>
                  <a:cubicBezTo>
                    <a:pt x="935" y="2291"/>
                    <a:pt x="1002" y="2391"/>
                    <a:pt x="1102" y="2458"/>
                  </a:cubicBezTo>
                  <a:cubicBezTo>
                    <a:pt x="1435" y="2591"/>
                    <a:pt x="1802" y="2791"/>
                    <a:pt x="2036" y="2925"/>
                  </a:cubicBezTo>
                  <a:cubicBezTo>
                    <a:pt x="1769" y="2958"/>
                    <a:pt x="1302" y="2991"/>
                    <a:pt x="901" y="2991"/>
                  </a:cubicBezTo>
                  <a:cubicBezTo>
                    <a:pt x="768" y="2991"/>
                    <a:pt x="668" y="3092"/>
                    <a:pt x="701" y="3225"/>
                  </a:cubicBezTo>
                  <a:cubicBezTo>
                    <a:pt x="701" y="3325"/>
                    <a:pt x="768" y="3425"/>
                    <a:pt x="901" y="3425"/>
                  </a:cubicBezTo>
                  <a:cubicBezTo>
                    <a:pt x="2336" y="3392"/>
                    <a:pt x="2503" y="3225"/>
                    <a:pt x="2536" y="3125"/>
                  </a:cubicBezTo>
                  <a:cubicBezTo>
                    <a:pt x="2603" y="3058"/>
                    <a:pt x="2603" y="2991"/>
                    <a:pt x="2569" y="2925"/>
                  </a:cubicBezTo>
                  <a:cubicBezTo>
                    <a:pt x="2503" y="2725"/>
                    <a:pt x="2136" y="2458"/>
                    <a:pt x="1435" y="2124"/>
                  </a:cubicBezTo>
                  <a:cubicBezTo>
                    <a:pt x="1669" y="1290"/>
                    <a:pt x="1835" y="290"/>
                    <a:pt x="1469" y="56"/>
                  </a:cubicBezTo>
                  <a:cubicBezTo>
                    <a:pt x="1410" y="17"/>
                    <a:pt x="1351" y="1"/>
                    <a:pt x="129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31"/>
            <p:cNvSpPr/>
            <p:nvPr/>
          </p:nvSpPr>
          <p:spPr>
            <a:xfrm>
              <a:off x="3600925" y="4699197"/>
              <a:ext cx="97730" cy="78103"/>
            </a:xfrm>
            <a:custGeom>
              <a:avLst/>
              <a:gdLst/>
              <a:ahLst/>
              <a:cxnLst/>
              <a:rect l="l" t="t" r="r" b="b"/>
              <a:pathLst>
                <a:path w="6498" h="5193" extrusionOk="0">
                  <a:moveTo>
                    <a:pt x="3477" y="1"/>
                  </a:moveTo>
                  <a:cubicBezTo>
                    <a:pt x="3427" y="1"/>
                    <a:pt x="3376" y="2"/>
                    <a:pt x="3324" y="4"/>
                  </a:cubicBezTo>
                  <a:cubicBezTo>
                    <a:pt x="2043" y="79"/>
                    <a:pt x="2161" y="2102"/>
                    <a:pt x="2511" y="3083"/>
                  </a:cubicBezTo>
                  <a:lnTo>
                    <a:pt x="2511" y="3083"/>
                  </a:lnTo>
                  <a:cubicBezTo>
                    <a:pt x="2306" y="2980"/>
                    <a:pt x="2050" y="2903"/>
                    <a:pt x="1779" y="2903"/>
                  </a:cubicBezTo>
                  <a:cubicBezTo>
                    <a:pt x="1415" y="2903"/>
                    <a:pt x="1024" y="3041"/>
                    <a:pt x="688" y="3440"/>
                  </a:cubicBezTo>
                  <a:cubicBezTo>
                    <a:pt x="1" y="4231"/>
                    <a:pt x="1266" y="5193"/>
                    <a:pt x="2597" y="5193"/>
                  </a:cubicBezTo>
                  <a:cubicBezTo>
                    <a:pt x="3396" y="5193"/>
                    <a:pt x="4220" y="4846"/>
                    <a:pt x="4658" y="3907"/>
                  </a:cubicBezTo>
                  <a:cubicBezTo>
                    <a:pt x="4658" y="3907"/>
                    <a:pt x="6498" y="1"/>
                    <a:pt x="3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31"/>
            <p:cNvSpPr/>
            <p:nvPr/>
          </p:nvSpPr>
          <p:spPr>
            <a:xfrm>
              <a:off x="3643819" y="4755176"/>
              <a:ext cx="92797" cy="70252"/>
            </a:xfrm>
            <a:custGeom>
              <a:avLst/>
              <a:gdLst/>
              <a:ahLst/>
              <a:cxnLst/>
              <a:rect l="l" t="t" r="r" b="b"/>
              <a:pathLst>
                <a:path w="6170" h="4671" extrusionOk="0">
                  <a:moveTo>
                    <a:pt x="4402" y="0"/>
                  </a:moveTo>
                  <a:cubicBezTo>
                    <a:pt x="3355" y="0"/>
                    <a:pt x="2206" y="518"/>
                    <a:pt x="2206" y="518"/>
                  </a:cubicBezTo>
                  <a:cubicBezTo>
                    <a:pt x="0" y="1518"/>
                    <a:pt x="984" y="4671"/>
                    <a:pt x="2140" y="4671"/>
                  </a:cubicBezTo>
                  <a:cubicBezTo>
                    <a:pt x="2295" y="4671"/>
                    <a:pt x="2453" y="4614"/>
                    <a:pt x="2606" y="4488"/>
                  </a:cubicBezTo>
                  <a:cubicBezTo>
                    <a:pt x="3299" y="3904"/>
                    <a:pt x="3215" y="3152"/>
                    <a:pt x="2985" y="2671"/>
                  </a:cubicBezTo>
                  <a:lnTo>
                    <a:pt x="2985" y="2671"/>
                  </a:lnTo>
                  <a:cubicBezTo>
                    <a:pt x="3380" y="2821"/>
                    <a:pt x="3948" y="2937"/>
                    <a:pt x="4491" y="2937"/>
                  </a:cubicBezTo>
                  <a:cubicBezTo>
                    <a:pt x="5289" y="2937"/>
                    <a:pt x="6031" y="2685"/>
                    <a:pt x="6076" y="1919"/>
                  </a:cubicBezTo>
                  <a:cubicBezTo>
                    <a:pt x="6169" y="403"/>
                    <a:pt x="5326" y="0"/>
                    <a:pt x="44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31"/>
            <p:cNvSpPr/>
            <p:nvPr/>
          </p:nvSpPr>
          <p:spPr>
            <a:xfrm>
              <a:off x="3680005" y="4736316"/>
              <a:ext cx="50685" cy="20139"/>
            </a:xfrm>
            <a:custGeom>
              <a:avLst/>
              <a:gdLst/>
              <a:ahLst/>
              <a:cxnLst/>
              <a:rect l="l" t="t" r="r" b="b"/>
              <a:pathLst>
                <a:path w="3370" h="1339" extrusionOk="0">
                  <a:moveTo>
                    <a:pt x="1992" y="0"/>
                  </a:moveTo>
                  <a:cubicBezTo>
                    <a:pt x="1951" y="0"/>
                    <a:pt x="1910" y="2"/>
                    <a:pt x="1868" y="4"/>
                  </a:cubicBezTo>
                  <a:cubicBezTo>
                    <a:pt x="868" y="71"/>
                    <a:pt x="134" y="938"/>
                    <a:pt x="100" y="972"/>
                  </a:cubicBezTo>
                  <a:cubicBezTo>
                    <a:pt x="0" y="1072"/>
                    <a:pt x="34" y="1205"/>
                    <a:pt x="100" y="1272"/>
                  </a:cubicBezTo>
                  <a:cubicBezTo>
                    <a:pt x="167" y="1305"/>
                    <a:pt x="200" y="1339"/>
                    <a:pt x="234" y="1339"/>
                  </a:cubicBezTo>
                  <a:cubicBezTo>
                    <a:pt x="301" y="1339"/>
                    <a:pt x="367" y="1305"/>
                    <a:pt x="401" y="1239"/>
                  </a:cubicBezTo>
                  <a:cubicBezTo>
                    <a:pt x="401" y="1239"/>
                    <a:pt x="1068" y="471"/>
                    <a:pt x="1902" y="405"/>
                  </a:cubicBezTo>
                  <a:cubicBezTo>
                    <a:pt x="1933" y="402"/>
                    <a:pt x="1964" y="400"/>
                    <a:pt x="1995" y="400"/>
                  </a:cubicBezTo>
                  <a:cubicBezTo>
                    <a:pt x="2331" y="400"/>
                    <a:pt x="2667" y="563"/>
                    <a:pt x="3002" y="838"/>
                  </a:cubicBezTo>
                  <a:cubicBezTo>
                    <a:pt x="3036" y="872"/>
                    <a:pt x="3086" y="888"/>
                    <a:pt x="3136" y="888"/>
                  </a:cubicBezTo>
                  <a:cubicBezTo>
                    <a:pt x="3186" y="888"/>
                    <a:pt x="3236" y="872"/>
                    <a:pt x="3269" y="838"/>
                  </a:cubicBezTo>
                  <a:cubicBezTo>
                    <a:pt x="3369" y="738"/>
                    <a:pt x="3369" y="605"/>
                    <a:pt x="3269" y="538"/>
                  </a:cubicBezTo>
                  <a:cubicBezTo>
                    <a:pt x="2872" y="171"/>
                    <a:pt x="2446" y="0"/>
                    <a:pt x="199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31"/>
            <p:cNvSpPr/>
            <p:nvPr/>
          </p:nvSpPr>
          <p:spPr>
            <a:xfrm>
              <a:off x="3675989" y="4702747"/>
              <a:ext cx="23086" cy="48700"/>
            </a:xfrm>
            <a:custGeom>
              <a:avLst/>
              <a:gdLst/>
              <a:ahLst/>
              <a:cxnLst/>
              <a:rect l="l" t="t" r="r" b="b"/>
              <a:pathLst>
                <a:path w="1535" h="3238" extrusionOk="0">
                  <a:moveTo>
                    <a:pt x="687" y="0"/>
                  </a:moveTo>
                  <a:cubicBezTo>
                    <a:pt x="615" y="0"/>
                    <a:pt x="544" y="37"/>
                    <a:pt x="501" y="101"/>
                  </a:cubicBezTo>
                  <a:cubicBezTo>
                    <a:pt x="434" y="202"/>
                    <a:pt x="467" y="335"/>
                    <a:pt x="568" y="402"/>
                  </a:cubicBezTo>
                  <a:cubicBezTo>
                    <a:pt x="568" y="402"/>
                    <a:pt x="1001" y="669"/>
                    <a:pt x="1068" y="1169"/>
                  </a:cubicBezTo>
                  <a:cubicBezTo>
                    <a:pt x="1101" y="1669"/>
                    <a:pt x="768" y="2270"/>
                    <a:pt x="67" y="2870"/>
                  </a:cubicBezTo>
                  <a:cubicBezTo>
                    <a:pt x="0" y="2970"/>
                    <a:pt x="0" y="3104"/>
                    <a:pt x="67" y="3170"/>
                  </a:cubicBezTo>
                  <a:cubicBezTo>
                    <a:pt x="101" y="3237"/>
                    <a:pt x="167" y="3237"/>
                    <a:pt x="234" y="3237"/>
                  </a:cubicBezTo>
                  <a:cubicBezTo>
                    <a:pt x="267" y="3237"/>
                    <a:pt x="334" y="3237"/>
                    <a:pt x="367" y="3204"/>
                  </a:cubicBezTo>
                  <a:cubicBezTo>
                    <a:pt x="1168" y="2470"/>
                    <a:pt x="1535" y="1769"/>
                    <a:pt x="1468" y="1136"/>
                  </a:cubicBezTo>
                  <a:cubicBezTo>
                    <a:pt x="1401" y="402"/>
                    <a:pt x="834" y="68"/>
                    <a:pt x="801" y="35"/>
                  </a:cubicBezTo>
                  <a:cubicBezTo>
                    <a:pt x="766" y="11"/>
                    <a:pt x="726" y="0"/>
                    <a:pt x="68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31"/>
            <p:cNvSpPr/>
            <p:nvPr/>
          </p:nvSpPr>
          <p:spPr>
            <a:xfrm>
              <a:off x="3622808" y="4732481"/>
              <a:ext cx="45165" cy="40533"/>
            </a:xfrm>
            <a:custGeom>
              <a:avLst/>
              <a:gdLst/>
              <a:ahLst/>
              <a:cxnLst/>
              <a:rect l="l" t="t" r="r" b="b"/>
              <a:pathLst>
                <a:path w="3003" h="2695" extrusionOk="0">
                  <a:moveTo>
                    <a:pt x="2265" y="1"/>
                  </a:moveTo>
                  <a:cubicBezTo>
                    <a:pt x="2211" y="1"/>
                    <a:pt x="2152" y="9"/>
                    <a:pt x="2102" y="26"/>
                  </a:cubicBezTo>
                  <a:cubicBezTo>
                    <a:pt x="1835" y="193"/>
                    <a:pt x="1702" y="860"/>
                    <a:pt x="1635" y="1360"/>
                  </a:cubicBezTo>
                  <a:cubicBezTo>
                    <a:pt x="1427" y="1334"/>
                    <a:pt x="1183" y="1313"/>
                    <a:pt x="951" y="1313"/>
                  </a:cubicBezTo>
                  <a:cubicBezTo>
                    <a:pt x="589" y="1313"/>
                    <a:pt x="256" y="1364"/>
                    <a:pt x="134" y="1527"/>
                  </a:cubicBezTo>
                  <a:cubicBezTo>
                    <a:pt x="67" y="1594"/>
                    <a:pt x="1" y="1727"/>
                    <a:pt x="101" y="1927"/>
                  </a:cubicBezTo>
                  <a:cubicBezTo>
                    <a:pt x="368" y="2528"/>
                    <a:pt x="1368" y="2661"/>
                    <a:pt x="1468" y="2694"/>
                  </a:cubicBezTo>
                  <a:lnTo>
                    <a:pt x="1502" y="2694"/>
                  </a:lnTo>
                  <a:cubicBezTo>
                    <a:pt x="1602" y="2694"/>
                    <a:pt x="1702" y="2594"/>
                    <a:pt x="1702" y="2494"/>
                  </a:cubicBezTo>
                  <a:cubicBezTo>
                    <a:pt x="1702" y="2394"/>
                    <a:pt x="1635" y="2294"/>
                    <a:pt x="1502" y="2261"/>
                  </a:cubicBezTo>
                  <a:cubicBezTo>
                    <a:pt x="1302" y="2227"/>
                    <a:pt x="668" y="2094"/>
                    <a:pt x="501" y="1794"/>
                  </a:cubicBezTo>
                  <a:cubicBezTo>
                    <a:pt x="584" y="1760"/>
                    <a:pt x="768" y="1744"/>
                    <a:pt x="997" y="1744"/>
                  </a:cubicBezTo>
                  <a:cubicBezTo>
                    <a:pt x="1226" y="1744"/>
                    <a:pt x="1502" y="1760"/>
                    <a:pt x="1769" y="1794"/>
                  </a:cubicBezTo>
                  <a:cubicBezTo>
                    <a:pt x="1788" y="1804"/>
                    <a:pt x="1805" y="1808"/>
                    <a:pt x="1820" y="1808"/>
                  </a:cubicBezTo>
                  <a:cubicBezTo>
                    <a:pt x="1858" y="1808"/>
                    <a:pt x="1888" y="1784"/>
                    <a:pt x="1935" y="1760"/>
                  </a:cubicBezTo>
                  <a:cubicBezTo>
                    <a:pt x="1969" y="1727"/>
                    <a:pt x="2002" y="1694"/>
                    <a:pt x="2002" y="1627"/>
                  </a:cubicBezTo>
                  <a:cubicBezTo>
                    <a:pt x="2069" y="1127"/>
                    <a:pt x="2202" y="626"/>
                    <a:pt x="2302" y="459"/>
                  </a:cubicBezTo>
                  <a:cubicBezTo>
                    <a:pt x="2402" y="593"/>
                    <a:pt x="2536" y="1127"/>
                    <a:pt x="2569" y="1660"/>
                  </a:cubicBezTo>
                  <a:cubicBezTo>
                    <a:pt x="2598" y="1747"/>
                    <a:pt x="2677" y="1834"/>
                    <a:pt x="2763" y="1834"/>
                  </a:cubicBezTo>
                  <a:cubicBezTo>
                    <a:pt x="2776" y="1834"/>
                    <a:pt x="2789" y="1832"/>
                    <a:pt x="2803" y="1827"/>
                  </a:cubicBezTo>
                  <a:cubicBezTo>
                    <a:pt x="2903" y="1827"/>
                    <a:pt x="3003" y="1727"/>
                    <a:pt x="3003" y="1627"/>
                  </a:cubicBezTo>
                  <a:cubicBezTo>
                    <a:pt x="2969" y="1193"/>
                    <a:pt x="2836" y="226"/>
                    <a:pt x="2402" y="26"/>
                  </a:cubicBezTo>
                  <a:cubicBezTo>
                    <a:pt x="2369" y="9"/>
                    <a:pt x="2319" y="1"/>
                    <a:pt x="226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31"/>
            <p:cNvSpPr/>
            <p:nvPr/>
          </p:nvSpPr>
          <p:spPr>
            <a:xfrm>
              <a:off x="3658422" y="4761959"/>
              <a:ext cx="51196" cy="44157"/>
            </a:xfrm>
            <a:custGeom>
              <a:avLst/>
              <a:gdLst/>
              <a:ahLst/>
              <a:cxnLst/>
              <a:rect l="l" t="t" r="r" b="b"/>
              <a:pathLst>
                <a:path w="3404" h="2936" extrusionOk="0">
                  <a:moveTo>
                    <a:pt x="1535" y="1"/>
                  </a:moveTo>
                  <a:cubicBezTo>
                    <a:pt x="1435" y="1"/>
                    <a:pt x="1302" y="67"/>
                    <a:pt x="1302" y="201"/>
                  </a:cubicBezTo>
                  <a:cubicBezTo>
                    <a:pt x="1302" y="301"/>
                    <a:pt x="1369" y="401"/>
                    <a:pt x="1502" y="434"/>
                  </a:cubicBezTo>
                  <a:cubicBezTo>
                    <a:pt x="2136" y="501"/>
                    <a:pt x="2770" y="668"/>
                    <a:pt x="2936" y="801"/>
                  </a:cubicBezTo>
                  <a:cubicBezTo>
                    <a:pt x="2770" y="935"/>
                    <a:pt x="2002" y="1068"/>
                    <a:pt x="1202" y="1135"/>
                  </a:cubicBezTo>
                  <a:cubicBezTo>
                    <a:pt x="1102" y="1135"/>
                    <a:pt x="1002" y="1201"/>
                    <a:pt x="1002" y="1301"/>
                  </a:cubicBezTo>
                  <a:cubicBezTo>
                    <a:pt x="968" y="1668"/>
                    <a:pt x="935" y="2102"/>
                    <a:pt x="868" y="2336"/>
                  </a:cubicBezTo>
                  <a:cubicBezTo>
                    <a:pt x="735" y="2102"/>
                    <a:pt x="568" y="1702"/>
                    <a:pt x="401" y="1301"/>
                  </a:cubicBezTo>
                  <a:cubicBezTo>
                    <a:pt x="377" y="1229"/>
                    <a:pt x="319" y="1175"/>
                    <a:pt x="238" y="1175"/>
                  </a:cubicBezTo>
                  <a:cubicBezTo>
                    <a:pt x="206" y="1175"/>
                    <a:pt x="172" y="1183"/>
                    <a:pt x="134" y="1201"/>
                  </a:cubicBezTo>
                  <a:cubicBezTo>
                    <a:pt x="34" y="1235"/>
                    <a:pt x="1" y="1335"/>
                    <a:pt x="34" y="1468"/>
                  </a:cubicBezTo>
                  <a:cubicBezTo>
                    <a:pt x="535" y="2836"/>
                    <a:pt x="735" y="2903"/>
                    <a:pt x="835" y="2903"/>
                  </a:cubicBezTo>
                  <a:cubicBezTo>
                    <a:pt x="868" y="2903"/>
                    <a:pt x="868" y="2936"/>
                    <a:pt x="902" y="2936"/>
                  </a:cubicBezTo>
                  <a:cubicBezTo>
                    <a:pt x="968" y="2936"/>
                    <a:pt x="1035" y="2903"/>
                    <a:pt x="1068" y="2869"/>
                  </a:cubicBezTo>
                  <a:cubicBezTo>
                    <a:pt x="1235" y="2736"/>
                    <a:pt x="1335" y="2302"/>
                    <a:pt x="1402" y="1535"/>
                  </a:cubicBezTo>
                  <a:cubicBezTo>
                    <a:pt x="2303" y="1468"/>
                    <a:pt x="3270" y="1301"/>
                    <a:pt x="3370" y="868"/>
                  </a:cubicBezTo>
                  <a:cubicBezTo>
                    <a:pt x="3403" y="768"/>
                    <a:pt x="3370" y="668"/>
                    <a:pt x="3303" y="568"/>
                  </a:cubicBezTo>
                  <a:cubicBezTo>
                    <a:pt x="3036" y="201"/>
                    <a:pt x="1902" y="34"/>
                    <a:pt x="1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31"/>
            <p:cNvSpPr/>
            <p:nvPr/>
          </p:nvSpPr>
          <p:spPr>
            <a:xfrm>
              <a:off x="2521098" y="4309436"/>
              <a:ext cx="43165" cy="43165"/>
            </a:xfrm>
            <a:custGeom>
              <a:avLst/>
              <a:gdLst/>
              <a:ahLst/>
              <a:cxnLst/>
              <a:rect l="l" t="t" r="r" b="b"/>
              <a:pathLst>
                <a:path w="2870" h="2870" extrusionOk="0">
                  <a:moveTo>
                    <a:pt x="1435" y="434"/>
                  </a:moveTo>
                  <a:cubicBezTo>
                    <a:pt x="1702" y="434"/>
                    <a:pt x="1968" y="534"/>
                    <a:pt x="2169" y="734"/>
                  </a:cubicBezTo>
                  <a:cubicBezTo>
                    <a:pt x="2335" y="901"/>
                    <a:pt x="2469" y="1168"/>
                    <a:pt x="2469" y="1435"/>
                  </a:cubicBezTo>
                  <a:cubicBezTo>
                    <a:pt x="2469" y="2002"/>
                    <a:pt x="2002" y="2469"/>
                    <a:pt x="1435" y="2469"/>
                  </a:cubicBezTo>
                  <a:cubicBezTo>
                    <a:pt x="868" y="2469"/>
                    <a:pt x="401" y="2002"/>
                    <a:pt x="401" y="1435"/>
                  </a:cubicBezTo>
                  <a:cubicBezTo>
                    <a:pt x="401" y="868"/>
                    <a:pt x="868" y="434"/>
                    <a:pt x="1435" y="434"/>
                  </a:cubicBezTo>
                  <a:close/>
                  <a:moveTo>
                    <a:pt x="1435" y="0"/>
                  </a:moveTo>
                  <a:cubicBezTo>
                    <a:pt x="634" y="0"/>
                    <a:pt x="0" y="634"/>
                    <a:pt x="0" y="1435"/>
                  </a:cubicBezTo>
                  <a:cubicBezTo>
                    <a:pt x="0" y="2235"/>
                    <a:pt x="634" y="2869"/>
                    <a:pt x="1435" y="2869"/>
                  </a:cubicBezTo>
                  <a:cubicBezTo>
                    <a:pt x="2235" y="2869"/>
                    <a:pt x="2869" y="2235"/>
                    <a:pt x="2869" y="1435"/>
                  </a:cubicBezTo>
                  <a:cubicBezTo>
                    <a:pt x="2869" y="1068"/>
                    <a:pt x="2736" y="701"/>
                    <a:pt x="2469" y="434"/>
                  </a:cubicBezTo>
                  <a:cubicBezTo>
                    <a:pt x="2169" y="167"/>
                    <a:pt x="1835" y="0"/>
                    <a:pt x="14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31"/>
            <p:cNvSpPr/>
            <p:nvPr/>
          </p:nvSpPr>
          <p:spPr>
            <a:xfrm>
              <a:off x="3825487" y="4167458"/>
              <a:ext cx="43165" cy="43150"/>
            </a:xfrm>
            <a:custGeom>
              <a:avLst/>
              <a:gdLst/>
              <a:ahLst/>
              <a:cxnLst/>
              <a:rect l="l" t="t" r="r" b="b"/>
              <a:pathLst>
                <a:path w="2870" h="2869" extrusionOk="0">
                  <a:moveTo>
                    <a:pt x="1435" y="401"/>
                  </a:moveTo>
                  <a:cubicBezTo>
                    <a:pt x="1702" y="401"/>
                    <a:pt x="1969" y="501"/>
                    <a:pt x="2169" y="701"/>
                  </a:cubicBezTo>
                  <a:cubicBezTo>
                    <a:pt x="2336" y="901"/>
                    <a:pt x="2469" y="1168"/>
                    <a:pt x="2469" y="1435"/>
                  </a:cubicBezTo>
                  <a:cubicBezTo>
                    <a:pt x="2469" y="2002"/>
                    <a:pt x="2002" y="2469"/>
                    <a:pt x="1435" y="2469"/>
                  </a:cubicBezTo>
                  <a:cubicBezTo>
                    <a:pt x="868" y="2469"/>
                    <a:pt x="401" y="2002"/>
                    <a:pt x="401" y="1435"/>
                  </a:cubicBezTo>
                  <a:cubicBezTo>
                    <a:pt x="401" y="868"/>
                    <a:pt x="868" y="401"/>
                    <a:pt x="1435" y="401"/>
                  </a:cubicBezTo>
                  <a:close/>
                  <a:moveTo>
                    <a:pt x="1435" y="0"/>
                  </a:moveTo>
                  <a:cubicBezTo>
                    <a:pt x="635" y="0"/>
                    <a:pt x="1" y="634"/>
                    <a:pt x="1" y="1435"/>
                  </a:cubicBezTo>
                  <a:cubicBezTo>
                    <a:pt x="1" y="2235"/>
                    <a:pt x="635" y="2869"/>
                    <a:pt x="1435" y="2869"/>
                  </a:cubicBezTo>
                  <a:cubicBezTo>
                    <a:pt x="2236" y="2869"/>
                    <a:pt x="2870" y="2235"/>
                    <a:pt x="2870" y="1435"/>
                  </a:cubicBezTo>
                  <a:cubicBezTo>
                    <a:pt x="2870" y="1068"/>
                    <a:pt x="2736" y="701"/>
                    <a:pt x="2469" y="401"/>
                  </a:cubicBezTo>
                  <a:cubicBezTo>
                    <a:pt x="2169" y="134"/>
                    <a:pt x="1836" y="0"/>
                    <a:pt x="14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31"/>
            <p:cNvSpPr/>
            <p:nvPr/>
          </p:nvSpPr>
          <p:spPr>
            <a:xfrm>
              <a:off x="2791006" y="4439171"/>
              <a:ext cx="207717" cy="465277"/>
            </a:xfrm>
            <a:custGeom>
              <a:avLst/>
              <a:gdLst/>
              <a:ahLst/>
              <a:cxnLst/>
              <a:rect l="l" t="t" r="r" b="b"/>
              <a:pathLst>
                <a:path w="13811" h="30936" extrusionOk="0">
                  <a:moveTo>
                    <a:pt x="247" y="1"/>
                  </a:moveTo>
                  <a:cubicBezTo>
                    <a:pt x="197" y="1"/>
                    <a:pt x="145" y="17"/>
                    <a:pt x="101" y="47"/>
                  </a:cubicBezTo>
                  <a:cubicBezTo>
                    <a:pt x="34" y="114"/>
                    <a:pt x="0" y="247"/>
                    <a:pt x="101" y="347"/>
                  </a:cubicBezTo>
                  <a:cubicBezTo>
                    <a:pt x="13243" y="15058"/>
                    <a:pt x="13377" y="30569"/>
                    <a:pt x="13377" y="30736"/>
                  </a:cubicBezTo>
                  <a:cubicBezTo>
                    <a:pt x="13377" y="30836"/>
                    <a:pt x="13477" y="30936"/>
                    <a:pt x="13610" y="30936"/>
                  </a:cubicBezTo>
                  <a:cubicBezTo>
                    <a:pt x="13710" y="30936"/>
                    <a:pt x="13810" y="30836"/>
                    <a:pt x="13810" y="30736"/>
                  </a:cubicBezTo>
                  <a:cubicBezTo>
                    <a:pt x="13810" y="30702"/>
                    <a:pt x="13777" y="26733"/>
                    <a:pt x="12142" y="20996"/>
                  </a:cubicBezTo>
                  <a:cubicBezTo>
                    <a:pt x="10608" y="15725"/>
                    <a:pt x="7339" y="7819"/>
                    <a:pt x="401" y="81"/>
                  </a:cubicBezTo>
                  <a:cubicBezTo>
                    <a:pt x="364" y="25"/>
                    <a:pt x="307"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31"/>
            <p:cNvSpPr/>
            <p:nvPr/>
          </p:nvSpPr>
          <p:spPr>
            <a:xfrm>
              <a:off x="2795066" y="4267293"/>
              <a:ext cx="142955" cy="234158"/>
            </a:xfrm>
            <a:custGeom>
              <a:avLst/>
              <a:gdLst/>
              <a:ahLst/>
              <a:cxnLst/>
              <a:rect l="l" t="t" r="r" b="b"/>
              <a:pathLst>
                <a:path w="9505" h="15569" extrusionOk="0">
                  <a:moveTo>
                    <a:pt x="5531" y="0"/>
                  </a:moveTo>
                  <a:cubicBezTo>
                    <a:pt x="4955" y="0"/>
                    <a:pt x="4226" y="281"/>
                    <a:pt x="3100" y="734"/>
                  </a:cubicBezTo>
                  <a:cubicBezTo>
                    <a:pt x="564" y="1768"/>
                    <a:pt x="364" y="1935"/>
                    <a:pt x="331" y="3703"/>
                  </a:cubicBezTo>
                  <a:cubicBezTo>
                    <a:pt x="264" y="5471"/>
                    <a:pt x="64" y="8273"/>
                    <a:pt x="64" y="8273"/>
                  </a:cubicBezTo>
                  <a:cubicBezTo>
                    <a:pt x="446" y="10680"/>
                    <a:pt x="0" y="15568"/>
                    <a:pt x="1935" y="15568"/>
                  </a:cubicBezTo>
                  <a:cubicBezTo>
                    <a:pt x="2199" y="15568"/>
                    <a:pt x="2506" y="15478"/>
                    <a:pt x="2866" y="15278"/>
                  </a:cubicBezTo>
                  <a:cubicBezTo>
                    <a:pt x="9504" y="11575"/>
                    <a:pt x="8837" y="3636"/>
                    <a:pt x="7503" y="1601"/>
                  </a:cubicBezTo>
                  <a:cubicBezTo>
                    <a:pt x="6754" y="459"/>
                    <a:pt x="6267" y="0"/>
                    <a:pt x="55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31"/>
            <p:cNvSpPr/>
            <p:nvPr/>
          </p:nvSpPr>
          <p:spPr>
            <a:xfrm>
              <a:off x="2675619" y="4328296"/>
              <a:ext cx="179111" cy="172719"/>
            </a:xfrm>
            <a:custGeom>
              <a:avLst/>
              <a:gdLst/>
              <a:ahLst/>
              <a:cxnLst/>
              <a:rect l="l" t="t" r="r" b="b"/>
              <a:pathLst>
                <a:path w="11909" h="11484" extrusionOk="0">
                  <a:moveTo>
                    <a:pt x="7675" y="0"/>
                  </a:moveTo>
                  <a:cubicBezTo>
                    <a:pt x="7544" y="0"/>
                    <a:pt x="7410" y="16"/>
                    <a:pt x="7272" y="47"/>
                  </a:cubicBezTo>
                  <a:cubicBezTo>
                    <a:pt x="5104" y="514"/>
                    <a:pt x="5104" y="848"/>
                    <a:pt x="3970" y="3583"/>
                  </a:cubicBezTo>
                  <a:cubicBezTo>
                    <a:pt x="2869" y="6285"/>
                    <a:pt x="0" y="5451"/>
                    <a:pt x="134" y="7819"/>
                  </a:cubicBezTo>
                  <a:cubicBezTo>
                    <a:pt x="204" y="9497"/>
                    <a:pt x="4114" y="11484"/>
                    <a:pt x="7409" y="11484"/>
                  </a:cubicBezTo>
                  <a:cubicBezTo>
                    <a:pt x="8832" y="11484"/>
                    <a:pt x="10140" y="11113"/>
                    <a:pt x="10975" y="10188"/>
                  </a:cubicBezTo>
                  <a:cubicBezTo>
                    <a:pt x="10975" y="10188"/>
                    <a:pt x="11909" y="6852"/>
                    <a:pt x="11408" y="5017"/>
                  </a:cubicBezTo>
                  <a:cubicBezTo>
                    <a:pt x="10909" y="3299"/>
                    <a:pt x="9619" y="0"/>
                    <a:pt x="7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31"/>
            <p:cNvSpPr/>
            <p:nvPr/>
          </p:nvSpPr>
          <p:spPr>
            <a:xfrm>
              <a:off x="2662068" y="4470318"/>
              <a:ext cx="180119" cy="102663"/>
            </a:xfrm>
            <a:custGeom>
              <a:avLst/>
              <a:gdLst/>
              <a:ahLst/>
              <a:cxnLst/>
              <a:rect l="l" t="t" r="r" b="b"/>
              <a:pathLst>
                <a:path w="11976" h="6826" extrusionOk="0">
                  <a:moveTo>
                    <a:pt x="5674" y="0"/>
                  </a:moveTo>
                  <a:cubicBezTo>
                    <a:pt x="5016" y="0"/>
                    <a:pt x="4451" y="128"/>
                    <a:pt x="4137" y="478"/>
                  </a:cubicBezTo>
                  <a:cubicBezTo>
                    <a:pt x="2969" y="1812"/>
                    <a:pt x="1" y="2613"/>
                    <a:pt x="601" y="5181"/>
                  </a:cubicBezTo>
                  <a:cubicBezTo>
                    <a:pt x="852" y="6253"/>
                    <a:pt x="2014" y="6825"/>
                    <a:pt x="3519" y="6825"/>
                  </a:cubicBezTo>
                  <a:cubicBezTo>
                    <a:pt x="5620" y="6825"/>
                    <a:pt x="8389" y="5710"/>
                    <a:pt x="10275" y="3280"/>
                  </a:cubicBezTo>
                  <a:cubicBezTo>
                    <a:pt x="11976" y="1045"/>
                    <a:pt x="9941" y="945"/>
                    <a:pt x="9941" y="945"/>
                  </a:cubicBezTo>
                  <a:cubicBezTo>
                    <a:pt x="9941" y="945"/>
                    <a:pt x="7463" y="0"/>
                    <a:pt x="5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31"/>
            <p:cNvSpPr/>
            <p:nvPr/>
          </p:nvSpPr>
          <p:spPr>
            <a:xfrm>
              <a:off x="2710737" y="4327453"/>
              <a:ext cx="138473" cy="177652"/>
            </a:xfrm>
            <a:custGeom>
              <a:avLst/>
              <a:gdLst/>
              <a:ahLst/>
              <a:cxnLst/>
              <a:rect l="l" t="t" r="r" b="b"/>
              <a:pathLst>
                <a:path w="9207" h="11812" extrusionOk="0">
                  <a:moveTo>
                    <a:pt x="6495" y="0"/>
                  </a:moveTo>
                  <a:cubicBezTo>
                    <a:pt x="6453" y="0"/>
                    <a:pt x="6410" y="11"/>
                    <a:pt x="6372" y="37"/>
                  </a:cubicBezTo>
                  <a:cubicBezTo>
                    <a:pt x="6271" y="103"/>
                    <a:pt x="6271" y="237"/>
                    <a:pt x="6338" y="337"/>
                  </a:cubicBezTo>
                  <a:cubicBezTo>
                    <a:pt x="8740" y="3472"/>
                    <a:pt x="8807" y="9677"/>
                    <a:pt x="8173" y="10778"/>
                  </a:cubicBezTo>
                  <a:cubicBezTo>
                    <a:pt x="7934" y="11234"/>
                    <a:pt x="7836" y="11393"/>
                    <a:pt x="7474" y="11393"/>
                  </a:cubicBezTo>
                  <a:cubicBezTo>
                    <a:pt x="7281" y="11393"/>
                    <a:pt x="7012" y="11348"/>
                    <a:pt x="6605" y="11278"/>
                  </a:cubicBezTo>
                  <a:cubicBezTo>
                    <a:pt x="6138" y="11178"/>
                    <a:pt x="5471" y="11078"/>
                    <a:pt x="4537" y="10978"/>
                  </a:cubicBezTo>
                  <a:cubicBezTo>
                    <a:pt x="1501" y="10644"/>
                    <a:pt x="401" y="9477"/>
                    <a:pt x="401" y="9477"/>
                  </a:cubicBezTo>
                  <a:cubicBezTo>
                    <a:pt x="346" y="9440"/>
                    <a:pt x="281" y="9413"/>
                    <a:pt x="222" y="9413"/>
                  </a:cubicBezTo>
                  <a:cubicBezTo>
                    <a:pt x="174" y="9413"/>
                    <a:pt x="130" y="9431"/>
                    <a:pt x="100" y="9477"/>
                  </a:cubicBezTo>
                  <a:cubicBezTo>
                    <a:pt x="0" y="9543"/>
                    <a:pt x="0" y="9677"/>
                    <a:pt x="67" y="9743"/>
                  </a:cubicBezTo>
                  <a:cubicBezTo>
                    <a:pt x="134" y="9810"/>
                    <a:pt x="1268" y="11044"/>
                    <a:pt x="4470" y="11378"/>
                  </a:cubicBezTo>
                  <a:cubicBezTo>
                    <a:pt x="5404" y="11478"/>
                    <a:pt x="6071" y="11578"/>
                    <a:pt x="6538" y="11678"/>
                  </a:cubicBezTo>
                  <a:cubicBezTo>
                    <a:pt x="6939" y="11745"/>
                    <a:pt x="7239" y="11812"/>
                    <a:pt x="7472" y="11812"/>
                  </a:cubicBezTo>
                  <a:cubicBezTo>
                    <a:pt x="7939" y="11812"/>
                    <a:pt x="8206" y="11611"/>
                    <a:pt x="8540" y="10978"/>
                  </a:cubicBezTo>
                  <a:cubicBezTo>
                    <a:pt x="9207" y="9777"/>
                    <a:pt x="9207" y="3406"/>
                    <a:pt x="6672" y="70"/>
                  </a:cubicBezTo>
                  <a:cubicBezTo>
                    <a:pt x="6630" y="29"/>
                    <a:pt x="6564" y="0"/>
                    <a:pt x="649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31"/>
            <p:cNvSpPr/>
            <p:nvPr/>
          </p:nvSpPr>
          <p:spPr>
            <a:xfrm>
              <a:off x="2837163" y="4387192"/>
              <a:ext cx="37645" cy="97339"/>
            </a:xfrm>
            <a:custGeom>
              <a:avLst/>
              <a:gdLst/>
              <a:ahLst/>
              <a:cxnLst/>
              <a:rect l="l" t="t" r="r" b="b"/>
              <a:pathLst>
                <a:path w="2503" h="6472" extrusionOk="0">
                  <a:moveTo>
                    <a:pt x="2302" y="1"/>
                  </a:moveTo>
                  <a:cubicBezTo>
                    <a:pt x="2169" y="1"/>
                    <a:pt x="2068" y="101"/>
                    <a:pt x="2068" y="201"/>
                  </a:cubicBezTo>
                  <a:cubicBezTo>
                    <a:pt x="2068" y="234"/>
                    <a:pt x="1735" y="4204"/>
                    <a:pt x="67" y="6138"/>
                  </a:cubicBezTo>
                  <a:cubicBezTo>
                    <a:pt x="0" y="6238"/>
                    <a:pt x="0" y="6372"/>
                    <a:pt x="100" y="6439"/>
                  </a:cubicBezTo>
                  <a:cubicBezTo>
                    <a:pt x="134" y="6472"/>
                    <a:pt x="167" y="6472"/>
                    <a:pt x="234" y="6472"/>
                  </a:cubicBezTo>
                  <a:cubicBezTo>
                    <a:pt x="301" y="6472"/>
                    <a:pt x="334" y="6472"/>
                    <a:pt x="401" y="6405"/>
                  </a:cubicBezTo>
                  <a:cubicBezTo>
                    <a:pt x="2135" y="4370"/>
                    <a:pt x="2469" y="401"/>
                    <a:pt x="2469" y="234"/>
                  </a:cubicBezTo>
                  <a:cubicBezTo>
                    <a:pt x="2502" y="134"/>
                    <a:pt x="2402" y="34"/>
                    <a:pt x="230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31"/>
            <p:cNvSpPr/>
            <p:nvPr/>
          </p:nvSpPr>
          <p:spPr>
            <a:xfrm>
              <a:off x="2718257" y="4495510"/>
              <a:ext cx="117417" cy="41706"/>
            </a:xfrm>
            <a:custGeom>
              <a:avLst/>
              <a:gdLst/>
              <a:ahLst/>
              <a:cxnLst/>
              <a:rect l="l" t="t" r="r" b="b"/>
              <a:pathLst>
                <a:path w="7807" h="2773" extrusionOk="0">
                  <a:moveTo>
                    <a:pt x="7563" y="1"/>
                  </a:moveTo>
                  <a:cubicBezTo>
                    <a:pt x="7521" y="1"/>
                    <a:pt x="7478" y="12"/>
                    <a:pt x="7439" y="37"/>
                  </a:cubicBezTo>
                  <a:cubicBezTo>
                    <a:pt x="7439" y="71"/>
                    <a:pt x="6172" y="1071"/>
                    <a:pt x="4304" y="2005"/>
                  </a:cubicBezTo>
                  <a:cubicBezTo>
                    <a:pt x="3832" y="2241"/>
                    <a:pt x="3336" y="2328"/>
                    <a:pt x="2862" y="2328"/>
                  </a:cubicBezTo>
                  <a:cubicBezTo>
                    <a:pt x="1528" y="2328"/>
                    <a:pt x="359" y="1638"/>
                    <a:pt x="334" y="1638"/>
                  </a:cubicBezTo>
                  <a:cubicBezTo>
                    <a:pt x="299" y="1615"/>
                    <a:pt x="259" y="1604"/>
                    <a:pt x="221" y="1604"/>
                  </a:cubicBezTo>
                  <a:cubicBezTo>
                    <a:pt x="152" y="1604"/>
                    <a:pt x="89" y="1640"/>
                    <a:pt x="67" y="1705"/>
                  </a:cubicBezTo>
                  <a:cubicBezTo>
                    <a:pt x="1" y="1805"/>
                    <a:pt x="34" y="1939"/>
                    <a:pt x="134" y="2005"/>
                  </a:cubicBezTo>
                  <a:cubicBezTo>
                    <a:pt x="201" y="2039"/>
                    <a:pt x="1402" y="2772"/>
                    <a:pt x="2836" y="2772"/>
                  </a:cubicBezTo>
                  <a:cubicBezTo>
                    <a:pt x="3370" y="2772"/>
                    <a:pt x="3937" y="2639"/>
                    <a:pt x="4504" y="2372"/>
                  </a:cubicBezTo>
                  <a:cubicBezTo>
                    <a:pt x="6405" y="1405"/>
                    <a:pt x="7639" y="404"/>
                    <a:pt x="7706" y="371"/>
                  </a:cubicBezTo>
                  <a:cubicBezTo>
                    <a:pt x="7806" y="304"/>
                    <a:pt x="7806" y="171"/>
                    <a:pt x="7740" y="71"/>
                  </a:cubicBezTo>
                  <a:cubicBezTo>
                    <a:pt x="7698" y="29"/>
                    <a:pt x="7632" y="1"/>
                    <a:pt x="75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31"/>
            <p:cNvSpPr/>
            <p:nvPr/>
          </p:nvSpPr>
          <p:spPr>
            <a:xfrm>
              <a:off x="2784478" y="4420551"/>
              <a:ext cx="61228" cy="81547"/>
            </a:xfrm>
            <a:custGeom>
              <a:avLst/>
              <a:gdLst/>
              <a:ahLst/>
              <a:cxnLst/>
              <a:rect l="l" t="t" r="r" b="b"/>
              <a:pathLst>
                <a:path w="4071" h="5422" extrusionOk="0">
                  <a:moveTo>
                    <a:pt x="263" y="1"/>
                  </a:moveTo>
                  <a:cubicBezTo>
                    <a:pt x="209" y="1"/>
                    <a:pt x="151" y="18"/>
                    <a:pt x="101" y="51"/>
                  </a:cubicBezTo>
                  <a:cubicBezTo>
                    <a:pt x="34" y="118"/>
                    <a:pt x="1" y="251"/>
                    <a:pt x="101" y="351"/>
                  </a:cubicBezTo>
                  <a:cubicBezTo>
                    <a:pt x="1435" y="1786"/>
                    <a:pt x="3403" y="4354"/>
                    <a:pt x="3003" y="5088"/>
                  </a:cubicBezTo>
                  <a:cubicBezTo>
                    <a:pt x="2936" y="5188"/>
                    <a:pt x="2970" y="5321"/>
                    <a:pt x="3070" y="5388"/>
                  </a:cubicBezTo>
                  <a:cubicBezTo>
                    <a:pt x="3103" y="5388"/>
                    <a:pt x="3136" y="5421"/>
                    <a:pt x="3170" y="5421"/>
                  </a:cubicBezTo>
                  <a:cubicBezTo>
                    <a:pt x="3236" y="5421"/>
                    <a:pt x="3303" y="5355"/>
                    <a:pt x="3337" y="5288"/>
                  </a:cubicBezTo>
                  <a:cubicBezTo>
                    <a:pt x="4070" y="4054"/>
                    <a:pt x="1002" y="718"/>
                    <a:pt x="401" y="51"/>
                  </a:cubicBezTo>
                  <a:cubicBezTo>
                    <a:pt x="368" y="18"/>
                    <a:pt x="318" y="1"/>
                    <a:pt x="2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31"/>
            <p:cNvSpPr/>
            <p:nvPr/>
          </p:nvSpPr>
          <p:spPr>
            <a:xfrm>
              <a:off x="2901384" y="4479508"/>
              <a:ext cx="107867" cy="119959"/>
            </a:xfrm>
            <a:custGeom>
              <a:avLst/>
              <a:gdLst/>
              <a:ahLst/>
              <a:cxnLst/>
              <a:rect l="l" t="t" r="r" b="b"/>
              <a:pathLst>
                <a:path w="7172" h="7976" extrusionOk="0">
                  <a:moveTo>
                    <a:pt x="6705" y="0"/>
                  </a:moveTo>
                  <a:lnTo>
                    <a:pt x="6705" y="0"/>
                  </a:lnTo>
                  <a:cubicBezTo>
                    <a:pt x="0" y="1568"/>
                    <a:pt x="434" y="7973"/>
                    <a:pt x="434" y="7973"/>
                  </a:cubicBezTo>
                  <a:cubicBezTo>
                    <a:pt x="434" y="7973"/>
                    <a:pt x="501" y="7976"/>
                    <a:pt x="622" y="7976"/>
                  </a:cubicBezTo>
                  <a:cubicBezTo>
                    <a:pt x="1416" y="7976"/>
                    <a:pt x="4512" y="7850"/>
                    <a:pt x="5671" y="5938"/>
                  </a:cubicBezTo>
                  <a:cubicBezTo>
                    <a:pt x="7172" y="3403"/>
                    <a:pt x="6705" y="1"/>
                    <a:pt x="67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31"/>
            <p:cNvSpPr/>
            <p:nvPr/>
          </p:nvSpPr>
          <p:spPr>
            <a:xfrm>
              <a:off x="2904392" y="4514431"/>
              <a:ext cx="73260" cy="87999"/>
            </a:xfrm>
            <a:custGeom>
              <a:avLst/>
              <a:gdLst/>
              <a:ahLst/>
              <a:cxnLst/>
              <a:rect l="l" t="t" r="r" b="b"/>
              <a:pathLst>
                <a:path w="4871" h="5851" extrusionOk="0">
                  <a:moveTo>
                    <a:pt x="4649" y="0"/>
                  </a:moveTo>
                  <a:cubicBezTo>
                    <a:pt x="4600" y="0"/>
                    <a:pt x="4548" y="17"/>
                    <a:pt x="4503" y="47"/>
                  </a:cubicBezTo>
                  <a:cubicBezTo>
                    <a:pt x="4370" y="147"/>
                    <a:pt x="1001" y="2782"/>
                    <a:pt x="34" y="5584"/>
                  </a:cubicBezTo>
                  <a:cubicBezTo>
                    <a:pt x="0" y="5684"/>
                    <a:pt x="67" y="5818"/>
                    <a:pt x="167" y="5851"/>
                  </a:cubicBezTo>
                  <a:lnTo>
                    <a:pt x="234" y="5851"/>
                  </a:lnTo>
                  <a:cubicBezTo>
                    <a:pt x="300" y="5851"/>
                    <a:pt x="400" y="5818"/>
                    <a:pt x="434" y="5718"/>
                  </a:cubicBezTo>
                  <a:cubicBezTo>
                    <a:pt x="1334" y="3049"/>
                    <a:pt x="4737" y="414"/>
                    <a:pt x="4770" y="380"/>
                  </a:cubicBezTo>
                  <a:cubicBezTo>
                    <a:pt x="4870" y="314"/>
                    <a:pt x="4870" y="180"/>
                    <a:pt x="4804" y="80"/>
                  </a:cubicBezTo>
                  <a:cubicBezTo>
                    <a:pt x="4767" y="25"/>
                    <a:pt x="4710" y="0"/>
                    <a:pt x="464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31"/>
            <p:cNvSpPr/>
            <p:nvPr/>
          </p:nvSpPr>
          <p:spPr>
            <a:xfrm>
              <a:off x="2824124" y="4711395"/>
              <a:ext cx="148009" cy="77471"/>
            </a:xfrm>
            <a:custGeom>
              <a:avLst/>
              <a:gdLst/>
              <a:ahLst/>
              <a:cxnLst/>
              <a:rect l="l" t="t" r="r" b="b"/>
              <a:pathLst>
                <a:path w="9841" h="5151" extrusionOk="0">
                  <a:moveTo>
                    <a:pt x="3581" y="1"/>
                  </a:moveTo>
                  <a:cubicBezTo>
                    <a:pt x="2513" y="1"/>
                    <a:pt x="1317" y="235"/>
                    <a:pt x="0" y="827"/>
                  </a:cubicBezTo>
                  <a:cubicBezTo>
                    <a:pt x="0" y="827"/>
                    <a:pt x="1701" y="3796"/>
                    <a:pt x="4437" y="4930"/>
                  </a:cubicBezTo>
                  <a:cubicBezTo>
                    <a:pt x="4821" y="5085"/>
                    <a:pt x="5222" y="5150"/>
                    <a:pt x="5622" y="5150"/>
                  </a:cubicBezTo>
                  <a:cubicBezTo>
                    <a:pt x="7723" y="5150"/>
                    <a:pt x="9840" y="3363"/>
                    <a:pt x="9840" y="3363"/>
                  </a:cubicBezTo>
                  <a:cubicBezTo>
                    <a:pt x="9840" y="3363"/>
                    <a:pt x="7627" y="1"/>
                    <a:pt x="3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31"/>
            <p:cNvSpPr/>
            <p:nvPr/>
          </p:nvSpPr>
          <p:spPr>
            <a:xfrm>
              <a:off x="2866762" y="4733864"/>
              <a:ext cx="108875" cy="31629"/>
            </a:xfrm>
            <a:custGeom>
              <a:avLst/>
              <a:gdLst/>
              <a:ahLst/>
              <a:cxnLst/>
              <a:rect l="l" t="t" r="r" b="b"/>
              <a:pathLst>
                <a:path w="7239" h="2103" extrusionOk="0">
                  <a:moveTo>
                    <a:pt x="201" y="1"/>
                  </a:moveTo>
                  <a:cubicBezTo>
                    <a:pt x="67" y="1"/>
                    <a:pt x="0" y="101"/>
                    <a:pt x="0" y="201"/>
                  </a:cubicBezTo>
                  <a:cubicBezTo>
                    <a:pt x="0" y="334"/>
                    <a:pt x="67" y="434"/>
                    <a:pt x="201" y="434"/>
                  </a:cubicBezTo>
                  <a:cubicBezTo>
                    <a:pt x="234" y="434"/>
                    <a:pt x="4537" y="468"/>
                    <a:pt x="6872" y="2035"/>
                  </a:cubicBezTo>
                  <a:cubicBezTo>
                    <a:pt x="6905" y="2069"/>
                    <a:pt x="6972" y="2102"/>
                    <a:pt x="7005" y="2102"/>
                  </a:cubicBezTo>
                  <a:cubicBezTo>
                    <a:pt x="7072" y="2102"/>
                    <a:pt x="7139" y="2069"/>
                    <a:pt x="7172" y="2002"/>
                  </a:cubicBezTo>
                  <a:cubicBezTo>
                    <a:pt x="7239" y="1902"/>
                    <a:pt x="7206" y="1768"/>
                    <a:pt x="7105" y="1702"/>
                  </a:cubicBezTo>
                  <a:cubicBezTo>
                    <a:pt x="4670" y="67"/>
                    <a:pt x="367" y="1"/>
                    <a:pt x="2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31"/>
            <p:cNvSpPr/>
            <p:nvPr/>
          </p:nvSpPr>
          <p:spPr>
            <a:xfrm>
              <a:off x="3312262" y="4419258"/>
              <a:ext cx="227284" cy="521316"/>
            </a:xfrm>
            <a:custGeom>
              <a:avLst/>
              <a:gdLst/>
              <a:ahLst/>
              <a:cxnLst/>
              <a:rect l="l" t="t" r="r" b="b"/>
              <a:pathLst>
                <a:path w="15112" h="34662" extrusionOk="0">
                  <a:moveTo>
                    <a:pt x="14888" y="1"/>
                  </a:moveTo>
                  <a:cubicBezTo>
                    <a:pt x="14819" y="1"/>
                    <a:pt x="14752" y="29"/>
                    <a:pt x="14711" y="70"/>
                  </a:cubicBezTo>
                  <a:cubicBezTo>
                    <a:pt x="14544" y="270"/>
                    <a:pt x="1" y="19317"/>
                    <a:pt x="3937" y="34495"/>
                  </a:cubicBezTo>
                  <a:cubicBezTo>
                    <a:pt x="3970" y="34595"/>
                    <a:pt x="4070" y="34662"/>
                    <a:pt x="4170" y="34662"/>
                  </a:cubicBezTo>
                  <a:lnTo>
                    <a:pt x="4204" y="34662"/>
                  </a:lnTo>
                  <a:cubicBezTo>
                    <a:pt x="4304" y="34628"/>
                    <a:pt x="4370" y="34528"/>
                    <a:pt x="4370" y="34395"/>
                  </a:cubicBezTo>
                  <a:cubicBezTo>
                    <a:pt x="468" y="19417"/>
                    <a:pt x="14878" y="537"/>
                    <a:pt x="15045" y="337"/>
                  </a:cubicBezTo>
                  <a:cubicBezTo>
                    <a:pt x="15111" y="237"/>
                    <a:pt x="15078" y="104"/>
                    <a:pt x="15011" y="37"/>
                  </a:cubicBezTo>
                  <a:cubicBezTo>
                    <a:pt x="14973" y="11"/>
                    <a:pt x="14930" y="1"/>
                    <a:pt x="1488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31"/>
            <p:cNvSpPr/>
            <p:nvPr/>
          </p:nvSpPr>
          <p:spPr>
            <a:xfrm>
              <a:off x="3428927" y="4082903"/>
              <a:ext cx="230518" cy="218606"/>
            </a:xfrm>
            <a:custGeom>
              <a:avLst/>
              <a:gdLst/>
              <a:ahLst/>
              <a:cxnLst/>
              <a:rect l="l" t="t" r="r" b="b"/>
              <a:pathLst>
                <a:path w="15327" h="14535" extrusionOk="0">
                  <a:moveTo>
                    <a:pt x="11494" y="0"/>
                  </a:moveTo>
                  <a:cubicBezTo>
                    <a:pt x="9758" y="0"/>
                    <a:pt x="7987" y="1813"/>
                    <a:pt x="6648" y="1813"/>
                  </a:cubicBezTo>
                  <a:cubicBezTo>
                    <a:pt x="6512" y="1813"/>
                    <a:pt x="6380" y="1794"/>
                    <a:pt x="6254" y="1753"/>
                  </a:cubicBezTo>
                  <a:cubicBezTo>
                    <a:pt x="5414" y="1473"/>
                    <a:pt x="4653" y="1339"/>
                    <a:pt x="3993" y="1339"/>
                  </a:cubicBezTo>
                  <a:cubicBezTo>
                    <a:pt x="797" y="1339"/>
                    <a:pt x="1" y="4487"/>
                    <a:pt x="4452" y="9492"/>
                  </a:cubicBezTo>
                  <a:cubicBezTo>
                    <a:pt x="8395" y="13952"/>
                    <a:pt x="9880" y="14535"/>
                    <a:pt x="10387" y="14535"/>
                  </a:cubicBezTo>
                  <a:cubicBezTo>
                    <a:pt x="10566" y="14535"/>
                    <a:pt x="10623" y="14462"/>
                    <a:pt x="10623" y="14462"/>
                  </a:cubicBezTo>
                  <a:cubicBezTo>
                    <a:pt x="12491" y="11627"/>
                    <a:pt x="15327" y="2453"/>
                    <a:pt x="12992" y="552"/>
                  </a:cubicBezTo>
                  <a:cubicBezTo>
                    <a:pt x="12503" y="154"/>
                    <a:pt x="12000" y="0"/>
                    <a:pt x="114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31"/>
            <p:cNvSpPr/>
            <p:nvPr/>
          </p:nvSpPr>
          <p:spPr>
            <a:xfrm>
              <a:off x="3591464" y="4107027"/>
              <a:ext cx="210966" cy="214485"/>
            </a:xfrm>
            <a:custGeom>
              <a:avLst/>
              <a:gdLst/>
              <a:ahLst/>
              <a:cxnLst/>
              <a:rect l="l" t="t" r="r" b="b"/>
              <a:pathLst>
                <a:path w="14027" h="14261" extrusionOk="0">
                  <a:moveTo>
                    <a:pt x="6226" y="0"/>
                  </a:moveTo>
                  <a:cubicBezTo>
                    <a:pt x="4088" y="0"/>
                    <a:pt x="83" y="11790"/>
                    <a:pt x="83" y="11790"/>
                  </a:cubicBezTo>
                  <a:cubicBezTo>
                    <a:pt x="0" y="13562"/>
                    <a:pt x="2083" y="14260"/>
                    <a:pt x="4620" y="14260"/>
                  </a:cubicBezTo>
                  <a:cubicBezTo>
                    <a:pt x="8196" y="14260"/>
                    <a:pt x="12674" y="12874"/>
                    <a:pt x="13259" y="11157"/>
                  </a:cubicBezTo>
                  <a:cubicBezTo>
                    <a:pt x="14026" y="8888"/>
                    <a:pt x="12359" y="6453"/>
                    <a:pt x="10124" y="5786"/>
                  </a:cubicBezTo>
                  <a:cubicBezTo>
                    <a:pt x="8689" y="5319"/>
                    <a:pt x="10657" y="1116"/>
                    <a:pt x="6354" y="15"/>
                  </a:cubicBezTo>
                  <a:cubicBezTo>
                    <a:pt x="6312" y="5"/>
                    <a:pt x="6270" y="0"/>
                    <a:pt x="6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31"/>
            <p:cNvSpPr/>
            <p:nvPr/>
          </p:nvSpPr>
          <p:spPr>
            <a:xfrm>
              <a:off x="3573116" y="4309917"/>
              <a:ext cx="213267" cy="192888"/>
            </a:xfrm>
            <a:custGeom>
              <a:avLst/>
              <a:gdLst/>
              <a:ahLst/>
              <a:cxnLst/>
              <a:rect l="l" t="t" r="r" b="b"/>
              <a:pathLst>
                <a:path w="14180" h="12825" extrusionOk="0">
                  <a:moveTo>
                    <a:pt x="4373" y="1"/>
                  </a:moveTo>
                  <a:cubicBezTo>
                    <a:pt x="3039" y="1"/>
                    <a:pt x="2137" y="135"/>
                    <a:pt x="2137" y="135"/>
                  </a:cubicBezTo>
                  <a:cubicBezTo>
                    <a:pt x="2103" y="119"/>
                    <a:pt x="2068" y="112"/>
                    <a:pt x="2035" y="112"/>
                  </a:cubicBezTo>
                  <a:cubicBezTo>
                    <a:pt x="661" y="112"/>
                    <a:pt x="1" y="12824"/>
                    <a:pt x="2906" y="12824"/>
                  </a:cubicBezTo>
                  <a:cubicBezTo>
                    <a:pt x="2960" y="12824"/>
                    <a:pt x="3015" y="12820"/>
                    <a:pt x="3071" y="12811"/>
                  </a:cubicBezTo>
                  <a:cubicBezTo>
                    <a:pt x="6143" y="12294"/>
                    <a:pt x="5140" y="10805"/>
                    <a:pt x="8386" y="10805"/>
                  </a:cubicBezTo>
                  <a:cubicBezTo>
                    <a:pt x="8489" y="10805"/>
                    <a:pt x="8597" y="10806"/>
                    <a:pt x="8708" y="10809"/>
                  </a:cubicBezTo>
                  <a:cubicBezTo>
                    <a:pt x="8851" y="10812"/>
                    <a:pt x="8989" y="10813"/>
                    <a:pt x="9120" y="10813"/>
                  </a:cubicBezTo>
                  <a:cubicBezTo>
                    <a:pt x="12370" y="10813"/>
                    <a:pt x="12270" y="10002"/>
                    <a:pt x="12078" y="7374"/>
                  </a:cubicBezTo>
                  <a:cubicBezTo>
                    <a:pt x="11844" y="4638"/>
                    <a:pt x="14179" y="3971"/>
                    <a:pt x="12945" y="2770"/>
                  </a:cubicBezTo>
                  <a:cubicBezTo>
                    <a:pt x="10470" y="424"/>
                    <a:pt x="6740" y="1"/>
                    <a:pt x="4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31"/>
            <p:cNvSpPr/>
            <p:nvPr/>
          </p:nvSpPr>
          <p:spPr>
            <a:xfrm>
              <a:off x="3405074" y="4311932"/>
              <a:ext cx="215493" cy="184766"/>
            </a:xfrm>
            <a:custGeom>
              <a:avLst/>
              <a:gdLst/>
              <a:ahLst/>
              <a:cxnLst/>
              <a:rect l="l" t="t" r="r" b="b"/>
              <a:pathLst>
                <a:path w="14328" h="12285" extrusionOk="0">
                  <a:moveTo>
                    <a:pt x="11484" y="0"/>
                  </a:moveTo>
                  <a:cubicBezTo>
                    <a:pt x="11470" y="0"/>
                    <a:pt x="11456" y="1"/>
                    <a:pt x="11442" y="1"/>
                  </a:cubicBezTo>
                  <a:cubicBezTo>
                    <a:pt x="8540" y="101"/>
                    <a:pt x="1402" y="3570"/>
                    <a:pt x="1402" y="3570"/>
                  </a:cubicBezTo>
                  <a:cubicBezTo>
                    <a:pt x="1" y="6773"/>
                    <a:pt x="2536" y="7340"/>
                    <a:pt x="3536" y="8240"/>
                  </a:cubicBezTo>
                  <a:cubicBezTo>
                    <a:pt x="4537" y="9174"/>
                    <a:pt x="3603" y="11309"/>
                    <a:pt x="6038" y="11309"/>
                  </a:cubicBezTo>
                  <a:cubicBezTo>
                    <a:pt x="7798" y="11309"/>
                    <a:pt x="8425" y="12285"/>
                    <a:pt x="9368" y="12285"/>
                  </a:cubicBezTo>
                  <a:cubicBezTo>
                    <a:pt x="9730" y="12285"/>
                    <a:pt x="10138" y="12141"/>
                    <a:pt x="10675" y="11743"/>
                  </a:cubicBezTo>
                  <a:cubicBezTo>
                    <a:pt x="12567" y="10282"/>
                    <a:pt x="14327" y="0"/>
                    <a:pt x="11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31"/>
            <p:cNvSpPr/>
            <p:nvPr/>
          </p:nvSpPr>
          <p:spPr>
            <a:xfrm>
              <a:off x="3341364" y="4183506"/>
              <a:ext cx="246370" cy="159830"/>
            </a:xfrm>
            <a:custGeom>
              <a:avLst/>
              <a:gdLst/>
              <a:ahLst/>
              <a:cxnLst/>
              <a:rect l="l" t="t" r="r" b="b"/>
              <a:pathLst>
                <a:path w="16381" h="10627" extrusionOk="0">
                  <a:moveTo>
                    <a:pt x="5071" y="1"/>
                  </a:moveTo>
                  <a:cubicBezTo>
                    <a:pt x="0" y="268"/>
                    <a:pt x="4337" y="4771"/>
                    <a:pt x="3436" y="6105"/>
                  </a:cubicBezTo>
                  <a:cubicBezTo>
                    <a:pt x="2535" y="7439"/>
                    <a:pt x="134" y="10008"/>
                    <a:pt x="5171" y="10542"/>
                  </a:cubicBezTo>
                  <a:cubicBezTo>
                    <a:pt x="5722" y="10600"/>
                    <a:pt x="6287" y="10626"/>
                    <a:pt x="6856" y="10626"/>
                  </a:cubicBezTo>
                  <a:cubicBezTo>
                    <a:pt x="11513" y="10626"/>
                    <a:pt x="16381" y="8821"/>
                    <a:pt x="15578" y="7573"/>
                  </a:cubicBezTo>
                  <a:cubicBezTo>
                    <a:pt x="11575" y="1335"/>
                    <a:pt x="5071" y="1"/>
                    <a:pt x="50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31"/>
            <p:cNvSpPr/>
            <p:nvPr/>
          </p:nvSpPr>
          <p:spPr>
            <a:xfrm>
              <a:off x="3549563" y="4201674"/>
              <a:ext cx="42157" cy="89217"/>
            </a:xfrm>
            <a:custGeom>
              <a:avLst/>
              <a:gdLst/>
              <a:ahLst/>
              <a:cxnLst/>
              <a:rect l="l" t="t" r="r" b="b"/>
              <a:pathLst>
                <a:path w="2803" h="5932" extrusionOk="0">
                  <a:moveTo>
                    <a:pt x="250" y="0"/>
                  </a:moveTo>
                  <a:cubicBezTo>
                    <a:pt x="223" y="0"/>
                    <a:pt x="195" y="8"/>
                    <a:pt x="167" y="27"/>
                  </a:cubicBezTo>
                  <a:cubicBezTo>
                    <a:pt x="34" y="60"/>
                    <a:pt x="0" y="160"/>
                    <a:pt x="34" y="294"/>
                  </a:cubicBezTo>
                  <a:cubicBezTo>
                    <a:pt x="101" y="461"/>
                    <a:pt x="1635" y="4697"/>
                    <a:pt x="2135" y="5664"/>
                  </a:cubicBezTo>
                  <a:cubicBezTo>
                    <a:pt x="2202" y="5764"/>
                    <a:pt x="2302" y="5931"/>
                    <a:pt x="2469" y="5931"/>
                  </a:cubicBezTo>
                  <a:lnTo>
                    <a:pt x="2536" y="5931"/>
                  </a:lnTo>
                  <a:cubicBezTo>
                    <a:pt x="2802" y="5864"/>
                    <a:pt x="2802" y="5564"/>
                    <a:pt x="2736" y="4096"/>
                  </a:cubicBezTo>
                  <a:cubicBezTo>
                    <a:pt x="2702" y="3162"/>
                    <a:pt x="2636" y="1962"/>
                    <a:pt x="2702" y="994"/>
                  </a:cubicBezTo>
                  <a:cubicBezTo>
                    <a:pt x="2736" y="894"/>
                    <a:pt x="2636" y="794"/>
                    <a:pt x="2536" y="761"/>
                  </a:cubicBezTo>
                  <a:cubicBezTo>
                    <a:pt x="2402" y="761"/>
                    <a:pt x="2302" y="861"/>
                    <a:pt x="2302" y="961"/>
                  </a:cubicBezTo>
                  <a:cubicBezTo>
                    <a:pt x="2202" y="1962"/>
                    <a:pt x="2269" y="3162"/>
                    <a:pt x="2302" y="4130"/>
                  </a:cubicBezTo>
                  <a:cubicBezTo>
                    <a:pt x="2335" y="4463"/>
                    <a:pt x="2335" y="4830"/>
                    <a:pt x="2369" y="5131"/>
                  </a:cubicBezTo>
                  <a:cubicBezTo>
                    <a:pt x="1735" y="3763"/>
                    <a:pt x="434" y="194"/>
                    <a:pt x="434" y="127"/>
                  </a:cubicBezTo>
                  <a:cubicBezTo>
                    <a:pt x="386" y="55"/>
                    <a:pt x="321" y="0"/>
                    <a:pt x="25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31"/>
            <p:cNvSpPr/>
            <p:nvPr/>
          </p:nvSpPr>
          <p:spPr>
            <a:xfrm>
              <a:off x="3592201" y="4220429"/>
              <a:ext cx="95339" cy="80494"/>
            </a:xfrm>
            <a:custGeom>
              <a:avLst/>
              <a:gdLst/>
              <a:ahLst/>
              <a:cxnLst/>
              <a:rect l="l" t="t" r="r" b="b"/>
              <a:pathLst>
                <a:path w="6339" h="5352" extrusionOk="0">
                  <a:moveTo>
                    <a:pt x="4525" y="1"/>
                  </a:moveTo>
                  <a:cubicBezTo>
                    <a:pt x="4464" y="1"/>
                    <a:pt x="4407" y="26"/>
                    <a:pt x="4371" y="81"/>
                  </a:cubicBezTo>
                  <a:cubicBezTo>
                    <a:pt x="1" y="4717"/>
                    <a:pt x="134" y="5051"/>
                    <a:pt x="201" y="5184"/>
                  </a:cubicBezTo>
                  <a:cubicBezTo>
                    <a:pt x="234" y="5285"/>
                    <a:pt x="301" y="5351"/>
                    <a:pt x="401" y="5351"/>
                  </a:cubicBezTo>
                  <a:lnTo>
                    <a:pt x="535" y="5351"/>
                  </a:lnTo>
                  <a:cubicBezTo>
                    <a:pt x="1368" y="5351"/>
                    <a:pt x="5171" y="5018"/>
                    <a:pt x="6239" y="4117"/>
                  </a:cubicBezTo>
                  <a:cubicBezTo>
                    <a:pt x="6339" y="4050"/>
                    <a:pt x="6339" y="3917"/>
                    <a:pt x="6272" y="3850"/>
                  </a:cubicBezTo>
                  <a:cubicBezTo>
                    <a:pt x="6235" y="3795"/>
                    <a:pt x="6178" y="3770"/>
                    <a:pt x="6118" y="3770"/>
                  </a:cubicBezTo>
                  <a:cubicBezTo>
                    <a:pt x="6068" y="3770"/>
                    <a:pt x="6017" y="3787"/>
                    <a:pt x="5972" y="3817"/>
                  </a:cubicBezTo>
                  <a:cubicBezTo>
                    <a:pt x="5071" y="4551"/>
                    <a:pt x="1702" y="4918"/>
                    <a:pt x="668" y="4951"/>
                  </a:cubicBezTo>
                  <a:cubicBezTo>
                    <a:pt x="1102" y="4250"/>
                    <a:pt x="2936" y="2182"/>
                    <a:pt x="4671" y="348"/>
                  </a:cubicBezTo>
                  <a:cubicBezTo>
                    <a:pt x="4738" y="281"/>
                    <a:pt x="4738" y="148"/>
                    <a:pt x="4671" y="47"/>
                  </a:cubicBezTo>
                  <a:cubicBezTo>
                    <a:pt x="4626" y="17"/>
                    <a:pt x="4574" y="1"/>
                    <a:pt x="452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31"/>
            <p:cNvSpPr/>
            <p:nvPr/>
          </p:nvSpPr>
          <p:spPr>
            <a:xfrm>
              <a:off x="3473310" y="4203629"/>
              <a:ext cx="107371" cy="141948"/>
            </a:xfrm>
            <a:custGeom>
              <a:avLst/>
              <a:gdLst/>
              <a:ahLst/>
              <a:cxnLst/>
              <a:rect l="l" t="t" r="r" b="b"/>
              <a:pathLst>
                <a:path w="7139" h="9438" extrusionOk="0">
                  <a:moveTo>
                    <a:pt x="487" y="1"/>
                  </a:moveTo>
                  <a:cubicBezTo>
                    <a:pt x="427" y="1"/>
                    <a:pt x="370" y="27"/>
                    <a:pt x="334" y="64"/>
                  </a:cubicBezTo>
                  <a:cubicBezTo>
                    <a:pt x="267" y="164"/>
                    <a:pt x="267" y="297"/>
                    <a:pt x="334" y="364"/>
                  </a:cubicBezTo>
                  <a:cubicBezTo>
                    <a:pt x="367" y="364"/>
                    <a:pt x="1034" y="964"/>
                    <a:pt x="2702" y="2866"/>
                  </a:cubicBezTo>
                  <a:cubicBezTo>
                    <a:pt x="3469" y="3733"/>
                    <a:pt x="4337" y="4433"/>
                    <a:pt x="5070" y="5067"/>
                  </a:cubicBezTo>
                  <a:cubicBezTo>
                    <a:pt x="5904" y="5768"/>
                    <a:pt x="6638" y="6368"/>
                    <a:pt x="6705" y="6768"/>
                  </a:cubicBezTo>
                  <a:cubicBezTo>
                    <a:pt x="6705" y="6802"/>
                    <a:pt x="6672" y="6835"/>
                    <a:pt x="6605" y="6935"/>
                  </a:cubicBezTo>
                  <a:cubicBezTo>
                    <a:pt x="5913" y="7726"/>
                    <a:pt x="2230" y="9004"/>
                    <a:pt x="306" y="9004"/>
                  </a:cubicBezTo>
                  <a:cubicBezTo>
                    <a:pt x="282" y="9004"/>
                    <a:pt x="258" y="9004"/>
                    <a:pt x="234" y="9003"/>
                  </a:cubicBezTo>
                  <a:cubicBezTo>
                    <a:pt x="100" y="9003"/>
                    <a:pt x="0" y="9103"/>
                    <a:pt x="0" y="9204"/>
                  </a:cubicBezTo>
                  <a:cubicBezTo>
                    <a:pt x="0" y="9337"/>
                    <a:pt x="100" y="9437"/>
                    <a:pt x="200" y="9437"/>
                  </a:cubicBezTo>
                  <a:lnTo>
                    <a:pt x="300" y="9437"/>
                  </a:lnTo>
                  <a:cubicBezTo>
                    <a:pt x="2268" y="9437"/>
                    <a:pt x="6105" y="8136"/>
                    <a:pt x="6905" y="7202"/>
                  </a:cubicBezTo>
                  <a:cubicBezTo>
                    <a:pt x="7072" y="7035"/>
                    <a:pt x="7139" y="6869"/>
                    <a:pt x="7105" y="6702"/>
                  </a:cubicBezTo>
                  <a:cubicBezTo>
                    <a:pt x="7005" y="6168"/>
                    <a:pt x="6305" y="5568"/>
                    <a:pt x="5337" y="4767"/>
                  </a:cubicBezTo>
                  <a:cubicBezTo>
                    <a:pt x="4603" y="4133"/>
                    <a:pt x="3770" y="3433"/>
                    <a:pt x="3002" y="2599"/>
                  </a:cubicBezTo>
                  <a:cubicBezTo>
                    <a:pt x="1301" y="664"/>
                    <a:pt x="667" y="64"/>
                    <a:pt x="634" y="64"/>
                  </a:cubicBezTo>
                  <a:cubicBezTo>
                    <a:pt x="589" y="18"/>
                    <a:pt x="537" y="1"/>
                    <a:pt x="48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31"/>
            <p:cNvSpPr/>
            <p:nvPr/>
          </p:nvSpPr>
          <p:spPr>
            <a:xfrm>
              <a:off x="3577161" y="4307601"/>
              <a:ext cx="105370" cy="140820"/>
            </a:xfrm>
            <a:custGeom>
              <a:avLst/>
              <a:gdLst/>
              <a:ahLst/>
              <a:cxnLst/>
              <a:rect l="l" t="t" r="r" b="b"/>
              <a:pathLst>
                <a:path w="7006" h="9363" extrusionOk="0">
                  <a:moveTo>
                    <a:pt x="6548" y="0"/>
                  </a:moveTo>
                  <a:cubicBezTo>
                    <a:pt x="6366" y="0"/>
                    <a:pt x="6109" y="17"/>
                    <a:pt x="5738" y="56"/>
                  </a:cubicBezTo>
                  <a:cubicBezTo>
                    <a:pt x="5127" y="115"/>
                    <a:pt x="4331" y="185"/>
                    <a:pt x="3527" y="185"/>
                  </a:cubicBezTo>
                  <a:cubicBezTo>
                    <a:pt x="2969" y="185"/>
                    <a:pt x="2407" y="151"/>
                    <a:pt x="1901" y="56"/>
                  </a:cubicBezTo>
                  <a:cubicBezTo>
                    <a:pt x="1863" y="50"/>
                    <a:pt x="1825" y="47"/>
                    <a:pt x="1787" y="47"/>
                  </a:cubicBezTo>
                  <a:cubicBezTo>
                    <a:pt x="1602" y="47"/>
                    <a:pt x="1440" y="117"/>
                    <a:pt x="1301" y="256"/>
                  </a:cubicBezTo>
                  <a:cubicBezTo>
                    <a:pt x="0" y="1490"/>
                    <a:pt x="801" y="8395"/>
                    <a:pt x="867" y="9162"/>
                  </a:cubicBezTo>
                  <a:cubicBezTo>
                    <a:pt x="901" y="9296"/>
                    <a:pt x="967" y="9362"/>
                    <a:pt x="1068" y="9362"/>
                  </a:cubicBezTo>
                  <a:lnTo>
                    <a:pt x="1101" y="9362"/>
                  </a:lnTo>
                  <a:cubicBezTo>
                    <a:pt x="1234" y="9362"/>
                    <a:pt x="1301" y="9229"/>
                    <a:pt x="1301" y="9129"/>
                  </a:cubicBezTo>
                  <a:cubicBezTo>
                    <a:pt x="1034" y="7061"/>
                    <a:pt x="634" y="1490"/>
                    <a:pt x="1568" y="556"/>
                  </a:cubicBezTo>
                  <a:cubicBezTo>
                    <a:pt x="1641" y="507"/>
                    <a:pt x="1697" y="476"/>
                    <a:pt x="1760" y="476"/>
                  </a:cubicBezTo>
                  <a:cubicBezTo>
                    <a:pt x="1784" y="476"/>
                    <a:pt x="1808" y="480"/>
                    <a:pt x="1835" y="489"/>
                  </a:cubicBezTo>
                  <a:cubicBezTo>
                    <a:pt x="2315" y="565"/>
                    <a:pt x="2843" y="593"/>
                    <a:pt x="3373" y="593"/>
                  </a:cubicBezTo>
                  <a:cubicBezTo>
                    <a:pt x="4239" y="593"/>
                    <a:pt x="5108" y="518"/>
                    <a:pt x="5771" y="456"/>
                  </a:cubicBezTo>
                  <a:cubicBezTo>
                    <a:pt x="6078" y="432"/>
                    <a:pt x="6384" y="409"/>
                    <a:pt x="6573" y="409"/>
                  </a:cubicBezTo>
                  <a:cubicBezTo>
                    <a:pt x="6651" y="409"/>
                    <a:pt x="6709" y="413"/>
                    <a:pt x="6738" y="423"/>
                  </a:cubicBezTo>
                  <a:cubicBezTo>
                    <a:pt x="6761" y="428"/>
                    <a:pt x="6783" y="431"/>
                    <a:pt x="6804" y="431"/>
                  </a:cubicBezTo>
                  <a:cubicBezTo>
                    <a:pt x="6904" y="431"/>
                    <a:pt x="6977" y="366"/>
                    <a:pt x="7005" y="256"/>
                  </a:cubicBezTo>
                  <a:cubicBezTo>
                    <a:pt x="7005" y="156"/>
                    <a:pt x="6938" y="22"/>
                    <a:pt x="6838" y="22"/>
                  </a:cubicBezTo>
                  <a:cubicBezTo>
                    <a:pt x="6769" y="8"/>
                    <a:pt x="6677" y="0"/>
                    <a:pt x="654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31"/>
            <p:cNvSpPr/>
            <p:nvPr/>
          </p:nvSpPr>
          <p:spPr>
            <a:xfrm>
              <a:off x="3592201" y="4184378"/>
              <a:ext cx="41661" cy="108514"/>
            </a:xfrm>
            <a:custGeom>
              <a:avLst/>
              <a:gdLst/>
              <a:ahLst/>
              <a:cxnLst/>
              <a:rect l="l" t="t" r="r" b="b"/>
              <a:pathLst>
                <a:path w="2770" h="7215" extrusionOk="0">
                  <a:moveTo>
                    <a:pt x="2535" y="1"/>
                  </a:moveTo>
                  <a:cubicBezTo>
                    <a:pt x="2436" y="1"/>
                    <a:pt x="2363" y="60"/>
                    <a:pt x="2336" y="143"/>
                  </a:cubicBezTo>
                  <a:cubicBezTo>
                    <a:pt x="2302" y="210"/>
                    <a:pt x="535" y="6014"/>
                    <a:pt x="68" y="6914"/>
                  </a:cubicBezTo>
                  <a:cubicBezTo>
                    <a:pt x="1" y="7014"/>
                    <a:pt x="68" y="7148"/>
                    <a:pt x="168" y="7215"/>
                  </a:cubicBezTo>
                  <a:lnTo>
                    <a:pt x="234" y="7215"/>
                  </a:lnTo>
                  <a:cubicBezTo>
                    <a:pt x="334" y="7215"/>
                    <a:pt x="401" y="7181"/>
                    <a:pt x="434" y="7114"/>
                  </a:cubicBezTo>
                  <a:cubicBezTo>
                    <a:pt x="901" y="6180"/>
                    <a:pt x="2669" y="510"/>
                    <a:pt x="2736" y="276"/>
                  </a:cubicBezTo>
                  <a:cubicBezTo>
                    <a:pt x="2769" y="176"/>
                    <a:pt x="2703" y="43"/>
                    <a:pt x="2603" y="9"/>
                  </a:cubicBezTo>
                  <a:cubicBezTo>
                    <a:pt x="2579" y="3"/>
                    <a:pt x="2556" y="1"/>
                    <a:pt x="2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31"/>
            <p:cNvSpPr/>
            <p:nvPr/>
          </p:nvSpPr>
          <p:spPr>
            <a:xfrm>
              <a:off x="3590201" y="4316414"/>
              <a:ext cx="84299" cy="77817"/>
            </a:xfrm>
            <a:custGeom>
              <a:avLst/>
              <a:gdLst/>
              <a:ahLst/>
              <a:cxnLst/>
              <a:rect l="l" t="t" r="r" b="b"/>
              <a:pathLst>
                <a:path w="5605" h="5174" extrusionOk="0">
                  <a:moveTo>
                    <a:pt x="510" y="0"/>
                  </a:moveTo>
                  <a:cubicBezTo>
                    <a:pt x="442" y="0"/>
                    <a:pt x="375" y="29"/>
                    <a:pt x="334" y="70"/>
                  </a:cubicBezTo>
                  <a:cubicBezTo>
                    <a:pt x="234" y="170"/>
                    <a:pt x="0" y="404"/>
                    <a:pt x="2069" y="5074"/>
                  </a:cubicBezTo>
                  <a:cubicBezTo>
                    <a:pt x="2102" y="5140"/>
                    <a:pt x="2169" y="5174"/>
                    <a:pt x="2269" y="5174"/>
                  </a:cubicBezTo>
                  <a:lnTo>
                    <a:pt x="2335" y="5174"/>
                  </a:lnTo>
                  <a:cubicBezTo>
                    <a:pt x="2435" y="5140"/>
                    <a:pt x="2502" y="5007"/>
                    <a:pt x="2435" y="4907"/>
                  </a:cubicBezTo>
                  <a:cubicBezTo>
                    <a:pt x="1668" y="3172"/>
                    <a:pt x="901" y="1238"/>
                    <a:pt x="734" y="537"/>
                  </a:cubicBezTo>
                  <a:lnTo>
                    <a:pt x="734" y="537"/>
                  </a:lnTo>
                  <a:cubicBezTo>
                    <a:pt x="1235" y="804"/>
                    <a:pt x="2269" y="1404"/>
                    <a:pt x="3236" y="1938"/>
                  </a:cubicBezTo>
                  <a:cubicBezTo>
                    <a:pt x="4070" y="2405"/>
                    <a:pt x="4837" y="2872"/>
                    <a:pt x="5271" y="3072"/>
                  </a:cubicBezTo>
                  <a:cubicBezTo>
                    <a:pt x="5306" y="3096"/>
                    <a:pt x="5346" y="3107"/>
                    <a:pt x="5384" y="3107"/>
                  </a:cubicBezTo>
                  <a:cubicBezTo>
                    <a:pt x="5453" y="3107"/>
                    <a:pt x="5516" y="3070"/>
                    <a:pt x="5538" y="3005"/>
                  </a:cubicBezTo>
                  <a:cubicBezTo>
                    <a:pt x="5604" y="2905"/>
                    <a:pt x="5571" y="2772"/>
                    <a:pt x="5471" y="2705"/>
                  </a:cubicBezTo>
                  <a:cubicBezTo>
                    <a:pt x="5037" y="2505"/>
                    <a:pt x="4270" y="2038"/>
                    <a:pt x="3436" y="1571"/>
                  </a:cubicBezTo>
                  <a:cubicBezTo>
                    <a:pt x="2202" y="871"/>
                    <a:pt x="934" y="170"/>
                    <a:pt x="634" y="37"/>
                  </a:cubicBezTo>
                  <a:cubicBezTo>
                    <a:pt x="596" y="11"/>
                    <a:pt x="553" y="0"/>
                    <a:pt x="51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31"/>
            <p:cNvSpPr/>
            <p:nvPr/>
          </p:nvSpPr>
          <p:spPr>
            <a:xfrm>
              <a:off x="3524476" y="4316956"/>
              <a:ext cx="59212" cy="91323"/>
            </a:xfrm>
            <a:custGeom>
              <a:avLst/>
              <a:gdLst/>
              <a:ahLst/>
              <a:cxnLst/>
              <a:rect l="l" t="t" r="r" b="b"/>
              <a:pathLst>
                <a:path w="3937" h="6072" extrusionOk="0">
                  <a:moveTo>
                    <a:pt x="3470" y="1"/>
                  </a:moveTo>
                  <a:cubicBezTo>
                    <a:pt x="2869" y="34"/>
                    <a:pt x="901" y="2636"/>
                    <a:pt x="67" y="3737"/>
                  </a:cubicBezTo>
                  <a:cubicBezTo>
                    <a:pt x="1" y="3837"/>
                    <a:pt x="34" y="3970"/>
                    <a:pt x="134" y="4037"/>
                  </a:cubicBezTo>
                  <a:cubicBezTo>
                    <a:pt x="172" y="4062"/>
                    <a:pt x="215" y="4073"/>
                    <a:pt x="258" y="4073"/>
                  </a:cubicBezTo>
                  <a:cubicBezTo>
                    <a:pt x="326" y="4073"/>
                    <a:pt x="393" y="4045"/>
                    <a:pt x="434" y="4004"/>
                  </a:cubicBezTo>
                  <a:cubicBezTo>
                    <a:pt x="1502" y="2502"/>
                    <a:pt x="2836" y="868"/>
                    <a:pt x="3370" y="501"/>
                  </a:cubicBezTo>
                  <a:lnTo>
                    <a:pt x="3370" y="501"/>
                  </a:lnTo>
                  <a:cubicBezTo>
                    <a:pt x="3236" y="1001"/>
                    <a:pt x="2636" y="2336"/>
                    <a:pt x="2236" y="3236"/>
                  </a:cubicBezTo>
                  <a:cubicBezTo>
                    <a:pt x="1602" y="4637"/>
                    <a:pt x="1235" y="5505"/>
                    <a:pt x="1201" y="5872"/>
                  </a:cubicBezTo>
                  <a:cubicBezTo>
                    <a:pt x="1201" y="5972"/>
                    <a:pt x="1302" y="6072"/>
                    <a:pt x="1402" y="6072"/>
                  </a:cubicBezTo>
                  <a:cubicBezTo>
                    <a:pt x="1535" y="6072"/>
                    <a:pt x="1635" y="5972"/>
                    <a:pt x="1635" y="5872"/>
                  </a:cubicBezTo>
                  <a:cubicBezTo>
                    <a:pt x="1635" y="5571"/>
                    <a:pt x="2169" y="4437"/>
                    <a:pt x="2602" y="3403"/>
                  </a:cubicBezTo>
                  <a:cubicBezTo>
                    <a:pt x="3670" y="1068"/>
                    <a:pt x="3937" y="334"/>
                    <a:pt x="3703" y="67"/>
                  </a:cubicBezTo>
                  <a:cubicBezTo>
                    <a:pt x="3637" y="1"/>
                    <a:pt x="3536" y="1"/>
                    <a:pt x="347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31"/>
            <p:cNvSpPr/>
            <p:nvPr/>
          </p:nvSpPr>
          <p:spPr>
            <a:xfrm>
              <a:off x="3487854" y="4268602"/>
              <a:ext cx="93323" cy="47361"/>
            </a:xfrm>
            <a:custGeom>
              <a:avLst/>
              <a:gdLst/>
              <a:ahLst/>
              <a:cxnLst/>
              <a:rect l="l" t="t" r="r" b="b"/>
              <a:pathLst>
                <a:path w="6205" h="3149" extrusionOk="0">
                  <a:moveTo>
                    <a:pt x="789" y="1"/>
                  </a:moveTo>
                  <a:cubicBezTo>
                    <a:pt x="707" y="1"/>
                    <a:pt x="626" y="38"/>
                    <a:pt x="601" y="113"/>
                  </a:cubicBezTo>
                  <a:cubicBezTo>
                    <a:pt x="534" y="247"/>
                    <a:pt x="601" y="347"/>
                    <a:pt x="701" y="414"/>
                  </a:cubicBezTo>
                  <a:cubicBezTo>
                    <a:pt x="868" y="480"/>
                    <a:pt x="4137" y="1915"/>
                    <a:pt x="5438" y="2448"/>
                  </a:cubicBezTo>
                  <a:cubicBezTo>
                    <a:pt x="4693" y="2580"/>
                    <a:pt x="3128" y="2740"/>
                    <a:pt x="1867" y="2740"/>
                  </a:cubicBezTo>
                  <a:cubicBezTo>
                    <a:pt x="1208" y="2740"/>
                    <a:pt x="633" y="2696"/>
                    <a:pt x="301" y="2582"/>
                  </a:cubicBezTo>
                  <a:cubicBezTo>
                    <a:pt x="277" y="2574"/>
                    <a:pt x="253" y="2570"/>
                    <a:pt x="230" y="2570"/>
                  </a:cubicBezTo>
                  <a:cubicBezTo>
                    <a:pt x="155" y="2570"/>
                    <a:pt x="85" y="2613"/>
                    <a:pt x="34" y="2715"/>
                  </a:cubicBezTo>
                  <a:cubicBezTo>
                    <a:pt x="1" y="2815"/>
                    <a:pt x="67" y="2915"/>
                    <a:pt x="167" y="2982"/>
                  </a:cubicBezTo>
                  <a:cubicBezTo>
                    <a:pt x="534" y="3116"/>
                    <a:pt x="1201" y="3149"/>
                    <a:pt x="1969" y="3149"/>
                  </a:cubicBezTo>
                  <a:cubicBezTo>
                    <a:pt x="3670" y="3149"/>
                    <a:pt x="5805" y="2882"/>
                    <a:pt x="6105" y="2649"/>
                  </a:cubicBezTo>
                  <a:cubicBezTo>
                    <a:pt x="6172" y="2615"/>
                    <a:pt x="6205" y="2515"/>
                    <a:pt x="6205" y="2415"/>
                  </a:cubicBezTo>
                  <a:cubicBezTo>
                    <a:pt x="6172" y="2348"/>
                    <a:pt x="6138" y="2282"/>
                    <a:pt x="6005" y="2215"/>
                  </a:cubicBezTo>
                  <a:cubicBezTo>
                    <a:pt x="5338" y="1981"/>
                    <a:pt x="901" y="47"/>
                    <a:pt x="868" y="13"/>
                  </a:cubicBezTo>
                  <a:cubicBezTo>
                    <a:pt x="843" y="5"/>
                    <a:pt x="816" y="1"/>
                    <a:pt x="78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31"/>
            <p:cNvSpPr/>
            <p:nvPr/>
          </p:nvSpPr>
          <p:spPr>
            <a:xfrm>
              <a:off x="3558918" y="4287928"/>
              <a:ext cx="59393" cy="45195"/>
            </a:xfrm>
            <a:custGeom>
              <a:avLst/>
              <a:gdLst/>
              <a:ahLst/>
              <a:cxnLst/>
              <a:rect l="l" t="t" r="r" b="b"/>
              <a:pathLst>
                <a:path w="3949" h="3005" extrusionOk="0">
                  <a:moveTo>
                    <a:pt x="2232" y="0"/>
                  </a:moveTo>
                  <a:cubicBezTo>
                    <a:pt x="1890" y="0"/>
                    <a:pt x="1647" y="163"/>
                    <a:pt x="1647" y="163"/>
                  </a:cubicBezTo>
                  <a:cubicBezTo>
                    <a:pt x="1" y="1131"/>
                    <a:pt x="1134" y="3005"/>
                    <a:pt x="2176" y="3005"/>
                  </a:cubicBezTo>
                  <a:cubicBezTo>
                    <a:pt x="2211" y="3005"/>
                    <a:pt x="2246" y="3002"/>
                    <a:pt x="2281" y="2998"/>
                  </a:cubicBezTo>
                  <a:cubicBezTo>
                    <a:pt x="3348" y="2831"/>
                    <a:pt x="3948" y="1397"/>
                    <a:pt x="3181" y="496"/>
                  </a:cubicBezTo>
                  <a:cubicBezTo>
                    <a:pt x="2852" y="108"/>
                    <a:pt x="2510" y="0"/>
                    <a:pt x="22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31"/>
            <p:cNvSpPr/>
            <p:nvPr/>
          </p:nvSpPr>
          <p:spPr>
            <a:xfrm>
              <a:off x="3566122" y="4284845"/>
              <a:ext cx="50685" cy="51196"/>
            </a:xfrm>
            <a:custGeom>
              <a:avLst/>
              <a:gdLst/>
              <a:ahLst/>
              <a:cxnLst/>
              <a:rect l="l" t="t" r="r" b="b"/>
              <a:pathLst>
                <a:path w="3370" h="3404" extrusionOk="0">
                  <a:moveTo>
                    <a:pt x="1735" y="401"/>
                  </a:moveTo>
                  <a:cubicBezTo>
                    <a:pt x="2035" y="401"/>
                    <a:pt x="2302" y="568"/>
                    <a:pt x="2569" y="868"/>
                  </a:cubicBezTo>
                  <a:cubicBezTo>
                    <a:pt x="2869" y="1202"/>
                    <a:pt x="2936" y="1669"/>
                    <a:pt x="2736" y="2136"/>
                  </a:cubicBezTo>
                  <a:cubicBezTo>
                    <a:pt x="2569" y="2603"/>
                    <a:pt x="2202" y="2936"/>
                    <a:pt x="1768" y="3003"/>
                  </a:cubicBezTo>
                  <a:cubicBezTo>
                    <a:pt x="1752" y="3004"/>
                    <a:pt x="1737" y="3005"/>
                    <a:pt x="1721" y="3005"/>
                  </a:cubicBezTo>
                  <a:cubicBezTo>
                    <a:pt x="1266" y="3005"/>
                    <a:pt x="762" y="2550"/>
                    <a:pt x="601" y="2002"/>
                  </a:cubicBezTo>
                  <a:cubicBezTo>
                    <a:pt x="501" y="1669"/>
                    <a:pt x="467" y="1035"/>
                    <a:pt x="1301" y="535"/>
                  </a:cubicBezTo>
                  <a:cubicBezTo>
                    <a:pt x="1301" y="535"/>
                    <a:pt x="1468" y="401"/>
                    <a:pt x="1735" y="401"/>
                  </a:cubicBezTo>
                  <a:close/>
                  <a:moveTo>
                    <a:pt x="1735" y="1"/>
                  </a:moveTo>
                  <a:cubicBezTo>
                    <a:pt x="1335" y="1"/>
                    <a:pt x="1068" y="201"/>
                    <a:pt x="1068" y="201"/>
                  </a:cubicBezTo>
                  <a:cubicBezTo>
                    <a:pt x="300" y="635"/>
                    <a:pt x="0" y="1368"/>
                    <a:pt x="200" y="2102"/>
                  </a:cubicBezTo>
                  <a:cubicBezTo>
                    <a:pt x="401" y="2836"/>
                    <a:pt x="1034" y="3403"/>
                    <a:pt x="1668" y="3403"/>
                  </a:cubicBezTo>
                  <a:lnTo>
                    <a:pt x="1835" y="3403"/>
                  </a:lnTo>
                  <a:cubicBezTo>
                    <a:pt x="2402" y="3337"/>
                    <a:pt x="2902" y="2903"/>
                    <a:pt x="3136" y="2302"/>
                  </a:cubicBezTo>
                  <a:cubicBezTo>
                    <a:pt x="3369" y="1702"/>
                    <a:pt x="3269" y="1035"/>
                    <a:pt x="2869" y="568"/>
                  </a:cubicBezTo>
                  <a:cubicBezTo>
                    <a:pt x="2469" y="101"/>
                    <a:pt x="2035" y="1"/>
                    <a:pt x="17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31"/>
            <p:cNvSpPr/>
            <p:nvPr/>
          </p:nvSpPr>
          <p:spPr>
            <a:xfrm>
              <a:off x="3377475" y="4683360"/>
              <a:ext cx="147512" cy="77697"/>
            </a:xfrm>
            <a:custGeom>
              <a:avLst/>
              <a:gdLst/>
              <a:ahLst/>
              <a:cxnLst/>
              <a:rect l="l" t="t" r="r" b="b"/>
              <a:pathLst>
                <a:path w="9808" h="5166" extrusionOk="0">
                  <a:moveTo>
                    <a:pt x="6341" y="0"/>
                  </a:moveTo>
                  <a:cubicBezTo>
                    <a:pt x="2200" y="0"/>
                    <a:pt x="1" y="3459"/>
                    <a:pt x="1" y="3459"/>
                  </a:cubicBezTo>
                  <a:cubicBezTo>
                    <a:pt x="1" y="3459"/>
                    <a:pt x="2099" y="5165"/>
                    <a:pt x="4168" y="5165"/>
                  </a:cubicBezTo>
                  <a:cubicBezTo>
                    <a:pt x="4588" y="5165"/>
                    <a:pt x="5006" y="5095"/>
                    <a:pt x="5405" y="4926"/>
                  </a:cubicBezTo>
                  <a:cubicBezTo>
                    <a:pt x="8140" y="3792"/>
                    <a:pt x="9808" y="757"/>
                    <a:pt x="9808" y="757"/>
                  </a:cubicBezTo>
                  <a:cubicBezTo>
                    <a:pt x="8534" y="216"/>
                    <a:pt x="7377" y="0"/>
                    <a:pt x="63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31"/>
            <p:cNvSpPr/>
            <p:nvPr/>
          </p:nvSpPr>
          <p:spPr>
            <a:xfrm>
              <a:off x="3373971" y="4705770"/>
              <a:ext cx="108378" cy="33133"/>
            </a:xfrm>
            <a:custGeom>
              <a:avLst/>
              <a:gdLst/>
              <a:ahLst/>
              <a:cxnLst/>
              <a:rect l="l" t="t" r="r" b="b"/>
              <a:pathLst>
                <a:path w="7206" h="2203" extrusionOk="0">
                  <a:moveTo>
                    <a:pt x="7005" y="1"/>
                  </a:moveTo>
                  <a:cubicBezTo>
                    <a:pt x="6839" y="1"/>
                    <a:pt x="2536" y="134"/>
                    <a:pt x="101" y="1802"/>
                  </a:cubicBezTo>
                  <a:cubicBezTo>
                    <a:pt x="34" y="1869"/>
                    <a:pt x="0" y="2002"/>
                    <a:pt x="67" y="2102"/>
                  </a:cubicBezTo>
                  <a:cubicBezTo>
                    <a:pt x="101" y="2169"/>
                    <a:pt x="167" y="2202"/>
                    <a:pt x="234" y="2202"/>
                  </a:cubicBezTo>
                  <a:cubicBezTo>
                    <a:pt x="267" y="2202"/>
                    <a:pt x="301" y="2169"/>
                    <a:pt x="367" y="2135"/>
                  </a:cubicBezTo>
                  <a:cubicBezTo>
                    <a:pt x="2669" y="534"/>
                    <a:pt x="6972" y="401"/>
                    <a:pt x="7005" y="401"/>
                  </a:cubicBezTo>
                  <a:cubicBezTo>
                    <a:pt x="7139" y="401"/>
                    <a:pt x="7206" y="334"/>
                    <a:pt x="7206" y="201"/>
                  </a:cubicBezTo>
                  <a:cubicBezTo>
                    <a:pt x="7206" y="101"/>
                    <a:pt x="7106" y="1"/>
                    <a:pt x="700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31"/>
            <p:cNvSpPr/>
            <p:nvPr/>
          </p:nvSpPr>
          <p:spPr>
            <a:xfrm>
              <a:off x="3352404" y="4440374"/>
              <a:ext cx="111386" cy="133961"/>
            </a:xfrm>
            <a:custGeom>
              <a:avLst/>
              <a:gdLst/>
              <a:ahLst/>
              <a:cxnLst/>
              <a:rect l="l" t="t" r="r" b="b"/>
              <a:pathLst>
                <a:path w="7406" h="8907" extrusionOk="0">
                  <a:moveTo>
                    <a:pt x="1001" y="1"/>
                  </a:moveTo>
                  <a:lnTo>
                    <a:pt x="1001" y="1"/>
                  </a:lnTo>
                  <a:cubicBezTo>
                    <a:pt x="1001" y="1"/>
                    <a:pt x="0" y="3303"/>
                    <a:pt x="1068" y="6038"/>
                  </a:cubicBezTo>
                  <a:cubicBezTo>
                    <a:pt x="2035" y="8440"/>
                    <a:pt x="5904" y="8907"/>
                    <a:pt x="5904" y="8907"/>
                  </a:cubicBezTo>
                  <a:cubicBezTo>
                    <a:pt x="5904" y="8907"/>
                    <a:pt x="7405" y="2636"/>
                    <a:pt x="10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31"/>
            <p:cNvSpPr/>
            <p:nvPr/>
          </p:nvSpPr>
          <p:spPr>
            <a:xfrm>
              <a:off x="3386018" y="4479388"/>
              <a:ext cx="58701" cy="97971"/>
            </a:xfrm>
            <a:custGeom>
              <a:avLst/>
              <a:gdLst/>
              <a:ahLst/>
              <a:cxnLst/>
              <a:rect l="l" t="t" r="r" b="b"/>
              <a:pathLst>
                <a:path w="3903" h="6514" extrusionOk="0">
                  <a:moveTo>
                    <a:pt x="229" y="0"/>
                  </a:moveTo>
                  <a:cubicBezTo>
                    <a:pt x="175" y="0"/>
                    <a:pt x="117" y="25"/>
                    <a:pt x="67" y="75"/>
                  </a:cubicBezTo>
                  <a:cubicBezTo>
                    <a:pt x="0" y="142"/>
                    <a:pt x="0" y="275"/>
                    <a:pt x="67" y="342"/>
                  </a:cubicBezTo>
                  <a:cubicBezTo>
                    <a:pt x="100" y="375"/>
                    <a:pt x="3002" y="3544"/>
                    <a:pt x="3469" y="6346"/>
                  </a:cubicBezTo>
                  <a:cubicBezTo>
                    <a:pt x="3503" y="6446"/>
                    <a:pt x="3569" y="6513"/>
                    <a:pt x="3669" y="6513"/>
                  </a:cubicBezTo>
                  <a:lnTo>
                    <a:pt x="3703" y="6513"/>
                  </a:lnTo>
                  <a:cubicBezTo>
                    <a:pt x="3836" y="6480"/>
                    <a:pt x="3903" y="6380"/>
                    <a:pt x="3869" y="6280"/>
                  </a:cubicBezTo>
                  <a:cubicBezTo>
                    <a:pt x="3402" y="3344"/>
                    <a:pt x="500" y="209"/>
                    <a:pt x="367" y="75"/>
                  </a:cubicBezTo>
                  <a:cubicBezTo>
                    <a:pt x="334" y="25"/>
                    <a:pt x="284" y="0"/>
                    <a:pt x="22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31"/>
            <p:cNvSpPr/>
            <p:nvPr/>
          </p:nvSpPr>
          <p:spPr>
            <a:xfrm>
              <a:off x="3201883" y="4069939"/>
              <a:ext cx="154040" cy="862108"/>
            </a:xfrm>
            <a:custGeom>
              <a:avLst/>
              <a:gdLst/>
              <a:ahLst/>
              <a:cxnLst/>
              <a:rect l="l" t="t" r="r" b="b"/>
              <a:pathLst>
                <a:path w="10242" h="57321" extrusionOk="0">
                  <a:moveTo>
                    <a:pt x="10000" y="1"/>
                  </a:moveTo>
                  <a:cubicBezTo>
                    <a:pt x="9917" y="1"/>
                    <a:pt x="9833" y="44"/>
                    <a:pt x="9808" y="146"/>
                  </a:cubicBezTo>
                  <a:cubicBezTo>
                    <a:pt x="9708" y="380"/>
                    <a:pt x="1" y="25198"/>
                    <a:pt x="4404" y="57154"/>
                  </a:cubicBezTo>
                  <a:cubicBezTo>
                    <a:pt x="4437" y="57254"/>
                    <a:pt x="4504" y="57321"/>
                    <a:pt x="4604" y="57321"/>
                  </a:cubicBezTo>
                  <a:lnTo>
                    <a:pt x="4638" y="57321"/>
                  </a:lnTo>
                  <a:cubicBezTo>
                    <a:pt x="4771" y="57287"/>
                    <a:pt x="4838" y="57187"/>
                    <a:pt x="4838" y="57087"/>
                  </a:cubicBezTo>
                  <a:cubicBezTo>
                    <a:pt x="435" y="25264"/>
                    <a:pt x="10075" y="547"/>
                    <a:pt x="10175" y="280"/>
                  </a:cubicBezTo>
                  <a:cubicBezTo>
                    <a:pt x="10242" y="180"/>
                    <a:pt x="10175" y="46"/>
                    <a:pt x="10075" y="13"/>
                  </a:cubicBezTo>
                  <a:cubicBezTo>
                    <a:pt x="10051" y="5"/>
                    <a:pt x="10026" y="1"/>
                    <a:pt x="1000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31"/>
            <p:cNvSpPr/>
            <p:nvPr/>
          </p:nvSpPr>
          <p:spPr>
            <a:xfrm>
              <a:off x="3294199" y="3957665"/>
              <a:ext cx="275954" cy="147542"/>
            </a:xfrm>
            <a:custGeom>
              <a:avLst/>
              <a:gdLst/>
              <a:ahLst/>
              <a:cxnLst/>
              <a:rect l="l" t="t" r="r" b="b"/>
              <a:pathLst>
                <a:path w="18348" h="9810" extrusionOk="0">
                  <a:moveTo>
                    <a:pt x="13374" y="1"/>
                  </a:moveTo>
                  <a:cubicBezTo>
                    <a:pt x="12986" y="1"/>
                    <a:pt x="12578" y="164"/>
                    <a:pt x="11976" y="440"/>
                  </a:cubicBezTo>
                  <a:cubicBezTo>
                    <a:pt x="10375" y="1207"/>
                    <a:pt x="7806" y="2308"/>
                    <a:pt x="7806" y="2308"/>
                  </a:cubicBezTo>
                  <a:cubicBezTo>
                    <a:pt x="5571" y="3942"/>
                    <a:pt x="1" y="6110"/>
                    <a:pt x="2869" y="8012"/>
                  </a:cubicBezTo>
                  <a:cubicBezTo>
                    <a:pt x="4833" y="9314"/>
                    <a:pt x="6835" y="9809"/>
                    <a:pt x="8698" y="9809"/>
                  </a:cubicBezTo>
                  <a:cubicBezTo>
                    <a:pt x="12851" y="9809"/>
                    <a:pt x="16317" y="7350"/>
                    <a:pt x="17146" y="5877"/>
                  </a:cubicBezTo>
                  <a:cubicBezTo>
                    <a:pt x="18347" y="3775"/>
                    <a:pt x="18014" y="3375"/>
                    <a:pt x="15912" y="1574"/>
                  </a:cubicBezTo>
                  <a:cubicBezTo>
                    <a:pt x="14600" y="450"/>
                    <a:pt x="14017" y="1"/>
                    <a:pt x="13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31"/>
            <p:cNvSpPr/>
            <p:nvPr/>
          </p:nvSpPr>
          <p:spPr>
            <a:xfrm>
              <a:off x="3278151" y="3907446"/>
              <a:ext cx="205702" cy="165711"/>
            </a:xfrm>
            <a:custGeom>
              <a:avLst/>
              <a:gdLst/>
              <a:ahLst/>
              <a:cxnLst/>
              <a:rect l="l" t="t" r="r" b="b"/>
              <a:pathLst>
                <a:path w="13677" h="11018" extrusionOk="0">
                  <a:moveTo>
                    <a:pt x="2984" y="0"/>
                  </a:moveTo>
                  <a:cubicBezTo>
                    <a:pt x="2708" y="0"/>
                    <a:pt x="2408" y="81"/>
                    <a:pt x="2068" y="276"/>
                  </a:cubicBezTo>
                  <a:cubicBezTo>
                    <a:pt x="0" y="1477"/>
                    <a:pt x="934" y="9950"/>
                    <a:pt x="4904" y="11017"/>
                  </a:cubicBezTo>
                  <a:cubicBezTo>
                    <a:pt x="4904" y="11017"/>
                    <a:pt x="8306" y="10317"/>
                    <a:pt x="9707" y="9049"/>
                  </a:cubicBezTo>
                  <a:cubicBezTo>
                    <a:pt x="11108" y="7748"/>
                    <a:pt x="13677" y="4779"/>
                    <a:pt x="12242" y="3078"/>
                  </a:cubicBezTo>
                  <a:cubicBezTo>
                    <a:pt x="11297" y="1930"/>
                    <a:pt x="10853" y="1618"/>
                    <a:pt x="9762" y="1618"/>
                  </a:cubicBezTo>
                  <a:cubicBezTo>
                    <a:pt x="9237" y="1618"/>
                    <a:pt x="8561" y="1690"/>
                    <a:pt x="7606" y="1777"/>
                  </a:cubicBezTo>
                  <a:cubicBezTo>
                    <a:pt x="7477" y="1789"/>
                    <a:pt x="7353" y="1794"/>
                    <a:pt x="7233" y="1794"/>
                  </a:cubicBezTo>
                  <a:cubicBezTo>
                    <a:pt x="5075" y="1794"/>
                    <a:pt x="4286" y="0"/>
                    <a:pt x="2984" y="0"/>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31"/>
            <p:cNvSpPr/>
            <p:nvPr/>
          </p:nvSpPr>
          <p:spPr>
            <a:xfrm>
              <a:off x="3184828" y="3943542"/>
              <a:ext cx="161244" cy="126892"/>
            </a:xfrm>
            <a:custGeom>
              <a:avLst/>
              <a:gdLst/>
              <a:ahLst/>
              <a:cxnLst/>
              <a:rect l="l" t="t" r="r" b="b"/>
              <a:pathLst>
                <a:path w="10721" h="8437" extrusionOk="0">
                  <a:moveTo>
                    <a:pt x="3661" y="0"/>
                  </a:moveTo>
                  <a:cubicBezTo>
                    <a:pt x="3120" y="0"/>
                    <a:pt x="2575" y="177"/>
                    <a:pt x="2036" y="645"/>
                  </a:cubicBezTo>
                  <a:cubicBezTo>
                    <a:pt x="1" y="2346"/>
                    <a:pt x="2936" y="7383"/>
                    <a:pt x="8140" y="8350"/>
                  </a:cubicBezTo>
                  <a:cubicBezTo>
                    <a:pt x="8472" y="8410"/>
                    <a:pt x="8753" y="8437"/>
                    <a:pt x="8989" y="8437"/>
                  </a:cubicBezTo>
                  <a:cubicBezTo>
                    <a:pt x="10720" y="8437"/>
                    <a:pt x="10075" y="7016"/>
                    <a:pt x="10075" y="7016"/>
                  </a:cubicBezTo>
                  <a:cubicBezTo>
                    <a:pt x="10075" y="7016"/>
                    <a:pt x="9508" y="2046"/>
                    <a:pt x="7806" y="1612"/>
                  </a:cubicBezTo>
                  <a:cubicBezTo>
                    <a:pt x="6564" y="1295"/>
                    <a:pt x="5126" y="0"/>
                    <a:pt x="3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31"/>
            <p:cNvSpPr/>
            <p:nvPr/>
          </p:nvSpPr>
          <p:spPr>
            <a:xfrm>
              <a:off x="3290694" y="3953333"/>
              <a:ext cx="184631" cy="123824"/>
            </a:xfrm>
            <a:custGeom>
              <a:avLst/>
              <a:gdLst/>
              <a:ahLst/>
              <a:cxnLst/>
              <a:rect l="l" t="t" r="r" b="b"/>
              <a:pathLst>
                <a:path w="12276" h="8233" extrusionOk="0">
                  <a:moveTo>
                    <a:pt x="779" y="0"/>
                  </a:moveTo>
                  <a:cubicBezTo>
                    <a:pt x="701" y="0"/>
                    <a:pt x="625" y="55"/>
                    <a:pt x="601" y="127"/>
                  </a:cubicBezTo>
                  <a:cubicBezTo>
                    <a:pt x="567" y="194"/>
                    <a:pt x="0" y="1795"/>
                    <a:pt x="1168" y="4797"/>
                  </a:cubicBezTo>
                  <a:cubicBezTo>
                    <a:pt x="1501" y="5664"/>
                    <a:pt x="1701" y="6298"/>
                    <a:pt x="1868" y="6765"/>
                  </a:cubicBezTo>
                  <a:cubicBezTo>
                    <a:pt x="2202" y="7899"/>
                    <a:pt x="2302" y="8166"/>
                    <a:pt x="3403" y="8233"/>
                  </a:cubicBezTo>
                  <a:lnTo>
                    <a:pt x="3436" y="8233"/>
                  </a:lnTo>
                  <a:cubicBezTo>
                    <a:pt x="4870" y="8233"/>
                    <a:pt x="10441" y="5331"/>
                    <a:pt x="12242" y="1561"/>
                  </a:cubicBezTo>
                  <a:cubicBezTo>
                    <a:pt x="12276" y="1461"/>
                    <a:pt x="12242" y="1328"/>
                    <a:pt x="12142" y="1295"/>
                  </a:cubicBezTo>
                  <a:cubicBezTo>
                    <a:pt x="12114" y="1276"/>
                    <a:pt x="12084" y="1268"/>
                    <a:pt x="12053" y="1268"/>
                  </a:cubicBezTo>
                  <a:cubicBezTo>
                    <a:pt x="11973" y="1268"/>
                    <a:pt x="11890" y="1323"/>
                    <a:pt x="11842" y="1395"/>
                  </a:cubicBezTo>
                  <a:cubicBezTo>
                    <a:pt x="10151" y="4943"/>
                    <a:pt x="4733" y="7800"/>
                    <a:pt x="3425" y="7800"/>
                  </a:cubicBezTo>
                  <a:cubicBezTo>
                    <a:pt x="3417" y="7800"/>
                    <a:pt x="3410" y="7799"/>
                    <a:pt x="3403" y="7799"/>
                  </a:cubicBezTo>
                  <a:cubicBezTo>
                    <a:pt x="2602" y="7766"/>
                    <a:pt x="2602" y="7766"/>
                    <a:pt x="2268" y="6632"/>
                  </a:cubicBezTo>
                  <a:cubicBezTo>
                    <a:pt x="2102" y="6165"/>
                    <a:pt x="1902" y="5531"/>
                    <a:pt x="1568" y="4630"/>
                  </a:cubicBezTo>
                  <a:cubicBezTo>
                    <a:pt x="467" y="1828"/>
                    <a:pt x="1001" y="294"/>
                    <a:pt x="1001" y="294"/>
                  </a:cubicBezTo>
                  <a:cubicBezTo>
                    <a:pt x="1034" y="194"/>
                    <a:pt x="1001" y="60"/>
                    <a:pt x="867" y="27"/>
                  </a:cubicBezTo>
                  <a:cubicBezTo>
                    <a:pt x="840" y="8"/>
                    <a:pt x="809" y="0"/>
                    <a:pt x="77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31"/>
            <p:cNvSpPr/>
            <p:nvPr/>
          </p:nvSpPr>
          <p:spPr>
            <a:xfrm>
              <a:off x="3348884" y="4055891"/>
              <a:ext cx="101866" cy="22771"/>
            </a:xfrm>
            <a:custGeom>
              <a:avLst/>
              <a:gdLst/>
              <a:ahLst/>
              <a:cxnLst/>
              <a:rect l="l" t="t" r="r" b="b"/>
              <a:pathLst>
                <a:path w="6773" h="1514" extrusionOk="0">
                  <a:moveTo>
                    <a:pt x="6532" y="0"/>
                  </a:moveTo>
                  <a:cubicBezTo>
                    <a:pt x="6503" y="0"/>
                    <a:pt x="6472" y="5"/>
                    <a:pt x="6439" y="13"/>
                  </a:cubicBezTo>
                  <a:cubicBezTo>
                    <a:pt x="6411" y="13"/>
                    <a:pt x="3863" y="1086"/>
                    <a:pt x="1566" y="1086"/>
                  </a:cubicBezTo>
                  <a:cubicBezTo>
                    <a:pt x="1117" y="1086"/>
                    <a:pt x="677" y="1045"/>
                    <a:pt x="267" y="947"/>
                  </a:cubicBezTo>
                  <a:cubicBezTo>
                    <a:pt x="250" y="941"/>
                    <a:pt x="232" y="938"/>
                    <a:pt x="214" y="938"/>
                  </a:cubicBezTo>
                  <a:cubicBezTo>
                    <a:pt x="125" y="938"/>
                    <a:pt x="28" y="1003"/>
                    <a:pt x="1" y="1114"/>
                  </a:cubicBezTo>
                  <a:cubicBezTo>
                    <a:pt x="1" y="1214"/>
                    <a:pt x="67" y="1314"/>
                    <a:pt x="167" y="1347"/>
                  </a:cubicBezTo>
                  <a:cubicBezTo>
                    <a:pt x="634" y="1447"/>
                    <a:pt x="1101" y="1514"/>
                    <a:pt x="1602" y="1514"/>
                  </a:cubicBezTo>
                  <a:cubicBezTo>
                    <a:pt x="3937" y="1514"/>
                    <a:pt x="6472" y="447"/>
                    <a:pt x="6605" y="380"/>
                  </a:cubicBezTo>
                  <a:cubicBezTo>
                    <a:pt x="6705" y="347"/>
                    <a:pt x="6772" y="213"/>
                    <a:pt x="6739" y="113"/>
                  </a:cubicBezTo>
                  <a:cubicBezTo>
                    <a:pt x="6689" y="38"/>
                    <a:pt x="6620" y="0"/>
                    <a:pt x="653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31"/>
            <p:cNvSpPr/>
            <p:nvPr/>
          </p:nvSpPr>
          <p:spPr>
            <a:xfrm>
              <a:off x="3255576" y="3983338"/>
              <a:ext cx="80780" cy="93323"/>
            </a:xfrm>
            <a:custGeom>
              <a:avLst/>
              <a:gdLst/>
              <a:ahLst/>
              <a:cxnLst/>
              <a:rect l="l" t="t" r="r" b="b"/>
              <a:pathLst>
                <a:path w="5371" h="6205" extrusionOk="0">
                  <a:moveTo>
                    <a:pt x="367" y="0"/>
                  </a:moveTo>
                  <a:cubicBezTo>
                    <a:pt x="267" y="0"/>
                    <a:pt x="167" y="67"/>
                    <a:pt x="167" y="200"/>
                  </a:cubicBezTo>
                  <a:cubicBezTo>
                    <a:pt x="167" y="300"/>
                    <a:pt x="0" y="2936"/>
                    <a:pt x="1801" y="4236"/>
                  </a:cubicBezTo>
                  <a:cubicBezTo>
                    <a:pt x="3569" y="5504"/>
                    <a:pt x="5004" y="6171"/>
                    <a:pt x="5070" y="6171"/>
                  </a:cubicBezTo>
                  <a:cubicBezTo>
                    <a:pt x="5104" y="6205"/>
                    <a:pt x="5104" y="6205"/>
                    <a:pt x="5137" y="6205"/>
                  </a:cubicBezTo>
                  <a:cubicBezTo>
                    <a:pt x="5237" y="6205"/>
                    <a:pt x="5304" y="6171"/>
                    <a:pt x="5337" y="6071"/>
                  </a:cubicBezTo>
                  <a:cubicBezTo>
                    <a:pt x="5371" y="5971"/>
                    <a:pt x="5337" y="5838"/>
                    <a:pt x="5237" y="5804"/>
                  </a:cubicBezTo>
                  <a:cubicBezTo>
                    <a:pt x="5204" y="5804"/>
                    <a:pt x="3770" y="5137"/>
                    <a:pt x="2068" y="3903"/>
                  </a:cubicBezTo>
                  <a:cubicBezTo>
                    <a:pt x="434" y="2735"/>
                    <a:pt x="567" y="234"/>
                    <a:pt x="567" y="200"/>
                  </a:cubicBezTo>
                  <a:cubicBezTo>
                    <a:pt x="601" y="100"/>
                    <a:pt x="501" y="0"/>
                    <a:pt x="36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31"/>
            <p:cNvSpPr/>
            <p:nvPr/>
          </p:nvSpPr>
          <p:spPr>
            <a:xfrm>
              <a:off x="3329829" y="3996754"/>
              <a:ext cx="53693" cy="79908"/>
            </a:xfrm>
            <a:custGeom>
              <a:avLst/>
              <a:gdLst/>
              <a:ahLst/>
              <a:cxnLst/>
              <a:rect l="l" t="t" r="r" b="b"/>
              <a:pathLst>
                <a:path w="3570" h="5313" extrusionOk="0">
                  <a:moveTo>
                    <a:pt x="3335" y="0"/>
                  </a:moveTo>
                  <a:cubicBezTo>
                    <a:pt x="3236" y="0"/>
                    <a:pt x="3163" y="60"/>
                    <a:pt x="3136" y="142"/>
                  </a:cubicBezTo>
                  <a:cubicBezTo>
                    <a:pt x="2468" y="1977"/>
                    <a:pt x="1101" y="4879"/>
                    <a:pt x="234" y="4879"/>
                  </a:cubicBezTo>
                  <a:cubicBezTo>
                    <a:pt x="100" y="4912"/>
                    <a:pt x="0" y="4979"/>
                    <a:pt x="0" y="5079"/>
                  </a:cubicBezTo>
                  <a:cubicBezTo>
                    <a:pt x="0" y="5213"/>
                    <a:pt x="100" y="5313"/>
                    <a:pt x="200" y="5313"/>
                  </a:cubicBezTo>
                  <a:lnTo>
                    <a:pt x="234" y="5313"/>
                  </a:lnTo>
                  <a:cubicBezTo>
                    <a:pt x="1635" y="5313"/>
                    <a:pt x="3202" y="1143"/>
                    <a:pt x="3503" y="276"/>
                  </a:cubicBezTo>
                  <a:cubicBezTo>
                    <a:pt x="3569" y="176"/>
                    <a:pt x="3503" y="75"/>
                    <a:pt x="3402" y="9"/>
                  </a:cubicBezTo>
                  <a:cubicBezTo>
                    <a:pt x="3379" y="3"/>
                    <a:pt x="3356" y="0"/>
                    <a:pt x="33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1"/>
            <p:cNvSpPr/>
            <p:nvPr/>
          </p:nvSpPr>
          <p:spPr>
            <a:xfrm>
              <a:off x="3248552" y="4625501"/>
              <a:ext cx="107867" cy="120455"/>
            </a:xfrm>
            <a:custGeom>
              <a:avLst/>
              <a:gdLst/>
              <a:ahLst/>
              <a:cxnLst/>
              <a:rect l="l" t="t" r="r" b="b"/>
              <a:pathLst>
                <a:path w="7172" h="8009" extrusionOk="0">
                  <a:moveTo>
                    <a:pt x="6705" y="0"/>
                  </a:moveTo>
                  <a:lnTo>
                    <a:pt x="6705" y="0"/>
                  </a:lnTo>
                  <a:cubicBezTo>
                    <a:pt x="0" y="1602"/>
                    <a:pt x="434" y="8006"/>
                    <a:pt x="434" y="8006"/>
                  </a:cubicBezTo>
                  <a:cubicBezTo>
                    <a:pt x="434" y="8006"/>
                    <a:pt x="501" y="8009"/>
                    <a:pt x="622" y="8009"/>
                  </a:cubicBezTo>
                  <a:cubicBezTo>
                    <a:pt x="1416" y="8009"/>
                    <a:pt x="4512" y="7883"/>
                    <a:pt x="5671" y="5971"/>
                  </a:cubicBezTo>
                  <a:cubicBezTo>
                    <a:pt x="7172" y="3436"/>
                    <a:pt x="6705" y="0"/>
                    <a:pt x="67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1"/>
            <p:cNvSpPr/>
            <p:nvPr/>
          </p:nvSpPr>
          <p:spPr>
            <a:xfrm>
              <a:off x="3251560" y="4660920"/>
              <a:ext cx="73260" cy="88014"/>
            </a:xfrm>
            <a:custGeom>
              <a:avLst/>
              <a:gdLst/>
              <a:ahLst/>
              <a:cxnLst/>
              <a:rect l="l" t="t" r="r" b="b"/>
              <a:pathLst>
                <a:path w="4871" h="5852" extrusionOk="0">
                  <a:moveTo>
                    <a:pt x="4650" y="1"/>
                  </a:moveTo>
                  <a:cubicBezTo>
                    <a:pt x="4600" y="1"/>
                    <a:pt x="4549" y="17"/>
                    <a:pt x="4504" y="47"/>
                  </a:cubicBezTo>
                  <a:cubicBezTo>
                    <a:pt x="4370" y="147"/>
                    <a:pt x="1001" y="2782"/>
                    <a:pt x="34" y="5584"/>
                  </a:cubicBezTo>
                  <a:cubicBezTo>
                    <a:pt x="0" y="5684"/>
                    <a:pt x="67" y="5818"/>
                    <a:pt x="167" y="5851"/>
                  </a:cubicBezTo>
                  <a:lnTo>
                    <a:pt x="234" y="5851"/>
                  </a:lnTo>
                  <a:cubicBezTo>
                    <a:pt x="301" y="5851"/>
                    <a:pt x="401" y="5785"/>
                    <a:pt x="434" y="5718"/>
                  </a:cubicBezTo>
                  <a:cubicBezTo>
                    <a:pt x="1335" y="3049"/>
                    <a:pt x="4737" y="414"/>
                    <a:pt x="4770" y="381"/>
                  </a:cubicBezTo>
                  <a:cubicBezTo>
                    <a:pt x="4870" y="314"/>
                    <a:pt x="4870" y="181"/>
                    <a:pt x="4804" y="80"/>
                  </a:cubicBezTo>
                  <a:cubicBezTo>
                    <a:pt x="4767" y="25"/>
                    <a:pt x="4710" y="1"/>
                    <a:pt x="465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1"/>
            <p:cNvSpPr/>
            <p:nvPr/>
          </p:nvSpPr>
          <p:spPr>
            <a:xfrm>
              <a:off x="3220458" y="4080166"/>
              <a:ext cx="111386" cy="134458"/>
            </a:xfrm>
            <a:custGeom>
              <a:avLst/>
              <a:gdLst/>
              <a:ahLst/>
              <a:cxnLst/>
              <a:rect l="l" t="t" r="r" b="b"/>
              <a:pathLst>
                <a:path w="7406" h="8940" extrusionOk="0">
                  <a:moveTo>
                    <a:pt x="1001" y="0"/>
                  </a:moveTo>
                  <a:cubicBezTo>
                    <a:pt x="1001" y="0"/>
                    <a:pt x="0" y="3336"/>
                    <a:pt x="1068" y="6071"/>
                  </a:cubicBezTo>
                  <a:cubicBezTo>
                    <a:pt x="2002" y="8473"/>
                    <a:pt x="5904" y="8940"/>
                    <a:pt x="5904" y="8940"/>
                  </a:cubicBezTo>
                  <a:cubicBezTo>
                    <a:pt x="5904" y="8940"/>
                    <a:pt x="7405" y="2669"/>
                    <a:pt x="1001" y="0"/>
                  </a:cubicBezTo>
                  <a:close/>
                </a:path>
              </a:pathLst>
            </a:custGeom>
            <a:solidFill>
              <a:srgbClr val="CC7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1"/>
            <p:cNvSpPr/>
            <p:nvPr/>
          </p:nvSpPr>
          <p:spPr>
            <a:xfrm>
              <a:off x="3253561" y="4119601"/>
              <a:ext cx="59212" cy="98031"/>
            </a:xfrm>
            <a:custGeom>
              <a:avLst/>
              <a:gdLst/>
              <a:ahLst/>
              <a:cxnLst/>
              <a:rect l="l" t="t" r="r" b="b"/>
              <a:pathLst>
                <a:path w="3937" h="6518" extrusionOk="0">
                  <a:moveTo>
                    <a:pt x="247" y="0"/>
                  </a:moveTo>
                  <a:cubicBezTo>
                    <a:pt x="198" y="0"/>
                    <a:pt x="146" y="17"/>
                    <a:pt x="101" y="47"/>
                  </a:cubicBezTo>
                  <a:cubicBezTo>
                    <a:pt x="34" y="147"/>
                    <a:pt x="1" y="280"/>
                    <a:pt x="101" y="347"/>
                  </a:cubicBezTo>
                  <a:cubicBezTo>
                    <a:pt x="134" y="380"/>
                    <a:pt x="3036" y="3549"/>
                    <a:pt x="3503" y="6351"/>
                  </a:cubicBezTo>
                  <a:cubicBezTo>
                    <a:pt x="3503" y="6451"/>
                    <a:pt x="3603" y="6518"/>
                    <a:pt x="3703" y="6518"/>
                  </a:cubicBezTo>
                  <a:lnTo>
                    <a:pt x="3737" y="6518"/>
                  </a:lnTo>
                  <a:cubicBezTo>
                    <a:pt x="3870" y="6485"/>
                    <a:pt x="3937" y="6385"/>
                    <a:pt x="3904" y="6251"/>
                  </a:cubicBezTo>
                  <a:cubicBezTo>
                    <a:pt x="3437" y="3349"/>
                    <a:pt x="534" y="213"/>
                    <a:pt x="401" y="80"/>
                  </a:cubicBezTo>
                  <a:cubicBezTo>
                    <a:pt x="364" y="25"/>
                    <a:pt x="307" y="0"/>
                    <a:pt x="24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1"/>
            <p:cNvSpPr/>
            <p:nvPr/>
          </p:nvSpPr>
          <p:spPr>
            <a:xfrm>
              <a:off x="2986661" y="4157908"/>
              <a:ext cx="161560" cy="759084"/>
            </a:xfrm>
            <a:custGeom>
              <a:avLst/>
              <a:gdLst/>
              <a:ahLst/>
              <a:cxnLst/>
              <a:rect l="l" t="t" r="r" b="b"/>
              <a:pathLst>
                <a:path w="10742" h="50471" extrusionOk="0">
                  <a:moveTo>
                    <a:pt x="239" y="0"/>
                  </a:moveTo>
                  <a:cubicBezTo>
                    <a:pt x="205" y="0"/>
                    <a:pt x="170" y="11"/>
                    <a:pt x="134" y="35"/>
                  </a:cubicBezTo>
                  <a:cubicBezTo>
                    <a:pt x="34" y="102"/>
                    <a:pt x="1" y="235"/>
                    <a:pt x="34" y="302"/>
                  </a:cubicBezTo>
                  <a:cubicBezTo>
                    <a:pt x="10742" y="18114"/>
                    <a:pt x="6172" y="49904"/>
                    <a:pt x="6138" y="50204"/>
                  </a:cubicBezTo>
                  <a:cubicBezTo>
                    <a:pt x="6105" y="50337"/>
                    <a:pt x="6205" y="50438"/>
                    <a:pt x="6305" y="50438"/>
                  </a:cubicBezTo>
                  <a:cubicBezTo>
                    <a:pt x="6339" y="50438"/>
                    <a:pt x="6339" y="50471"/>
                    <a:pt x="6339" y="50471"/>
                  </a:cubicBezTo>
                  <a:cubicBezTo>
                    <a:pt x="6439" y="50471"/>
                    <a:pt x="6539" y="50371"/>
                    <a:pt x="6539" y="50271"/>
                  </a:cubicBezTo>
                  <a:cubicBezTo>
                    <a:pt x="6572" y="50204"/>
                    <a:pt x="7740" y="42165"/>
                    <a:pt x="7573" y="31991"/>
                  </a:cubicBezTo>
                  <a:cubicBezTo>
                    <a:pt x="7273" y="15012"/>
                    <a:pt x="3503" y="5272"/>
                    <a:pt x="401" y="102"/>
                  </a:cubicBezTo>
                  <a:cubicBezTo>
                    <a:pt x="358" y="37"/>
                    <a:pt x="301" y="0"/>
                    <a:pt x="23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1"/>
            <p:cNvSpPr/>
            <p:nvPr/>
          </p:nvSpPr>
          <p:spPr>
            <a:xfrm>
              <a:off x="2755707" y="3851618"/>
              <a:ext cx="229465" cy="218456"/>
            </a:xfrm>
            <a:custGeom>
              <a:avLst/>
              <a:gdLst/>
              <a:ahLst/>
              <a:cxnLst/>
              <a:rect l="l" t="t" r="r" b="b"/>
              <a:pathLst>
                <a:path w="15257" h="14525" extrusionOk="0">
                  <a:moveTo>
                    <a:pt x="11450" y="1"/>
                  </a:moveTo>
                  <a:cubicBezTo>
                    <a:pt x="9435" y="1"/>
                    <a:pt x="7851" y="2730"/>
                    <a:pt x="6367" y="2730"/>
                  </a:cubicBezTo>
                  <a:cubicBezTo>
                    <a:pt x="6317" y="2730"/>
                    <a:pt x="6267" y="2727"/>
                    <a:pt x="6217" y="2720"/>
                  </a:cubicBezTo>
                  <a:cubicBezTo>
                    <a:pt x="5796" y="2663"/>
                    <a:pt x="5399" y="2635"/>
                    <a:pt x="5027" y="2635"/>
                  </a:cubicBezTo>
                  <a:cubicBezTo>
                    <a:pt x="871" y="2635"/>
                    <a:pt x="1" y="6127"/>
                    <a:pt x="5850" y="10659"/>
                  </a:cubicBezTo>
                  <a:cubicBezTo>
                    <a:pt x="10158" y="13981"/>
                    <a:pt x="11840" y="14524"/>
                    <a:pt x="12480" y="14524"/>
                  </a:cubicBezTo>
                  <a:cubicBezTo>
                    <a:pt x="12791" y="14524"/>
                    <a:pt x="12855" y="14396"/>
                    <a:pt x="12855" y="14396"/>
                  </a:cubicBezTo>
                  <a:cubicBezTo>
                    <a:pt x="14189" y="11260"/>
                    <a:pt x="15257" y="1753"/>
                    <a:pt x="12621" y="319"/>
                  </a:cubicBezTo>
                  <a:cubicBezTo>
                    <a:pt x="12215" y="95"/>
                    <a:pt x="11825" y="1"/>
                    <a:pt x="114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1"/>
            <p:cNvSpPr/>
            <p:nvPr/>
          </p:nvSpPr>
          <p:spPr>
            <a:xfrm>
              <a:off x="2950038" y="3860401"/>
              <a:ext cx="198182" cy="218291"/>
            </a:xfrm>
            <a:custGeom>
              <a:avLst/>
              <a:gdLst/>
              <a:ahLst/>
              <a:cxnLst/>
              <a:rect l="l" t="t" r="r" b="b"/>
              <a:pathLst>
                <a:path w="13177" h="14514" extrusionOk="0">
                  <a:moveTo>
                    <a:pt x="3970" y="1"/>
                  </a:moveTo>
                  <a:cubicBezTo>
                    <a:pt x="1783" y="1"/>
                    <a:pt x="1" y="12744"/>
                    <a:pt x="1" y="12744"/>
                  </a:cubicBezTo>
                  <a:cubicBezTo>
                    <a:pt x="182" y="14011"/>
                    <a:pt x="1380" y="14514"/>
                    <a:pt x="2979" y="14514"/>
                  </a:cubicBezTo>
                  <a:cubicBezTo>
                    <a:pt x="6685" y="14514"/>
                    <a:pt x="12540" y="11809"/>
                    <a:pt x="12843" y="9642"/>
                  </a:cubicBezTo>
                  <a:cubicBezTo>
                    <a:pt x="13177" y="7307"/>
                    <a:pt x="11075" y="5239"/>
                    <a:pt x="8774" y="4972"/>
                  </a:cubicBezTo>
                  <a:cubicBezTo>
                    <a:pt x="7273" y="4772"/>
                    <a:pt x="8407" y="268"/>
                    <a:pt x="4004" y="2"/>
                  </a:cubicBezTo>
                  <a:cubicBezTo>
                    <a:pt x="3992" y="1"/>
                    <a:pt x="3981" y="1"/>
                    <a:pt x="3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1"/>
            <p:cNvSpPr/>
            <p:nvPr/>
          </p:nvSpPr>
          <p:spPr>
            <a:xfrm>
              <a:off x="2945511" y="4063336"/>
              <a:ext cx="210740" cy="198844"/>
            </a:xfrm>
            <a:custGeom>
              <a:avLst/>
              <a:gdLst/>
              <a:ahLst/>
              <a:cxnLst/>
              <a:rect l="l" t="t" r="r" b="b"/>
              <a:pathLst>
                <a:path w="14012" h="13221" extrusionOk="0">
                  <a:moveTo>
                    <a:pt x="6911" y="1"/>
                  </a:moveTo>
                  <a:cubicBezTo>
                    <a:pt x="3960" y="1"/>
                    <a:pt x="1469" y="852"/>
                    <a:pt x="1469" y="852"/>
                  </a:cubicBezTo>
                  <a:cubicBezTo>
                    <a:pt x="1450" y="848"/>
                    <a:pt x="1432" y="846"/>
                    <a:pt x="1414" y="846"/>
                  </a:cubicBezTo>
                  <a:cubicBezTo>
                    <a:pt x="1" y="846"/>
                    <a:pt x="1608" y="13220"/>
                    <a:pt x="4402" y="13220"/>
                  </a:cubicBezTo>
                  <a:cubicBezTo>
                    <a:pt x="4512" y="13220"/>
                    <a:pt x="4624" y="13201"/>
                    <a:pt x="4738" y="13161"/>
                  </a:cubicBezTo>
                  <a:cubicBezTo>
                    <a:pt x="7740" y="12060"/>
                    <a:pt x="6273" y="10759"/>
                    <a:pt x="9909" y="10126"/>
                  </a:cubicBezTo>
                  <a:cubicBezTo>
                    <a:pt x="13511" y="9525"/>
                    <a:pt x="13278" y="8825"/>
                    <a:pt x="12544" y="6156"/>
                  </a:cubicBezTo>
                  <a:cubicBezTo>
                    <a:pt x="11843" y="3521"/>
                    <a:pt x="14011" y="2420"/>
                    <a:pt x="12544" y="1453"/>
                  </a:cubicBezTo>
                  <a:cubicBezTo>
                    <a:pt x="10825" y="341"/>
                    <a:pt x="8776" y="1"/>
                    <a:pt x="69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1"/>
            <p:cNvSpPr/>
            <p:nvPr/>
          </p:nvSpPr>
          <p:spPr>
            <a:xfrm>
              <a:off x="2789502" y="4081249"/>
              <a:ext cx="194979" cy="187985"/>
            </a:xfrm>
            <a:custGeom>
              <a:avLst/>
              <a:gdLst/>
              <a:ahLst/>
              <a:cxnLst/>
              <a:rect l="l" t="t" r="r" b="b"/>
              <a:pathLst>
                <a:path w="12964" h="12499" extrusionOk="0">
                  <a:moveTo>
                    <a:pt x="10215" y="1"/>
                  </a:moveTo>
                  <a:cubicBezTo>
                    <a:pt x="10137" y="1"/>
                    <a:pt x="10057" y="10"/>
                    <a:pt x="9974" y="28"/>
                  </a:cubicBezTo>
                  <a:cubicBezTo>
                    <a:pt x="7139" y="662"/>
                    <a:pt x="801" y="5399"/>
                    <a:pt x="801" y="5399"/>
                  </a:cubicBezTo>
                  <a:cubicBezTo>
                    <a:pt x="0" y="8801"/>
                    <a:pt x="2569" y="8868"/>
                    <a:pt x="3736" y="9602"/>
                  </a:cubicBezTo>
                  <a:cubicBezTo>
                    <a:pt x="4803" y="10242"/>
                    <a:pt x="4477" y="12191"/>
                    <a:pt x="6221" y="12191"/>
                  </a:cubicBezTo>
                  <a:cubicBezTo>
                    <a:pt x="6385" y="12191"/>
                    <a:pt x="6568" y="12174"/>
                    <a:pt x="6772" y="12137"/>
                  </a:cubicBezTo>
                  <a:cubicBezTo>
                    <a:pt x="7065" y="12080"/>
                    <a:pt x="7332" y="12057"/>
                    <a:pt x="7576" y="12057"/>
                  </a:cubicBezTo>
                  <a:cubicBezTo>
                    <a:pt x="8644" y="12057"/>
                    <a:pt x="9299" y="12498"/>
                    <a:pt x="9970" y="12498"/>
                  </a:cubicBezTo>
                  <a:cubicBezTo>
                    <a:pt x="10404" y="12498"/>
                    <a:pt x="10845" y="12313"/>
                    <a:pt x="11409" y="11703"/>
                  </a:cubicBezTo>
                  <a:cubicBezTo>
                    <a:pt x="12963" y="9987"/>
                    <a:pt x="12820" y="1"/>
                    <a:pt x="10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1"/>
            <p:cNvSpPr/>
            <p:nvPr/>
          </p:nvSpPr>
          <p:spPr>
            <a:xfrm>
              <a:off x="2685154" y="3984842"/>
              <a:ext cx="267908" cy="156100"/>
            </a:xfrm>
            <a:custGeom>
              <a:avLst/>
              <a:gdLst/>
              <a:ahLst/>
              <a:cxnLst/>
              <a:rect l="l" t="t" r="r" b="b"/>
              <a:pathLst>
                <a:path w="17813" h="10379" extrusionOk="0">
                  <a:moveTo>
                    <a:pt x="4937" y="0"/>
                  </a:moveTo>
                  <a:lnTo>
                    <a:pt x="4937" y="0"/>
                  </a:lnTo>
                  <a:cubicBezTo>
                    <a:pt x="0" y="1201"/>
                    <a:pt x="5070" y="4837"/>
                    <a:pt x="4437" y="6305"/>
                  </a:cubicBezTo>
                  <a:cubicBezTo>
                    <a:pt x="3843" y="7711"/>
                    <a:pt x="2135" y="10378"/>
                    <a:pt x="6124" y="10378"/>
                  </a:cubicBezTo>
                  <a:cubicBezTo>
                    <a:pt x="6391" y="10378"/>
                    <a:pt x="6684" y="10366"/>
                    <a:pt x="7005" y="10341"/>
                  </a:cubicBezTo>
                  <a:cubicBezTo>
                    <a:pt x="12075" y="9941"/>
                    <a:pt x="17813" y="6738"/>
                    <a:pt x="16645" y="5504"/>
                  </a:cubicBezTo>
                  <a:cubicBezTo>
                    <a:pt x="11575" y="134"/>
                    <a:pt x="4937" y="0"/>
                    <a:pt x="4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1"/>
            <p:cNvSpPr/>
            <p:nvPr/>
          </p:nvSpPr>
          <p:spPr>
            <a:xfrm>
              <a:off x="2892841" y="3977788"/>
              <a:ext cx="57212" cy="81818"/>
            </a:xfrm>
            <a:custGeom>
              <a:avLst/>
              <a:gdLst/>
              <a:ahLst/>
              <a:cxnLst/>
              <a:rect l="l" t="t" r="r" b="b"/>
              <a:pathLst>
                <a:path w="3804" h="5440" extrusionOk="0">
                  <a:moveTo>
                    <a:pt x="247" y="1"/>
                  </a:moveTo>
                  <a:cubicBezTo>
                    <a:pt x="209" y="1"/>
                    <a:pt x="170" y="12"/>
                    <a:pt x="134" y="36"/>
                  </a:cubicBezTo>
                  <a:cubicBezTo>
                    <a:pt x="34" y="102"/>
                    <a:pt x="1" y="202"/>
                    <a:pt x="68" y="302"/>
                  </a:cubicBezTo>
                  <a:cubicBezTo>
                    <a:pt x="134" y="469"/>
                    <a:pt x="2436" y="4372"/>
                    <a:pt x="3137" y="5206"/>
                  </a:cubicBezTo>
                  <a:cubicBezTo>
                    <a:pt x="3170" y="5273"/>
                    <a:pt x="3303" y="5439"/>
                    <a:pt x="3470" y="5439"/>
                  </a:cubicBezTo>
                  <a:cubicBezTo>
                    <a:pt x="3503" y="5439"/>
                    <a:pt x="3537" y="5439"/>
                    <a:pt x="3570" y="5406"/>
                  </a:cubicBezTo>
                  <a:cubicBezTo>
                    <a:pt x="3804" y="5273"/>
                    <a:pt x="3737" y="4972"/>
                    <a:pt x="3403" y="3571"/>
                  </a:cubicBezTo>
                  <a:cubicBezTo>
                    <a:pt x="3203" y="2637"/>
                    <a:pt x="2903" y="1503"/>
                    <a:pt x="2803" y="536"/>
                  </a:cubicBezTo>
                  <a:cubicBezTo>
                    <a:pt x="2803" y="402"/>
                    <a:pt x="2703" y="336"/>
                    <a:pt x="2603" y="336"/>
                  </a:cubicBezTo>
                  <a:cubicBezTo>
                    <a:pt x="2469" y="369"/>
                    <a:pt x="2403" y="469"/>
                    <a:pt x="2403" y="569"/>
                  </a:cubicBezTo>
                  <a:cubicBezTo>
                    <a:pt x="2503" y="1570"/>
                    <a:pt x="2770" y="2737"/>
                    <a:pt x="3003" y="3671"/>
                  </a:cubicBezTo>
                  <a:cubicBezTo>
                    <a:pt x="3070" y="4005"/>
                    <a:pt x="3170" y="4372"/>
                    <a:pt x="3237" y="4639"/>
                  </a:cubicBezTo>
                  <a:cubicBezTo>
                    <a:pt x="2369" y="3438"/>
                    <a:pt x="435" y="136"/>
                    <a:pt x="401" y="102"/>
                  </a:cubicBezTo>
                  <a:cubicBezTo>
                    <a:pt x="380"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1"/>
            <p:cNvSpPr/>
            <p:nvPr/>
          </p:nvSpPr>
          <p:spPr>
            <a:xfrm>
              <a:off x="2951046" y="3976284"/>
              <a:ext cx="91819" cy="90842"/>
            </a:xfrm>
            <a:custGeom>
              <a:avLst/>
              <a:gdLst/>
              <a:ahLst/>
              <a:cxnLst/>
              <a:rect l="l" t="t" r="r" b="b"/>
              <a:pathLst>
                <a:path w="6105" h="6040" extrusionOk="0">
                  <a:moveTo>
                    <a:pt x="3590" y="1"/>
                  </a:moveTo>
                  <a:cubicBezTo>
                    <a:pt x="3521" y="1"/>
                    <a:pt x="3458" y="38"/>
                    <a:pt x="3436" y="102"/>
                  </a:cubicBezTo>
                  <a:cubicBezTo>
                    <a:pt x="0" y="5473"/>
                    <a:pt x="201" y="5806"/>
                    <a:pt x="267" y="5906"/>
                  </a:cubicBezTo>
                  <a:cubicBezTo>
                    <a:pt x="301" y="6006"/>
                    <a:pt x="401" y="6040"/>
                    <a:pt x="467" y="6040"/>
                  </a:cubicBezTo>
                  <a:lnTo>
                    <a:pt x="501" y="6040"/>
                  </a:lnTo>
                  <a:cubicBezTo>
                    <a:pt x="1034" y="5973"/>
                    <a:pt x="5071" y="4906"/>
                    <a:pt x="6005" y="3738"/>
                  </a:cubicBezTo>
                  <a:cubicBezTo>
                    <a:pt x="6105" y="3671"/>
                    <a:pt x="6071" y="3538"/>
                    <a:pt x="6005" y="3471"/>
                  </a:cubicBezTo>
                  <a:cubicBezTo>
                    <a:pt x="5959" y="3426"/>
                    <a:pt x="5908" y="3408"/>
                    <a:pt x="5858" y="3408"/>
                  </a:cubicBezTo>
                  <a:cubicBezTo>
                    <a:pt x="5798" y="3408"/>
                    <a:pt x="5741" y="3435"/>
                    <a:pt x="5704" y="3471"/>
                  </a:cubicBezTo>
                  <a:cubicBezTo>
                    <a:pt x="4937" y="4405"/>
                    <a:pt x="1668" y="5339"/>
                    <a:pt x="701" y="5573"/>
                  </a:cubicBezTo>
                  <a:cubicBezTo>
                    <a:pt x="1001" y="4839"/>
                    <a:pt x="2402" y="2471"/>
                    <a:pt x="3770" y="336"/>
                  </a:cubicBezTo>
                  <a:cubicBezTo>
                    <a:pt x="3836" y="236"/>
                    <a:pt x="3803" y="102"/>
                    <a:pt x="3703" y="35"/>
                  </a:cubicBezTo>
                  <a:cubicBezTo>
                    <a:pt x="3668" y="12"/>
                    <a:pt x="3628" y="1"/>
                    <a:pt x="35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1"/>
            <p:cNvSpPr/>
            <p:nvPr/>
          </p:nvSpPr>
          <p:spPr>
            <a:xfrm>
              <a:off x="2822108" y="3992844"/>
              <a:ext cx="119914" cy="140504"/>
            </a:xfrm>
            <a:custGeom>
              <a:avLst/>
              <a:gdLst/>
              <a:ahLst/>
              <a:cxnLst/>
              <a:rect l="l" t="t" r="r" b="b"/>
              <a:pathLst>
                <a:path w="7973" h="9342" extrusionOk="0">
                  <a:moveTo>
                    <a:pt x="221" y="1"/>
                  </a:moveTo>
                  <a:cubicBezTo>
                    <a:pt x="152" y="1"/>
                    <a:pt x="89" y="37"/>
                    <a:pt x="67" y="102"/>
                  </a:cubicBezTo>
                  <a:cubicBezTo>
                    <a:pt x="1" y="202"/>
                    <a:pt x="34" y="335"/>
                    <a:pt x="134" y="402"/>
                  </a:cubicBezTo>
                  <a:cubicBezTo>
                    <a:pt x="134" y="402"/>
                    <a:pt x="901" y="869"/>
                    <a:pt x="2903" y="2437"/>
                  </a:cubicBezTo>
                  <a:cubicBezTo>
                    <a:pt x="3803" y="3137"/>
                    <a:pt x="4804" y="3671"/>
                    <a:pt x="5638" y="4172"/>
                  </a:cubicBezTo>
                  <a:cubicBezTo>
                    <a:pt x="6605" y="4705"/>
                    <a:pt x="7406" y="5139"/>
                    <a:pt x="7539" y="5539"/>
                  </a:cubicBezTo>
                  <a:cubicBezTo>
                    <a:pt x="7539" y="5539"/>
                    <a:pt x="7539" y="5606"/>
                    <a:pt x="7473" y="5706"/>
                  </a:cubicBezTo>
                  <a:cubicBezTo>
                    <a:pt x="6939" y="6640"/>
                    <a:pt x="3503" y="8608"/>
                    <a:pt x="1602" y="8908"/>
                  </a:cubicBezTo>
                  <a:cubicBezTo>
                    <a:pt x="1468" y="8942"/>
                    <a:pt x="1402" y="9042"/>
                    <a:pt x="1435" y="9142"/>
                  </a:cubicBezTo>
                  <a:cubicBezTo>
                    <a:pt x="1435" y="9275"/>
                    <a:pt x="1535" y="9342"/>
                    <a:pt x="1635" y="9342"/>
                  </a:cubicBezTo>
                  <a:lnTo>
                    <a:pt x="1668" y="9342"/>
                  </a:lnTo>
                  <a:cubicBezTo>
                    <a:pt x="3570" y="9008"/>
                    <a:pt x="7206" y="7007"/>
                    <a:pt x="7840" y="5906"/>
                  </a:cubicBezTo>
                  <a:cubicBezTo>
                    <a:pt x="7973" y="5706"/>
                    <a:pt x="7973" y="5539"/>
                    <a:pt x="7940" y="5372"/>
                  </a:cubicBezTo>
                  <a:cubicBezTo>
                    <a:pt x="7739" y="4872"/>
                    <a:pt x="6939" y="4405"/>
                    <a:pt x="5838" y="3805"/>
                  </a:cubicBezTo>
                  <a:cubicBezTo>
                    <a:pt x="5004" y="3338"/>
                    <a:pt x="4037" y="2771"/>
                    <a:pt x="3136" y="2103"/>
                  </a:cubicBezTo>
                  <a:cubicBezTo>
                    <a:pt x="1135" y="536"/>
                    <a:pt x="368" y="69"/>
                    <a:pt x="334" y="35"/>
                  </a:cubicBezTo>
                  <a:cubicBezTo>
                    <a:pt x="299" y="12"/>
                    <a:pt x="259" y="1"/>
                    <a:pt x="22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1"/>
            <p:cNvSpPr/>
            <p:nvPr/>
          </p:nvSpPr>
          <p:spPr>
            <a:xfrm>
              <a:off x="2943526" y="4058583"/>
              <a:ext cx="99851" cy="154536"/>
            </a:xfrm>
            <a:custGeom>
              <a:avLst/>
              <a:gdLst/>
              <a:ahLst/>
              <a:cxnLst/>
              <a:rect l="l" t="t" r="r" b="b"/>
              <a:pathLst>
                <a:path w="6639" h="10275" extrusionOk="0">
                  <a:moveTo>
                    <a:pt x="6438" y="1"/>
                  </a:moveTo>
                  <a:cubicBezTo>
                    <a:pt x="6271" y="1"/>
                    <a:pt x="5938" y="67"/>
                    <a:pt x="5337" y="268"/>
                  </a:cubicBezTo>
                  <a:cubicBezTo>
                    <a:pt x="4336" y="534"/>
                    <a:pt x="2835" y="935"/>
                    <a:pt x="1601" y="968"/>
                  </a:cubicBezTo>
                  <a:cubicBezTo>
                    <a:pt x="1368" y="968"/>
                    <a:pt x="1168" y="1068"/>
                    <a:pt x="1001" y="1268"/>
                  </a:cubicBezTo>
                  <a:cubicBezTo>
                    <a:pt x="0" y="2703"/>
                    <a:pt x="2035" y="9374"/>
                    <a:pt x="2268" y="10108"/>
                  </a:cubicBezTo>
                  <a:cubicBezTo>
                    <a:pt x="2302" y="10208"/>
                    <a:pt x="2368" y="10275"/>
                    <a:pt x="2468" y="10275"/>
                  </a:cubicBezTo>
                  <a:cubicBezTo>
                    <a:pt x="2468" y="10275"/>
                    <a:pt x="2502" y="10241"/>
                    <a:pt x="2535" y="10241"/>
                  </a:cubicBezTo>
                  <a:cubicBezTo>
                    <a:pt x="2635" y="10208"/>
                    <a:pt x="2702" y="10108"/>
                    <a:pt x="2669" y="9975"/>
                  </a:cubicBezTo>
                  <a:cubicBezTo>
                    <a:pt x="2035" y="8006"/>
                    <a:pt x="600" y="2603"/>
                    <a:pt x="1368" y="1535"/>
                  </a:cubicBezTo>
                  <a:cubicBezTo>
                    <a:pt x="1434" y="1435"/>
                    <a:pt x="1501" y="1402"/>
                    <a:pt x="1601" y="1402"/>
                  </a:cubicBezTo>
                  <a:cubicBezTo>
                    <a:pt x="2902" y="1368"/>
                    <a:pt x="4437" y="935"/>
                    <a:pt x="5437" y="668"/>
                  </a:cubicBezTo>
                  <a:cubicBezTo>
                    <a:pt x="5871" y="534"/>
                    <a:pt x="6305" y="434"/>
                    <a:pt x="6405" y="434"/>
                  </a:cubicBezTo>
                  <a:cubicBezTo>
                    <a:pt x="6505" y="434"/>
                    <a:pt x="6605" y="334"/>
                    <a:pt x="6638" y="234"/>
                  </a:cubicBezTo>
                  <a:cubicBezTo>
                    <a:pt x="6638" y="101"/>
                    <a:pt x="6538" y="1"/>
                    <a:pt x="643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1"/>
            <p:cNvSpPr/>
            <p:nvPr/>
          </p:nvSpPr>
          <p:spPr>
            <a:xfrm>
              <a:off x="2950550" y="3946611"/>
              <a:ext cx="22079" cy="112996"/>
            </a:xfrm>
            <a:custGeom>
              <a:avLst/>
              <a:gdLst/>
              <a:ahLst/>
              <a:cxnLst/>
              <a:rect l="l" t="t" r="r" b="b"/>
              <a:pathLst>
                <a:path w="1468" h="7513" extrusionOk="0">
                  <a:moveTo>
                    <a:pt x="1216" y="1"/>
                  </a:moveTo>
                  <a:cubicBezTo>
                    <a:pt x="1109" y="1"/>
                    <a:pt x="1034" y="87"/>
                    <a:pt x="1034" y="174"/>
                  </a:cubicBezTo>
                  <a:cubicBezTo>
                    <a:pt x="1034" y="241"/>
                    <a:pt x="334" y="6278"/>
                    <a:pt x="33" y="7246"/>
                  </a:cubicBezTo>
                  <a:cubicBezTo>
                    <a:pt x="0" y="7346"/>
                    <a:pt x="67" y="7479"/>
                    <a:pt x="200" y="7512"/>
                  </a:cubicBezTo>
                  <a:lnTo>
                    <a:pt x="234" y="7512"/>
                  </a:lnTo>
                  <a:cubicBezTo>
                    <a:pt x="334" y="7512"/>
                    <a:pt x="434" y="7446"/>
                    <a:pt x="434" y="7379"/>
                  </a:cubicBezTo>
                  <a:cubicBezTo>
                    <a:pt x="734" y="6378"/>
                    <a:pt x="1401" y="474"/>
                    <a:pt x="1434" y="241"/>
                  </a:cubicBezTo>
                  <a:cubicBezTo>
                    <a:pt x="1468" y="107"/>
                    <a:pt x="1368" y="7"/>
                    <a:pt x="1268" y="7"/>
                  </a:cubicBezTo>
                  <a:cubicBezTo>
                    <a:pt x="1250" y="3"/>
                    <a:pt x="1232" y="1"/>
                    <a:pt x="121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1"/>
            <p:cNvSpPr/>
            <p:nvPr/>
          </p:nvSpPr>
          <p:spPr>
            <a:xfrm>
              <a:off x="2954550" y="4082166"/>
              <a:ext cx="89819" cy="72252"/>
            </a:xfrm>
            <a:custGeom>
              <a:avLst/>
              <a:gdLst/>
              <a:ahLst/>
              <a:cxnLst/>
              <a:rect l="l" t="t" r="r" b="b"/>
              <a:pathLst>
                <a:path w="5972" h="4804" extrusionOk="0">
                  <a:moveTo>
                    <a:pt x="535" y="1"/>
                  </a:moveTo>
                  <a:cubicBezTo>
                    <a:pt x="435" y="1"/>
                    <a:pt x="334" y="34"/>
                    <a:pt x="268" y="101"/>
                  </a:cubicBezTo>
                  <a:cubicBezTo>
                    <a:pt x="201" y="234"/>
                    <a:pt x="1" y="501"/>
                    <a:pt x="2903" y="4704"/>
                  </a:cubicBezTo>
                  <a:cubicBezTo>
                    <a:pt x="2936" y="4771"/>
                    <a:pt x="3003" y="4804"/>
                    <a:pt x="3070" y="4804"/>
                  </a:cubicBezTo>
                  <a:cubicBezTo>
                    <a:pt x="3103" y="4804"/>
                    <a:pt x="3136" y="4771"/>
                    <a:pt x="3170" y="4771"/>
                  </a:cubicBezTo>
                  <a:cubicBezTo>
                    <a:pt x="3270" y="4704"/>
                    <a:pt x="3303" y="4570"/>
                    <a:pt x="3237" y="4470"/>
                  </a:cubicBezTo>
                  <a:cubicBezTo>
                    <a:pt x="2169" y="2903"/>
                    <a:pt x="1035" y="1168"/>
                    <a:pt x="735" y="501"/>
                  </a:cubicBezTo>
                  <a:lnTo>
                    <a:pt x="735" y="501"/>
                  </a:lnTo>
                  <a:cubicBezTo>
                    <a:pt x="1302" y="668"/>
                    <a:pt x="2436" y="1068"/>
                    <a:pt x="3470" y="1402"/>
                  </a:cubicBezTo>
                  <a:cubicBezTo>
                    <a:pt x="4371" y="1735"/>
                    <a:pt x="5238" y="2035"/>
                    <a:pt x="5672" y="2169"/>
                  </a:cubicBezTo>
                  <a:cubicBezTo>
                    <a:pt x="5695" y="2175"/>
                    <a:pt x="5718" y="2177"/>
                    <a:pt x="5739" y="2177"/>
                  </a:cubicBezTo>
                  <a:cubicBezTo>
                    <a:pt x="5838" y="2177"/>
                    <a:pt x="5911" y="2118"/>
                    <a:pt x="5938" y="2035"/>
                  </a:cubicBezTo>
                  <a:cubicBezTo>
                    <a:pt x="5972" y="1902"/>
                    <a:pt x="5905" y="1802"/>
                    <a:pt x="5805" y="1768"/>
                  </a:cubicBezTo>
                  <a:cubicBezTo>
                    <a:pt x="5371" y="1635"/>
                    <a:pt x="4504" y="1335"/>
                    <a:pt x="3603" y="1035"/>
                  </a:cubicBezTo>
                  <a:cubicBezTo>
                    <a:pt x="2269" y="568"/>
                    <a:pt x="868" y="101"/>
                    <a:pt x="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1"/>
            <p:cNvSpPr/>
            <p:nvPr/>
          </p:nvSpPr>
          <p:spPr>
            <a:xfrm>
              <a:off x="2899865" y="4086468"/>
              <a:ext cx="48188" cy="95549"/>
            </a:xfrm>
            <a:custGeom>
              <a:avLst/>
              <a:gdLst/>
              <a:ahLst/>
              <a:cxnLst/>
              <a:rect l="l" t="t" r="r" b="b"/>
              <a:pathLst>
                <a:path w="3204" h="6353" extrusionOk="0">
                  <a:moveTo>
                    <a:pt x="2751" y="1"/>
                  </a:moveTo>
                  <a:cubicBezTo>
                    <a:pt x="2725" y="1"/>
                    <a:pt x="2699" y="5"/>
                    <a:pt x="2670" y="15"/>
                  </a:cubicBezTo>
                  <a:cubicBezTo>
                    <a:pt x="2102" y="148"/>
                    <a:pt x="635" y="3084"/>
                    <a:pt x="68" y="4318"/>
                  </a:cubicBezTo>
                  <a:cubicBezTo>
                    <a:pt x="1" y="4418"/>
                    <a:pt x="34" y="4551"/>
                    <a:pt x="134" y="4585"/>
                  </a:cubicBezTo>
                  <a:cubicBezTo>
                    <a:pt x="182" y="4608"/>
                    <a:pt x="225" y="4619"/>
                    <a:pt x="264" y="4619"/>
                  </a:cubicBezTo>
                  <a:cubicBezTo>
                    <a:pt x="335" y="4619"/>
                    <a:pt x="392" y="4583"/>
                    <a:pt x="435" y="4518"/>
                  </a:cubicBezTo>
                  <a:cubicBezTo>
                    <a:pt x="1235" y="2850"/>
                    <a:pt x="2236" y="982"/>
                    <a:pt x="2670" y="515"/>
                  </a:cubicBezTo>
                  <a:lnTo>
                    <a:pt x="2670" y="515"/>
                  </a:lnTo>
                  <a:cubicBezTo>
                    <a:pt x="2670" y="1049"/>
                    <a:pt x="2303" y="2450"/>
                    <a:pt x="2069" y="3451"/>
                  </a:cubicBezTo>
                  <a:cubicBezTo>
                    <a:pt x="1702" y="4918"/>
                    <a:pt x="1502" y="5852"/>
                    <a:pt x="1535" y="6186"/>
                  </a:cubicBezTo>
                  <a:cubicBezTo>
                    <a:pt x="1569" y="6286"/>
                    <a:pt x="1635" y="6353"/>
                    <a:pt x="1769" y="6353"/>
                  </a:cubicBezTo>
                  <a:cubicBezTo>
                    <a:pt x="1902" y="6353"/>
                    <a:pt x="1969" y="6253"/>
                    <a:pt x="1969" y="6119"/>
                  </a:cubicBezTo>
                  <a:cubicBezTo>
                    <a:pt x="1902" y="5819"/>
                    <a:pt x="2203" y="4618"/>
                    <a:pt x="2469" y="3551"/>
                  </a:cubicBezTo>
                  <a:cubicBezTo>
                    <a:pt x="3070" y="1015"/>
                    <a:pt x="3203" y="282"/>
                    <a:pt x="2936" y="48"/>
                  </a:cubicBezTo>
                  <a:cubicBezTo>
                    <a:pt x="2866" y="24"/>
                    <a:pt x="2812" y="1"/>
                    <a:pt x="275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31"/>
            <p:cNvSpPr/>
            <p:nvPr/>
          </p:nvSpPr>
          <p:spPr>
            <a:xfrm>
              <a:off x="2851707" y="4053440"/>
              <a:ext cx="91323" cy="45797"/>
            </a:xfrm>
            <a:custGeom>
              <a:avLst/>
              <a:gdLst/>
              <a:ahLst/>
              <a:cxnLst/>
              <a:rect l="l" t="t" r="r" b="b"/>
              <a:pathLst>
                <a:path w="6072" h="3045" extrusionOk="0">
                  <a:moveTo>
                    <a:pt x="281" y="0"/>
                  </a:moveTo>
                  <a:cubicBezTo>
                    <a:pt x="201" y="0"/>
                    <a:pt x="128" y="60"/>
                    <a:pt x="101" y="143"/>
                  </a:cubicBezTo>
                  <a:cubicBezTo>
                    <a:pt x="67" y="276"/>
                    <a:pt x="134" y="376"/>
                    <a:pt x="268" y="409"/>
                  </a:cubicBezTo>
                  <a:cubicBezTo>
                    <a:pt x="434" y="443"/>
                    <a:pt x="3903" y="1243"/>
                    <a:pt x="5271" y="1544"/>
                  </a:cubicBezTo>
                  <a:cubicBezTo>
                    <a:pt x="4302" y="1937"/>
                    <a:pt x="1793" y="2634"/>
                    <a:pt x="590" y="2634"/>
                  </a:cubicBezTo>
                  <a:cubicBezTo>
                    <a:pt x="468" y="2634"/>
                    <a:pt x="360" y="2626"/>
                    <a:pt x="268" y="2611"/>
                  </a:cubicBezTo>
                  <a:cubicBezTo>
                    <a:pt x="167" y="2611"/>
                    <a:pt x="67" y="2678"/>
                    <a:pt x="34" y="2778"/>
                  </a:cubicBezTo>
                  <a:cubicBezTo>
                    <a:pt x="1" y="2911"/>
                    <a:pt x="101" y="3011"/>
                    <a:pt x="201" y="3045"/>
                  </a:cubicBezTo>
                  <a:lnTo>
                    <a:pt x="568" y="3045"/>
                  </a:lnTo>
                  <a:cubicBezTo>
                    <a:pt x="2069" y="3045"/>
                    <a:pt x="5671" y="2011"/>
                    <a:pt x="5972" y="1644"/>
                  </a:cubicBezTo>
                  <a:cubicBezTo>
                    <a:pt x="6038" y="1577"/>
                    <a:pt x="6072" y="1444"/>
                    <a:pt x="6038" y="1377"/>
                  </a:cubicBezTo>
                  <a:cubicBezTo>
                    <a:pt x="6005" y="1310"/>
                    <a:pt x="5938" y="1243"/>
                    <a:pt x="5805" y="1210"/>
                  </a:cubicBezTo>
                  <a:cubicBezTo>
                    <a:pt x="5104" y="1110"/>
                    <a:pt x="401" y="9"/>
                    <a:pt x="334" y="9"/>
                  </a:cubicBezTo>
                  <a:cubicBezTo>
                    <a:pt x="317" y="3"/>
                    <a:pt x="299" y="0"/>
                    <a:pt x="28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31"/>
            <p:cNvSpPr/>
            <p:nvPr/>
          </p:nvSpPr>
          <p:spPr>
            <a:xfrm>
              <a:off x="2921929" y="4054914"/>
              <a:ext cx="57724" cy="44970"/>
            </a:xfrm>
            <a:custGeom>
              <a:avLst/>
              <a:gdLst/>
              <a:ahLst/>
              <a:cxnLst/>
              <a:rect l="l" t="t" r="r" b="b"/>
              <a:pathLst>
                <a:path w="3838" h="2990" extrusionOk="0">
                  <a:moveTo>
                    <a:pt x="2086" y="0"/>
                  </a:moveTo>
                  <a:cubicBezTo>
                    <a:pt x="1647" y="0"/>
                    <a:pt x="1369" y="278"/>
                    <a:pt x="1369" y="278"/>
                  </a:cubicBezTo>
                  <a:cubicBezTo>
                    <a:pt x="0" y="1495"/>
                    <a:pt x="1212" y="2990"/>
                    <a:pt x="2220" y="2990"/>
                  </a:cubicBezTo>
                  <a:cubicBezTo>
                    <a:pt x="2317" y="2990"/>
                    <a:pt x="2413" y="2976"/>
                    <a:pt x="2503" y="2947"/>
                  </a:cubicBezTo>
                  <a:cubicBezTo>
                    <a:pt x="3504" y="2613"/>
                    <a:pt x="3838" y="1079"/>
                    <a:pt x="2937" y="345"/>
                  </a:cubicBezTo>
                  <a:cubicBezTo>
                    <a:pt x="2618" y="84"/>
                    <a:pt x="2327" y="0"/>
                    <a:pt x="20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31"/>
            <p:cNvSpPr/>
            <p:nvPr/>
          </p:nvSpPr>
          <p:spPr>
            <a:xfrm>
              <a:off x="2927960" y="4052071"/>
              <a:ext cx="50700" cy="51181"/>
            </a:xfrm>
            <a:custGeom>
              <a:avLst/>
              <a:gdLst/>
              <a:ahLst/>
              <a:cxnLst/>
              <a:rect l="l" t="t" r="r" b="b"/>
              <a:pathLst>
                <a:path w="3371" h="3403" extrusionOk="0">
                  <a:moveTo>
                    <a:pt x="1702" y="400"/>
                  </a:moveTo>
                  <a:cubicBezTo>
                    <a:pt x="1936" y="400"/>
                    <a:pt x="2169" y="500"/>
                    <a:pt x="2403" y="701"/>
                  </a:cubicBezTo>
                  <a:cubicBezTo>
                    <a:pt x="2770" y="1001"/>
                    <a:pt x="2936" y="1468"/>
                    <a:pt x="2836" y="1935"/>
                  </a:cubicBezTo>
                  <a:cubicBezTo>
                    <a:pt x="2736" y="2435"/>
                    <a:pt x="2436" y="2802"/>
                    <a:pt x="2036" y="2936"/>
                  </a:cubicBezTo>
                  <a:cubicBezTo>
                    <a:pt x="1962" y="2960"/>
                    <a:pt x="1885" y="2972"/>
                    <a:pt x="1807" y="2972"/>
                  </a:cubicBezTo>
                  <a:cubicBezTo>
                    <a:pt x="1349" y="2972"/>
                    <a:pt x="834" y="2581"/>
                    <a:pt x="635" y="2068"/>
                  </a:cubicBezTo>
                  <a:cubicBezTo>
                    <a:pt x="468" y="1568"/>
                    <a:pt x="601" y="1068"/>
                    <a:pt x="1102" y="634"/>
                  </a:cubicBezTo>
                  <a:cubicBezTo>
                    <a:pt x="1102" y="634"/>
                    <a:pt x="1335" y="400"/>
                    <a:pt x="1702" y="400"/>
                  </a:cubicBezTo>
                  <a:close/>
                  <a:moveTo>
                    <a:pt x="1702" y="0"/>
                  </a:moveTo>
                  <a:cubicBezTo>
                    <a:pt x="1168" y="0"/>
                    <a:pt x="835" y="334"/>
                    <a:pt x="802" y="334"/>
                  </a:cubicBezTo>
                  <a:cubicBezTo>
                    <a:pt x="201" y="867"/>
                    <a:pt x="1" y="1568"/>
                    <a:pt x="268" y="2235"/>
                  </a:cubicBezTo>
                  <a:cubicBezTo>
                    <a:pt x="501" y="2902"/>
                    <a:pt x="1168" y="3403"/>
                    <a:pt x="1802" y="3403"/>
                  </a:cubicBezTo>
                  <a:cubicBezTo>
                    <a:pt x="1936" y="3403"/>
                    <a:pt x="2036" y="3369"/>
                    <a:pt x="2169" y="3336"/>
                  </a:cubicBezTo>
                  <a:cubicBezTo>
                    <a:pt x="2703" y="3169"/>
                    <a:pt x="3137" y="2635"/>
                    <a:pt x="3237" y="2002"/>
                  </a:cubicBezTo>
                  <a:cubicBezTo>
                    <a:pt x="3370" y="1368"/>
                    <a:pt x="3137" y="767"/>
                    <a:pt x="2670" y="367"/>
                  </a:cubicBezTo>
                  <a:cubicBezTo>
                    <a:pt x="2369" y="134"/>
                    <a:pt x="2036" y="0"/>
                    <a:pt x="17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31"/>
            <p:cNvSpPr/>
            <p:nvPr/>
          </p:nvSpPr>
          <p:spPr>
            <a:xfrm>
              <a:off x="2917432" y="4300201"/>
              <a:ext cx="148520" cy="77080"/>
            </a:xfrm>
            <a:custGeom>
              <a:avLst/>
              <a:gdLst/>
              <a:ahLst/>
              <a:cxnLst/>
              <a:rect l="l" t="t" r="r" b="b"/>
              <a:pathLst>
                <a:path w="9875" h="5125" extrusionOk="0">
                  <a:moveTo>
                    <a:pt x="3631" y="1"/>
                  </a:moveTo>
                  <a:cubicBezTo>
                    <a:pt x="2549" y="1"/>
                    <a:pt x="1336" y="240"/>
                    <a:pt x="0" y="848"/>
                  </a:cubicBezTo>
                  <a:cubicBezTo>
                    <a:pt x="0" y="848"/>
                    <a:pt x="1735" y="3850"/>
                    <a:pt x="4470" y="4917"/>
                  </a:cubicBezTo>
                  <a:cubicBezTo>
                    <a:pt x="4844" y="5063"/>
                    <a:pt x="5232" y="5124"/>
                    <a:pt x="5621" y="5124"/>
                  </a:cubicBezTo>
                  <a:cubicBezTo>
                    <a:pt x="7733" y="5124"/>
                    <a:pt x="9874" y="3316"/>
                    <a:pt x="9874" y="3316"/>
                  </a:cubicBezTo>
                  <a:cubicBezTo>
                    <a:pt x="9874" y="3316"/>
                    <a:pt x="7657" y="1"/>
                    <a:pt x="36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31"/>
            <p:cNvSpPr/>
            <p:nvPr/>
          </p:nvSpPr>
          <p:spPr>
            <a:xfrm>
              <a:off x="2960070" y="4322972"/>
              <a:ext cx="109386" cy="30125"/>
            </a:xfrm>
            <a:custGeom>
              <a:avLst/>
              <a:gdLst/>
              <a:ahLst/>
              <a:cxnLst/>
              <a:rect l="l" t="t" r="r" b="b"/>
              <a:pathLst>
                <a:path w="7273" h="2003" extrusionOk="0">
                  <a:moveTo>
                    <a:pt x="201" y="1"/>
                  </a:moveTo>
                  <a:cubicBezTo>
                    <a:pt x="101" y="1"/>
                    <a:pt x="1" y="101"/>
                    <a:pt x="1" y="201"/>
                  </a:cubicBezTo>
                  <a:cubicBezTo>
                    <a:pt x="1" y="335"/>
                    <a:pt x="101" y="401"/>
                    <a:pt x="201" y="401"/>
                  </a:cubicBezTo>
                  <a:cubicBezTo>
                    <a:pt x="268" y="401"/>
                    <a:pt x="4571" y="435"/>
                    <a:pt x="6906" y="1969"/>
                  </a:cubicBezTo>
                  <a:cubicBezTo>
                    <a:pt x="6939" y="2002"/>
                    <a:pt x="7006" y="2002"/>
                    <a:pt x="7039" y="2002"/>
                  </a:cubicBezTo>
                  <a:cubicBezTo>
                    <a:pt x="7106" y="2002"/>
                    <a:pt x="7173" y="1969"/>
                    <a:pt x="7206" y="1936"/>
                  </a:cubicBezTo>
                  <a:cubicBezTo>
                    <a:pt x="7273" y="1836"/>
                    <a:pt x="7239" y="1702"/>
                    <a:pt x="7139" y="1635"/>
                  </a:cubicBezTo>
                  <a:cubicBezTo>
                    <a:pt x="4704" y="1"/>
                    <a:pt x="434" y="1"/>
                    <a:pt x="2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31"/>
            <p:cNvSpPr/>
            <p:nvPr/>
          </p:nvSpPr>
          <p:spPr>
            <a:xfrm>
              <a:off x="2973621" y="4638315"/>
              <a:ext cx="124441" cy="95654"/>
            </a:xfrm>
            <a:custGeom>
              <a:avLst/>
              <a:gdLst/>
              <a:ahLst/>
              <a:cxnLst/>
              <a:rect l="l" t="t" r="r" b="b"/>
              <a:pathLst>
                <a:path w="8274" h="6360" extrusionOk="0">
                  <a:moveTo>
                    <a:pt x="576" y="0"/>
                  </a:moveTo>
                  <a:cubicBezTo>
                    <a:pt x="389" y="0"/>
                    <a:pt x="197" y="5"/>
                    <a:pt x="0" y="16"/>
                  </a:cubicBezTo>
                  <a:cubicBezTo>
                    <a:pt x="0" y="16"/>
                    <a:pt x="534" y="3418"/>
                    <a:pt x="2669" y="5420"/>
                  </a:cubicBezTo>
                  <a:cubicBezTo>
                    <a:pt x="3436" y="6146"/>
                    <a:pt x="4519" y="6360"/>
                    <a:pt x="5529" y="6360"/>
                  </a:cubicBezTo>
                  <a:cubicBezTo>
                    <a:pt x="6976" y="6360"/>
                    <a:pt x="8273" y="5920"/>
                    <a:pt x="8273" y="5920"/>
                  </a:cubicBezTo>
                  <a:cubicBezTo>
                    <a:pt x="8273" y="5920"/>
                    <a:pt x="6982" y="0"/>
                    <a:pt x="5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31"/>
            <p:cNvSpPr/>
            <p:nvPr/>
          </p:nvSpPr>
          <p:spPr>
            <a:xfrm>
              <a:off x="3007732" y="4664229"/>
              <a:ext cx="93835" cy="66146"/>
            </a:xfrm>
            <a:custGeom>
              <a:avLst/>
              <a:gdLst/>
              <a:ahLst/>
              <a:cxnLst/>
              <a:rect l="l" t="t" r="r" b="b"/>
              <a:pathLst>
                <a:path w="6239" h="4398" extrusionOk="0">
                  <a:moveTo>
                    <a:pt x="230" y="0"/>
                  </a:moveTo>
                  <a:cubicBezTo>
                    <a:pt x="148" y="0"/>
                    <a:pt x="82" y="55"/>
                    <a:pt x="34" y="127"/>
                  </a:cubicBezTo>
                  <a:cubicBezTo>
                    <a:pt x="1" y="227"/>
                    <a:pt x="67" y="361"/>
                    <a:pt x="168" y="394"/>
                  </a:cubicBezTo>
                  <a:cubicBezTo>
                    <a:pt x="201" y="428"/>
                    <a:pt x="4204" y="1995"/>
                    <a:pt x="5838" y="4330"/>
                  </a:cubicBezTo>
                  <a:cubicBezTo>
                    <a:pt x="5872" y="4364"/>
                    <a:pt x="5938" y="4397"/>
                    <a:pt x="6005" y="4397"/>
                  </a:cubicBezTo>
                  <a:cubicBezTo>
                    <a:pt x="6038" y="4397"/>
                    <a:pt x="6072" y="4397"/>
                    <a:pt x="6105" y="4364"/>
                  </a:cubicBezTo>
                  <a:cubicBezTo>
                    <a:pt x="6205" y="4297"/>
                    <a:pt x="6239" y="4164"/>
                    <a:pt x="6172" y="4097"/>
                  </a:cubicBezTo>
                  <a:cubicBezTo>
                    <a:pt x="4471" y="1662"/>
                    <a:pt x="501" y="94"/>
                    <a:pt x="334" y="27"/>
                  </a:cubicBezTo>
                  <a:cubicBezTo>
                    <a:pt x="297" y="9"/>
                    <a:pt x="262" y="0"/>
                    <a:pt x="23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31"/>
            <p:cNvSpPr/>
            <p:nvPr/>
          </p:nvSpPr>
          <p:spPr>
            <a:xfrm>
              <a:off x="3125630" y="4470348"/>
              <a:ext cx="63740" cy="468722"/>
            </a:xfrm>
            <a:custGeom>
              <a:avLst/>
              <a:gdLst/>
              <a:ahLst/>
              <a:cxnLst/>
              <a:rect l="l" t="t" r="r" b="b"/>
              <a:pathLst>
                <a:path w="4238" h="31165" extrusionOk="0">
                  <a:moveTo>
                    <a:pt x="3986" y="0"/>
                  </a:moveTo>
                  <a:cubicBezTo>
                    <a:pt x="3904" y="0"/>
                    <a:pt x="3831" y="65"/>
                    <a:pt x="3803" y="176"/>
                  </a:cubicBezTo>
                  <a:cubicBezTo>
                    <a:pt x="1" y="12718"/>
                    <a:pt x="3270" y="30831"/>
                    <a:pt x="3303" y="30998"/>
                  </a:cubicBezTo>
                  <a:cubicBezTo>
                    <a:pt x="3303" y="31098"/>
                    <a:pt x="3403" y="31165"/>
                    <a:pt x="3503" y="31165"/>
                  </a:cubicBezTo>
                  <a:lnTo>
                    <a:pt x="3537" y="31165"/>
                  </a:lnTo>
                  <a:cubicBezTo>
                    <a:pt x="3637" y="31131"/>
                    <a:pt x="3737" y="31031"/>
                    <a:pt x="3703" y="30931"/>
                  </a:cubicBezTo>
                  <a:cubicBezTo>
                    <a:pt x="3670" y="30731"/>
                    <a:pt x="401" y="12718"/>
                    <a:pt x="4204" y="276"/>
                  </a:cubicBezTo>
                  <a:cubicBezTo>
                    <a:pt x="4237" y="176"/>
                    <a:pt x="4170" y="42"/>
                    <a:pt x="4037" y="9"/>
                  </a:cubicBezTo>
                  <a:cubicBezTo>
                    <a:pt x="4020" y="3"/>
                    <a:pt x="4003" y="0"/>
                    <a:pt x="398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31"/>
            <p:cNvSpPr/>
            <p:nvPr/>
          </p:nvSpPr>
          <p:spPr>
            <a:xfrm>
              <a:off x="3165772" y="4791107"/>
              <a:ext cx="148505" cy="76824"/>
            </a:xfrm>
            <a:custGeom>
              <a:avLst/>
              <a:gdLst/>
              <a:ahLst/>
              <a:cxnLst/>
              <a:rect l="l" t="t" r="r" b="b"/>
              <a:pathLst>
                <a:path w="9874" h="5108" extrusionOk="0">
                  <a:moveTo>
                    <a:pt x="6214" y="0"/>
                  </a:moveTo>
                  <a:cubicBezTo>
                    <a:pt x="2207" y="0"/>
                    <a:pt x="0" y="3300"/>
                    <a:pt x="0" y="3300"/>
                  </a:cubicBezTo>
                  <a:cubicBezTo>
                    <a:pt x="0" y="3300"/>
                    <a:pt x="2117" y="5107"/>
                    <a:pt x="4222" y="5107"/>
                  </a:cubicBezTo>
                  <a:cubicBezTo>
                    <a:pt x="4610" y="5107"/>
                    <a:pt x="4997" y="5046"/>
                    <a:pt x="5371" y="4901"/>
                  </a:cubicBezTo>
                  <a:cubicBezTo>
                    <a:pt x="8106" y="3833"/>
                    <a:pt x="9874" y="865"/>
                    <a:pt x="9874" y="865"/>
                  </a:cubicBezTo>
                  <a:cubicBezTo>
                    <a:pt x="8526" y="244"/>
                    <a:pt x="7304" y="0"/>
                    <a:pt x="62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31"/>
            <p:cNvSpPr/>
            <p:nvPr/>
          </p:nvSpPr>
          <p:spPr>
            <a:xfrm>
              <a:off x="3161757" y="4813636"/>
              <a:ext cx="109386" cy="30110"/>
            </a:xfrm>
            <a:custGeom>
              <a:avLst/>
              <a:gdLst/>
              <a:ahLst/>
              <a:cxnLst/>
              <a:rect l="l" t="t" r="r" b="b"/>
              <a:pathLst>
                <a:path w="7273" h="2002" extrusionOk="0">
                  <a:moveTo>
                    <a:pt x="7072" y="0"/>
                  </a:moveTo>
                  <a:cubicBezTo>
                    <a:pt x="6905" y="34"/>
                    <a:pt x="2602" y="0"/>
                    <a:pt x="134" y="1635"/>
                  </a:cubicBezTo>
                  <a:cubicBezTo>
                    <a:pt x="34" y="1702"/>
                    <a:pt x="0" y="1802"/>
                    <a:pt x="67" y="1902"/>
                  </a:cubicBezTo>
                  <a:cubicBezTo>
                    <a:pt x="134" y="1968"/>
                    <a:pt x="201" y="2002"/>
                    <a:pt x="267" y="2002"/>
                  </a:cubicBezTo>
                  <a:cubicBezTo>
                    <a:pt x="301" y="2002"/>
                    <a:pt x="334" y="2002"/>
                    <a:pt x="367" y="1968"/>
                  </a:cubicBezTo>
                  <a:cubicBezTo>
                    <a:pt x="2702" y="434"/>
                    <a:pt x="6939" y="434"/>
                    <a:pt x="7072" y="434"/>
                  </a:cubicBezTo>
                  <a:cubicBezTo>
                    <a:pt x="7206" y="434"/>
                    <a:pt x="7272" y="334"/>
                    <a:pt x="7272" y="234"/>
                  </a:cubicBezTo>
                  <a:cubicBezTo>
                    <a:pt x="7272" y="100"/>
                    <a:pt x="7206" y="0"/>
                    <a:pt x="707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31"/>
            <p:cNvSpPr/>
            <p:nvPr/>
          </p:nvSpPr>
          <p:spPr>
            <a:xfrm>
              <a:off x="3173623" y="4249125"/>
              <a:ext cx="204875" cy="218862"/>
            </a:xfrm>
            <a:custGeom>
              <a:avLst/>
              <a:gdLst/>
              <a:ahLst/>
              <a:cxnLst/>
              <a:rect l="l" t="t" r="r" b="b"/>
              <a:pathLst>
                <a:path w="13622" h="14552" extrusionOk="0">
                  <a:moveTo>
                    <a:pt x="5301" y="1"/>
                  </a:moveTo>
                  <a:cubicBezTo>
                    <a:pt x="3682" y="1"/>
                    <a:pt x="2028" y="2059"/>
                    <a:pt x="1280" y="6646"/>
                  </a:cubicBezTo>
                  <a:cubicBezTo>
                    <a:pt x="0" y="14487"/>
                    <a:pt x="1270" y="14551"/>
                    <a:pt x="1312" y="14551"/>
                  </a:cubicBezTo>
                  <a:cubicBezTo>
                    <a:pt x="1313" y="14551"/>
                    <a:pt x="1313" y="14551"/>
                    <a:pt x="1313" y="14551"/>
                  </a:cubicBezTo>
                  <a:cubicBezTo>
                    <a:pt x="4682" y="14251"/>
                    <a:pt x="13588" y="10682"/>
                    <a:pt x="13588" y="7646"/>
                  </a:cubicBezTo>
                  <a:cubicBezTo>
                    <a:pt x="13622" y="4644"/>
                    <a:pt x="9085" y="4878"/>
                    <a:pt x="8451" y="3176"/>
                  </a:cubicBezTo>
                  <a:cubicBezTo>
                    <a:pt x="7672" y="1122"/>
                    <a:pt x="6496" y="1"/>
                    <a:pt x="5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31"/>
            <p:cNvSpPr/>
            <p:nvPr/>
          </p:nvSpPr>
          <p:spPr>
            <a:xfrm>
              <a:off x="3159771" y="4415828"/>
              <a:ext cx="273412" cy="195039"/>
            </a:xfrm>
            <a:custGeom>
              <a:avLst/>
              <a:gdLst/>
              <a:ahLst/>
              <a:cxnLst/>
              <a:rect l="l" t="t" r="r" b="b"/>
              <a:pathLst>
                <a:path w="18179" h="12968" extrusionOk="0">
                  <a:moveTo>
                    <a:pt x="14871" y="1"/>
                  </a:moveTo>
                  <a:cubicBezTo>
                    <a:pt x="11424" y="1"/>
                    <a:pt x="3201" y="3034"/>
                    <a:pt x="3201" y="3034"/>
                  </a:cubicBezTo>
                  <a:cubicBezTo>
                    <a:pt x="1" y="5418"/>
                    <a:pt x="8045" y="12967"/>
                    <a:pt x="11454" y="12967"/>
                  </a:cubicBezTo>
                  <a:cubicBezTo>
                    <a:pt x="11670" y="12967"/>
                    <a:pt x="11867" y="12937"/>
                    <a:pt x="12041" y="12874"/>
                  </a:cubicBezTo>
                  <a:cubicBezTo>
                    <a:pt x="14242" y="12040"/>
                    <a:pt x="15076" y="9205"/>
                    <a:pt x="14209" y="7070"/>
                  </a:cubicBezTo>
                  <a:cubicBezTo>
                    <a:pt x="13675" y="5635"/>
                    <a:pt x="18179" y="4535"/>
                    <a:pt x="16311" y="498"/>
                  </a:cubicBezTo>
                  <a:cubicBezTo>
                    <a:pt x="16149" y="145"/>
                    <a:pt x="15624" y="1"/>
                    <a:pt x="14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31"/>
            <p:cNvSpPr/>
            <p:nvPr/>
          </p:nvSpPr>
          <p:spPr>
            <a:xfrm>
              <a:off x="3022877" y="4485539"/>
              <a:ext cx="249769" cy="211026"/>
            </a:xfrm>
            <a:custGeom>
              <a:avLst/>
              <a:gdLst/>
              <a:ahLst/>
              <a:cxnLst/>
              <a:rect l="l" t="t" r="r" b="b"/>
              <a:pathLst>
                <a:path w="16607" h="14031" extrusionOk="0">
                  <a:moveTo>
                    <a:pt x="11100" y="0"/>
                  </a:moveTo>
                  <a:cubicBezTo>
                    <a:pt x="9179" y="0"/>
                    <a:pt x="1" y="6924"/>
                    <a:pt x="2163" y="8873"/>
                  </a:cubicBezTo>
                  <a:cubicBezTo>
                    <a:pt x="4564" y="11041"/>
                    <a:pt x="5031" y="9140"/>
                    <a:pt x="7300" y="12008"/>
                  </a:cubicBezTo>
                  <a:cubicBezTo>
                    <a:pt x="8405" y="13444"/>
                    <a:pt x="9087" y="14031"/>
                    <a:pt x="9735" y="14031"/>
                  </a:cubicBezTo>
                  <a:cubicBezTo>
                    <a:pt x="10397" y="14031"/>
                    <a:pt x="11025" y="13419"/>
                    <a:pt x="12036" y="12475"/>
                  </a:cubicBezTo>
                  <a:cubicBezTo>
                    <a:pt x="14038" y="10574"/>
                    <a:pt x="16039" y="11975"/>
                    <a:pt x="16173" y="10240"/>
                  </a:cubicBezTo>
                  <a:cubicBezTo>
                    <a:pt x="16606" y="4937"/>
                    <a:pt x="11436" y="200"/>
                    <a:pt x="11436" y="200"/>
                  </a:cubicBezTo>
                  <a:cubicBezTo>
                    <a:pt x="11401" y="63"/>
                    <a:pt x="11284" y="0"/>
                    <a:pt x="11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31"/>
            <p:cNvSpPr/>
            <p:nvPr/>
          </p:nvSpPr>
          <p:spPr>
            <a:xfrm>
              <a:off x="2971110" y="4383177"/>
              <a:ext cx="232759" cy="185864"/>
            </a:xfrm>
            <a:custGeom>
              <a:avLst/>
              <a:gdLst/>
              <a:ahLst/>
              <a:cxnLst/>
              <a:rect l="l" t="t" r="r" b="b"/>
              <a:pathLst>
                <a:path w="15476" h="12358" extrusionOk="0">
                  <a:moveTo>
                    <a:pt x="4604" y="1"/>
                  </a:moveTo>
                  <a:cubicBezTo>
                    <a:pt x="1235" y="901"/>
                    <a:pt x="2402" y="3203"/>
                    <a:pt x="2302" y="4571"/>
                  </a:cubicBezTo>
                  <a:cubicBezTo>
                    <a:pt x="2236" y="5938"/>
                    <a:pt x="1" y="6572"/>
                    <a:pt x="1535" y="8474"/>
                  </a:cubicBezTo>
                  <a:cubicBezTo>
                    <a:pt x="3036" y="10342"/>
                    <a:pt x="1769" y="11743"/>
                    <a:pt x="4104" y="12310"/>
                  </a:cubicBezTo>
                  <a:cubicBezTo>
                    <a:pt x="4228" y="12342"/>
                    <a:pt x="4374" y="12358"/>
                    <a:pt x="4536" y="12358"/>
                  </a:cubicBezTo>
                  <a:cubicBezTo>
                    <a:pt x="7368" y="12358"/>
                    <a:pt x="15475" y="7620"/>
                    <a:pt x="13677" y="5538"/>
                  </a:cubicBezTo>
                  <a:cubicBezTo>
                    <a:pt x="11809" y="3337"/>
                    <a:pt x="4604" y="1"/>
                    <a:pt x="4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31"/>
            <p:cNvSpPr/>
            <p:nvPr/>
          </p:nvSpPr>
          <p:spPr>
            <a:xfrm>
              <a:off x="3012755" y="4243530"/>
              <a:ext cx="209718" cy="218817"/>
            </a:xfrm>
            <a:custGeom>
              <a:avLst/>
              <a:gdLst/>
              <a:ahLst/>
              <a:cxnLst/>
              <a:rect l="l" t="t" r="r" b="b"/>
              <a:pathLst>
                <a:path w="13944" h="14549" extrusionOk="0">
                  <a:moveTo>
                    <a:pt x="8915" y="0"/>
                  </a:moveTo>
                  <a:cubicBezTo>
                    <a:pt x="7090" y="0"/>
                    <a:pt x="6333" y="3679"/>
                    <a:pt x="5104" y="3782"/>
                  </a:cubicBezTo>
                  <a:cubicBezTo>
                    <a:pt x="3503" y="3915"/>
                    <a:pt x="0" y="3648"/>
                    <a:pt x="2769" y="7918"/>
                  </a:cubicBezTo>
                  <a:cubicBezTo>
                    <a:pt x="5073" y="11499"/>
                    <a:pt x="9294" y="14549"/>
                    <a:pt x="10954" y="14549"/>
                  </a:cubicBezTo>
                  <a:cubicBezTo>
                    <a:pt x="11289" y="14549"/>
                    <a:pt x="11519" y="14425"/>
                    <a:pt x="11609" y="14156"/>
                  </a:cubicBezTo>
                  <a:cubicBezTo>
                    <a:pt x="13944" y="7118"/>
                    <a:pt x="10908" y="1213"/>
                    <a:pt x="10908" y="1213"/>
                  </a:cubicBezTo>
                  <a:cubicBezTo>
                    <a:pt x="10117" y="337"/>
                    <a:pt x="9467" y="0"/>
                    <a:pt x="89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31"/>
            <p:cNvSpPr/>
            <p:nvPr/>
          </p:nvSpPr>
          <p:spPr>
            <a:xfrm>
              <a:off x="3197371" y="4377146"/>
              <a:ext cx="63740" cy="85322"/>
            </a:xfrm>
            <a:custGeom>
              <a:avLst/>
              <a:gdLst/>
              <a:ahLst/>
              <a:cxnLst/>
              <a:rect l="l" t="t" r="r" b="b"/>
              <a:pathLst>
                <a:path w="4238" h="5673" extrusionOk="0">
                  <a:moveTo>
                    <a:pt x="3165" y="0"/>
                  </a:moveTo>
                  <a:cubicBezTo>
                    <a:pt x="3103" y="0"/>
                    <a:pt x="3046" y="37"/>
                    <a:pt x="3003" y="102"/>
                  </a:cubicBezTo>
                  <a:cubicBezTo>
                    <a:pt x="2903" y="268"/>
                    <a:pt x="568" y="4138"/>
                    <a:pt x="134" y="5139"/>
                  </a:cubicBezTo>
                  <a:cubicBezTo>
                    <a:pt x="101" y="5239"/>
                    <a:pt x="1" y="5472"/>
                    <a:pt x="168" y="5606"/>
                  </a:cubicBezTo>
                  <a:cubicBezTo>
                    <a:pt x="234" y="5639"/>
                    <a:pt x="268" y="5672"/>
                    <a:pt x="334" y="5672"/>
                  </a:cubicBezTo>
                  <a:cubicBezTo>
                    <a:pt x="534" y="5672"/>
                    <a:pt x="868" y="5372"/>
                    <a:pt x="1735" y="4605"/>
                  </a:cubicBezTo>
                  <a:cubicBezTo>
                    <a:pt x="2436" y="3971"/>
                    <a:pt x="3336" y="3204"/>
                    <a:pt x="4137" y="2637"/>
                  </a:cubicBezTo>
                  <a:cubicBezTo>
                    <a:pt x="4204" y="2570"/>
                    <a:pt x="4237" y="2437"/>
                    <a:pt x="4170" y="2370"/>
                  </a:cubicBezTo>
                  <a:cubicBezTo>
                    <a:pt x="4127" y="2305"/>
                    <a:pt x="4056" y="2268"/>
                    <a:pt x="3994" y="2268"/>
                  </a:cubicBezTo>
                  <a:cubicBezTo>
                    <a:pt x="3959" y="2268"/>
                    <a:pt x="3927" y="2280"/>
                    <a:pt x="3904" y="2303"/>
                  </a:cubicBezTo>
                  <a:cubicBezTo>
                    <a:pt x="3070" y="2870"/>
                    <a:pt x="2169" y="3671"/>
                    <a:pt x="1468" y="4305"/>
                  </a:cubicBezTo>
                  <a:cubicBezTo>
                    <a:pt x="1202" y="4538"/>
                    <a:pt x="901" y="4772"/>
                    <a:pt x="701" y="4972"/>
                  </a:cubicBezTo>
                  <a:cubicBezTo>
                    <a:pt x="1368" y="3637"/>
                    <a:pt x="3336" y="368"/>
                    <a:pt x="3370" y="335"/>
                  </a:cubicBezTo>
                  <a:cubicBezTo>
                    <a:pt x="3403" y="235"/>
                    <a:pt x="3370" y="102"/>
                    <a:pt x="3270" y="35"/>
                  </a:cubicBezTo>
                  <a:cubicBezTo>
                    <a:pt x="3234" y="11"/>
                    <a:pt x="3199" y="0"/>
                    <a:pt x="316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31"/>
            <p:cNvSpPr/>
            <p:nvPr/>
          </p:nvSpPr>
          <p:spPr>
            <a:xfrm>
              <a:off x="3197883" y="4468694"/>
              <a:ext cx="103355" cy="64010"/>
            </a:xfrm>
            <a:custGeom>
              <a:avLst/>
              <a:gdLst/>
              <a:ahLst/>
              <a:cxnLst/>
              <a:rect l="l" t="t" r="r" b="b"/>
              <a:pathLst>
                <a:path w="6872" h="4256" extrusionOk="0">
                  <a:moveTo>
                    <a:pt x="1604" y="0"/>
                  </a:moveTo>
                  <a:cubicBezTo>
                    <a:pt x="194" y="0"/>
                    <a:pt x="107" y="139"/>
                    <a:pt x="67" y="219"/>
                  </a:cubicBezTo>
                  <a:cubicBezTo>
                    <a:pt x="0" y="319"/>
                    <a:pt x="0" y="419"/>
                    <a:pt x="67" y="486"/>
                  </a:cubicBezTo>
                  <a:cubicBezTo>
                    <a:pt x="367" y="920"/>
                    <a:pt x="3236" y="3955"/>
                    <a:pt x="4703" y="4255"/>
                  </a:cubicBezTo>
                  <a:lnTo>
                    <a:pt x="4737" y="4255"/>
                  </a:lnTo>
                  <a:cubicBezTo>
                    <a:pt x="4837" y="4255"/>
                    <a:pt x="4937" y="4189"/>
                    <a:pt x="4937" y="4088"/>
                  </a:cubicBezTo>
                  <a:cubicBezTo>
                    <a:pt x="4970" y="3988"/>
                    <a:pt x="4904" y="3888"/>
                    <a:pt x="4770" y="3855"/>
                  </a:cubicBezTo>
                  <a:cubicBezTo>
                    <a:pt x="3603" y="3621"/>
                    <a:pt x="1234" y="1220"/>
                    <a:pt x="567" y="453"/>
                  </a:cubicBezTo>
                  <a:cubicBezTo>
                    <a:pt x="758" y="429"/>
                    <a:pt x="1060" y="418"/>
                    <a:pt x="1442" y="418"/>
                  </a:cubicBezTo>
                  <a:cubicBezTo>
                    <a:pt x="2662" y="418"/>
                    <a:pt x="4708" y="526"/>
                    <a:pt x="6638" y="653"/>
                  </a:cubicBezTo>
                  <a:cubicBezTo>
                    <a:pt x="6738" y="653"/>
                    <a:pt x="6872" y="586"/>
                    <a:pt x="6872" y="453"/>
                  </a:cubicBezTo>
                  <a:cubicBezTo>
                    <a:pt x="6872" y="352"/>
                    <a:pt x="6772" y="252"/>
                    <a:pt x="6672" y="252"/>
                  </a:cubicBezTo>
                  <a:cubicBezTo>
                    <a:pt x="4115" y="64"/>
                    <a:pt x="2557" y="0"/>
                    <a:pt x="160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31"/>
            <p:cNvSpPr/>
            <p:nvPr/>
          </p:nvSpPr>
          <p:spPr>
            <a:xfrm>
              <a:off x="3086496" y="4321979"/>
              <a:ext cx="114906" cy="145001"/>
            </a:xfrm>
            <a:custGeom>
              <a:avLst/>
              <a:gdLst/>
              <a:ahLst/>
              <a:cxnLst/>
              <a:rect l="l" t="t" r="r" b="b"/>
              <a:pathLst>
                <a:path w="7640" h="9641" extrusionOk="0">
                  <a:moveTo>
                    <a:pt x="7439" y="0"/>
                  </a:moveTo>
                  <a:cubicBezTo>
                    <a:pt x="7339" y="0"/>
                    <a:pt x="7239" y="100"/>
                    <a:pt x="7206" y="200"/>
                  </a:cubicBezTo>
                  <a:cubicBezTo>
                    <a:pt x="7206" y="234"/>
                    <a:pt x="7173" y="1134"/>
                    <a:pt x="6739" y="3603"/>
                  </a:cubicBezTo>
                  <a:cubicBezTo>
                    <a:pt x="6572" y="4770"/>
                    <a:pt x="6539" y="5871"/>
                    <a:pt x="6539" y="6872"/>
                  </a:cubicBezTo>
                  <a:cubicBezTo>
                    <a:pt x="6505" y="7939"/>
                    <a:pt x="6505" y="8873"/>
                    <a:pt x="6239" y="9173"/>
                  </a:cubicBezTo>
                  <a:cubicBezTo>
                    <a:pt x="6205" y="9207"/>
                    <a:pt x="6172" y="9207"/>
                    <a:pt x="6038" y="9207"/>
                  </a:cubicBezTo>
                  <a:cubicBezTo>
                    <a:pt x="4971" y="9173"/>
                    <a:pt x="1602" y="7072"/>
                    <a:pt x="401" y="5538"/>
                  </a:cubicBezTo>
                  <a:cubicBezTo>
                    <a:pt x="360" y="5496"/>
                    <a:pt x="293" y="5468"/>
                    <a:pt x="232" y="5468"/>
                  </a:cubicBezTo>
                  <a:cubicBezTo>
                    <a:pt x="195" y="5468"/>
                    <a:pt x="160" y="5479"/>
                    <a:pt x="134" y="5504"/>
                  </a:cubicBezTo>
                  <a:cubicBezTo>
                    <a:pt x="34" y="5571"/>
                    <a:pt x="1" y="5704"/>
                    <a:pt x="101" y="5804"/>
                  </a:cubicBezTo>
                  <a:cubicBezTo>
                    <a:pt x="1268" y="7339"/>
                    <a:pt x="4738" y="9574"/>
                    <a:pt x="6038" y="9640"/>
                  </a:cubicBezTo>
                  <a:lnTo>
                    <a:pt x="6072" y="9640"/>
                  </a:lnTo>
                  <a:cubicBezTo>
                    <a:pt x="6272" y="9640"/>
                    <a:pt x="6439" y="9574"/>
                    <a:pt x="6539" y="9474"/>
                  </a:cubicBezTo>
                  <a:cubicBezTo>
                    <a:pt x="6906" y="9040"/>
                    <a:pt x="6906" y="8139"/>
                    <a:pt x="6939" y="6872"/>
                  </a:cubicBezTo>
                  <a:cubicBezTo>
                    <a:pt x="6972" y="5904"/>
                    <a:pt x="6972" y="4804"/>
                    <a:pt x="7173" y="3670"/>
                  </a:cubicBezTo>
                  <a:cubicBezTo>
                    <a:pt x="7573" y="1168"/>
                    <a:pt x="7640" y="267"/>
                    <a:pt x="7640" y="234"/>
                  </a:cubicBezTo>
                  <a:cubicBezTo>
                    <a:pt x="7640" y="134"/>
                    <a:pt x="7540" y="34"/>
                    <a:pt x="743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31"/>
            <p:cNvSpPr/>
            <p:nvPr/>
          </p:nvSpPr>
          <p:spPr>
            <a:xfrm>
              <a:off x="3080480" y="4481388"/>
              <a:ext cx="165079" cy="84931"/>
            </a:xfrm>
            <a:custGeom>
              <a:avLst/>
              <a:gdLst/>
              <a:ahLst/>
              <a:cxnLst/>
              <a:rect l="l" t="t" r="r" b="b"/>
              <a:pathLst>
                <a:path w="10976" h="5647" extrusionOk="0">
                  <a:moveTo>
                    <a:pt x="7114" y="1"/>
                  </a:moveTo>
                  <a:cubicBezTo>
                    <a:pt x="5281" y="1"/>
                    <a:pt x="589" y="4725"/>
                    <a:pt x="67" y="5279"/>
                  </a:cubicBezTo>
                  <a:cubicBezTo>
                    <a:pt x="1" y="5379"/>
                    <a:pt x="1" y="5513"/>
                    <a:pt x="67" y="5579"/>
                  </a:cubicBezTo>
                  <a:cubicBezTo>
                    <a:pt x="101" y="5613"/>
                    <a:pt x="167" y="5646"/>
                    <a:pt x="201" y="5646"/>
                  </a:cubicBezTo>
                  <a:cubicBezTo>
                    <a:pt x="267" y="5646"/>
                    <a:pt x="334" y="5613"/>
                    <a:pt x="367" y="5579"/>
                  </a:cubicBezTo>
                  <a:cubicBezTo>
                    <a:pt x="1804" y="4110"/>
                    <a:pt x="5733" y="404"/>
                    <a:pt x="7119" y="404"/>
                  </a:cubicBezTo>
                  <a:cubicBezTo>
                    <a:pt x="7149" y="404"/>
                    <a:pt x="7178" y="406"/>
                    <a:pt x="7206" y="409"/>
                  </a:cubicBezTo>
                  <a:cubicBezTo>
                    <a:pt x="7306" y="442"/>
                    <a:pt x="7372" y="476"/>
                    <a:pt x="7439" y="576"/>
                  </a:cubicBezTo>
                  <a:cubicBezTo>
                    <a:pt x="8073" y="1710"/>
                    <a:pt x="9174" y="2844"/>
                    <a:pt x="9908" y="3611"/>
                  </a:cubicBezTo>
                  <a:cubicBezTo>
                    <a:pt x="10208" y="3912"/>
                    <a:pt x="10508" y="4245"/>
                    <a:pt x="10575" y="4345"/>
                  </a:cubicBezTo>
                  <a:cubicBezTo>
                    <a:pt x="10600" y="4420"/>
                    <a:pt x="10681" y="4458"/>
                    <a:pt x="10762" y="4458"/>
                  </a:cubicBezTo>
                  <a:cubicBezTo>
                    <a:pt x="10789" y="4458"/>
                    <a:pt x="10817" y="4454"/>
                    <a:pt x="10842" y="4445"/>
                  </a:cubicBezTo>
                  <a:cubicBezTo>
                    <a:pt x="10942" y="4379"/>
                    <a:pt x="10975" y="4245"/>
                    <a:pt x="10942" y="4145"/>
                  </a:cubicBezTo>
                  <a:cubicBezTo>
                    <a:pt x="10875" y="4012"/>
                    <a:pt x="10641" y="3778"/>
                    <a:pt x="10208" y="3311"/>
                  </a:cubicBezTo>
                  <a:cubicBezTo>
                    <a:pt x="9474" y="2577"/>
                    <a:pt x="8407" y="1443"/>
                    <a:pt x="7806" y="376"/>
                  </a:cubicBezTo>
                  <a:cubicBezTo>
                    <a:pt x="7673" y="176"/>
                    <a:pt x="7506" y="42"/>
                    <a:pt x="7239" y="9"/>
                  </a:cubicBezTo>
                  <a:cubicBezTo>
                    <a:pt x="7199" y="3"/>
                    <a:pt x="7157" y="1"/>
                    <a:pt x="71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31"/>
            <p:cNvSpPr/>
            <p:nvPr/>
          </p:nvSpPr>
          <p:spPr>
            <a:xfrm>
              <a:off x="3202891" y="4426642"/>
              <a:ext cx="107882" cy="43842"/>
            </a:xfrm>
            <a:custGeom>
              <a:avLst/>
              <a:gdLst/>
              <a:ahLst/>
              <a:cxnLst/>
              <a:rect l="l" t="t" r="r" b="b"/>
              <a:pathLst>
                <a:path w="7173" h="2915" extrusionOk="0">
                  <a:moveTo>
                    <a:pt x="6933" y="0"/>
                  </a:moveTo>
                  <a:cubicBezTo>
                    <a:pt x="6904" y="0"/>
                    <a:pt x="6872" y="5"/>
                    <a:pt x="6839" y="13"/>
                  </a:cubicBezTo>
                  <a:cubicBezTo>
                    <a:pt x="6806" y="46"/>
                    <a:pt x="1135" y="2281"/>
                    <a:pt x="167" y="2515"/>
                  </a:cubicBezTo>
                  <a:cubicBezTo>
                    <a:pt x="67" y="2515"/>
                    <a:pt x="1" y="2648"/>
                    <a:pt x="1" y="2748"/>
                  </a:cubicBezTo>
                  <a:cubicBezTo>
                    <a:pt x="34" y="2848"/>
                    <a:pt x="101" y="2915"/>
                    <a:pt x="201" y="2915"/>
                  </a:cubicBezTo>
                  <a:lnTo>
                    <a:pt x="268" y="2915"/>
                  </a:lnTo>
                  <a:cubicBezTo>
                    <a:pt x="1268" y="2681"/>
                    <a:pt x="6772" y="480"/>
                    <a:pt x="7006" y="380"/>
                  </a:cubicBezTo>
                  <a:cubicBezTo>
                    <a:pt x="7106" y="346"/>
                    <a:pt x="7172" y="246"/>
                    <a:pt x="7139" y="113"/>
                  </a:cubicBezTo>
                  <a:cubicBezTo>
                    <a:pt x="7089" y="38"/>
                    <a:pt x="7020" y="0"/>
                    <a:pt x="693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31"/>
            <p:cNvSpPr/>
            <p:nvPr/>
          </p:nvSpPr>
          <p:spPr>
            <a:xfrm>
              <a:off x="3141182" y="4484020"/>
              <a:ext cx="60716" cy="88811"/>
            </a:xfrm>
            <a:custGeom>
              <a:avLst/>
              <a:gdLst/>
              <a:ahLst/>
              <a:cxnLst/>
              <a:rect l="l" t="t" r="r" b="b"/>
              <a:pathLst>
                <a:path w="4037" h="5905" extrusionOk="0">
                  <a:moveTo>
                    <a:pt x="2862" y="1"/>
                  </a:moveTo>
                  <a:cubicBezTo>
                    <a:pt x="2693" y="1"/>
                    <a:pt x="2336" y="33"/>
                    <a:pt x="67" y="4504"/>
                  </a:cubicBezTo>
                  <a:cubicBezTo>
                    <a:pt x="1" y="4604"/>
                    <a:pt x="34" y="4704"/>
                    <a:pt x="168" y="4771"/>
                  </a:cubicBezTo>
                  <a:cubicBezTo>
                    <a:pt x="195" y="4789"/>
                    <a:pt x="223" y="4798"/>
                    <a:pt x="251" y="4798"/>
                  </a:cubicBezTo>
                  <a:cubicBezTo>
                    <a:pt x="321" y="4798"/>
                    <a:pt x="386" y="4743"/>
                    <a:pt x="434" y="4671"/>
                  </a:cubicBezTo>
                  <a:cubicBezTo>
                    <a:pt x="1302" y="3003"/>
                    <a:pt x="2302" y="1168"/>
                    <a:pt x="2736" y="601"/>
                  </a:cubicBezTo>
                  <a:cubicBezTo>
                    <a:pt x="2836" y="1168"/>
                    <a:pt x="3036" y="2369"/>
                    <a:pt x="3236" y="3436"/>
                  </a:cubicBezTo>
                  <a:cubicBezTo>
                    <a:pt x="3370" y="4370"/>
                    <a:pt x="3537" y="5271"/>
                    <a:pt x="3603" y="5738"/>
                  </a:cubicBezTo>
                  <a:cubicBezTo>
                    <a:pt x="3637" y="5838"/>
                    <a:pt x="3737" y="5905"/>
                    <a:pt x="3837" y="5905"/>
                  </a:cubicBezTo>
                  <a:lnTo>
                    <a:pt x="3870" y="5905"/>
                  </a:lnTo>
                  <a:cubicBezTo>
                    <a:pt x="3970" y="5871"/>
                    <a:pt x="4037" y="5771"/>
                    <a:pt x="4037" y="5671"/>
                  </a:cubicBezTo>
                  <a:cubicBezTo>
                    <a:pt x="3937" y="5204"/>
                    <a:pt x="3803" y="4304"/>
                    <a:pt x="3637" y="3370"/>
                  </a:cubicBezTo>
                  <a:cubicBezTo>
                    <a:pt x="3403" y="1969"/>
                    <a:pt x="3170" y="534"/>
                    <a:pt x="3070" y="201"/>
                  </a:cubicBezTo>
                  <a:cubicBezTo>
                    <a:pt x="3036" y="101"/>
                    <a:pt x="2970" y="34"/>
                    <a:pt x="2869" y="1"/>
                  </a:cubicBezTo>
                  <a:cubicBezTo>
                    <a:pt x="2867" y="1"/>
                    <a:pt x="2865" y="1"/>
                    <a:pt x="286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31"/>
            <p:cNvSpPr/>
            <p:nvPr/>
          </p:nvSpPr>
          <p:spPr>
            <a:xfrm>
              <a:off x="3081488" y="4464062"/>
              <a:ext cx="92827" cy="40036"/>
            </a:xfrm>
            <a:custGeom>
              <a:avLst/>
              <a:gdLst/>
              <a:ahLst/>
              <a:cxnLst/>
              <a:rect l="l" t="t" r="r" b="b"/>
              <a:pathLst>
                <a:path w="6172" h="2662" extrusionOk="0">
                  <a:moveTo>
                    <a:pt x="3341" y="0"/>
                  </a:moveTo>
                  <a:cubicBezTo>
                    <a:pt x="2478" y="0"/>
                    <a:pt x="1604" y="33"/>
                    <a:pt x="1034" y="60"/>
                  </a:cubicBezTo>
                  <a:cubicBezTo>
                    <a:pt x="934" y="93"/>
                    <a:pt x="834" y="160"/>
                    <a:pt x="834" y="294"/>
                  </a:cubicBezTo>
                  <a:cubicBezTo>
                    <a:pt x="834" y="394"/>
                    <a:pt x="934" y="494"/>
                    <a:pt x="1068" y="494"/>
                  </a:cubicBezTo>
                  <a:cubicBezTo>
                    <a:pt x="1791" y="454"/>
                    <a:pt x="2557" y="436"/>
                    <a:pt x="3257" y="436"/>
                  </a:cubicBezTo>
                  <a:cubicBezTo>
                    <a:pt x="4332" y="436"/>
                    <a:pt x="5254" y="480"/>
                    <a:pt x="5638" y="560"/>
                  </a:cubicBezTo>
                  <a:cubicBezTo>
                    <a:pt x="5171" y="794"/>
                    <a:pt x="3736" y="1161"/>
                    <a:pt x="2769" y="1428"/>
                  </a:cubicBezTo>
                  <a:cubicBezTo>
                    <a:pt x="1301" y="1828"/>
                    <a:pt x="401" y="2061"/>
                    <a:pt x="100" y="2262"/>
                  </a:cubicBezTo>
                  <a:cubicBezTo>
                    <a:pt x="0" y="2362"/>
                    <a:pt x="0" y="2462"/>
                    <a:pt x="67" y="2562"/>
                  </a:cubicBezTo>
                  <a:cubicBezTo>
                    <a:pt x="100" y="2629"/>
                    <a:pt x="167" y="2662"/>
                    <a:pt x="234" y="2662"/>
                  </a:cubicBezTo>
                  <a:cubicBezTo>
                    <a:pt x="267" y="2662"/>
                    <a:pt x="300" y="2629"/>
                    <a:pt x="367" y="2595"/>
                  </a:cubicBezTo>
                  <a:cubicBezTo>
                    <a:pt x="601" y="2428"/>
                    <a:pt x="1802" y="2128"/>
                    <a:pt x="2869" y="1828"/>
                  </a:cubicBezTo>
                  <a:cubicBezTo>
                    <a:pt x="5371" y="1194"/>
                    <a:pt x="6105" y="927"/>
                    <a:pt x="6171" y="560"/>
                  </a:cubicBezTo>
                  <a:cubicBezTo>
                    <a:pt x="6171" y="494"/>
                    <a:pt x="6138" y="394"/>
                    <a:pt x="6071" y="327"/>
                  </a:cubicBezTo>
                  <a:cubicBezTo>
                    <a:pt x="5834" y="70"/>
                    <a:pt x="4599" y="0"/>
                    <a:pt x="334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31"/>
            <p:cNvSpPr/>
            <p:nvPr/>
          </p:nvSpPr>
          <p:spPr>
            <a:xfrm>
              <a:off x="3121118" y="4378033"/>
              <a:ext cx="65228" cy="88450"/>
            </a:xfrm>
            <a:custGeom>
              <a:avLst/>
              <a:gdLst/>
              <a:ahLst/>
              <a:cxnLst/>
              <a:rect l="l" t="t" r="r" b="b"/>
              <a:pathLst>
                <a:path w="4337" h="5881" extrusionOk="0">
                  <a:moveTo>
                    <a:pt x="2558" y="1"/>
                  </a:moveTo>
                  <a:cubicBezTo>
                    <a:pt x="2539" y="1"/>
                    <a:pt x="2520" y="3"/>
                    <a:pt x="2502" y="9"/>
                  </a:cubicBezTo>
                  <a:cubicBezTo>
                    <a:pt x="2402" y="9"/>
                    <a:pt x="2335" y="143"/>
                    <a:pt x="2369" y="243"/>
                  </a:cubicBezTo>
                  <a:cubicBezTo>
                    <a:pt x="2402" y="410"/>
                    <a:pt x="3336" y="3879"/>
                    <a:pt x="3736" y="5213"/>
                  </a:cubicBezTo>
                  <a:cubicBezTo>
                    <a:pt x="2869" y="4479"/>
                    <a:pt x="734" y="2278"/>
                    <a:pt x="434" y="1310"/>
                  </a:cubicBezTo>
                  <a:cubicBezTo>
                    <a:pt x="379" y="1228"/>
                    <a:pt x="302" y="1168"/>
                    <a:pt x="220" y="1168"/>
                  </a:cubicBezTo>
                  <a:cubicBezTo>
                    <a:pt x="203" y="1168"/>
                    <a:pt x="185" y="1171"/>
                    <a:pt x="167" y="1177"/>
                  </a:cubicBezTo>
                  <a:cubicBezTo>
                    <a:pt x="34" y="1243"/>
                    <a:pt x="0" y="1344"/>
                    <a:pt x="34" y="1444"/>
                  </a:cubicBezTo>
                  <a:cubicBezTo>
                    <a:pt x="434" y="2644"/>
                    <a:pt x="3470" y="5780"/>
                    <a:pt x="4003" y="5880"/>
                  </a:cubicBezTo>
                  <a:lnTo>
                    <a:pt x="4037" y="5880"/>
                  </a:lnTo>
                  <a:cubicBezTo>
                    <a:pt x="4103" y="5880"/>
                    <a:pt x="4203" y="5847"/>
                    <a:pt x="4237" y="5813"/>
                  </a:cubicBezTo>
                  <a:cubicBezTo>
                    <a:pt x="4270" y="5747"/>
                    <a:pt x="4337" y="5680"/>
                    <a:pt x="4270" y="5513"/>
                  </a:cubicBezTo>
                  <a:cubicBezTo>
                    <a:pt x="4037" y="4879"/>
                    <a:pt x="2769" y="176"/>
                    <a:pt x="2769" y="143"/>
                  </a:cubicBezTo>
                  <a:cubicBezTo>
                    <a:pt x="2742" y="60"/>
                    <a:pt x="2646" y="1"/>
                    <a:pt x="255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31"/>
            <p:cNvSpPr/>
            <p:nvPr/>
          </p:nvSpPr>
          <p:spPr>
            <a:xfrm>
              <a:off x="3160734" y="4456060"/>
              <a:ext cx="51211" cy="41450"/>
            </a:xfrm>
            <a:custGeom>
              <a:avLst/>
              <a:gdLst/>
              <a:ahLst/>
              <a:cxnLst/>
              <a:rect l="l" t="t" r="r" b="b"/>
              <a:pathLst>
                <a:path w="3405" h="2756" extrusionOk="0">
                  <a:moveTo>
                    <a:pt x="1817" y="1"/>
                  </a:moveTo>
                  <a:cubicBezTo>
                    <a:pt x="471" y="1"/>
                    <a:pt x="0" y="1754"/>
                    <a:pt x="669" y="2393"/>
                  </a:cubicBezTo>
                  <a:cubicBezTo>
                    <a:pt x="939" y="2641"/>
                    <a:pt x="1288" y="2755"/>
                    <a:pt x="1640" y="2755"/>
                  </a:cubicBezTo>
                  <a:cubicBezTo>
                    <a:pt x="2333" y="2755"/>
                    <a:pt x="3038" y="2311"/>
                    <a:pt x="3171" y="1559"/>
                  </a:cubicBezTo>
                  <a:cubicBezTo>
                    <a:pt x="3404" y="425"/>
                    <a:pt x="2470" y="125"/>
                    <a:pt x="2470" y="125"/>
                  </a:cubicBezTo>
                  <a:cubicBezTo>
                    <a:pt x="2234" y="39"/>
                    <a:pt x="2016" y="1"/>
                    <a:pt x="1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31"/>
            <p:cNvSpPr/>
            <p:nvPr/>
          </p:nvSpPr>
          <p:spPr>
            <a:xfrm>
              <a:off x="3161260" y="4453098"/>
              <a:ext cx="53181" cy="47496"/>
            </a:xfrm>
            <a:custGeom>
              <a:avLst/>
              <a:gdLst/>
              <a:ahLst/>
              <a:cxnLst/>
              <a:rect l="l" t="t" r="r" b="b"/>
              <a:pathLst>
                <a:path w="3536" h="3158" extrusionOk="0">
                  <a:moveTo>
                    <a:pt x="1768" y="422"/>
                  </a:moveTo>
                  <a:cubicBezTo>
                    <a:pt x="1968" y="422"/>
                    <a:pt x="2168" y="455"/>
                    <a:pt x="2368" y="522"/>
                  </a:cubicBezTo>
                  <a:cubicBezTo>
                    <a:pt x="2402" y="556"/>
                    <a:pt x="3136" y="756"/>
                    <a:pt x="2935" y="1723"/>
                  </a:cubicBezTo>
                  <a:cubicBezTo>
                    <a:pt x="2802" y="2390"/>
                    <a:pt x="2168" y="2757"/>
                    <a:pt x="1601" y="2757"/>
                  </a:cubicBezTo>
                  <a:cubicBezTo>
                    <a:pt x="1268" y="2757"/>
                    <a:pt x="1001" y="2657"/>
                    <a:pt x="767" y="2457"/>
                  </a:cubicBezTo>
                  <a:cubicBezTo>
                    <a:pt x="500" y="2190"/>
                    <a:pt x="467" y="1690"/>
                    <a:pt x="634" y="1223"/>
                  </a:cubicBezTo>
                  <a:cubicBezTo>
                    <a:pt x="834" y="722"/>
                    <a:pt x="1268" y="422"/>
                    <a:pt x="1768" y="422"/>
                  </a:cubicBezTo>
                  <a:close/>
                  <a:moveTo>
                    <a:pt x="1809" y="1"/>
                  </a:moveTo>
                  <a:cubicBezTo>
                    <a:pt x="1115" y="1"/>
                    <a:pt x="519" y="383"/>
                    <a:pt x="267" y="1089"/>
                  </a:cubicBezTo>
                  <a:cubicBezTo>
                    <a:pt x="0" y="1690"/>
                    <a:pt x="100" y="2390"/>
                    <a:pt x="500" y="2757"/>
                  </a:cubicBezTo>
                  <a:cubicBezTo>
                    <a:pt x="767" y="3024"/>
                    <a:pt x="1168" y="3157"/>
                    <a:pt x="1601" y="3157"/>
                  </a:cubicBezTo>
                  <a:cubicBezTo>
                    <a:pt x="2335" y="3157"/>
                    <a:pt x="3169" y="2690"/>
                    <a:pt x="3336" y="1790"/>
                  </a:cubicBezTo>
                  <a:cubicBezTo>
                    <a:pt x="3536" y="756"/>
                    <a:pt x="2869" y="255"/>
                    <a:pt x="2502" y="122"/>
                  </a:cubicBezTo>
                  <a:cubicBezTo>
                    <a:pt x="2266" y="41"/>
                    <a:pt x="2032" y="1"/>
                    <a:pt x="180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31"/>
            <p:cNvSpPr/>
            <p:nvPr/>
          </p:nvSpPr>
          <p:spPr>
            <a:xfrm>
              <a:off x="2582295" y="4545834"/>
              <a:ext cx="208229" cy="235707"/>
            </a:xfrm>
            <a:custGeom>
              <a:avLst/>
              <a:gdLst/>
              <a:ahLst/>
              <a:cxnLst/>
              <a:rect l="l" t="t" r="r" b="b"/>
              <a:pathLst>
                <a:path w="13845" h="15672" extrusionOk="0">
                  <a:moveTo>
                    <a:pt x="531" y="0"/>
                  </a:moveTo>
                  <a:cubicBezTo>
                    <a:pt x="448" y="0"/>
                    <a:pt x="383" y="55"/>
                    <a:pt x="334" y="127"/>
                  </a:cubicBezTo>
                  <a:cubicBezTo>
                    <a:pt x="334" y="127"/>
                    <a:pt x="201" y="461"/>
                    <a:pt x="101" y="961"/>
                  </a:cubicBezTo>
                  <a:cubicBezTo>
                    <a:pt x="101" y="1094"/>
                    <a:pt x="168" y="1194"/>
                    <a:pt x="268" y="1228"/>
                  </a:cubicBezTo>
                  <a:lnTo>
                    <a:pt x="301" y="1228"/>
                  </a:lnTo>
                  <a:cubicBezTo>
                    <a:pt x="401" y="1228"/>
                    <a:pt x="501" y="1161"/>
                    <a:pt x="501" y="1061"/>
                  </a:cubicBezTo>
                  <a:cubicBezTo>
                    <a:pt x="601" y="594"/>
                    <a:pt x="735" y="294"/>
                    <a:pt x="735" y="294"/>
                  </a:cubicBezTo>
                  <a:cubicBezTo>
                    <a:pt x="768" y="194"/>
                    <a:pt x="735" y="60"/>
                    <a:pt x="635" y="27"/>
                  </a:cubicBezTo>
                  <a:cubicBezTo>
                    <a:pt x="597" y="8"/>
                    <a:pt x="563" y="0"/>
                    <a:pt x="531" y="0"/>
                  </a:cubicBezTo>
                  <a:close/>
                  <a:moveTo>
                    <a:pt x="234" y="1628"/>
                  </a:moveTo>
                  <a:cubicBezTo>
                    <a:pt x="101" y="1628"/>
                    <a:pt x="1" y="1728"/>
                    <a:pt x="1" y="1828"/>
                  </a:cubicBezTo>
                  <a:cubicBezTo>
                    <a:pt x="1" y="1928"/>
                    <a:pt x="1" y="1995"/>
                    <a:pt x="1" y="2062"/>
                  </a:cubicBezTo>
                  <a:cubicBezTo>
                    <a:pt x="1" y="2295"/>
                    <a:pt x="1" y="2495"/>
                    <a:pt x="34" y="2696"/>
                  </a:cubicBezTo>
                  <a:cubicBezTo>
                    <a:pt x="34" y="2796"/>
                    <a:pt x="134" y="2896"/>
                    <a:pt x="234" y="2896"/>
                  </a:cubicBezTo>
                  <a:lnTo>
                    <a:pt x="268" y="2896"/>
                  </a:lnTo>
                  <a:cubicBezTo>
                    <a:pt x="368" y="2862"/>
                    <a:pt x="468" y="2762"/>
                    <a:pt x="435" y="2662"/>
                  </a:cubicBezTo>
                  <a:cubicBezTo>
                    <a:pt x="435" y="2462"/>
                    <a:pt x="435" y="2262"/>
                    <a:pt x="435" y="2062"/>
                  </a:cubicBezTo>
                  <a:cubicBezTo>
                    <a:pt x="435" y="1995"/>
                    <a:pt x="435" y="1928"/>
                    <a:pt x="435" y="1862"/>
                  </a:cubicBezTo>
                  <a:cubicBezTo>
                    <a:pt x="435" y="1728"/>
                    <a:pt x="334" y="1628"/>
                    <a:pt x="234" y="1628"/>
                  </a:cubicBezTo>
                  <a:close/>
                  <a:moveTo>
                    <a:pt x="390" y="3287"/>
                  </a:moveTo>
                  <a:cubicBezTo>
                    <a:pt x="371" y="3287"/>
                    <a:pt x="352" y="3290"/>
                    <a:pt x="334" y="3296"/>
                  </a:cubicBezTo>
                  <a:cubicBezTo>
                    <a:pt x="234" y="3329"/>
                    <a:pt x="168" y="3429"/>
                    <a:pt x="168" y="3529"/>
                  </a:cubicBezTo>
                  <a:cubicBezTo>
                    <a:pt x="234" y="3830"/>
                    <a:pt x="334" y="4097"/>
                    <a:pt x="435" y="4363"/>
                  </a:cubicBezTo>
                  <a:cubicBezTo>
                    <a:pt x="468" y="4463"/>
                    <a:pt x="568" y="4497"/>
                    <a:pt x="635" y="4497"/>
                  </a:cubicBezTo>
                  <a:lnTo>
                    <a:pt x="701" y="4497"/>
                  </a:lnTo>
                  <a:cubicBezTo>
                    <a:pt x="835" y="4430"/>
                    <a:pt x="868" y="4330"/>
                    <a:pt x="835" y="4197"/>
                  </a:cubicBezTo>
                  <a:cubicBezTo>
                    <a:pt x="735" y="3963"/>
                    <a:pt x="635" y="3696"/>
                    <a:pt x="601" y="3429"/>
                  </a:cubicBezTo>
                  <a:cubicBezTo>
                    <a:pt x="574" y="3347"/>
                    <a:pt x="479" y="3287"/>
                    <a:pt x="390" y="3287"/>
                  </a:cubicBezTo>
                  <a:close/>
                  <a:moveTo>
                    <a:pt x="1014" y="4829"/>
                  </a:moveTo>
                  <a:cubicBezTo>
                    <a:pt x="977" y="4829"/>
                    <a:pt x="937" y="4840"/>
                    <a:pt x="902" y="4864"/>
                  </a:cubicBezTo>
                  <a:cubicBezTo>
                    <a:pt x="801" y="4930"/>
                    <a:pt x="768" y="5031"/>
                    <a:pt x="801" y="5131"/>
                  </a:cubicBezTo>
                  <a:cubicBezTo>
                    <a:pt x="935" y="5397"/>
                    <a:pt x="1102" y="5631"/>
                    <a:pt x="1268" y="5864"/>
                  </a:cubicBezTo>
                  <a:cubicBezTo>
                    <a:pt x="1302" y="5931"/>
                    <a:pt x="1369" y="5965"/>
                    <a:pt x="1435" y="5965"/>
                  </a:cubicBezTo>
                  <a:cubicBezTo>
                    <a:pt x="1469" y="5965"/>
                    <a:pt x="1535" y="5931"/>
                    <a:pt x="1569" y="5931"/>
                  </a:cubicBezTo>
                  <a:cubicBezTo>
                    <a:pt x="1669" y="5864"/>
                    <a:pt x="1669" y="5731"/>
                    <a:pt x="1602" y="5631"/>
                  </a:cubicBezTo>
                  <a:cubicBezTo>
                    <a:pt x="1435" y="5397"/>
                    <a:pt x="1302" y="5164"/>
                    <a:pt x="1168" y="4930"/>
                  </a:cubicBezTo>
                  <a:cubicBezTo>
                    <a:pt x="1147" y="4866"/>
                    <a:pt x="1084" y="4829"/>
                    <a:pt x="1014" y="4829"/>
                  </a:cubicBezTo>
                  <a:close/>
                  <a:moveTo>
                    <a:pt x="6405" y="5764"/>
                  </a:moveTo>
                  <a:cubicBezTo>
                    <a:pt x="6139" y="5798"/>
                    <a:pt x="5838" y="5864"/>
                    <a:pt x="5538" y="5965"/>
                  </a:cubicBezTo>
                  <a:cubicBezTo>
                    <a:pt x="5438" y="5998"/>
                    <a:pt x="5371" y="6098"/>
                    <a:pt x="5405" y="6231"/>
                  </a:cubicBezTo>
                  <a:cubicBezTo>
                    <a:pt x="5438" y="6298"/>
                    <a:pt x="5538" y="6365"/>
                    <a:pt x="5605" y="6365"/>
                  </a:cubicBezTo>
                  <a:lnTo>
                    <a:pt x="5672" y="6365"/>
                  </a:lnTo>
                  <a:cubicBezTo>
                    <a:pt x="6005" y="6231"/>
                    <a:pt x="6272" y="6198"/>
                    <a:pt x="6439" y="6198"/>
                  </a:cubicBezTo>
                  <a:cubicBezTo>
                    <a:pt x="6572" y="6165"/>
                    <a:pt x="6639" y="6065"/>
                    <a:pt x="6639" y="5965"/>
                  </a:cubicBezTo>
                  <a:cubicBezTo>
                    <a:pt x="6639" y="5864"/>
                    <a:pt x="6539" y="5764"/>
                    <a:pt x="6405" y="5764"/>
                  </a:cubicBezTo>
                  <a:close/>
                  <a:moveTo>
                    <a:pt x="1954" y="6185"/>
                  </a:moveTo>
                  <a:cubicBezTo>
                    <a:pt x="1909" y="6185"/>
                    <a:pt x="1865" y="6201"/>
                    <a:pt x="1836" y="6231"/>
                  </a:cubicBezTo>
                  <a:cubicBezTo>
                    <a:pt x="1735" y="6331"/>
                    <a:pt x="1735" y="6465"/>
                    <a:pt x="1802" y="6532"/>
                  </a:cubicBezTo>
                  <a:cubicBezTo>
                    <a:pt x="1869" y="6598"/>
                    <a:pt x="1902" y="6665"/>
                    <a:pt x="1969" y="6732"/>
                  </a:cubicBezTo>
                  <a:cubicBezTo>
                    <a:pt x="2102" y="6865"/>
                    <a:pt x="2269" y="7032"/>
                    <a:pt x="2403" y="7132"/>
                  </a:cubicBezTo>
                  <a:cubicBezTo>
                    <a:pt x="2436" y="7165"/>
                    <a:pt x="2503" y="7199"/>
                    <a:pt x="2536" y="7199"/>
                  </a:cubicBezTo>
                  <a:cubicBezTo>
                    <a:pt x="2603" y="7199"/>
                    <a:pt x="2669" y="7165"/>
                    <a:pt x="2703" y="7132"/>
                  </a:cubicBezTo>
                  <a:cubicBezTo>
                    <a:pt x="2770" y="7032"/>
                    <a:pt x="2770" y="6899"/>
                    <a:pt x="2669" y="6832"/>
                  </a:cubicBezTo>
                  <a:cubicBezTo>
                    <a:pt x="2536" y="6698"/>
                    <a:pt x="2403" y="6565"/>
                    <a:pt x="2269" y="6432"/>
                  </a:cubicBezTo>
                  <a:cubicBezTo>
                    <a:pt x="2202" y="6365"/>
                    <a:pt x="2169" y="6331"/>
                    <a:pt x="2102" y="6265"/>
                  </a:cubicBezTo>
                  <a:cubicBezTo>
                    <a:pt x="2066" y="6210"/>
                    <a:pt x="2009" y="6185"/>
                    <a:pt x="1954" y="6185"/>
                  </a:cubicBezTo>
                  <a:close/>
                  <a:moveTo>
                    <a:pt x="4884" y="6318"/>
                  </a:moveTo>
                  <a:cubicBezTo>
                    <a:pt x="4834" y="6318"/>
                    <a:pt x="4783" y="6335"/>
                    <a:pt x="4738" y="6365"/>
                  </a:cubicBezTo>
                  <a:cubicBezTo>
                    <a:pt x="4504" y="6532"/>
                    <a:pt x="4271" y="6732"/>
                    <a:pt x="4104" y="6965"/>
                  </a:cubicBezTo>
                  <a:cubicBezTo>
                    <a:pt x="4037" y="7065"/>
                    <a:pt x="4070" y="7199"/>
                    <a:pt x="4171" y="7265"/>
                  </a:cubicBezTo>
                  <a:cubicBezTo>
                    <a:pt x="4204" y="7299"/>
                    <a:pt x="4237" y="7299"/>
                    <a:pt x="4271" y="7299"/>
                  </a:cubicBezTo>
                  <a:cubicBezTo>
                    <a:pt x="4337" y="7299"/>
                    <a:pt x="4404" y="7265"/>
                    <a:pt x="4437" y="7232"/>
                  </a:cubicBezTo>
                  <a:cubicBezTo>
                    <a:pt x="4604" y="7032"/>
                    <a:pt x="4771" y="6832"/>
                    <a:pt x="5004" y="6698"/>
                  </a:cubicBezTo>
                  <a:cubicBezTo>
                    <a:pt x="5071" y="6632"/>
                    <a:pt x="5105" y="6498"/>
                    <a:pt x="5038" y="6398"/>
                  </a:cubicBezTo>
                  <a:cubicBezTo>
                    <a:pt x="5001" y="6343"/>
                    <a:pt x="4944" y="6318"/>
                    <a:pt x="4884" y="6318"/>
                  </a:cubicBezTo>
                  <a:close/>
                  <a:moveTo>
                    <a:pt x="6817" y="6286"/>
                  </a:moveTo>
                  <a:cubicBezTo>
                    <a:pt x="6729" y="6286"/>
                    <a:pt x="6664" y="6330"/>
                    <a:pt x="6639" y="6432"/>
                  </a:cubicBezTo>
                  <a:cubicBezTo>
                    <a:pt x="6572" y="6598"/>
                    <a:pt x="6405" y="6798"/>
                    <a:pt x="6205" y="6999"/>
                  </a:cubicBezTo>
                  <a:cubicBezTo>
                    <a:pt x="6105" y="7065"/>
                    <a:pt x="6105" y="7199"/>
                    <a:pt x="6172" y="7299"/>
                  </a:cubicBezTo>
                  <a:cubicBezTo>
                    <a:pt x="6205" y="7332"/>
                    <a:pt x="6272" y="7366"/>
                    <a:pt x="6339" y="7366"/>
                  </a:cubicBezTo>
                  <a:cubicBezTo>
                    <a:pt x="6372" y="7366"/>
                    <a:pt x="6439" y="7332"/>
                    <a:pt x="6472" y="7299"/>
                  </a:cubicBezTo>
                  <a:cubicBezTo>
                    <a:pt x="6739" y="7065"/>
                    <a:pt x="6939" y="6798"/>
                    <a:pt x="7006" y="6565"/>
                  </a:cubicBezTo>
                  <a:cubicBezTo>
                    <a:pt x="7073" y="6465"/>
                    <a:pt x="7006" y="6331"/>
                    <a:pt x="6906" y="6298"/>
                  </a:cubicBezTo>
                  <a:cubicBezTo>
                    <a:pt x="6874" y="6290"/>
                    <a:pt x="6845" y="6286"/>
                    <a:pt x="6817" y="6286"/>
                  </a:cubicBezTo>
                  <a:close/>
                  <a:moveTo>
                    <a:pt x="5613" y="7387"/>
                  </a:moveTo>
                  <a:cubicBezTo>
                    <a:pt x="5587" y="7387"/>
                    <a:pt x="5562" y="7391"/>
                    <a:pt x="5538" y="7399"/>
                  </a:cubicBezTo>
                  <a:cubicBezTo>
                    <a:pt x="5305" y="7532"/>
                    <a:pt x="5071" y="7599"/>
                    <a:pt x="4804" y="7599"/>
                  </a:cubicBezTo>
                  <a:cubicBezTo>
                    <a:pt x="4704" y="7632"/>
                    <a:pt x="4604" y="7732"/>
                    <a:pt x="4638" y="7833"/>
                  </a:cubicBezTo>
                  <a:cubicBezTo>
                    <a:pt x="4638" y="7933"/>
                    <a:pt x="4738" y="8033"/>
                    <a:pt x="4838" y="8033"/>
                  </a:cubicBezTo>
                  <a:cubicBezTo>
                    <a:pt x="5138" y="7999"/>
                    <a:pt x="5438" y="7933"/>
                    <a:pt x="5705" y="7799"/>
                  </a:cubicBezTo>
                  <a:cubicBezTo>
                    <a:pt x="5838" y="7732"/>
                    <a:pt x="5872" y="7632"/>
                    <a:pt x="5838" y="7532"/>
                  </a:cubicBezTo>
                  <a:cubicBezTo>
                    <a:pt x="5787" y="7430"/>
                    <a:pt x="5698" y="7387"/>
                    <a:pt x="5613" y="7387"/>
                  </a:cubicBezTo>
                  <a:close/>
                  <a:moveTo>
                    <a:pt x="3222" y="7264"/>
                  </a:moveTo>
                  <a:cubicBezTo>
                    <a:pt x="3150" y="7264"/>
                    <a:pt x="3079" y="7301"/>
                    <a:pt x="3036" y="7366"/>
                  </a:cubicBezTo>
                  <a:cubicBezTo>
                    <a:pt x="3003" y="7466"/>
                    <a:pt x="3036" y="7599"/>
                    <a:pt x="3136" y="7632"/>
                  </a:cubicBezTo>
                  <a:cubicBezTo>
                    <a:pt x="3303" y="7732"/>
                    <a:pt x="3503" y="7833"/>
                    <a:pt x="3704" y="7899"/>
                  </a:cubicBezTo>
                  <a:cubicBezTo>
                    <a:pt x="3637" y="8133"/>
                    <a:pt x="3603" y="8400"/>
                    <a:pt x="3570" y="8666"/>
                  </a:cubicBezTo>
                  <a:cubicBezTo>
                    <a:pt x="3570" y="8767"/>
                    <a:pt x="3670" y="8867"/>
                    <a:pt x="3804" y="8867"/>
                  </a:cubicBezTo>
                  <a:cubicBezTo>
                    <a:pt x="3904" y="8867"/>
                    <a:pt x="4004" y="8800"/>
                    <a:pt x="4004" y="8666"/>
                  </a:cubicBezTo>
                  <a:cubicBezTo>
                    <a:pt x="4004" y="8400"/>
                    <a:pt x="4037" y="8166"/>
                    <a:pt x="4104" y="7933"/>
                  </a:cubicBezTo>
                  <a:cubicBezTo>
                    <a:pt x="4171" y="7933"/>
                    <a:pt x="4204" y="7866"/>
                    <a:pt x="4204" y="7799"/>
                  </a:cubicBezTo>
                  <a:cubicBezTo>
                    <a:pt x="4237" y="7699"/>
                    <a:pt x="4171" y="7599"/>
                    <a:pt x="4037" y="7566"/>
                  </a:cubicBezTo>
                  <a:cubicBezTo>
                    <a:pt x="3804" y="7499"/>
                    <a:pt x="3570" y="7399"/>
                    <a:pt x="3337" y="7299"/>
                  </a:cubicBezTo>
                  <a:cubicBezTo>
                    <a:pt x="3301" y="7275"/>
                    <a:pt x="3261" y="7264"/>
                    <a:pt x="3222" y="7264"/>
                  </a:cubicBezTo>
                  <a:close/>
                  <a:moveTo>
                    <a:pt x="3877" y="9294"/>
                  </a:moveTo>
                  <a:cubicBezTo>
                    <a:pt x="3864" y="9294"/>
                    <a:pt x="3850" y="9296"/>
                    <a:pt x="3837" y="9300"/>
                  </a:cubicBezTo>
                  <a:cubicBezTo>
                    <a:pt x="3704" y="9300"/>
                    <a:pt x="3637" y="9434"/>
                    <a:pt x="3637" y="9534"/>
                  </a:cubicBezTo>
                  <a:cubicBezTo>
                    <a:pt x="3704" y="9801"/>
                    <a:pt x="3770" y="10067"/>
                    <a:pt x="3837" y="10368"/>
                  </a:cubicBezTo>
                  <a:cubicBezTo>
                    <a:pt x="3870" y="10468"/>
                    <a:pt x="3970" y="10534"/>
                    <a:pt x="4037" y="10534"/>
                  </a:cubicBezTo>
                  <a:cubicBezTo>
                    <a:pt x="4070" y="10534"/>
                    <a:pt x="4070" y="10534"/>
                    <a:pt x="4104" y="10501"/>
                  </a:cubicBezTo>
                  <a:cubicBezTo>
                    <a:pt x="4204" y="10468"/>
                    <a:pt x="4271" y="10368"/>
                    <a:pt x="4237" y="10268"/>
                  </a:cubicBezTo>
                  <a:cubicBezTo>
                    <a:pt x="4171" y="9967"/>
                    <a:pt x="4104" y="9701"/>
                    <a:pt x="4070" y="9467"/>
                  </a:cubicBezTo>
                  <a:cubicBezTo>
                    <a:pt x="4042" y="9380"/>
                    <a:pt x="3963" y="9294"/>
                    <a:pt x="3877" y="9294"/>
                  </a:cubicBezTo>
                  <a:close/>
                  <a:moveTo>
                    <a:pt x="4312" y="10889"/>
                  </a:moveTo>
                  <a:cubicBezTo>
                    <a:pt x="4286" y="10889"/>
                    <a:pt x="4261" y="10894"/>
                    <a:pt x="4237" y="10901"/>
                  </a:cubicBezTo>
                  <a:cubicBezTo>
                    <a:pt x="4137" y="10935"/>
                    <a:pt x="4070" y="11068"/>
                    <a:pt x="4137" y="11168"/>
                  </a:cubicBezTo>
                  <a:cubicBezTo>
                    <a:pt x="4237" y="11435"/>
                    <a:pt x="4337" y="11702"/>
                    <a:pt x="4471" y="11935"/>
                  </a:cubicBezTo>
                  <a:cubicBezTo>
                    <a:pt x="4504" y="12036"/>
                    <a:pt x="4571" y="12069"/>
                    <a:pt x="4671" y="12069"/>
                  </a:cubicBezTo>
                  <a:cubicBezTo>
                    <a:pt x="4704" y="12069"/>
                    <a:pt x="4738" y="12069"/>
                    <a:pt x="4738" y="12036"/>
                  </a:cubicBezTo>
                  <a:cubicBezTo>
                    <a:pt x="4871" y="12002"/>
                    <a:pt x="4904" y="11869"/>
                    <a:pt x="4838" y="11769"/>
                  </a:cubicBezTo>
                  <a:cubicBezTo>
                    <a:pt x="4738" y="11502"/>
                    <a:pt x="4604" y="11268"/>
                    <a:pt x="4504" y="11035"/>
                  </a:cubicBezTo>
                  <a:cubicBezTo>
                    <a:pt x="4479" y="10933"/>
                    <a:pt x="4395" y="10889"/>
                    <a:pt x="4312" y="10889"/>
                  </a:cubicBezTo>
                  <a:close/>
                  <a:moveTo>
                    <a:pt x="13296" y="10988"/>
                  </a:moveTo>
                  <a:cubicBezTo>
                    <a:pt x="13266" y="10988"/>
                    <a:pt x="13237" y="10993"/>
                    <a:pt x="13210" y="11001"/>
                  </a:cubicBezTo>
                  <a:cubicBezTo>
                    <a:pt x="13110" y="11068"/>
                    <a:pt x="13077" y="11202"/>
                    <a:pt x="13144" y="11302"/>
                  </a:cubicBezTo>
                  <a:cubicBezTo>
                    <a:pt x="13277" y="11535"/>
                    <a:pt x="13377" y="11769"/>
                    <a:pt x="13410" y="12002"/>
                  </a:cubicBezTo>
                  <a:cubicBezTo>
                    <a:pt x="13444" y="12102"/>
                    <a:pt x="13511" y="12169"/>
                    <a:pt x="13611" y="12169"/>
                  </a:cubicBezTo>
                  <a:lnTo>
                    <a:pt x="13644" y="12169"/>
                  </a:lnTo>
                  <a:cubicBezTo>
                    <a:pt x="13777" y="12136"/>
                    <a:pt x="13844" y="12036"/>
                    <a:pt x="13811" y="11935"/>
                  </a:cubicBezTo>
                  <a:cubicBezTo>
                    <a:pt x="13777" y="11635"/>
                    <a:pt x="13677" y="11368"/>
                    <a:pt x="13511" y="11068"/>
                  </a:cubicBezTo>
                  <a:cubicBezTo>
                    <a:pt x="13462" y="11019"/>
                    <a:pt x="13377" y="10988"/>
                    <a:pt x="13296" y="10988"/>
                  </a:cubicBezTo>
                  <a:close/>
                  <a:moveTo>
                    <a:pt x="5017" y="12390"/>
                  </a:moveTo>
                  <a:cubicBezTo>
                    <a:pt x="4990" y="12390"/>
                    <a:pt x="4963" y="12394"/>
                    <a:pt x="4938" y="12402"/>
                  </a:cubicBezTo>
                  <a:cubicBezTo>
                    <a:pt x="4838" y="12469"/>
                    <a:pt x="4804" y="12603"/>
                    <a:pt x="4871" y="12703"/>
                  </a:cubicBezTo>
                  <a:cubicBezTo>
                    <a:pt x="5004" y="12936"/>
                    <a:pt x="5138" y="13170"/>
                    <a:pt x="5305" y="13437"/>
                  </a:cubicBezTo>
                  <a:cubicBezTo>
                    <a:pt x="5338" y="13503"/>
                    <a:pt x="5405" y="13537"/>
                    <a:pt x="5471" y="13537"/>
                  </a:cubicBezTo>
                  <a:cubicBezTo>
                    <a:pt x="5505" y="13537"/>
                    <a:pt x="5538" y="13503"/>
                    <a:pt x="5572" y="13503"/>
                  </a:cubicBezTo>
                  <a:cubicBezTo>
                    <a:pt x="5672" y="13437"/>
                    <a:pt x="5705" y="13303"/>
                    <a:pt x="5638" y="13203"/>
                  </a:cubicBezTo>
                  <a:cubicBezTo>
                    <a:pt x="5505" y="12970"/>
                    <a:pt x="5371" y="12736"/>
                    <a:pt x="5238" y="12503"/>
                  </a:cubicBezTo>
                  <a:cubicBezTo>
                    <a:pt x="5188" y="12427"/>
                    <a:pt x="5100" y="12390"/>
                    <a:pt x="5017" y="12390"/>
                  </a:cubicBezTo>
                  <a:close/>
                  <a:moveTo>
                    <a:pt x="13588" y="12594"/>
                  </a:moveTo>
                  <a:cubicBezTo>
                    <a:pt x="13500" y="12594"/>
                    <a:pt x="13405" y="12654"/>
                    <a:pt x="13377" y="12736"/>
                  </a:cubicBezTo>
                  <a:cubicBezTo>
                    <a:pt x="13344" y="12970"/>
                    <a:pt x="13244" y="13203"/>
                    <a:pt x="13077" y="13437"/>
                  </a:cubicBezTo>
                  <a:cubicBezTo>
                    <a:pt x="13010" y="13537"/>
                    <a:pt x="13044" y="13670"/>
                    <a:pt x="13144" y="13737"/>
                  </a:cubicBezTo>
                  <a:cubicBezTo>
                    <a:pt x="13177" y="13737"/>
                    <a:pt x="13210" y="13770"/>
                    <a:pt x="13244" y="13770"/>
                  </a:cubicBezTo>
                  <a:cubicBezTo>
                    <a:pt x="13310" y="13770"/>
                    <a:pt x="13377" y="13737"/>
                    <a:pt x="13444" y="13670"/>
                  </a:cubicBezTo>
                  <a:cubicBezTo>
                    <a:pt x="13611" y="13403"/>
                    <a:pt x="13711" y="13136"/>
                    <a:pt x="13811" y="12836"/>
                  </a:cubicBezTo>
                  <a:cubicBezTo>
                    <a:pt x="13811" y="12736"/>
                    <a:pt x="13744" y="12603"/>
                    <a:pt x="13644" y="12603"/>
                  </a:cubicBezTo>
                  <a:cubicBezTo>
                    <a:pt x="13626" y="12597"/>
                    <a:pt x="13607" y="12594"/>
                    <a:pt x="13588" y="12594"/>
                  </a:cubicBezTo>
                  <a:close/>
                  <a:moveTo>
                    <a:pt x="5951" y="13790"/>
                  </a:moveTo>
                  <a:cubicBezTo>
                    <a:pt x="5902" y="13790"/>
                    <a:pt x="5850" y="13807"/>
                    <a:pt x="5805" y="13837"/>
                  </a:cubicBezTo>
                  <a:cubicBezTo>
                    <a:pt x="5738" y="13904"/>
                    <a:pt x="5738" y="14037"/>
                    <a:pt x="5805" y="14137"/>
                  </a:cubicBezTo>
                  <a:cubicBezTo>
                    <a:pt x="6005" y="14337"/>
                    <a:pt x="6205" y="14571"/>
                    <a:pt x="6439" y="14737"/>
                  </a:cubicBezTo>
                  <a:cubicBezTo>
                    <a:pt x="6472" y="14771"/>
                    <a:pt x="6506" y="14771"/>
                    <a:pt x="6572" y="14771"/>
                  </a:cubicBezTo>
                  <a:cubicBezTo>
                    <a:pt x="6639" y="14771"/>
                    <a:pt x="6672" y="14737"/>
                    <a:pt x="6739" y="14704"/>
                  </a:cubicBezTo>
                  <a:cubicBezTo>
                    <a:pt x="6806" y="14604"/>
                    <a:pt x="6772" y="14471"/>
                    <a:pt x="6672" y="14404"/>
                  </a:cubicBezTo>
                  <a:cubicBezTo>
                    <a:pt x="6472" y="14237"/>
                    <a:pt x="6305" y="14070"/>
                    <a:pt x="6105" y="13870"/>
                  </a:cubicBezTo>
                  <a:cubicBezTo>
                    <a:pt x="6068" y="13815"/>
                    <a:pt x="6012" y="13790"/>
                    <a:pt x="5951" y="13790"/>
                  </a:cubicBezTo>
                  <a:close/>
                  <a:moveTo>
                    <a:pt x="12712" y="13974"/>
                  </a:moveTo>
                  <a:cubicBezTo>
                    <a:pt x="12667" y="13974"/>
                    <a:pt x="12622" y="13992"/>
                    <a:pt x="12577" y="14037"/>
                  </a:cubicBezTo>
                  <a:cubicBezTo>
                    <a:pt x="12376" y="14204"/>
                    <a:pt x="12176" y="14371"/>
                    <a:pt x="11943" y="14504"/>
                  </a:cubicBezTo>
                  <a:cubicBezTo>
                    <a:pt x="11843" y="14571"/>
                    <a:pt x="11809" y="14704"/>
                    <a:pt x="11876" y="14804"/>
                  </a:cubicBezTo>
                  <a:cubicBezTo>
                    <a:pt x="11909" y="14871"/>
                    <a:pt x="11976" y="14904"/>
                    <a:pt x="12043" y="14904"/>
                  </a:cubicBezTo>
                  <a:cubicBezTo>
                    <a:pt x="12076" y="14904"/>
                    <a:pt x="12143" y="14871"/>
                    <a:pt x="12176" y="14871"/>
                  </a:cubicBezTo>
                  <a:cubicBezTo>
                    <a:pt x="12410" y="14704"/>
                    <a:pt x="12643" y="14537"/>
                    <a:pt x="12843" y="14337"/>
                  </a:cubicBezTo>
                  <a:cubicBezTo>
                    <a:pt x="12943" y="14270"/>
                    <a:pt x="12943" y="14137"/>
                    <a:pt x="12877" y="14037"/>
                  </a:cubicBezTo>
                  <a:cubicBezTo>
                    <a:pt x="12822" y="14000"/>
                    <a:pt x="12767" y="13974"/>
                    <a:pt x="12712" y="13974"/>
                  </a:cubicBezTo>
                  <a:close/>
                  <a:moveTo>
                    <a:pt x="7244" y="14803"/>
                  </a:moveTo>
                  <a:cubicBezTo>
                    <a:pt x="7173" y="14803"/>
                    <a:pt x="7116" y="14840"/>
                    <a:pt x="7073" y="14904"/>
                  </a:cubicBezTo>
                  <a:cubicBezTo>
                    <a:pt x="7039" y="15004"/>
                    <a:pt x="7073" y="15138"/>
                    <a:pt x="7173" y="15204"/>
                  </a:cubicBezTo>
                  <a:cubicBezTo>
                    <a:pt x="7440" y="15338"/>
                    <a:pt x="7706" y="15438"/>
                    <a:pt x="7973" y="15505"/>
                  </a:cubicBezTo>
                  <a:lnTo>
                    <a:pt x="8040" y="15505"/>
                  </a:lnTo>
                  <a:cubicBezTo>
                    <a:pt x="8140" y="15505"/>
                    <a:pt x="8207" y="15438"/>
                    <a:pt x="8240" y="15371"/>
                  </a:cubicBezTo>
                  <a:cubicBezTo>
                    <a:pt x="8273" y="15238"/>
                    <a:pt x="8207" y="15138"/>
                    <a:pt x="8107" y="15104"/>
                  </a:cubicBezTo>
                  <a:cubicBezTo>
                    <a:pt x="7840" y="15038"/>
                    <a:pt x="7606" y="14938"/>
                    <a:pt x="7373" y="14838"/>
                  </a:cubicBezTo>
                  <a:cubicBezTo>
                    <a:pt x="7326" y="14814"/>
                    <a:pt x="7282" y="14803"/>
                    <a:pt x="7244" y="14803"/>
                  </a:cubicBezTo>
                  <a:close/>
                  <a:moveTo>
                    <a:pt x="11321" y="14858"/>
                  </a:moveTo>
                  <a:cubicBezTo>
                    <a:pt x="11294" y="14858"/>
                    <a:pt x="11267" y="14863"/>
                    <a:pt x="11242" y="14871"/>
                  </a:cubicBezTo>
                  <a:cubicBezTo>
                    <a:pt x="10975" y="14971"/>
                    <a:pt x="10742" y="15071"/>
                    <a:pt x="10475" y="15104"/>
                  </a:cubicBezTo>
                  <a:cubicBezTo>
                    <a:pt x="10342" y="15138"/>
                    <a:pt x="10275" y="15271"/>
                    <a:pt x="10308" y="15371"/>
                  </a:cubicBezTo>
                  <a:cubicBezTo>
                    <a:pt x="10342" y="15471"/>
                    <a:pt x="10408" y="15538"/>
                    <a:pt x="10508" y="15538"/>
                  </a:cubicBezTo>
                  <a:lnTo>
                    <a:pt x="10575" y="15538"/>
                  </a:lnTo>
                  <a:cubicBezTo>
                    <a:pt x="10842" y="15471"/>
                    <a:pt x="11142" y="15371"/>
                    <a:pt x="11376" y="15271"/>
                  </a:cubicBezTo>
                  <a:cubicBezTo>
                    <a:pt x="11509" y="15204"/>
                    <a:pt x="11542" y="15104"/>
                    <a:pt x="11509" y="14971"/>
                  </a:cubicBezTo>
                  <a:cubicBezTo>
                    <a:pt x="11484" y="14896"/>
                    <a:pt x="11403" y="14858"/>
                    <a:pt x="11321" y="14858"/>
                  </a:cubicBezTo>
                  <a:close/>
                  <a:moveTo>
                    <a:pt x="8874" y="15238"/>
                  </a:moveTo>
                  <a:cubicBezTo>
                    <a:pt x="8774" y="15238"/>
                    <a:pt x="8674" y="15305"/>
                    <a:pt x="8640" y="15438"/>
                  </a:cubicBezTo>
                  <a:cubicBezTo>
                    <a:pt x="8640" y="15538"/>
                    <a:pt x="8740" y="15638"/>
                    <a:pt x="8841" y="15671"/>
                  </a:cubicBezTo>
                  <a:lnTo>
                    <a:pt x="9708" y="15671"/>
                  </a:lnTo>
                  <a:cubicBezTo>
                    <a:pt x="9841" y="15638"/>
                    <a:pt x="9908" y="15538"/>
                    <a:pt x="9908" y="15438"/>
                  </a:cubicBezTo>
                  <a:cubicBezTo>
                    <a:pt x="9908" y="15305"/>
                    <a:pt x="9808" y="15238"/>
                    <a:pt x="9674" y="15238"/>
                  </a:cubicBezTo>
                  <a:cubicBezTo>
                    <a:pt x="9541" y="15254"/>
                    <a:pt x="9408" y="15263"/>
                    <a:pt x="9274" y="15263"/>
                  </a:cubicBezTo>
                  <a:cubicBezTo>
                    <a:pt x="9141" y="15263"/>
                    <a:pt x="9007" y="15254"/>
                    <a:pt x="8874" y="15238"/>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31"/>
            <p:cNvSpPr/>
            <p:nvPr/>
          </p:nvSpPr>
          <p:spPr>
            <a:xfrm>
              <a:off x="3420129" y="4796386"/>
              <a:ext cx="210725" cy="187835"/>
            </a:xfrm>
            <a:custGeom>
              <a:avLst/>
              <a:gdLst/>
              <a:ahLst/>
              <a:cxnLst/>
              <a:rect l="l" t="t" r="r" b="b"/>
              <a:pathLst>
                <a:path w="14011" h="12489" extrusionOk="0">
                  <a:moveTo>
                    <a:pt x="13422" y="1"/>
                  </a:moveTo>
                  <a:cubicBezTo>
                    <a:pt x="13395" y="1"/>
                    <a:pt x="13368" y="5"/>
                    <a:pt x="13343" y="13"/>
                  </a:cubicBezTo>
                  <a:cubicBezTo>
                    <a:pt x="13243" y="80"/>
                    <a:pt x="13210" y="180"/>
                    <a:pt x="13243" y="313"/>
                  </a:cubicBezTo>
                  <a:cubicBezTo>
                    <a:pt x="13243" y="313"/>
                    <a:pt x="13377" y="614"/>
                    <a:pt x="13477" y="1047"/>
                  </a:cubicBezTo>
                  <a:cubicBezTo>
                    <a:pt x="13510" y="1147"/>
                    <a:pt x="13577" y="1214"/>
                    <a:pt x="13677" y="1214"/>
                  </a:cubicBezTo>
                  <a:lnTo>
                    <a:pt x="13710" y="1214"/>
                  </a:lnTo>
                  <a:cubicBezTo>
                    <a:pt x="13844" y="1181"/>
                    <a:pt x="13910" y="1081"/>
                    <a:pt x="13877" y="947"/>
                  </a:cubicBezTo>
                  <a:cubicBezTo>
                    <a:pt x="13777" y="447"/>
                    <a:pt x="13643" y="147"/>
                    <a:pt x="13610" y="113"/>
                  </a:cubicBezTo>
                  <a:cubicBezTo>
                    <a:pt x="13585" y="38"/>
                    <a:pt x="13504" y="1"/>
                    <a:pt x="13422" y="1"/>
                  </a:cubicBezTo>
                  <a:close/>
                  <a:moveTo>
                    <a:pt x="13777" y="1614"/>
                  </a:moveTo>
                  <a:cubicBezTo>
                    <a:pt x="13677" y="1614"/>
                    <a:pt x="13577" y="1714"/>
                    <a:pt x="13577" y="1848"/>
                  </a:cubicBezTo>
                  <a:cubicBezTo>
                    <a:pt x="13577" y="1881"/>
                    <a:pt x="13577" y="1948"/>
                    <a:pt x="13577" y="2015"/>
                  </a:cubicBezTo>
                  <a:cubicBezTo>
                    <a:pt x="13577" y="2215"/>
                    <a:pt x="13577" y="2415"/>
                    <a:pt x="13543" y="2615"/>
                  </a:cubicBezTo>
                  <a:cubicBezTo>
                    <a:pt x="13510" y="2748"/>
                    <a:pt x="13577" y="2849"/>
                    <a:pt x="13710" y="2882"/>
                  </a:cubicBezTo>
                  <a:lnTo>
                    <a:pt x="13743" y="2882"/>
                  </a:lnTo>
                  <a:cubicBezTo>
                    <a:pt x="13844" y="2882"/>
                    <a:pt x="13910" y="2815"/>
                    <a:pt x="13944" y="2682"/>
                  </a:cubicBezTo>
                  <a:cubicBezTo>
                    <a:pt x="13977" y="2482"/>
                    <a:pt x="14010" y="2248"/>
                    <a:pt x="14010" y="2015"/>
                  </a:cubicBezTo>
                  <a:cubicBezTo>
                    <a:pt x="14010" y="1948"/>
                    <a:pt x="14010" y="1881"/>
                    <a:pt x="14010" y="1814"/>
                  </a:cubicBezTo>
                  <a:cubicBezTo>
                    <a:pt x="13977" y="1714"/>
                    <a:pt x="13877" y="1614"/>
                    <a:pt x="13777" y="1614"/>
                  </a:cubicBezTo>
                  <a:close/>
                  <a:moveTo>
                    <a:pt x="13488" y="3255"/>
                  </a:moveTo>
                  <a:cubicBezTo>
                    <a:pt x="13410" y="3255"/>
                    <a:pt x="13334" y="3310"/>
                    <a:pt x="13310" y="3382"/>
                  </a:cubicBezTo>
                  <a:cubicBezTo>
                    <a:pt x="13210" y="3616"/>
                    <a:pt x="13076" y="3849"/>
                    <a:pt x="12910" y="4049"/>
                  </a:cubicBezTo>
                  <a:cubicBezTo>
                    <a:pt x="12843" y="4149"/>
                    <a:pt x="12843" y="4283"/>
                    <a:pt x="12943" y="4350"/>
                  </a:cubicBezTo>
                  <a:cubicBezTo>
                    <a:pt x="12976" y="4383"/>
                    <a:pt x="13043" y="4383"/>
                    <a:pt x="13076" y="4383"/>
                  </a:cubicBezTo>
                  <a:cubicBezTo>
                    <a:pt x="13143" y="4383"/>
                    <a:pt x="13210" y="4350"/>
                    <a:pt x="13243" y="4316"/>
                  </a:cubicBezTo>
                  <a:cubicBezTo>
                    <a:pt x="13410" y="4083"/>
                    <a:pt x="13577" y="3816"/>
                    <a:pt x="13677" y="3549"/>
                  </a:cubicBezTo>
                  <a:cubicBezTo>
                    <a:pt x="13743" y="3449"/>
                    <a:pt x="13677" y="3316"/>
                    <a:pt x="13577" y="3282"/>
                  </a:cubicBezTo>
                  <a:cubicBezTo>
                    <a:pt x="13549" y="3264"/>
                    <a:pt x="13518" y="3255"/>
                    <a:pt x="13488" y="3255"/>
                  </a:cubicBezTo>
                  <a:close/>
                  <a:moveTo>
                    <a:pt x="8023" y="4537"/>
                  </a:moveTo>
                  <a:cubicBezTo>
                    <a:pt x="7887" y="4537"/>
                    <a:pt x="7747" y="4579"/>
                    <a:pt x="7606" y="4650"/>
                  </a:cubicBezTo>
                  <a:cubicBezTo>
                    <a:pt x="7539" y="4717"/>
                    <a:pt x="7472" y="4783"/>
                    <a:pt x="7406" y="4850"/>
                  </a:cubicBezTo>
                  <a:cubicBezTo>
                    <a:pt x="7306" y="4917"/>
                    <a:pt x="7306" y="5050"/>
                    <a:pt x="7372" y="5117"/>
                  </a:cubicBezTo>
                  <a:cubicBezTo>
                    <a:pt x="7439" y="5184"/>
                    <a:pt x="7472" y="5184"/>
                    <a:pt x="7539" y="5184"/>
                  </a:cubicBezTo>
                  <a:cubicBezTo>
                    <a:pt x="7572" y="5184"/>
                    <a:pt x="7639" y="5184"/>
                    <a:pt x="7672" y="5150"/>
                  </a:cubicBezTo>
                  <a:cubicBezTo>
                    <a:pt x="7739" y="5083"/>
                    <a:pt x="7773" y="5050"/>
                    <a:pt x="7839" y="5017"/>
                  </a:cubicBezTo>
                  <a:cubicBezTo>
                    <a:pt x="7922" y="4976"/>
                    <a:pt x="7991" y="4947"/>
                    <a:pt x="8056" y="4947"/>
                  </a:cubicBezTo>
                  <a:cubicBezTo>
                    <a:pt x="8096" y="4947"/>
                    <a:pt x="8135" y="4958"/>
                    <a:pt x="8173" y="4983"/>
                  </a:cubicBezTo>
                  <a:cubicBezTo>
                    <a:pt x="8208" y="5007"/>
                    <a:pt x="8248" y="5018"/>
                    <a:pt x="8287" y="5018"/>
                  </a:cubicBezTo>
                  <a:cubicBezTo>
                    <a:pt x="8359" y="5018"/>
                    <a:pt x="8430" y="4981"/>
                    <a:pt x="8473" y="4917"/>
                  </a:cubicBezTo>
                  <a:cubicBezTo>
                    <a:pt x="8506" y="4817"/>
                    <a:pt x="8473" y="4683"/>
                    <a:pt x="8373" y="4650"/>
                  </a:cubicBezTo>
                  <a:cubicBezTo>
                    <a:pt x="8263" y="4571"/>
                    <a:pt x="8145" y="4537"/>
                    <a:pt x="8023" y="4537"/>
                  </a:cubicBezTo>
                  <a:close/>
                  <a:moveTo>
                    <a:pt x="12494" y="4570"/>
                  </a:moveTo>
                  <a:cubicBezTo>
                    <a:pt x="12449" y="4570"/>
                    <a:pt x="12406" y="4586"/>
                    <a:pt x="12376" y="4616"/>
                  </a:cubicBezTo>
                  <a:cubicBezTo>
                    <a:pt x="12176" y="4783"/>
                    <a:pt x="11942" y="4917"/>
                    <a:pt x="11709" y="5050"/>
                  </a:cubicBezTo>
                  <a:cubicBezTo>
                    <a:pt x="11609" y="5117"/>
                    <a:pt x="11575" y="5250"/>
                    <a:pt x="11609" y="5350"/>
                  </a:cubicBezTo>
                  <a:cubicBezTo>
                    <a:pt x="11675" y="5417"/>
                    <a:pt x="11742" y="5450"/>
                    <a:pt x="11809" y="5450"/>
                  </a:cubicBezTo>
                  <a:cubicBezTo>
                    <a:pt x="11842" y="5450"/>
                    <a:pt x="11875" y="5450"/>
                    <a:pt x="11909" y="5417"/>
                  </a:cubicBezTo>
                  <a:cubicBezTo>
                    <a:pt x="12176" y="5284"/>
                    <a:pt x="12409" y="5117"/>
                    <a:pt x="12643" y="4917"/>
                  </a:cubicBezTo>
                  <a:cubicBezTo>
                    <a:pt x="12709" y="4850"/>
                    <a:pt x="12743" y="4717"/>
                    <a:pt x="12643" y="4650"/>
                  </a:cubicBezTo>
                  <a:cubicBezTo>
                    <a:pt x="12606" y="4595"/>
                    <a:pt x="12549" y="4570"/>
                    <a:pt x="12494" y="4570"/>
                  </a:cubicBezTo>
                  <a:close/>
                  <a:moveTo>
                    <a:pt x="11030" y="5375"/>
                  </a:moveTo>
                  <a:cubicBezTo>
                    <a:pt x="11011" y="5375"/>
                    <a:pt x="10993" y="5378"/>
                    <a:pt x="10975" y="5384"/>
                  </a:cubicBezTo>
                  <a:cubicBezTo>
                    <a:pt x="10708" y="5517"/>
                    <a:pt x="10441" y="5584"/>
                    <a:pt x="10208" y="5684"/>
                  </a:cubicBezTo>
                  <a:cubicBezTo>
                    <a:pt x="10108" y="5717"/>
                    <a:pt x="10041" y="5817"/>
                    <a:pt x="10074" y="5951"/>
                  </a:cubicBezTo>
                  <a:cubicBezTo>
                    <a:pt x="10108" y="6017"/>
                    <a:pt x="10174" y="6084"/>
                    <a:pt x="10274" y="6084"/>
                  </a:cubicBezTo>
                  <a:lnTo>
                    <a:pt x="10341" y="6084"/>
                  </a:lnTo>
                  <a:cubicBezTo>
                    <a:pt x="10575" y="5984"/>
                    <a:pt x="10841" y="5884"/>
                    <a:pt x="11142" y="5784"/>
                  </a:cubicBezTo>
                  <a:cubicBezTo>
                    <a:pt x="11242" y="5751"/>
                    <a:pt x="11275" y="5617"/>
                    <a:pt x="11242" y="5517"/>
                  </a:cubicBezTo>
                  <a:cubicBezTo>
                    <a:pt x="11214" y="5435"/>
                    <a:pt x="11119" y="5375"/>
                    <a:pt x="11030" y="5375"/>
                  </a:cubicBezTo>
                  <a:close/>
                  <a:moveTo>
                    <a:pt x="414" y="5375"/>
                  </a:moveTo>
                  <a:cubicBezTo>
                    <a:pt x="325" y="5375"/>
                    <a:pt x="234" y="5440"/>
                    <a:pt x="234" y="5550"/>
                  </a:cubicBezTo>
                  <a:cubicBezTo>
                    <a:pt x="200" y="5684"/>
                    <a:pt x="167" y="5817"/>
                    <a:pt x="134" y="5951"/>
                  </a:cubicBezTo>
                  <a:cubicBezTo>
                    <a:pt x="134" y="6051"/>
                    <a:pt x="200" y="6184"/>
                    <a:pt x="301" y="6184"/>
                  </a:cubicBezTo>
                  <a:lnTo>
                    <a:pt x="334" y="6184"/>
                  </a:lnTo>
                  <a:cubicBezTo>
                    <a:pt x="434" y="6184"/>
                    <a:pt x="534" y="6118"/>
                    <a:pt x="534" y="6017"/>
                  </a:cubicBezTo>
                  <a:cubicBezTo>
                    <a:pt x="567" y="5884"/>
                    <a:pt x="601" y="5751"/>
                    <a:pt x="634" y="5617"/>
                  </a:cubicBezTo>
                  <a:cubicBezTo>
                    <a:pt x="667" y="5517"/>
                    <a:pt x="601" y="5417"/>
                    <a:pt x="467" y="5384"/>
                  </a:cubicBezTo>
                  <a:cubicBezTo>
                    <a:pt x="450" y="5378"/>
                    <a:pt x="432" y="5375"/>
                    <a:pt x="414" y="5375"/>
                  </a:cubicBezTo>
                  <a:close/>
                  <a:moveTo>
                    <a:pt x="7224" y="5511"/>
                  </a:moveTo>
                  <a:cubicBezTo>
                    <a:pt x="7207" y="5511"/>
                    <a:pt x="7190" y="5513"/>
                    <a:pt x="7172" y="5517"/>
                  </a:cubicBezTo>
                  <a:cubicBezTo>
                    <a:pt x="7072" y="5550"/>
                    <a:pt x="7005" y="5651"/>
                    <a:pt x="7005" y="5751"/>
                  </a:cubicBezTo>
                  <a:cubicBezTo>
                    <a:pt x="7039" y="5951"/>
                    <a:pt x="7172" y="6284"/>
                    <a:pt x="7773" y="6418"/>
                  </a:cubicBezTo>
                  <a:lnTo>
                    <a:pt x="7806" y="6418"/>
                  </a:lnTo>
                  <a:cubicBezTo>
                    <a:pt x="7906" y="6418"/>
                    <a:pt x="8006" y="6351"/>
                    <a:pt x="8006" y="6284"/>
                  </a:cubicBezTo>
                  <a:cubicBezTo>
                    <a:pt x="8039" y="6151"/>
                    <a:pt x="7973" y="6051"/>
                    <a:pt x="7873" y="6017"/>
                  </a:cubicBezTo>
                  <a:cubicBezTo>
                    <a:pt x="7672" y="5984"/>
                    <a:pt x="7439" y="5884"/>
                    <a:pt x="7406" y="5684"/>
                  </a:cubicBezTo>
                  <a:cubicBezTo>
                    <a:pt x="7406" y="5597"/>
                    <a:pt x="7331" y="5511"/>
                    <a:pt x="7224" y="5511"/>
                  </a:cubicBezTo>
                  <a:close/>
                  <a:moveTo>
                    <a:pt x="8800" y="5238"/>
                  </a:moveTo>
                  <a:cubicBezTo>
                    <a:pt x="8771" y="5238"/>
                    <a:pt x="8740" y="5242"/>
                    <a:pt x="8707" y="5250"/>
                  </a:cubicBezTo>
                  <a:cubicBezTo>
                    <a:pt x="8606" y="5317"/>
                    <a:pt x="8573" y="5450"/>
                    <a:pt x="8640" y="5550"/>
                  </a:cubicBezTo>
                  <a:cubicBezTo>
                    <a:pt x="8707" y="5684"/>
                    <a:pt x="8773" y="5851"/>
                    <a:pt x="8840" y="6017"/>
                  </a:cubicBezTo>
                  <a:cubicBezTo>
                    <a:pt x="8773" y="6017"/>
                    <a:pt x="8707" y="6051"/>
                    <a:pt x="8640" y="6051"/>
                  </a:cubicBezTo>
                  <a:cubicBezTo>
                    <a:pt x="8506" y="6051"/>
                    <a:pt x="8440" y="6151"/>
                    <a:pt x="8440" y="6284"/>
                  </a:cubicBezTo>
                  <a:cubicBezTo>
                    <a:pt x="8440" y="6384"/>
                    <a:pt x="8540" y="6451"/>
                    <a:pt x="8640" y="6451"/>
                  </a:cubicBezTo>
                  <a:lnTo>
                    <a:pt x="8673" y="6451"/>
                  </a:lnTo>
                  <a:cubicBezTo>
                    <a:pt x="8773" y="6451"/>
                    <a:pt x="8907" y="6418"/>
                    <a:pt x="9040" y="6418"/>
                  </a:cubicBezTo>
                  <a:lnTo>
                    <a:pt x="9174" y="6418"/>
                  </a:lnTo>
                  <a:cubicBezTo>
                    <a:pt x="9207" y="6418"/>
                    <a:pt x="9240" y="6384"/>
                    <a:pt x="9274" y="6351"/>
                  </a:cubicBezTo>
                  <a:cubicBezTo>
                    <a:pt x="9340" y="6351"/>
                    <a:pt x="9440" y="6318"/>
                    <a:pt x="9507" y="6318"/>
                  </a:cubicBezTo>
                  <a:cubicBezTo>
                    <a:pt x="9641" y="6284"/>
                    <a:pt x="9707" y="6184"/>
                    <a:pt x="9674" y="6051"/>
                  </a:cubicBezTo>
                  <a:cubicBezTo>
                    <a:pt x="9646" y="5968"/>
                    <a:pt x="9574" y="5909"/>
                    <a:pt x="9475" y="5909"/>
                  </a:cubicBezTo>
                  <a:cubicBezTo>
                    <a:pt x="9453" y="5909"/>
                    <a:pt x="9431" y="5911"/>
                    <a:pt x="9407" y="5917"/>
                  </a:cubicBezTo>
                  <a:cubicBezTo>
                    <a:pt x="9374" y="5917"/>
                    <a:pt x="9307" y="5917"/>
                    <a:pt x="9240" y="5951"/>
                  </a:cubicBezTo>
                  <a:cubicBezTo>
                    <a:pt x="9174" y="5717"/>
                    <a:pt x="9107" y="5517"/>
                    <a:pt x="9007" y="5350"/>
                  </a:cubicBezTo>
                  <a:cubicBezTo>
                    <a:pt x="8957" y="5275"/>
                    <a:pt x="8888" y="5238"/>
                    <a:pt x="8800" y="5238"/>
                  </a:cubicBezTo>
                  <a:close/>
                  <a:moveTo>
                    <a:pt x="215" y="6611"/>
                  </a:moveTo>
                  <a:cubicBezTo>
                    <a:pt x="109" y="6611"/>
                    <a:pt x="34" y="6698"/>
                    <a:pt x="34" y="6785"/>
                  </a:cubicBezTo>
                  <a:cubicBezTo>
                    <a:pt x="34" y="6951"/>
                    <a:pt x="0" y="7118"/>
                    <a:pt x="0" y="7285"/>
                  </a:cubicBezTo>
                  <a:cubicBezTo>
                    <a:pt x="0" y="7418"/>
                    <a:pt x="0" y="7519"/>
                    <a:pt x="34" y="7652"/>
                  </a:cubicBezTo>
                  <a:cubicBezTo>
                    <a:pt x="34" y="7752"/>
                    <a:pt x="134" y="7852"/>
                    <a:pt x="234" y="7852"/>
                  </a:cubicBezTo>
                  <a:cubicBezTo>
                    <a:pt x="367" y="7852"/>
                    <a:pt x="434" y="7752"/>
                    <a:pt x="434" y="7619"/>
                  </a:cubicBezTo>
                  <a:cubicBezTo>
                    <a:pt x="434" y="7519"/>
                    <a:pt x="434" y="7385"/>
                    <a:pt x="434" y="7285"/>
                  </a:cubicBezTo>
                  <a:cubicBezTo>
                    <a:pt x="434" y="7118"/>
                    <a:pt x="434" y="6985"/>
                    <a:pt x="434" y="6818"/>
                  </a:cubicBezTo>
                  <a:cubicBezTo>
                    <a:pt x="467" y="6718"/>
                    <a:pt x="367" y="6618"/>
                    <a:pt x="267" y="6618"/>
                  </a:cubicBezTo>
                  <a:cubicBezTo>
                    <a:pt x="249" y="6613"/>
                    <a:pt x="232" y="6611"/>
                    <a:pt x="215" y="6611"/>
                  </a:cubicBezTo>
                  <a:close/>
                  <a:moveTo>
                    <a:pt x="9240" y="6818"/>
                  </a:moveTo>
                  <a:cubicBezTo>
                    <a:pt x="9140" y="6851"/>
                    <a:pt x="9040" y="6951"/>
                    <a:pt x="9040" y="7052"/>
                  </a:cubicBezTo>
                  <a:cubicBezTo>
                    <a:pt x="9073" y="7218"/>
                    <a:pt x="9073" y="7385"/>
                    <a:pt x="9073" y="7585"/>
                  </a:cubicBezTo>
                  <a:cubicBezTo>
                    <a:pt x="9073" y="7652"/>
                    <a:pt x="9073" y="7752"/>
                    <a:pt x="9073" y="7852"/>
                  </a:cubicBezTo>
                  <a:cubicBezTo>
                    <a:pt x="9073" y="7986"/>
                    <a:pt x="9140" y="8086"/>
                    <a:pt x="9274" y="8086"/>
                  </a:cubicBezTo>
                  <a:cubicBezTo>
                    <a:pt x="9374" y="8086"/>
                    <a:pt x="9474" y="7986"/>
                    <a:pt x="9474" y="7885"/>
                  </a:cubicBezTo>
                  <a:cubicBezTo>
                    <a:pt x="9507" y="7785"/>
                    <a:pt x="9507" y="7685"/>
                    <a:pt x="9507" y="7585"/>
                  </a:cubicBezTo>
                  <a:cubicBezTo>
                    <a:pt x="9507" y="7385"/>
                    <a:pt x="9474" y="7185"/>
                    <a:pt x="9474" y="7018"/>
                  </a:cubicBezTo>
                  <a:cubicBezTo>
                    <a:pt x="9474" y="6918"/>
                    <a:pt x="9340" y="6818"/>
                    <a:pt x="9240" y="6818"/>
                  </a:cubicBezTo>
                  <a:close/>
                  <a:moveTo>
                    <a:pt x="301" y="8252"/>
                  </a:moveTo>
                  <a:cubicBezTo>
                    <a:pt x="167" y="8286"/>
                    <a:pt x="100" y="8386"/>
                    <a:pt x="134" y="8519"/>
                  </a:cubicBezTo>
                  <a:cubicBezTo>
                    <a:pt x="200" y="8786"/>
                    <a:pt x="267" y="9086"/>
                    <a:pt x="367" y="9353"/>
                  </a:cubicBezTo>
                  <a:cubicBezTo>
                    <a:pt x="401" y="9420"/>
                    <a:pt x="467" y="9487"/>
                    <a:pt x="567" y="9487"/>
                  </a:cubicBezTo>
                  <a:lnTo>
                    <a:pt x="634" y="9487"/>
                  </a:lnTo>
                  <a:cubicBezTo>
                    <a:pt x="734" y="9420"/>
                    <a:pt x="801" y="9320"/>
                    <a:pt x="768" y="9220"/>
                  </a:cubicBezTo>
                  <a:cubicBezTo>
                    <a:pt x="667" y="8953"/>
                    <a:pt x="601" y="8686"/>
                    <a:pt x="534" y="8419"/>
                  </a:cubicBezTo>
                  <a:cubicBezTo>
                    <a:pt x="534" y="8319"/>
                    <a:pt x="401" y="8252"/>
                    <a:pt x="301" y="8252"/>
                  </a:cubicBezTo>
                  <a:close/>
                  <a:moveTo>
                    <a:pt x="9207" y="8486"/>
                  </a:moveTo>
                  <a:cubicBezTo>
                    <a:pt x="9107" y="8486"/>
                    <a:pt x="9007" y="8553"/>
                    <a:pt x="8973" y="8653"/>
                  </a:cubicBezTo>
                  <a:cubicBezTo>
                    <a:pt x="8907" y="8920"/>
                    <a:pt x="8840" y="9186"/>
                    <a:pt x="8740" y="9420"/>
                  </a:cubicBezTo>
                  <a:cubicBezTo>
                    <a:pt x="8673" y="9520"/>
                    <a:pt x="8740" y="9653"/>
                    <a:pt x="8840" y="9687"/>
                  </a:cubicBezTo>
                  <a:lnTo>
                    <a:pt x="8940" y="9687"/>
                  </a:lnTo>
                  <a:cubicBezTo>
                    <a:pt x="9007" y="9687"/>
                    <a:pt x="9073" y="9653"/>
                    <a:pt x="9107" y="9587"/>
                  </a:cubicBezTo>
                  <a:cubicBezTo>
                    <a:pt x="9240" y="9320"/>
                    <a:pt x="9307" y="9020"/>
                    <a:pt x="9374" y="8753"/>
                  </a:cubicBezTo>
                  <a:cubicBezTo>
                    <a:pt x="9407" y="8619"/>
                    <a:pt x="9340" y="8519"/>
                    <a:pt x="9207" y="8486"/>
                  </a:cubicBezTo>
                  <a:close/>
                  <a:moveTo>
                    <a:pt x="915" y="9819"/>
                  </a:moveTo>
                  <a:cubicBezTo>
                    <a:pt x="876" y="9819"/>
                    <a:pt x="836" y="9830"/>
                    <a:pt x="801" y="9854"/>
                  </a:cubicBezTo>
                  <a:cubicBezTo>
                    <a:pt x="701" y="9920"/>
                    <a:pt x="667" y="10020"/>
                    <a:pt x="734" y="10120"/>
                  </a:cubicBezTo>
                  <a:cubicBezTo>
                    <a:pt x="868" y="10387"/>
                    <a:pt x="1034" y="10621"/>
                    <a:pt x="1201" y="10854"/>
                  </a:cubicBezTo>
                  <a:cubicBezTo>
                    <a:pt x="1268" y="10888"/>
                    <a:pt x="1301" y="10921"/>
                    <a:pt x="1368" y="10921"/>
                  </a:cubicBezTo>
                  <a:cubicBezTo>
                    <a:pt x="1435" y="10921"/>
                    <a:pt x="1468" y="10921"/>
                    <a:pt x="1501" y="10888"/>
                  </a:cubicBezTo>
                  <a:cubicBezTo>
                    <a:pt x="1601" y="10821"/>
                    <a:pt x="1601" y="10687"/>
                    <a:pt x="1535" y="10587"/>
                  </a:cubicBezTo>
                  <a:cubicBezTo>
                    <a:pt x="1368" y="10387"/>
                    <a:pt x="1201" y="10154"/>
                    <a:pt x="1101" y="9920"/>
                  </a:cubicBezTo>
                  <a:cubicBezTo>
                    <a:pt x="1058" y="9856"/>
                    <a:pt x="987" y="9819"/>
                    <a:pt x="915" y="9819"/>
                  </a:cubicBezTo>
                  <a:close/>
                  <a:moveTo>
                    <a:pt x="8550" y="10019"/>
                  </a:moveTo>
                  <a:cubicBezTo>
                    <a:pt x="8487" y="10019"/>
                    <a:pt x="8416" y="10056"/>
                    <a:pt x="8373" y="10120"/>
                  </a:cubicBezTo>
                  <a:cubicBezTo>
                    <a:pt x="8206" y="10354"/>
                    <a:pt x="8039" y="10554"/>
                    <a:pt x="7873" y="10721"/>
                  </a:cubicBezTo>
                  <a:cubicBezTo>
                    <a:pt x="7806" y="10821"/>
                    <a:pt x="7806" y="10954"/>
                    <a:pt x="7873" y="11021"/>
                  </a:cubicBezTo>
                  <a:cubicBezTo>
                    <a:pt x="7906" y="11054"/>
                    <a:pt x="7973" y="11088"/>
                    <a:pt x="8006" y="11088"/>
                  </a:cubicBezTo>
                  <a:cubicBezTo>
                    <a:pt x="8073" y="11088"/>
                    <a:pt x="8139" y="11054"/>
                    <a:pt x="8173" y="11021"/>
                  </a:cubicBezTo>
                  <a:cubicBezTo>
                    <a:pt x="8373" y="10821"/>
                    <a:pt x="8540" y="10587"/>
                    <a:pt x="8707" y="10354"/>
                  </a:cubicBezTo>
                  <a:cubicBezTo>
                    <a:pt x="8773" y="10254"/>
                    <a:pt x="8740" y="10120"/>
                    <a:pt x="8640" y="10054"/>
                  </a:cubicBezTo>
                  <a:cubicBezTo>
                    <a:pt x="8616" y="10030"/>
                    <a:pt x="8584" y="10019"/>
                    <a:pt x="8550" y="10019"/>
                  </a:cubicBezTo>
                  <a:close/>
                  <a:moveTo>
                    <a:pt x="1956" y="11108"/>
                  </a:moveTo>
                  <a:cubicBezTo>
                    <a:pt x="1895" y="11108"/>
                    <a:pt x="1838" y="11133"/>
                    <a:pt x="1802" y="11188"/>
                  </a:cubicBezTo>
                  <a:cubicBezTo>
                    <a:pt x="1735" y="11255"/>
                    <a:pt x="1735" y="11388"/>
                    <a:pt x="1835" y="11455"/>
                  </a:cubicBezTo>
                  <a:cubicBezTo>
                    <a:pt x="2035" y="11655"/>
                    <a:pt x="2302" y="11822"/>
                    <a:pt x="2535" y="11955"/>
                  </a:cubicBezTo>
                  <a:cubicBezTo>
                    <a:pt x="2569" y="11988"/>
                    <a:pt x="2602" y="11988"/>
                    <a:pt x="2636" y="11988"/>
                  </a:cubicBezTo>
                  <a:cubicBezTo>
                    <a:pt x="2736" y="11988"/>
                    <a:pt x="2802" y="11955"/>
                    <a:pt x="2836" y="11888"/>
                  </a:cubicBezTo>
                  <a:cubicBezTo>
                    <a:pt x="2902" y="11788"/>
                    <a:pt x="2836" y="11655"/>
                    <a:pt x="2736" y="11588"/>
                  </a:cubicBezTo>
                  <a:cubicBezTo>
                    <a:pt x="2502" y="11455"/>
                    <a:pt x="2302" y="11321"/>
                    <a:pt x="2102" y="11154"/>
                  </a:cubicBezTo>
                  <a:cubicBezTo>
                    <a:pt x="2057" y="11124"/>
                    <a:pt x="2005" y="11108"/>
                    <a:pt x="1956" y="11108"/>
                  </a:cubicBezTo>
                  <a:close/>
                  <a:moveTo>
                    <a:pt x="7404" y="11208"/>
                  </a:moveTo>
                  <a:cubicBezTo>
                    <a:pt x="7362" y="11208"/>
                    <a:pt x="7317" y="11225"/>
                    <a:pt x="7272" y="11255"/>
                  </a:cubicBezTo>
                  <a:cubicBezTo>
                    <a:pt x="7172" y="11321"/>
                    <a:pt x="7072" y="11355"/>
                    <a:pt x="6972" y="11421"/>
                  </a:cubicBezTo>
                  <a:cubicBezTo>
                    <a:pt x="6839" y="11521"/>
                    <a:pt x="6705" y="11588"/>
                    <a:pt x="6572" y="11655"/>
                  </a:cubicBezTo>
                  <a:cubicBezTo>
                    <a:pt x="6472" y="11688"/>
                    <a:pt x="6438" y="11822"/>
                    <a:pt x="6472" y="11922"/>
                  </a:cubicBezTo>
                  <a:cubicBezTo>
                    <a:pt x="6505" y="11988"/>
                    <a:pt x="6572" y="12055"/>
                    <a:pt x="6672" y="12055"/>
                  </a:cubicBezTo>
                  <a:cubicBezTo>
                    <a:pt x="6705" y="12055"/>
                    <a:pt x="6705" y="12022"/>
                    <a:pt x="6738" y="12022"/>
                  </a:cubicBezTo>
                  <a:cubicBezTo>
                    <a:pt x="6905" y="11955"/>
                    <a:pt x="7039" y="11855"/>
                    <a:pt x="7205" y="11788"/>
                  </a:cubicBezTo>
                  <a:cubicBezTo>
                    <a:pt x="7306" y="11722"/>
                    <a:pt x="7406" y="11655"/>
                    <a:pt x="7506" y="11588"/>
                  </a:cubicBezTo>
                  <a:cubicBezTo>
                    <a:pt x="7606" y="11521"/>
                    <a:pt x="7606" y="11388"/>
                    <a:pt x="7539" y="11288"/>
                  </a:cubicBezTo>
                  <a:cubicBezTo>
                    <a:pt x="7502" y="11233"/>
                    <a:pt x="7455" y="11208"/>
                    <a:pt x="7404" y="11208"/>
                  </a:cubicBezTo>
                  <a:close/>
                  <a:moveTo>
                    <a:pt x="3416" y="11880"/>
                  </a:moveTo>
                  <a:cubicBezTo>
                    <a:pt x="3327" y="11880"/>
                    <a:pt x="3230" y="11945"/>
                    <a:pt x="3203" y="12055"/>
                  </a:cubicBezTo>
                  <a:cubicBezTo>
                    <a:pt x="3169" y="12155"/>
                    <a:pt x="3236" y="12255"/>
                    <a:pt x="3336" y="12289"/>
                  </a:cubicBezTo>
                  <a:cubicBezTo>
                    <a:pt x="3636" y="12389"/>
                    <a:pt x="3903" y="12455"/>
                    <a:pt x="4203" y="12489"/>
                  </a:cubicBezTo>
                  <a:lnTo>
                    <a:pt x="4237" y="12489"/>
                  </a:lnTo>
                  <a:cubicBezTo>
                    <a:pt x="4337" y="12489"/>
                    <a:pt x="4437" y="12389"/>
                    <a:pt x="4437" y="12289"/>
                  </a:cubicBezTo>
                  <a:cubicBezTo>
                    <a:pt x="4437" y="12189"/>
                    <a:pt x="4370" y="12088"/>
                    <a:pt x="4237" y="12055"/>
                  </a:cubicBezTo>
                  <a:cubicBezTo>
                    <a:pt x="4003" y="12022"/>
                    <a:pt x="3736" y="11988"/>
                    <a:pt x="3469" y="11888"/>
                  </a:cubicBezTo>
                  <a:cubicBezTo>
                    <a:pt x="3452" y="11883"/>
                    <a:pt x="3434" y="11880"/>
                    <a:pt x="3416" y="11880"/>
                  </a:cubicBezTo>
                  <a:close/>
                  <a:moveTo>
                    <a:pt x="5891" y="11913"/>
                  </a:moveTo>
                  <a:cubicBezTo>
                    <a:pt x="5873" y="11913"/>
                    <a:pt x="5856" y="11916"/>
                    <a:pt x="5838" y="11922"/>
                  </a:cubicBezTo>
                  <a:cubicBezTo>
                    <a:pt x="5571" y="11988"/>
                    <a:pt x="5304" y="12055"/>
                    <a:pt x="5037" y="12055"/>
                  </a:cubicBezTo>
                  <a:cubicBezTo>
                    <a:pt x="4937" y="12088"/>
                    <a:pt x="4837" y="12189"/>
                    <a:pt x="4870" y="12289"/>
                  </a:cubicBezTo>
                  <a:cubicBezTo>
                    <a:pt x="4870" y="12389"/>
                    <a:pt x="4971" y="12489"/>
                    <a:pt x="5071" y="12489"/>
                  </a:cubicBezTo>
                  <a:cubicBezTo>
                    <a:pt x="5371" y="12455"/>
                    <a:pt x="5638" y="12389"/>
                    <a:pt x="5938" y="12322"/>
                  </a:cubicBezTo>
                  <a:cubicBezTo>
                    <a:pt x="6038" y="12289"/>
                    <a:pt x="6105" y="12189"/>
                    <a:pt x="6071" y="12055"/>
                  </a:cubicBezTo>
                  <a:cubicBezTo>
                    <a:pt x="6044" y="11973"/>
                    <a:pt x="5971" y="11913"/>
                    <a:pt x="5891" y="11913"/>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31"/>
            <p:cNvSpPr/>
            <p:nvPr/>
          </p:nvSpPr>
          <p:spPr>
            <a:xfrm>
              <a:off x="3301222" y="3774914"/>
              <a:ext cx="328128" cy="184857"/>
            </a:xfrm>
            <a:custGeom>
              <a:avLst/>
              <a:gdLst/>
              <a:ahLst/>
              <a:cxnLst/>
              <a:rect l="l" t="t" r="r" b="b"/>
              <a:pathLst>
                <a:path w="21817" h="12291" extrusionOk="0">
                  <a:moveTo>
                    <a:pt x="4947" y="0"/>
                  </a:moveTo>
                  <a:cubicBezTo>
                    <a:pt x="4760" y="0"/>
                    <a:pt x="4582" y="15"/>
                    <a:pt x="4404" y="15"/>
                  </a:cubicBezTo>
                  <a:cubicBezTo>
                    <a:pt x="4270" y="48"/>
                    <a:pt x="4204" y="148"/>
                    <a:pt x="4204" y="248"/>
                  </a:cubicBezTo>
                  <a:cubicBezTo>
                    <a:pt x="4204" y="348"/>
                    <a:pt x="4304" y="449"/>
                    <a:pt x="4404" y="449"/>
                  </a:cubicBezTo>
                  <a:lnTo>
                    <a:pt x="4437" y="449"/>
                  </a:lnTo>
                  <a:cubicBezTo>
                    <a:pt x="4671" y="415"/>
                    <a:pt x="4938" y="415"/>
                    <a:pt x="5238" y="415"/>
                  </a:cubicBezTo>
                  <a:cubicBezTo>
                    <a:pt x="5338" y="415"/>
                    <a:pt x="5438" y="348"/>
                    <a:pt x="5438" y="215"/>
                  </a:cubicBezTo>
                  <a:cubicBezTo>
                    <a:pt x="5471" y="115"/>
                    <a:pt x="5371" y="15"/>
                    <a:pt x="5238" y="15"/>
                  </a:cubicBezTo>
                  <a:cubicBezTo>
                    <a:pt x="5138" y="4"/>
                    <a:pt x="5041" y="0"/>
                    <a:pt x="4947" y="0"/>
                  </a:cubicBezTo>
                  <a:close/>
                  <a:moveTo>
                    <a:pt x="6053" y="75"/>
                  </a:moveTo>
                  <a:cubicBezTo>
                    <a:pt x="5947" y="75"/>
                    <a:pt x="5872" y="162"/>
                    <a:pt x="5872" y="248"/>
                  </a:cubicBezTo>
                  <a:cubicBezTo>
                    <a:pt x="5838" y="382"/>
                    <a:pt x="5938" y="482"/>
                    <a:pt x="6038" y="482"/>
                  </a:cubicBezTo>
                  <a:cubicBezTo>
                    <a:pt x="6205" y="515"/>
                    <a:pt x="6372" y="549"/>
                    <a:pt x="6539" y="582"/>
                  </a:cubicBezTo>
                  <a:cubicBezTo>
                    <a:pt x="6639" y="582"/>
                    <a:pt x="6739" y="615"/>
                    <a:pt x="6839" y="649"/>
                  </a:cubicBezTo>
                  <a:lnTo>
                    <a:pt x="6906" y="649"/>
                  </a:lnTo>
                  <a:cubicBezTo>
                    <a:pt x="7006" y="649"/>
                    <a:pt x="7072" y="582"/>
                    <a:pt x="7106" y="482"/>
                  </a:cubicBezTo>
                  <a:cubicBezTo>
                    <a:pt x="7139" y="382"/>
                    <a:pt x="7072" y="248"/>
                    <a:pt x="6939" y="215"/>
                  </a:cubicBezTo>
                  <a:cubicBezTo>
                    <a:pt x="6839" y="215"/>
                    <a:pt x="6705" y="182"/>
                    <a:pt x="6605" y="148"/>
                  </a:cubicBezTo>
                  <a:cubicBezTo>
                    <a:pt x="6439" y="115"/>
                    <a:pt x="6272" y="82"/>
                    <a:pt x="6105" y="82"/>
                  </a:cubicBezTo>
                  <a:cubicBezTo>
                    <a:pt x="6087" y="77"/>
                    <a:pt x="6070" y="75"/>
                    <a:pt x="6053" y="75"/>
                  </a:cubicBezTo>
                  <a:close/>
                  <a:moveTo>
                    <a:pt x="3602" y="140"/>
                  </a:moveTo>
                  <a:cubicBezTo>
                    <a:pt x="3581" y="140"/>
                    <a:pt x="3559" y="143"/>
                    <a:pt x="3537" y="148"/>
                  </a:cubicBezTo>
                  <a:cubicBezTo>
                    <a:pt x="3270" y="215"/>
                    <a:pt x="2969" y="282"/>
                    <a:pt x="2703" y="382"/>
                  </a:cubicBezTo>
                  <a:cubicBezTo>
                    <a:pt x="2603" y="415"/>
                    <a:pt x="2536" y="549"/>
                    <a:pt x="2603" y="649"/>
                  </a:cubicBezTo>
                  <a:cubicBezTo>
                    <a:pt x="2636" y="749"/>
                    <a:pt x="2703" y="782"/>
                    <a:pt x="2803" y="782"/>
                  </a:cubicBezTo>
                  <a:lnTo>
                    <a:pt x="2869" y="782"/>
                  </a:lnTo>
                  <a:cubicBezTo>
                    <a:pt x="3103" y="682"/>
                    <a:pt x="3370" y="615"/>
                    <a:pt x="3637" y="549"/>
                  </a:cubicBezTo>
                  <a:cubicBezTo>
                    <a:pt x="3737" y="515"/>
                    <a:pt x="3803" y="415"/>
                    <a:pt x="3803" y="315"/>
                  </a:cubicBezTo>
                  <a:cubicBezTo>
                    <a:pt x="3776" y="205"/>
                    <a:pt x="3702" y="140"/>
                    <a:pt x="3602" y="140"/>
                  </a:cubicBezTo>
                  <a:close/>
                  <a:moveTo>
                    <a:pt x="7698" y="470"/>
                  </a:moveTo>
                  <a:cubicBezTo>
                    <a:pt x="7615" y="470"/>
                    <a:pt x="7532" y="513"/>
                    <a:pt x="7506" y="615"/>
                  </a:cubicBezTo>
                  <a:cubicBezTo>
                    <a:pt x="7439" y="715"/>
                    <a:pt x="7506" y="815"/>
                    <a:pt x="7606" y="882"/>
                  </a:cubicBezTo>
                  <a:cubicBezTo>
                    <a:pt x="7873" y="982"/>
                    <a:pt x="8106" y="1082"/>
                    <a:pt x="8307" y="1249"/>
                  </a:cubicBezTo>
                  <a:cubicBezTo>
                    <a:pt x="8340" y="1249"/>
                    <a:pt x="8407" y="1282"/>
                    <a:pt x="8440" y="1282"/>
                  </a:cubicBezTo>
                  <a:cubicBezTo>
                    <a:pt x="8507" y="1282"/>
                    <a:pt x="8573" y="1249"/>
                    <a:pt x="8607" y="1182"/>
                  </a:cubicBezTo>
                  <a:cubicBezTo>
                    <a:pt x="8674" y="1082"/>
                    <a:pt x="8640" y="949"/>
                    <a:pt x="8540" y="882"/>
                  </a:cubicBezTo>
                  <a:cubicBezTo>
                    <a:pt x="8307" y="715"/>
                    <a:pt x="8040" y="615"/>
                    <a:pt x="7773" y="482"/>
                  </a:cubicBezTo>
                  <a:cubicBezTo>
                    <a:pt x="7749" y="474"/>
                    <a:pt x="7724" y="470"/>
                    <a:pt x="7698" y="470"/>
                  </a:cubicBezTo>
                  <a:close/>
                  <a:moveTo>
                    <a:pt x="2048" y="714"/>
                  </a:moveTo>
                  <a:cubicBezTo>
                    <a:pt x="2010" y="714"/>
                    <a:pt x="1971" y="725"/>
                    <a:pt x="1935" y="749"/>
                  </a:cubicBezTo>
                  <a:cubicBezTo>
                    <a:pt x="1669" y="882"/>
                    <a:pt x="1435" y="1049"/>
                    <a:pt x="1202" y="1216"/>
                  </a:cubicBezTo>
                  <a:cubicBezTo>
                    <a:pt x="1101" y="1282"/>
                    <a:pt x="1101" y="1416"/>
                    <a:pt x="1168" y="1516"/>
                  </a:cubicBezTo>
                  <a:cubicBezTo>
                    <a:pt x="1202" y="1549"/>
                    <a:pt x="1268" y="1583"/>
                    <a:pt x="1335" y="1583"/>
                  </a:cubicBezTo>
                  <a:cubicBezTo>
                    <a:pt x="1368" y="1583"/>
                    <a:pt x="1435" y="1583"/>
                    <a:pt x="1468" y="1549"/>
                  </a:cubicBezTo>
                  <a:cubicBezTo>
                    <a:pt x="1669" y="1383"/>
                    <a:pt x="1902" y="1216"/>
                    <a:pt x="2136" y="1116"/>
                  </a:cubicBezTo>
                  <a:cubicBezTo>
                    <a:pt x="2236" y="1049"/>
                    <a:pt x="2269" y="916"/>
                    <a:pt x="2202" y="815"/>
                  </a:cubicBezTo>
                  <a:cubicBezTo>
                    <a:pt x="2181" y="751"/>
                    <a:pt x="2117" y="714"/>
                    <a:pt x="2048" y="714"/>
                  </a:cubicBezTo>
                  <a:close/>
                  <a:moveTo>
                    <a:pt x="14044" y="1783"/>
                  </a:moveTo>
                  <a:cubicBezTo>
                    <a:pt x="13777" y="1783"/>
                    <a:pt x="13510" y="1816"/>
                    <a:pt x="13243" y="1850"/>
                  </a:cubicBezTo>
                  <a:cubicBezTo>
                    <a:pt x="13110" y="1850"/>
                    <a:pt x="13043" y="1950"/>
                    <a:pt x="13043" y="2050"/>
                  </a:cubicBezTo>
                  <a:cubicBezTo>
                    <a:pt x="13077" y="2183"/>
                    <a:pt x="13143" y="2250"/>
                    <a:pt x="13277" y="2250"/>
                  </a:cubicBezTo>
                  <a:cubicBezTo>
                    <a:pt x="13544" y="2216"/>
                    <a:pt x="13777" y="2216"/>
                    <a:pt x="14044" y="2216"/>
                  </a:cubicBezTo>
                  <a:lnTo>
                    <a:pt x="14111" y="2216"/>
                  </a:lnTo>
                  <a:cubicBezTo>
                    <a:pt x="14211" y="2216"/>
                    <a:pt x="14311" y="2116"/>
                    <a:pt x="14311" y="2016"/>
                  </a:cubicBezTo>
                  <a:cubicBezTo>
                    <a:pt x="14311" y="1883"/>
                    <a:pt x="14211" y="1783"/>
                    <a:pt x="14111" y="1783"/>
                  </a:cubicBezTo>
                  <a:close/>
                  <a:moveTo>
                    <a:pt x="9078" y="1366"/>
                  </a:moveTo>
                  <a:cubicBezTo>
                    <a:pt x="9024" y="1366"/>
                    <a:pt x="8974" y="1383"/>
                    <a:pt x="8940" y="1416"/>
                  </a:cubicBezTo>
                  <a:cubicBezTo>
                    <a:pt x="8874" y="1516"/>
                    <a:pt x="8874" y="1649"/>
                    <a:pt x="8940" y="1716"/>
                  </a:cubicBezTo>
                  <a:cubicBezTo>
                    <a:pt x="9141" y="1883"/>
                    <a:pt x="9307" y="2083"/>
                    <a:pt x="9474" y="2317"/>
                  </a:cubicBezTo>
                  <a:cubicBezTo>
                    <a:pt x="9507" y="2383"/>
                    <a:pt x="9574" y="2417"/>
                    <a:pt x="9641" y="2417"/>
                  </a:cubicBezTo>
                  <a:cubicBezTo>
                    <a:pt x="9674" y="2417"/>
                    <a:pt x="9708" y="2383"/>
                    <a:pt x="9774" y="2350"/>
                  </a:cubicBezTo>
                  <a:cubicBezTo>
                    <a:pt x="9841" y="2283"/>
                    <a:pt x="9874" y="2183"/>
                    <a:pt x="9808" y="2083"/>
                  </a:cubicBezTo>
                  <a:cubicBezTo>
                    <a:pt x="9641" y="1850"/>
                    <a:pt x="9441" y="1616"/>
                    <a:pt x="9241" y="1416"/>
                  </a:cubicBezTo>
                  <a:cubicBezTo>
                    <a:pt x="9191" y="1383"/>
                    <a:pt x="9132" y="1366"/>
                    <a:pt x="9078" y="1366"/>
                  </a:cubicBezTo>
                  <a:close/>
                  <a:moveTo>
                    <a:pt x="14905" y="1843"/>
                  </a:moveTo>
                  <a:cubicBezTo>
                    <a:pt x="14819" y="1843"/>
                    <a:pt x="14740" y="1930"/>
                    <a:pt x="14711" y="2016"/>
                  </a:cubicBezTo>
                  <a:cubicBezTo>
                    <a:pt x="14711" y="2150"/>
                    <a:pt x="14778" y="2250"/>
                    <a:pt x="14911" y="2250"/>
                  </a:cubicBezTo>
                  <a:cubicBezTo>
                    <a:pt x="15178" y="2283"/>
                    <a:pt x="15445" y="2350"/>
                    <a:pt x="15712" y="2417"/>
                  </a:cubicBezTo>
                  <a:lnTo>
                    <a:pt x="15745" y="2417"/>
                  </a:lnTo>
                  <a:cubicBezTo>
                    <a:pt x="15845" y="2417"/>
                    <a:pt x="15945" y="2350"/>
                    <a:pt x="15945" y="2250"/>
                  </a:cubicBezTo>
                  <a:cubicBezTo>
                    <a:pt x="15979" y="2116"/>
                    <a:pt x="15912" y="2016"/>
                    <a:pt x="15779" y="1983"/>
                  </a:cubicBezTo>
                  <a:cubicBezTo>
                    <a:pt x="15512" y="1916"/>
                    <a:pt x="15245" y="1883"/>
                    <a:pt x="14945" y="1850"/>
                  </a:cubicBezTo>
                  <a:cubicBezTo>
                    <a:pt x="14931" y="1845"/>
                    <a:pt x="14918" y="1843"/>
                    <a:pt x="14905" y="1843"/>
                  </a:cubicBezTo>
                  <a:close/>
                  <a:moveTo>
                    <a:pt x="12461" y="1974"/>
                  </a:moveTo>
                  <a:cubicBezTo>
                    <a:pt x="12444" y="1974"/>
                    <a:pt x="12427" y="1977"/>
                    <a:pt x="12410" y="1983"/>
                  </a:cubicBezTo>
                  <a:cubicBezTo>
                    <a:pt x="12109" y="2050"/>
                    <a:pt x="11842" y="2150"/>
                    <a:pt x="11576" y="2250"/>
                  </a:cubicBezTo>
                  <a:cubicBezTo>
                    <a:pt x="11476" y="2283"/>
                    <a:pt x="11409" y="2383"/>
                    <a:pt x="11442" y="2517"/>
                  </a:cubicBezTo>
                  <a:cubicBezTo>
                    <a:pt x="11476" y="2583"/>
                    <a:pt x="11576" y="2650"/>
                    <a:pt x="11642" y="2650"/>
                  </a:cubicBezTo>
                  <a:cubicBezTo>
                    <a:pt x="11676" y="2650"/>
                    <a:pt x="11709" y="2650"/>
                    <a:pt x="11709" y="2617"/>
                  </a:cubicBezTo>
                  <a:cubicBezTo>
                    <a:pt x="11976" y="2517"/>
                    <a:pt x="12243" y="2450"/>
                    <a:pt x="12476" y="2383"/>
                  </a:cubicBezTo>
                  <a:cubicBezTo>
                    <a:pt x="12610" y="2350"/>
                    <a:pt x="12676" y="2250"/>
                    <a:pt x="12643" y="2150"/>
                  </a:cubicBezTo>
                  <a:cubicBezTo>
                    <a:pt x="12615" y="2039"/>
                    <a:pt x="12542" y="1974"/>
                    <a:pt x="12461" y="1974"/>
                  </a:cubicBezTo>
                  <a:close/>
                  <a:moveTo>
                    <a:pt x="722" y="1736"/>
                  </a:moveTo>
                  <a:cubicBezTo>
                    <a:pt x="661" y="1736"/>
                    <a:pt x="604" y="1761"/>
                    <a:pt x="568" y="1816"/>
                  </a:cubicBezTo>
                  <a:cubicBezTo>
                    <a:pt x="201" y="2216"/>
                    <a:pt x="34" y="2517"/>
                    <a:pt x="34" y="2517"/>
                  </a:cubicBezTo>
                  <a:cubicBezTo>
                    <a:pt x="1" y="2617"/>
                    <a:pt x="34" y="2750"/>
                    <a:pt x="134" y="2817"/>
                  </a:cubicBezTo>
                  <a:lnTo>
                    <a:pt x="234" y="2817"/>
                  </a:lnTo>
                  <a:cubicBezTo>
                    <a:pt x="301" y="2817"/>
                    <a:pt x="368" y="2784"/>
                    <a:pt x="401" y="2717"/>
                  </a:cubicBezTo>
                  <a:cubicBezTo>
                    <a:pt x="401" y="2717"/>
                    <a:pt x="568" y="2450"/>
                    <a:pt x="868" y="2083"/>
                  </a:cubicBezTo>
                  <a:cubicBezTo>
                    <a:pt x="968" y="2016"/>
                    <a:pt x="935" y="1883"/>
                    <a:pt x="868" y="1783"/>
                  </a:cubicBezTo>
                  <a:cubicBezTo>
                    <a:pt x="823" y="1753"/>
                    <a:pt x="771" y="1736"/>
                    <a:pt x="722" y="1736"/>
                  </a:cubicBezTo>
                  <a:close/>
                  <a:moveTo>
                    <a:pt x="16557" y="2208"/>
                  </a:moveTo>
                  <a:cubicBezTo>
                    <a:pt x="16468" y="2208"/>
                    <a:pt x="16373" y="2268"/>
                    <a:pt x="16346" y="2350"/>
                  </a:cubicBezTo>
                  <a:cubicBezTo>
                    <a:pt x="16312" y="2450"/>
                    <a:pt x="16379" y="2583"/>
                    <a:pt x="16479" y="2617"/>
                  </a:cubicBezTo>
                  <a:cubicBezTo>
                    <a:pt x="16746" y="2717"/>
                    <a:pt x="16979" y="2817"/>
                    <a:pt x="17246" y="2917"/>
                  </a:cubicBezTo>
                  <a:cubicBezTo>
                    <a:pt x="17280" y="2917"/>
                    <a:pt x="17313" y="2950"/>
                    <a:pt x="17313" y="2950"/>
                  </a:cubicBezTo>
                  <a:cubicBezTo>
                    <a:pt x="17413" y="2950"/>
                    <a:pt x="17480" y="2884"/>
                    <a:pt x="17513" y="2817"/>
                  </a:cubicBezTo>
                  <a:cubicBezTo>
                    <a:pt x="17580" y="2717"/>
                    <a:pt x="17513" y="2583"/>
                    <a:pt x="17413" y="2550"/>
                  </a:cubicBezTo>
                  <a:cubicBezTo>
                    <a:pt x="17146" y="2417"/>
                    <a:pt x="16879" y="2317"/>
                    <a:pt x="16613" y="2216"/>
                  </a:cubicBezTo>
                  <a:cubicBezTo>
                    <a:pt x="16595" y="2211"/>
                    <a:pt x="16576" y="2208"/>
                    <a:pt x="16557" y="2208"/>
                  </a:cubicBezTo>
                  <a:close/>
                  <a:moveTo>
                    <a:pt x="18101" y="2904"/>
                  </a:moveTo>
                  <a:cubicBezTo>
                    <a:pt x="18018" y="2904"/>
                    <a:pt x="17930" y="2942"/>
                    <a:pt x="17880" y="3017"/>
                  </a:cubicBezTo>
                  <a:cubicBezTo>
                    <a:pt x="17813" y="3117"/>
                    <a:pt x="17847" y="3217"/>
                    <a:pt x="17947" y="3284"/>
                  </a:cubicBezTo>
                  <a:cubicBezTo>
                    <a:pt x="18180" y="3417"/>
                    <a:pt x="18414" y="3584"/>
                    <a:pt x="18647" y="3751"/>
                  </a:cubicBezTo>
                  <a:cubicBezTo>
                    <a:pt x="18681" y="3751"/>
                    <a:pt x="18714" y="3784"/>
                    <a:pt x="18747" y="3784"/>
                  </a:cubicBezTo>
                  <a:cubicBezTo>
                    <a:pt x="18814" y="3784"/>
                    <a:pt x="18881" y="3751"/>
                    <a:pt x="18948" y="3684"/>
                  </a:cubicBezTo>
                  <a:cubicBezTo>
                    <a:pt x="19014" y="3584"/>
                    <a:pt x="18981" y="3451"/>
                    <a:pt x="18881" y="3384"/>
                  </a:cubicBezTo>
                  <a:cubicBezTo>
                    <a:pt x="18647" y="3217"/>
                    <a:pt x="18414" y="3084"/>
                    <a:pt x="18180" y="2917"/>
                  </a:cubicBezTo>
                  <a:cubicBezTo>
                    <a:pt x="18155" y="2909"/>
                    <a:pt x="18128" y="2904"/>
                    <a:pt x="18101" y="2904"/>
                  </a:cubicBezTo>
                  <a:close/>
                  <a:moveTo>
                    <a:pt x="10889" y="2582"/>
                  </a:moveTo>
                  <a:cubicBezTo>
                    <a:pt x="10850" y="2582"/>
                    <a:pt x="10810" y="2593"/>
                    <a:pt x="10775" y="2617"/>
                  </a:cubicBezTo>
                  <a:cubicBezTo>
                    <a:pt x="10608" y="2683"/>
                    <a:pt x="10441" y="2817"/>
                    <a:pt x="10275" y="2917"/>
                  </a:cubicBezTo>
                  <a:cubicBezTo>
                    <a:pt x="10275" y="2884"/>
                    <a:pt x="10241" y="2850"/>
                    <a:pt x="10241" y="2817"/>
                  </a:cubicBezTo>
                  <a:cubicBezTo>
                    <a:pt x="10216" y="2742"/>
                    <a:pt x="10135" y="2704"/>
                    <a:pt x="10054" y="2704"/>
                  </a:cubicBezTo>
                  <a:cubicBezTo>
                    <a:pt x="10027" y="2704"/>
                    <a:pt x="9999" y="2708"/>
                    <a:pt x="9974" y="2717"/>
                  </a:cubicBezTo>
                  <a:cubicBezTo>
                    <a:pt x="9874" y="2784"/>
                    <a:pt x="9808" y="2884"/>
                    <a:pt x="9874" y="3017"/>
                  </a:cubicBezTo>
                  <a:cubicBezTo>
                    <a:pt x="9974" y="3251"/>
                    <a:pt x="10041" y="3484"/>
                    <a:pt x="10108" y="3751"/>
                  </a:cubicBezTo>
                  <a:cubicBezTo>
                    <a:pt x="10108" y="3851"/>
                    <a:pt x="10208" y="3918"/>
                    <a:pt x="10308" y="3918"/>
                  </a:cubicBezTo>
                  <a:lnTo>
                    <a:pt x="10341" y="3918"/>
                  </a:lnTo>
                  <a:cubicBezTo>
                    <a:pt x="10475" y="3884"/>
                    <a:pt x="10542" y="3784"/>
                    <a:pt x="10508" y="3651"/>
                  </a:cubicBezTo>
                  <a:cubicBezTo>
                    <a:pt x="10475" y="3551"/>
                    <a:pt x="10441" y="3451"/>
                    <a:pt x="10408" y="3317"/>
                  </a:cubicBezTo>
                  <a:cubicBezTo>
                    <a:pt x="10608" y="3184"/>
                    <a:pt x="10808" y="3084"/>
                    <a:pt x="10975" y="2950"/>
                  </a:cubicBezTo>
                  <a:cubicBezTo>
                    <a:pt x="11109" y="2917"/>
                    <a:pt x="11142" y="2784"/>
                    <a:pt x="11075" y="2683"/>
                  </a:cubicBezTo>
                  <a:cubicBezTo>
                    <a:pt x="11032" y="2619"/>
                    <a:pt x="10961" y="2582"/>
                    <a:pt x="10889" y="2582"/>
                  </a:cubicBezTo>
                  <a:close/>
                  <a:moveTo>
                    <a:pt x="9589" y="3604"/>
                  </a:moveTo>
                  <a:cubicBezTo>
                    <a:pt x="9534" y="3604"/>
                    <a:pt x="9477" y="3629"/>
                    <a:pt x="9441" y="3684"/>
                  </a:cubicBezTo>
                  <a:cubicBezTo>
                    <a:pt x="9207" y="3918"/>
                    <a:pt x="9040" y="4185"/>
                    <a:pt x="8940" y="4418"/>
                  </a:cubicBezTo>
                  <a:cubicBezTo>
                    <a:pt x="8907" y="4518"/>
                    <a:pt x="8940" y="4652"/>
                    <a:pt x="9040" y="4685"/>
                  </a:cubicBezTo>
                  <a:cubicBezTo>
                    <a:pt x="9074" y="4718"/>
                    <a:pt x="9107" y="4718"/>
                    <a:pt x="9141" y="4718"/>
                  </a:cubicBezTo>
                  <a:cubicBezTo>
                    <a:pt x="9207" y="4718"/>
                    <a:pt x="9274" y="4652"/>
                    <a:pt x="9307" y="4585"/>
                  </a:cubicBezTo>
                  <a:cubicBezTo>
                    <a:pt x="9407" y="4385"/>
                    <a:pt x="9541" y="4151"/>
                    <a:pt x="9741" y="3951"/>
                  </a:cubicBezTo>
                  <a:cubicBezTo>
                    <a:pt x="9808" y="3851"/>
                    <a:pt x="9808" y="3718"/>
                    <a:pt x="9708" y="3651"/>
                  </a:cubicBezTo>
                  <a:cubicBezTo>
                    <a:pt x="9678" y="3621"/>
                    <a:pt x="9634" y="3604"/>
                    <a:pt x="9589" y="3604"/>
                  </a:cubicBezTo>
                  <a:close/>
                  <a:moveTo>
                    <a:pt x="19401" y="3888"/>
                  </a:moveTo>
                  <a:cubicBezTo>
                    <a:pt x="19341" y="3888"/>
                    <a:pt x="19284" y="3914"/>
                    <a:pt x="19248" y="3951"/>
                  </a:cubicBezTo>
                  <a:cubicBezTo>
                    <a:pt x="19181" y="4051"/>
                    <a:pt x="19181" y="4185"/>
                    <a:pt x="19281" y="4251"/>
                  </a:cubicBezTo>
                  <a:cubicBezTo>
                    <a:pt x="19481" y="4451"/>
                    <a:pt x="19648" y="4618"/>
                    <a:pt x="19815" y="4818"/>
                  </a:cubicBezTo>
                  <a:cubicBezTo>
                    <a:pt x="19882" y="4885"/>
                    <a:pt x="19915" y="4918"/>
                    <a:pt x="19982" y="4918"/>
                  </a:cubicBezTo>
                  <a:cubicBezTo>
                    <a:pt x="20048" y="4918"/>
                    <a:pt x="20082" y="4885"/>
                    <a:pt x="20115" y="4852"/>
                  </a:cubicBezTo>
                  <a:cubicBezTo>
                    <a:pt x="20215" y="4785"/>
                    <a:pt x="20215" y="4652"/>
                    <a:pt x="20148" y="4551"/>
                  </a:cubicBezTo>
                  <a:cubicBezTo>
                    <a:pt x="19948" y="4351"/>
                    <a:pt x="19748" y="4151"/>
                    <a:pt x="19548" y="3951"/>
                  </a:cubicBezTo>
                  <a:cubicBezTo>
                    <a:pt x="19503" y="3906"/>
                    <a:pt x="19451" y="3888"/>
                    <a:pt x="19401" y="3888"/>
                  </a:cubicBezTo>
                  <a:close/>
                  <a:moveTo>
                    <a:pt x="10408" y="4318"/>
                  </a:moveTo>
                  <a:cubicBezTo>
                    <a:pt x="10275" y="4351"/>
                    <a:pt x="10175" y="4418"/>
                    <a:pt x="10175" y="4518"/>
                  </a:cubicBezTo>
                  <a:cubicBezTo>
                    <a:pt x="10175" y="4818"/>
                    <a:pt x="10141" y="5085"/>
                    <a:pt x="10041" y="5285"/>
                  </a:cubicBezTo>
                  <a:cubicBezTo>
                    <a:pt x="10008" y="5385"/>
                    <a:pt x="10041" y="5485"/>
                    <a:pt x="10141" y="5552"/>
                  </a:cubicBezTo>
                  <a:lnTo>
                    <a:pt x="10241" y="5552"/>
                  </a:lnTo>
                  <a:cubicBezTo>
                    <a:pt x="10308" y="5552"/>
                    <a:pt x="10408" y="5519"/>
                    <a:pt x="10441" y="5419"/>
                  </a:cubicBezTo>
                  <a:cubicBezTo>
                    <a:pt x="10542" y="5185"/>
                    <a:pt x="10608" y="4885"/>
                    <a:pt x="10608" y="4551"/>
                  </a:cubicBezTo>
                  <a:cubicBezTo>
                    <a:pt x="10608" y="4418"/>
                    <a:pt x="10508" y="4318"/>
                    <a:pt x="10408" y="4318"/>
                  </a:cubicBezTo>
                  <a:close/>
                  <a:moveTo>
                    <a:pt x="9029" y="5110"/>
                  </a:moveTo>
                  <a:cubicBezTo>
                    <a:pt x="9010" y="5110"/>
                    <a:pt x="8991" y="5113"/>
                    <a:pt x="8974" y="5119"/>
                  </a:cubicBezTo>
                  <a:cubicBezTo>
                    <a:pt x="8840" y="5152"/>
                    <a:pt x="8807" y="5252"/>
                    <a:pt x="8807" y="5385"/>
                  </a:cubicBezTo>
                  <a:cubicBezTo>
                    <a:pt x="8874" y="5619"/>
                    <a:pt x="9040" y="5786"/>
                    <a:pt x="9274" y="5919"/>
                  </a:cubicBezTo>
                  <a:cubicBezTo>
                    <a:pt x="9374" y="5986"/>
                    <a:pt x="9474" y="6019"/>
                    <a:pt x="9608" y="6019"/>
                  </a:cubicBezTo>
                  <a:lnTo>
                    <a:pt x="9641" y="6019"/>
                  </a:lnTo>
                  <a:cubicBezTo>
                    <a:pt x="9741" y="6019"/>
                    <a:pt x="9808" y="5952"/>
                    <a:pt x="9841" y="5852"/>
                  </a:cubicBezTo>
                  <a:cubicBezTo>
                    <a:pt x="9841" y="5719"/>
                    <a:pt x="9774" y="5619"/>
                    <a:pt x="9641" y="5619"/>
                  </a:cubicBezTo>
                  <a:cubicBezTo>
                    <a:pt x="9574" y="5619"/>
                    <a:pt x="9541" y="5586"/>
                    <a:pt x="9474" y="5552"/>
                  </a:cubicBezTo>
                  <a:cubicBezTo>
                    <a:pt x="9341" y="5485"/>
                    <a:pt x="9274" y="5385"/>
                    <a:pt x="9207" y="5252"/>
                  </a:cubicBezTo>
                  <a:cubicBezTo>
                    <a:pt x="9207" y="5170"/>
                    <a:pt x="9117" y="5110"/>
                    <a:pt x="9029" y="5110"/>
                  </a:cubicBezTo>
                  <a:close/>
                  <a:moveTo>
                    <a:pt x="20496" y="5151"/>
                  </a:moveTo>
                  <a:cubicBezTo>
                    <a:pt x="20457" y="5151"/>
                    <a:pt x="20417" y="5162"/>
                    <a:pt x="20382" y="5185"/>
                  </a:cubicBezTo>
                  <a:cubicBezTo>
                    <a:pt x="20282" y="5252"/>
                    <a:pt x="20248" y="5385"/>
                    <a:pt x="20315" y="5485"/>
                  </a:cubicBezTo>
                  <a:cubicBezTo>
                    <a:pt x="20482" y="5686"/>
                    <a:pt x="20615" y="5919"/>
                    <a:pt x="20749" y="6153"/>
                  </a:cubicBezTo>
                  <a:cubicBezTo>
                    <a:pt x="20782" y="6253"/>
                    <a:pt x="20849" y="6286"/>
                    <a:pt x="20916" y="6286"/>
                  </a:cubicBezTo>
                  <a:cubicBezTo>
                    <a:pt x="20949" y="6286"/>
                    <a:pt x="20982" y="6286"/>
                    <a:pt x="21016" y="6253"/>
                  </a:cubicBezTo>
                  <a:cubicBezTo>
                    <a:pt x="21116" y="6186"/>
                    <a:pt x="21149" y="6086"/>
                    <a:pt x="21116" y="5986"/>
                  </a:cubicBezTo>
                  <a:cubicBezTo>
                    <a:pt x="20982" y="5719"/>
                    <a:pt x="20816" y="5485"/>
                    <a:pt x="20682" y="5252"/>
                  </a:cubicBezTo>
                  <a:cubicBezTo>
                    <a:pt x="20639" y="5187"/>
                    <a:pt x="20568" y="5151"/>
                    <a:pt x="20496" y="5151"/>
                  </a:cubicBezTo>
                  <a:close/>
                  <a:moveTo>
                    <a:pt x="21250" y="6611"/>
                  </a:moveTo>
                  <a:cubicBezTo>
                    <a:pt x="21229" y="6611"/>
                    <a:pt x="21206" y="6614"/>
                    <a:pt x="21182" y="6620"/>
                  </a:cubicBezTo>
                  <a:cubicBezTo>
                    <a:pt x="21082" y="6686"/>
                    <a:pt x="21016" y="6786"/>
                    <a:pt x="21049" y="6886"/>
                  </a:cubicBezTo>
                  <a:cubicBezTo>
                    <a:pt x="21149" y="7153"/>
                    <a:pt x="21249" y="7420"/>
                    <a:pt x="21283" y="7687"/>
                  </a:cubicBezTo>
                  <a:cubicBezTo>
                    <a:pt x="21316" y="7787"/>
                    <a:pt x="21383" y="7854"/>
                    <a:pt x="21483" y="7854"/>
                  </a:cubicBezTo>
                  <a:cubicBezTo>
                    <a:pt x="21516" y="7854"/>
                    <a:pt x="21516" y="7854"/>
                    <a:pt x="21549" y="7820"/>
                  </a:cubicBezTo>
                  <a:cubicBezTo>
                    <a:pt x="21649" y="7820"/>
                    <a:pt x="21716" y="7687"/>
                    <a:pt x="21683" y="7587"/>
                  </a:cubicBezTo>
                  <a:cubicBezTo>
                    <a:pt x="21649" y="7320"/>
                    <a:pt x="21549" y="7020"/>
                    <a:pt x="21449" y="6753"/>
                  </a:cubicBezTo>
                  <a:cubicBezTo>
                    <a:pt x="21422" y="6671"/>
                    <a:pt x="21349" y="6611"/>
                    <a:pt x="21250" y="6611"/>
                  </a:cubicBezTo>
                  <a:close/>
                  <a:moveTo>
                    <a:pt x="21624" y="8248"/>
                  </a:moveTo>
                  <a:cubicBezTo>
                    <a:pt x="21610" y="8248"/>
                    <a:pt x="21596" y="8250"/>
                    <a:pt x="21583" y="8254"/>
                  </a:cubicBezTo>
                  <a:cubicBezTo>
                    <a:pt x="21483" y="8254"/>
                    <a:pt x="21383" y="8354"/>
                    <a:pt x="21383" y="8454"/>
                  </a:cubicBezTo>
                  <a:cubicBezTo>
                    <a:pt x="21383" y="8554"/>
                    <a:pt x="21383" y="8621"/>
                    <a:pt x="21383" y="8688"/>
                  </a:cubicBezTo>
                  <a:cubicBezTo>
                    <a:pt x="21383" y="8888"/>
                    <a:pt x="21383" y="9088"/>
                    <a:pt x="21349" y="9255"/>
                  </a:cubicBezTo>
                  <a:cubicBezTo>
                    <a:pt x="21349" y="9388"/>
                    <a:pt x="21416" y="9488"/>
                    <a:pt x="21549" y="9488"/>
                  </a:cubicBezTo>
                  <a:lnTo>
                    <a:pt x="21583" y="9488"/>
                  </a:lnTo>
                  <a:cubicBezTo>
                    <a:pt x="21683" y="9488"/>
                    <a:pt x="21750" y="9422"/>
                    <a:pt x="21783" y="9322"/>
                  </a:cubicBezTo>
                  <a:cubicBezTo>
                    <a:pt x="21816" y="9121"/>
                    <a:pt x="21816" y="8921"/>
                    <a:pt x="21816" y="8688"/>
                  </a:cubicBezTo>
                  <a:cubicBezTo>
                    <a:pt x="21816" y="8621"/>
                    <a:pt x="21816" y="8521"/>
                    <a:pt x="21816" y="8454"/>
                  </a:cubicBezTo>
                  <a:cubicBezTo>
                    <a:pt x="21816" y="8338"/>
                    <a:pt x="21716" y="8248"/>
                    <a:pt x="21624" y="8248"/>
                  </a:cubicBezTo>
                  <a:close/>
                  <a:moveTo>
                    <a:pt x="21361" y="9895"/>
                  </a:moveTo>
                  <a:cubicBezTo>
                    <a:pt x="21283" y="9895"/>
                    <a:pt x="21207" y="9950"/>
                    <a:pt x="21182" y="10022"/>
                  </a:cubicBezTo>
                  <a:cubicBezTo>
                    <a:pt x="21116" y="10289"/>
                    <a:pt x="20982" y="10522"/>
                    <a:pt x="20882" y="10756"/>
                  </a:cubicBezTo>
                  <a:cubicBezTo>
                    <a:pt x="20816" y="10856"/>
                    <a:pt x="20849" y="10989"/>
                    <a:pt x="20949" y="11056"/>
                  </a:cubicBezTo>
                  <a:lnTo>
                    <a:pt x="21049" y="11056"/>
                  </a:lnTo>
                  <a:cubicBezTo>
                    <a:pt x="21116" y="11056"/>
                    <a:pt x="21182" y="11023"/>
                    <a:pt x="21216" y="10956"/>
                  </a:cubicBezTo>
                  <a:cubicBezTo>
                    <a:pt x="21383" y="10723"/>
                    <a:pt x="21483" y="10456"/>
                    <a:pt x="21583" y="10155"/>
                  </a:cubicBezTo>
                  <a:cubicBezTo>
                    <a:pt x="21616" y="10055"/>
                    <a:pt x="21549" y="9955"/>
                    <a:pt x="21449" y="9922"/>
                  </a:cubicBezTo>
                  <a:cubicBezTo>
                    <a:pt x="21421" y="9903"/>
                    <a:pt x="21391" y="9895"/>
                    <a:pt x="21361" y="9895"/>
                  </a:cubicBezTo>
                  <a:close/>
                  <a:moveTo>
                    <a:pt x="20553" y="11340"/>
                  </a:moveTo>
                  <a:cubicBezTo>
                    <a:pt x="20499" y="11340"/>
                    <a:pt x="20449" y="11356"/>
                    <a:pt x="20415" y="11390"/>
                  </a:cubicBezTo>
                  <a:cubicBezTo>
                    <a:pt x="20248" y="11590"/>
                    <a:pt x="20082" y="11757"/>
                    <a:pt x="19882" y="11923"/>
                  </a:cubicBezTo>
                  <a:cubicBezTo>
                    <a:pt x="19781" y="11990"/>
                    <a:pt x="19781" y="12124"/>
                    <a:pt x="19848" y="12190"/>
                  </a:cubicBezTo>
                  <a:cubicBezTo>
                    <a:pt x="19882" y="12257"/>
                    <a:pt x="19948" y="12290"/>
                    <a:pt x="20015" y="12290"/>
                  </a:cubicBezTo>
                  <a:cubicBezTo>
                    <a:pt x="20048" y="12290"/>
                    <a:pt x="20082" y="12257"/>
                    <a:pt x="20148" y="12224"/>
                  </a:cubicBezTo>
                  <a:cubicBezTo>
                    <a:pt x="20349" y="12057"/>
                    <a:pt x="20549" y="11890"/>
                    <a:pt x="20715" y="11690"/>
                  </a:cubicBezTo>
                  <a:cubicBezTo>
                    <a:pt x="20782" y="11590"/>
                    <a:pt x="20782" y="11456"/>
                    <a:pt x="20715" y="11390"/>
                  </a:cubicBezTo>
                  <a:cubicBezTo>
                    <a:pt x="20665" y="11356"/>
                    <a:pt x="20607" y="11340"/>
                    <a:pt x="20553" y="1134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8" name="Google Shape;3098;p31"/>
          <p:cNvGrpSpPr/>
          <p:nvPr/>
        </p:nvGrpSpPr>
        <p:grpSpPr>
          <a:xfrm>
            <a:off x="-112924" y="3295786"/>
            <a:ext cx="1030635" cy="1762203"/>
            <a:chOff x="-48389" y="3295786"/>
            <a:chExt cx="1030635" cy="1762203"/>
          </a:xfrm>
        </p:grpSpPr>
        <p:sp>
          <p:nvSpPr>
            <p:cNvPr id="3099" name="Google Shape;3099;p31"/>
            <p:cNvSpPr/>
            <p:nvPr/>
          </p:nvSpPr>
          <p:spPr>
            <a:xfrm>
              <a:off x="204177" y="4128321"/>
              <a:ext cx="45224" cy="45744"/>
            </a:xfrm>
            <a:custGeom>
              <a:avLst/>
              <a:gdLst/>
              <a:ahLst/>
              <a:cxnLst/>
              <a:rect l="l" t="t" r="r" b="b"/>
              <a:pathLst>
                <a:path w="2870" h="2903" extrusionOk="0">
                  <a:moveTo>
                    <a:pt x="1435" y="434"/>
                  </a:moveTo>
                  <a:cubicBezTo>
                    <a:pt x="1702" y="434"/>
                    <a:pt x="1968" y="534"/>
                    <a:pt x="2169" y="734"/>
                  </a:cubicBezTo>
                  <a:cubicBezTo>
                    <a:pt x="2369" y="935"/>
                    <a:pt x="2469" y="1168"/>
                    <a:pt x="2469" y="1468"/>
                  </a:cubicBezTo>
                  <a:cubicBezTo>
                    <a:pt x="2469" y="2002"/>
                    <a:pt x="2002" y="2469"/>
                    <a:pt x="1435" y="2469"/>
                  </a:cubicBezTo>
                  <a:cubicBezTo>
                    <a:pt x="868" y="2469"/>
                    <a:pt x="401" y="2002"/>
                    <a:pt x="401" y="1435"/>
                  </a:cubicBezTo>
                  <a:cubicBezTo>
                    <a:pt x="401" y="868"/>
                    <a:pt x="868" y="434"/>
                    <a:pt x="1435" y="434"/>
                  </a:cubicBezTo>
                  <a:close/>
                  <a:moveTo>
                    <a:pt x="1435" y="1"/>
                  </a:moveTo>
                  <a:cubicBezTo>
                    <a:pt x="634" y="1"/>
                    <a:pt x="0" y="668"/>
                    <a:pt x="0" y="1435"/>
                  </a:cubicBezTo>
                  <a:cubicBezTo>
                    <a:pt x="0" y="2235"/>
                    <a:pt x="634" y="2903"/>
                    <a:pt x="1435" y="2903"/>
                  </a:cubicBezTo>
                  <a:cubicBezTo>
                    <a:pt x="2235" y="2903"/>
                    <a:pt x="2869" y="2235"/>
                    <a:pt x="2869" y="1468"/>
                  </a:cubicBezTo>
                  <a:cubicBezTo>
                    <a:pt x="2869" y="1068"/>
                    <a:pt x="2736" y="701"/>
                    <a:pt x="2469" y="434"/>
                  </a:cubicBezTo>
                  <a:cubicBezTo>
                    <a:pt x="2169" y="167"/>
                    <a:pt x="1835" y="1"/>
                    <a:pt x="14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31"/>
            <p:cNvSpPr/>
            <p:nvPr/>
          </p:nvSpPr>
          <p:spPr>
            <a:xfrm>
              <a:off x="592062" y="3904058"/>
              <a:ext cx="45744" cy="45744"/>
            </a:xfrm>
            <a:custGeom>
              <a:avLst/>
              <a:gdLst/>
              <a:ahLst/>
              <a:cxnLst/>
              <a:rect l="l" t="t" r="r" b="b"/>
              <a:pathLst>
                <a:path w="2903" h="2903" extrusionOk="0">
                  <a:moveTo>
                    <a:pt x="1468" y="434"/>
                  </a:moveTo>
                  <a:cubicBezTo>
                    <a:pt x="1735" y="434"/>
                    <a:pt x="2002" y="535"/>
                    <a:pt x="2202" y="735"/>
                  </a:cubicBezTo>
                  <a:cubicBezTo>
                    <a:pt x="2369" y="935"/>
                    <a:pt x="2502" y="1168"/>
                    <a:pt x="2469" y="1469"/>
                  </a:cubicBezTo>
                  <a:cubicBezTo>
                    <a:pt x="2469" y="2002"/>
                    <a:pt x="2035" y="2469"/>
                    <a:pt x="1468" y="2469"/>
                  </a:cubicBezTo>
                  <a:cubicBezTo>
                    <a:pt x="901" y="2469"/>
                    <a:pt x="434" y="2002"/>
                    <a:pt x="434" y="1435"/>
                  </a:cubicBezTo>
                  <a:cubicBezTo>
                    <a:pt x="434" y="868"/>
                    <a:pt x="901" y="434"/>
                    <a:pt x="1468" y="434"/>
                  </a:cubicBezTo>
                  <a:close/>
                  <a:moveTo>
                    <a:pt x="1468" y="1"/>
                  </a:moveTo>
                  <a:cubicBezTo>
                    <a:pt x="668" y="1"/>
                    <a:pt x="34" y="635"/>
                    <a:pt x="34" y="1435"/>
                  </a:cubicBezTo>
                  <a:cubicBezTo>
                    <a:pt x="1" y="2236"/>
                    <a:pt x="668" y="2903"/>
                    <a:pt x="1468" y="2903"/>
                  </a:cubicBezTo>
                  <a:cubicBezTo>
                    <a:pt x="2236" y="2903"/>
                    <a:pt x="2903" y="2236"/>
                    <a:pt x="2903" y="1469"/>
                  </a:cubicBezTo>
                  <a:cubicBezTo>
                    <a:pt x="2903" y="1068"/>
                    <a:pt x="2769" y="701"/>
                    <a:pt x="2469" y="434"/>
                  </a:cubicBezTo>
                  <a:cubicBezTo>
                    <a:pt x="2202" y="168"/>
                    <a:pt x="1835" y="1"/>
                    <a:pt x="146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31"/>
            <p:cNvSpPr/>
            <p:nvPr/>
          </p:nvSpPr>
          <p:spPr>
            <a:xfrm>
              <a:off x="605856" y="4925601"/>
              <a:ext cx="45744" cy="45744"/>
            </a:xfrm>
            <a:custGeom>
              <a:avLst/>
              <a:gdLst/>
              <a:ahLst/>
              <a:cxnLst/>
              <a:rect l="l" t="t" r="r" b="b"/>
              <a:pathLst>
                <a:path w="2903" h="2903" extrusionOk="0">
                  <a:moveTo>
                    <a:pt x="1468" y="434"/>
                  </a:moveTo>
                  <a:cubicBezTo>
                    <a:pt x="1735" y="434"/>
                    <a:pt x="1969" y="534"/>
                    <a:pt x="2169" y="734"/>
                  </a:cubicBezTo>
                  <a:cubicBezTo>
                    <a:pt x="2369" y="934"/>
                    <a:pt x="2469" y="1201"/>
                    <a:pt x="2469" y="1468"/>
                  </a:cubicBezTo>
                  <a:cubicBezTo>
                    <a:pt x="2469" y="2035"/>
                    <a:pt x="2002" y="2468"/>
                    <a:pt x="1435" y="2468"/>
                  </a:cubicBezTo>
                  <a:cubicBezTo>
                    <a:pt x="868" y="2468"/>
                    <a:pt x="434" y="2035"/>
                    <a:pt x="434" y="1468"/>
                  </a:cubicBezTo>
                  <a:cubicBezTo>
                    <a:pt x="434" y="901"/>
                    <a:pt x="901" y="434"/>
                    <a:pt x="1468" y="434"/>
                  </a:cubicBezTo>
                  <a:close/>
                  <a:moveTo>
                    <a:pt x="1435" y="0"/>
                  </a:moveTo>
                  <a:cubicBezTo>
                    <a:pt x="668" y="0"/>
                    <a:pt x="1" y="667"/>
                    <a:pt x="1" y="1468"/>
                  </a:cubicBezTo>
                  <a:cubicBezTo>
                    <a:pt x="1" y="2235"/>
                    <a:pt x="635" y="2902"/>
                    <a:pt x="1435" y="2902"/>
                  </a:cubicBezTo>
                  <a:cubicBezTo>
                    <a:pt x="2236" y="2902"/>
                    <a:pt x="2903" y="2268"/>
                    <a:pt x="2903" y="1468"/>
                  </a:cubicBezTo>
                  <a:cubicBezTo>
                    <a:pt x="2903" y="1067"/>
                    <a:pt x="2736" y="701"/>
                    <a:pt x="2469" y="434"/>
                  </a:cubicBezTo>
                  <a:cubicBezTo>
                    <a:pt x="2202" y="167"/>
                    <a:pt x="1835" y="33"/>
                    <a:pt x="14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31"/>
            <p:cNvSpPr/>
            <p:nvPr/>
          </p:nvSpPr>
          <p:spPr>
            <a:xfrm>
              <a:off x="202568" y="4847103"/>
              <a:ext cx="239703" cy="128518"/>
            </a:xfrm>
            <a:custGeom>
              <a:avLst/>
              <a:gdLst/>
              <a:ahLst/>
              <a:cxnLst/>
              <a:rect l="l" t="t" r="r" b="b"/>
              <a:pathLst>
                <a:path w="15212" h="8156" extrusionOk="0">
                  <a:moveTo>
                    <a:pt x="8310" y="0"/>
                  </a:moveTo>
                  <a:cubicBezTo>
                    <a:pt x="4196" y="0"/>
                    <a:pt x="1" y="2112"/>
                    <a:pt x="1" y="2112"/>
                  </a:cubicBezTo>
                  <a:cubicBezTo>
                    <a:pt x="1" y="2112"/>
                    <a:pt x="434" y="5081"/>
                    <a:pt x="4837" y="7383"/>
                  </a:cubicBezTo>
                  <a:cubicBezTo>
                    <a:pt x="5885" y="7943"/>
                    <a:pt x="7026" y="8155"/>
                    <a:pt x="8157" y="8155"/>
                  </a:cubicBezTo>
                  <a:cubicBezTo>
                    <a:pt x="11741" y="8155"/>
                    <a:pt x="15211" y="6015"/>
                    <a:pt x="15211" y="6015"/>
                  </a:cubicBezTo>
                  <a:cubicBezTo>
                    <a:pt x="15211" y="6015"/>
                    <a:pt x="13710" y="411"/>
                    <a:pt x="9307" y="44"/>
                  </a:cubicBezTo>
                  <a:cubicBezTo>
                    <a:pt x="8977" y="14"/>
                    <a:pt x="8644" y="0"/>
                    <a:pt x="83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31"/>
            <p:cNvSpPr/>
            <p:nvPr/>
          </p:nvSpPr>
          <p:spPr>
            <a:xfrm>
              <a:off x="285101" y="4897628"/>
              <a:ext cx="160853" cy="47950"/>
            </a:xfrm>
            <a:custGeom>
              <a:avLst/>
              <a:gdLst/>
              <a:ahLst/>
              <a:cxnLst/>
              <a:rect l="l" t="t" r="r" b="b"/>
              <a:pathLst>
                <a:path w="10208" h="3043" extrusionOk="0">
                  <a:moveTo>
                    <a:pt x="194" y="1"/>
                  </a:moveTo>
                  <a:cubicBezTo>
                    <a:pt x="109" y="1"/>
                    <a:pt x="34" y="87"/>
                    <a:pt x="34" y="174"/>
                  </a:cubicBezTo>
                  <a:cubicBezTo>
                    <a:pt x="1" y="307"/>
                    <a:pt x="101" y="407"/>
                    <a:pt x="234" y="407"/>
                  </a:cubicBezTo>
                  <a:cubicBezTo>
                    <a:pt x="301" y="407"/>
                    <a:pt x="7473" y="908"/>
                    <a:pt x="9841" y="2976"/>
                  </a:cubicBezTo>
                  <a:cubicBezTo>
                    <a:pt x="9874" y="3009"/>
                    <a:pt x="9908" y="3043"/>
                    <a:pt x="9974" y="3043"/>
                  </a:cubicBezTo>
                  <a:cubicBezTo>
                    <a:pt x="10041" y="3043"/>
                    <a:pt x="10074" y="3009"/>
                    <a:pt x="10141" y="2943"/>
                  </a:cubicBezTo>
                  <a:cubicBezTo>
                    <a:pt x="10208" y="2876"/>
                    <a:pt x="10208" y="2742"/>
                    <a:pt x="10108" y="2676"/>
                  </a:cubicBezTo>
                  <a:cubicBezTo>
                    <a:pt x="7639" y="507"/>
                    <a:pt x="534" y="7"/>
                    <a:pt x="234" y="7"/>
                  </a:cubicBezTo>
                  <a:cubicBezTo>
                    <a:pt x="221" y="3"/>
                    <a:pt x="207" y="1"/>
                    <a:pt x="19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31"/>
            <p:cNvSpPr/>
            <p:nvPr/>
          </p:nvSpPr>
          <p:spPr>
            <a:xfrm>
              <a:off x="201604" y="4351055"/>
              <a:ext cx="240223" cy="128707"/>
            </a:xfrm>
            <a:custGeom>
              <a:avLst/>
              <a:gdLst/>
              <a:ahLst/>
              <a:cxnLst/>
              <a:rect l="l" t="t" r="r" b="b"/>
              <a:pathLst>
                <a:path w="15245" h="8168" extrusionOk="0">
                  <a:moveTo>
                    <a:pt x="8454" y="1"/>
                  </a:moveTo>
                  <a:cubicBezTo>
                    <a:pt x="4288" y="1"/>
                    <a:pt x="0" y="2233"/>
                    <a:pt x="0" y="2233"/>
                  </a:cubicBezTo>
                  <a:cubicBezTo>
                    <a:pt x="0" y="2233"/>
                    <a:pt x="467" y="5201"/>
                    <a:pt x="4870" y="7436"/>
                  </a:cubicBezTo>
                  <a:cubicBezTo>
                    <a:pt x="5903" y="7964"/>
                    <a:pt x="7018" y="8167"/>
                    <a:pt x="8120" y="8167"/>
                  </a:cubicBezTo>
                  <a:cubicBezTo>
                    <a:pt x="11750" y="8167"/>
                    <a:pt x="15244" y="5969"/>
                    <a:pt x="15244" y="5969"/>
                  </a:cubicBezTo>
                  <a:cubicBezTo>
                    <a:pt x="15244" y="5969"/>
                    <a:pt x="13677" y="365"/>
                    <a:pt x="9273" y="31"/>
                  </a:cubicBezTo>
                  <a:cubicBezTo>
                    <a:pt x="9002" y="10"/>
                    <a:pt x="8728" y="1"/>
                    <a:pt x="84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31"/>
            <p:cNvSpPr/>
            <p:nvPr/>
          </p:nvSpPr>
          <p:spPr>
            <a:xfrm>
              <a:off x="284658" y="4402005"/>
              <a:ext cx="160853" cy="46264"/>
            </a:xfrm>
            <a:custGeom>
              <a:avLst/>
              <a:gdLst/>
              <a:ahLst/>
              <a:cxnLst/>
              <a:rect l="l" t="t" r="r" b="b"/>
              <a:pathLst>
                <a:path w="10208" h="2936" extrusionOk="0">
                  <a:moveTo>
                    <a:pt x="234" y="0"/>
                  </a:moveTo>
                  <a:cubicBezTo>
                    <a:pt x="101" y="0"/>
                    <a:pt x="1" y="100"/>
                    <a:pt x="1" y="200"/>
                  </a:cubicBezTo>
                  <a:cubicBezTo>
                    <a:pt x="1" y="334"/>
                    <a:pt x="67" y="434"/>
                    <a:pt x="201" y="434"/>
                  </a:cubicBezTo>
                  <a:cubicBezTo>
                    <a:pt x="267" y="434"/>
                    <a:pt x="7473" y="834"/>
                    <a:pt x="9841" y="2869"/>
                  </a:cubicBezTo>
                  <a:cubicBezTo>
                    <a:pt x="9874" y="2902"/>
                    <a:pt x="9941" y="2936"/>
                    <a:pt x="9974" y="2936"/>
                  </a:cubicBezTo>
                  <a:cubicBezTo>
                    <a:pt x="10041" y="2936"/>
                    <a:pt x="10108" y="2902"/>
                    <a:pt x="10141" y="2869"/>
                  </a:cubicBezTo>
                  <a:cubicBezTo>
                    <a:pt x="10208" y="2769"/>
                    <a:pt x="10208" y="2635"/>
                    <a:pt x="10108" y="2569"/>
                  </a:cubicBezTo>
                  <a:cubicBezTo>
                    <a:pt x="7639" y="434"/>
                    <a:pt x="534" y="34"/>
                    <a:pt x="23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31"/>
            <p:cNvSpPr/>
            <p:nvPr/>
          </p:nvSpPr>
          <p:spPr>
            <a:xfrm>
              <a:off x="538712" y="4690453"/>
              <a:ext cx="238127" cy="128565"/>
            </a:xfrm>
            <a:custGeom>
              <a:avLst/>
              <a:gdLst/>
              <a:ahLst/>
              <a:cxnLst/>
              <a:rect l="l" t="t" r="r" b="b"/>
              <a:pathLst>
                <a:path w="15112" h="8159" extrusionOk="0">
                  <a:moveTo>
                    <a:pt x="7036" y="1"/>
                  </a:moveTo>
                  <a:cubicBezTo>
                    <a:pt x="6612" y="1"/>
                    <a:pt x="6189" y="22"/>
                    <a:pt x="5772" y="70"/>
                  </a:cubicBezTo>
                  <a:cubicBezTo>
                    <a:pt x="1368" y="537"/>
                    <a:pt x="1" y="6174"/>
                    <a:pt x="1" y="6174"/>
                  </a:cubicBezTo>
                  <a:cubicBezTo>
                    <a:pt x="1" y="6174"/>
                    <a:pt x="3376" y="8159"/>
                    <a:pt x="6891" y="8159"/>
                  </a:cubicBezTo>
                  <a:cubicBezTo>
                    <a:pt x="8090" y="8159"/>
                    <a:pt x="9305" y="7928"/>
                    <a:pt x="10408" y="7309"/>
                  </a:cubicBezTo>
                  <a:cubicBezTo>
                    <a:pt x="14745" y="4907"/>
                    <a:pt x="15112" y="1938"/>
                    <a:pt x="15112" y="1938"/>
                  </a:cubicBezTo>
                  <a:cubicBezTo>
                    <a:pt x="15112" y="1938"/>
                    <a:pt x="11046" y="1"/>
                    <a:pt x="70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31"/>
            <p:cNvSpPr/>
            <p:nvPr/>
          </p:nvSpPr>
          <p:spPr>
            <a:xfrm>
              <a:off x="535040" y="4739906"/>
              <a:ext cx="159797" cy="51527"/>
            </a:xfrm>
            <a:custGeom>
              <a:avLst/>
              <a:gdLst/>
              <a:ahLst/>
              <a:cxnLst/>
              <a:rect l="l" t="t" r="r" b="b"/>
              <a:pathLst>
                <a:path w="10141" h="3270" extrusionOk="0">
                  <a:moveTo>
                    <a:pt x="9874" y="1"/>
                  </a:moveTo>
                  <a:cubicBezTo>
                    <a:pt x="9574" y="34"/>
                    <a:pt x="2502" y="701"/>
                    <a:pt x="100" y="2903"/>
                  </a:cubicBezTo>
                  <a:cubicBezTo>
                    <a:pt x="0" y="2970"/>
                    <a:pt x="0" y="3103"/>
                    <a:pt x="67" y="3203"/>
                  </a:cubicBezTo>
                  <a:cubicBezTo>
                    <a:pt x="134" y="3237"/>
                    <a:pt x="167" y="3270"/>
                    <a:pt x="234" y="3270"/>
                  </a:cubicBezTo>
                  <a:cubicBezTo>
                    <a:pt x="267" y="3270"/>
                    <a:pt x="334" y="3237"/>
                    <a:pt x="367" y="3203"/>
                  </a:cubicBezTo>
                  <a:cubicBezTo>
                    <a:pt x="2669" y="1102"/>
                    <a:pt x="9841" y="435"/>
                    <a:pt x="9941" y="435"/>
                  </a:cubicBezTo>
                  <a:cubicBezTo>
                    <a:pt x="10041" y="401"/>
                    <a:pt x="10141" y="301"/>
                    <a:pt x="10107" y="201"/>
                  </a:cubicBezTo>
                  <a:cubicBezTo>
                    <a:pt x="10107" y="68"/>
                    <a:pt x="10007" y="1"/>
                    <a:pt x="987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31"/>
            <p:cNvSpPr/>
            <p:nvPr/>
          </p:nvSpPr>
          <p:spPr>
            <a:xfrm>
              <a:off x="435541" y="4267954"/>
              <a:ext cx="30491" cy="790034"/>
            </a:xfrm>
            <a:custGeom>
              <a:avLst/>
              <a:gdLst/>
              <a:ahLst/>
              <a:cxnLst/>
              <a:rect l="l" t="t" r="r" b="b"/>
              <a:pathLst>
                <a:path w="1935" h="50137" extrusionOk="0">
                  <a:moveTo>
                    <a:pt x="834" y="0"/>
                  </a:moveTo>
                  <a:cubicBezTo>
                    <a:pt x="734" y="0"/>
                    <a:pt x="634" y="67"/>
                    <a:pt x="634" y="200"/>
                  </a:cubicBezTo>
                  <a:cubicBezTo>
                    <a:pt x="634" y="467"/>
                    <a:pt x="0" y="29488"/>
                    <a:pt x="1501" y="49936"/>
                  </a:cubicBezTo>
                  <a:cubicBezTo>
                    <a:pt x="1501" y="50036"/>
                    <a:pt x="1601" y="50136"/>
                    <a:pt x="1701" y="50136"/>
                  </a:cubicBezTo>
                  <a:cubicBezTo>
                    <a:pt x="1735" y="50136"/>
                    <a:pt x="1735" y="50136"/>
                    <a:pt x="1735" y="50103"/>
                  </a:cubicBezTo>
                  <a:cubicBezTo>
                    <a:pt x="1835" y="50103"/>
                    <a:pt x="1935" y="50003"/>
                    <a:pt x="1935" y="49903"/>
                  </a:cubicBezTo>
                  <a:cubicBezTo>
                    <a:pt x="400" y="29455"/>
                    <a:pt x="1034" y="501"/>
                    <a:pt x="1034" y="200"/>
                  </a:cubicBezTo>
                  <a:cubicBezTo>
                    <a:pt x="1034" y="100"/>
                    <a:pt x="967" y="0"/>
                    <a:pt x="83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31"/>
            <p:cNvSpPr/>
            <p:nvPr/>
          </p:nvSpPr>
          <p:spPr>
            <a:xfrm>
              <a:off x="466556" y="4506933"/>
              <a:ext cx="252829" cy="536890"/>
            </a:xfrm>
            <a:custGeom>
              <a:avLst/>
              <a:gdLst/>
              <a:ahLst/>
              <a:cxnLst/>
              <a:rect l="l" t="t" r="r" b="b"/>
              <a:pathLst>
                <a:path w="16045" h="34072" extrusionOk="0">
                  <a:moveTo>
                    <a:pt x="15824" y="1"/>
                  </a:moveTo>
                  <a:cubicBezTo>
                    <a:pt x="15775" y="1"/>
                    <a:pt x="15723" y="17"/>
                    <a:pt x="15678" y="47"/>
                  </a:cubicBezTo>
                  <a:cubicBezTo>
                    <a:pt x="15511" y="147"/>
                    <a:pt x="0" y="11822"/>
                    <a:pt x="3936" y="33905"/>
                  </a:cubicBezTo>
                  <a:cubicBezTo>
                    <a:pt x="3970" y="34005"/>
                    <a:pt x="4036" y="34071"/>
                    <a:pt x="4136" y="34071"/>
                  </a:cubicBezTo>
                  <a:lnTo>
                    <a:pt x="4170" y="34071"/>
                  </a:lnTo>
                  <a:cubicBezTo>
                    <a:pt x="4303" y="34038"/>
                    <a:pt x="4370" y="33938"/>
                    <a:pt x="4370" y="33838"/>
                  </a:cubicBezTo>
                  <a:cubicBezTo>
                    <a:pt x="467" y="11989"/>
                    <a:pt x="15778" y="481"/>
                    <a:pt x="15945" y="381"/>
                  </a:cubicBezTo>
                  <a:cubicBezTo>
                    <a:pt x="16012" y="314"/>
                    <a:pt x="16045" y="180"/>
                    <a:pt x="15978" y="80"/>
                  </a:cubicBezTo>
                  <a:cubicBezTo>
                    <a:pt x="15941" y="25"/>
                    <a:pt x="15885" y="1"/>
                    <a:pt x="1582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31"/>
            <p:cNvSpPr/>
            <p:nvPr/>
          </p:nvSpPr>
          <p:spPr>
            <a:xfrm>
              <a:off x="359201" y="4445470"/>
              <a:ext cx="153604" cy="225569"/>
            </a:xfrm>
            <a:custGeom>
              <a:avLst/>
              <a:gdLst/>
              <a:ahLst/>
              <a:cxnLst/>
              <a:rect l="l" t="t" r="r" b="b"/>
              <a:pathLst>
                <a:path w="9748" h="14315" extrusionOk="0">
                  <a:moveTo>
                    <a:pt x="6378" y="0"/>
                  </a:moveTo>
                  <a:cubicBezTo>
                    <a:pt x="5462" y="0"/>
                    <a:pt x="0" y="5946"/>
                    <a:pt x="541" y="8617"/>
                  </a:cubicBezTo>
                  <a:cubicBezTo>
                    <a:pt x="1075" y="11386"/>
                    <a:pt x="3943" y="14054"/>
                    <a:pt x="3943" y="14054"/>
                  </a:cubicBezTo>
                  <a:cubicBezTo>
                    <a:pt x="4076" y="14232"/>
                    <a:pt x="4280" y="14315"/>
                    <a:pt x="4535" y="14315"/>
                  </a:cubicBezTo>
                  <a:cubicBezTo>
                    <a:pt x="6143" y="14315"/>
                    <a:pt x="9748" y="11028"/>
                    <a:pt x="9748" y="7716"/>
                  </a:cubicBezTo>
                  <a:cubicBezTo>
                    <a:pt x="9748" y="3880"/>
                    <a:pt x="6979" y="678"/>
                    <a:pt x="6479" y="44"/>
                  </a:cubicBezTo>
                  <a:cubicBezTo>
                    <a:pt x="6457" y="15"/>
                    <a:pt x="6423" y="0"/>
                    <a:pt x="63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31"/>
            <p:cNvSpPr/>
            <p:nvPr/>
          </p:nvSpPr>
          <p:spPr>
            <a:xfrm>
              <a:off x="436581" y="4603539"/>
              <a:ext cx="221314" cy="142007"/>
            </a:xfrm>
            <a:custGeom>
              <a:avLst/>
              <a:gdLst/>
              <a:ahLst/>
              <a:cxnLst/>
              <a:rect l="l" t="t" r="r" b="b"/>
              <a:pathLst>
                <a:path w="14045" h="9012" extrusionOk="0">
                  <a:moveTo>
                    <a:pt x="5375" y="1"/>
                  </a:moveTo>
                  <a:cubicBezTo>
                    <a:pt x="1902" y="1"/>
                    <a:pt x="1" y="6026"/>
                    <a:pt x="1" y="6026"/>
                  </a:cubicBezTo>
                  <a:cubicBezTo>
                    <a:pt x="1" y="6026"/>
                    <a:pt x="3389" y="9011"/>
                    <a:pt x="6651" y="9011"/>
                  </a:cubicBezTo>
                  <a:cubicBezTo>
                    <a:pt x="7259" y="9011"/>
                    <a:pt x="7863" y="8907"/>
                    <a:pt x="8440" y="8661"/>
                  </a:cubicBezTo>
                  <a:cubicBezTo>
                    <a:pt x="12076" y="7093"/>
                    <a:pt x="14044" y="3624"/>
                    <a:pt x="13610" y="3391"/>
                  </a:cubicBezTo>
                  <a:cubicBezTo>
                    <a:pt x="13177" y="3157"/>
                    <a:pt x="10008" y="1022"/>
                    <a:pt x="6105" y="88"/>
                  </a:cubicBezTo>
                  <a:cubicBezTo>
                    <a:pt x="5855" y="29"/>
                    <a:pt x="5611" y="1"/>
                    <a:pt x="5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1"/>
            <p:cNvSpPr/>
            <p:nvPr/>
          </p:nvSpPr>
          <p:spPr>
            <a:xfrm>
              <a:off x="376127" y="4695338"/>
              <a:ext cx="169803" cy="192462"/>
            </a:xfrm>
            <a:custGeom>
              <a:avLst/>
              <a:gdLst/>
              <a:ahLst/>
              <a:cxnLst/>
              <a:rect l="l" t="t" r="r" b="b"/>
              <a:pathLst>
                <a:path w="10776" h="12214" extrusionOk="0">
                  <a:moveTo>
                    <a:pt x="3270" y="1"/>
                  </a:moveTo>
                  <a:cubicBezTo>
                    <a:pt x="3270" y="1"/>
                    <a:pt x="1" y="3570"/>
                    <a:pt x="1902" y="7072"/>
                  </a:cubicBezTo>
                  <a:cubicBezTo>
                    <a:pt x="3720" y="10448"/>
                    <a:pt x="7939" y="12213"/>
                    <a:pt x="9363" y="12213"/>
                  </a:cubicBezTo>
                  <a:cubicBezTo>
                    <a:pt x="9402" y="12213"/>
                    <a:pt x="9439" y="12212"/>
                    <a:pt x="9474" y="12209"/>
                  </a:cubicBezTo>
                  <a:cubicBezTo>
                    <a:pt x="10775" y="12109"/>
                    <a:pt x="10408" y="7606"/>
                    <a:pt x="9641" y="4170"/>
                  </a:cubicBezTo>
                  <a:cubicBezTo>
                    <a:pt x="8974" y="1135"/>
                    <a:pt x="3270" y="1"/>
                    <a:pt x="32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1"/>
            <p:cNvSpPr/>
            <p:nvPr/>
          </p:nvSpPr>
          <p:spPr>
            <a:xfrm>
              <a:off x="246283" y="4681123"/>
              <a:ext cx="179777" cy="155243"/>
            </a:xfrm>
            <a:custGeom>
              <a:avLst/>
              <a:gdLst/>
              <a:ahLst/>
              <a:cxnLst/>
              <a:rect l="l" t="t" r="r" b="b"/>
              <a:pathLst>
                <a:path w="11409" h="9852" extrusionOk="0">
                  <a:moveTo>
                    <a:pt x="7243" y="0"/>
                  </a:moveTo>
                  <a:cubicBezTo>
                    <a:pt x="6240" y="0"/>
                    <a:pt x="5177" y="257"/>
                    <a:pt x="4203" y="1003"/>
                  </a:cubicBezTo>
                  <a:cubicBezTo>
                    <a:pt x="1068" y="3404"/>
                    <a:pt x="0" y="8008"/>
                    <a:pt x="301" y="9275"/>
                  </a:cubicBezTo>
                  <a:cubicBezTo>
                    <a:pt x="397" y="9682"/>
                    <a:pt x="912" y="9852"/>
                    <a:pt x="1677" y="9852"/>
                  </a:cubicBezTo>
                  <a:cubicBezTo>
                    <a:pt x="3295" y="9852"/>
                    <a:pt x="6030" y="9091"/>
                    <a:pt x="8273" y="8208"/>
                  </a:cubicBezTo>
                  <a:cubicBezTo>
                    <a:pt x="11142" y="7074"/>
                    <a:pt x="11409" y="1270"/>
                    <a:pt x="11409" y="1270"/>
                  </a:cubicBezTo>
                  <a:cubicBezTo>
                    <a:pt x="11409" y="1270"/>
                    <a:pt x="9473" y="0"/>
                    <a:pt x="7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31"/>
            <p:cNvSpPr/>
            <p:nvPr/>
          </p:nvSpPr>
          <p:spPr>
            <a:xfrm>
              <a:off x="208428" y="4562375"/>
              <a:ext cx="211844" cy="143094"/>
            </a:xfrm>
            <a:custGeom>
              <a:avLst/>
              <a:gdLst/>
              <a:ahLst/>
              <a:cxnLst/>
              <a:rect l="l" t="t" r="r" b="b"/>
              <a:pathLst>
                <a:path w="13444" h="9081" extrusionOk="0">
                  <a:moveTo>
                    <a:pt x="4306" y="0"/>
                  </a:moveTo>
                  <a:cubicBezTo>
                    <a:pt x="2815" y="0"/>
                    <a:pt x="1596" y="266"/>
                    <a:pt x="1102" y="565"/>
                  </a:cubicBezTo>
                  <a:cubicBezTo>
                    <a:pt x="1" y="1266"/>
                    <a:pt x="2369" y="5069"/>
                    <a:pt x="4637" y="7770"/>
                  </a:cubicBezTo>
                  <a:cubicBezTo>
                    <a:pt x="5485" y="8788"/>
                    <a:pt x="6979" y="9081"/>
                    <a:pt x="8420" y="9081"/>
                  </a:cubicBezTo>
                  <a:cubicBezTo>
                    <a:pt x="10381" y="9081"/>
                    <a:pt x="12243" y="8538"/>
                    <a:pt x="12243" y="8538"/>
                  </a:cubicBezTo>
                  <a:cubicBezTo>
                    <a:pt x="12243" y="8538"/>
                    <a:pt x="13444" y="3834"/>
                    <a:pt x="10175" y="1633"/>
                  </a:cubicBezTo>
                  <a:cubicBezTo>
                    <a:pt x="8373" y="401"/>
                    <a:pt x="6135" y="0"/>
                    <a:pt x="43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31"/>
            <p:cNvSpPr/>
            <p:nvPr/>
          </p:nvSpPr>
          <p:spPr>
            <a:xfrm>
              <a:off x="366671" y="4576527"/>
              <a:ext cx="41537" cy="63093"/>
            </a:xfrm>
            <a:custGeom>
              <a:avLst/>
              <a:gdLst/>
              <a:ahLst/>
              <a:cxnLst/>
              <a:rect l="l" t="t" r="r" b="b"/>
              <a:pathLst>
                <a:path w="2636" h="4004" extrusionOk="0">
                  <a:moveTo>
                    <a:pt x="300" y="1"/>
                  </a:moveTo>
                  <a:cubicBezTo>
                    <a:pt x="167" y="1"/>
                    <a:pt x="67" y="101"/>
                    <a:pt x="67" y="201"/>
                  </a:cubicBezTo>
                  <a:cubicBezTo>
                    <a:pt x="67" y="301"/>
                    <a:pt x="0" y="2169"/>
                    <a:pt x="2269" y="3970"/>
                  </a:cubicBezTo>
                  <a:cubicBezTo>
                    <a:pt x="2302" y="4004"/>
                    <a:pt x="2369" y="4004"/>
                    <a:pt x="2402" y="4004"/>
                  </a:cubicBezTo>
                  <a:cubicBezTo>
                    <a:pt x="2469" y="4004"/>
                    <a:pt x="2535" y="3970"/>
                    <a:pt x="2569" y="3937"/>
                  </a:cubicBezTo>
                  <a:cubicBezTo>
                    <a:pt x="2635" y="3837"/>
                    <a:pt x="2635" y="3704"/>
                    <a:pt x="2535" y="3637"/>
                  </a:cubicBezTo>
                  <a:cubicBezTo>
                    <a:pt x="434" y="1969"/>
                    <a:pt x="501" y="234"/>
                    <a:pt x="501" y="234"/>
                  </a:cubicBezTo>
                  <a:cubicBezTo>
                    <a:pt x="501" y="134"/>
                    <a:pt x="401" y="34"/>
                    <a:pt x="30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31"/>
            <p:cNvSpPr/>
            <p:nvPr/>
          </p:nvSpPr>
          <p:spPr>
            <a:xfrm>
              <a:off x="297281" y="4677451"/>
              <a:ext cx="93048" cy="31562"/>
            </a:xfrm>
            <a:custGeom>
              <a:avLst/>
              <a:gdLst/>
              <a:ahLst/>
              <a:cxnLst/>
              <a:rect l="l" t="t" r="r" b="b"/>
              <a:pathLst>
                <a:path w="5905" h="2003" extrusionOk="0">
                  <a:moveTo>
                    <a:pt x="5652" y="0"/>
                  </a:moveTo>
                  <a:cubicBezTo>
                    <a:pt x="5613" y="0"/>
                    <a:pt x="5573" y="11"/>
                    <a:pt x="5537" y="35"/>
                  </a:cubicBezTo>
                  <a:cubicBezTo>
                    <a:pt x="3496" y="1473"/>
                    <a:pt x="1033" y="1572"/>
                    <a:pt x="371" y="1572"/>
                  </a:cubicBezTo>
                  <a:cubicBezTo>
                    <a:pt x="265" y="1572"/>
                    <a:pt x="205" y="1569"/>
                    <a:pt x="200" y="1569"/>
                  </a:cubicBezTo>
                  <a:cubicBezTo>
                    <a:pt x="100" y="1569"/>
                    <a:pt x="0" y="1669"/>
                    <a:pt x="0" y="1769"/>
                  </a:cubicBezTo>
                  <a:cubicBezTo>
                    <a:pt x="0" y="1903"/>
                    <a:pt x="67" y="1970"/>
                    <a:pt x="200" y="2003"/>
                  </a:cubicBezTo>
                  <a:lnTo>
                    <a:pt x="400" y="2003"/>
                  </a:lnTo>
                  <a:cubicBezTo>
                    <a:pt x="1168" y="2003"/>
                    <a:pt x="3636" y="1869"/>
                    <a:pt x="5804" y="368"/>
                  </a:cubicBezTo>
                  <a:cubicBezTo>
                    <a:pt x="5871" y="302"/>
                    <a:pt x="5904" y="202"/>
                    <a:pt x="5838" y="102"/>
                  </a:cubicBezTo>
                  <a:cubicBezTo>
                    <a:pt x="5795" y="37"/>
                    <a:pt x="5724" y="0"/>
                    <a:pt x="565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1"/>
            <p:cNvSpPr/>
            <p:nvPr/>
          </p:nvSpPr>
          <p:spPr>
            <a:xfrm>
              <a:off x="392959" y="4711492"/>
              <a:ext cx="27875" cy="79528"/>
            </a:xfrm>
            <a:custGeom>
              <a:avLst/>
              <a:gdLst/>
              <a:ahLst/>
              <a:cxnLst/>
              <a:rect l="l" t="t" r="r" b="b"/>
              <a:pathLst>
                <a:path w="1769" h="5047" extrusionOk="0">
                  <a:moveTo>
                    <a:pt x="1535" y="1"/>
                  </a:moveTo>
                  <a:cubicBezTo>
                    <a:pt x="1514" y="1"/>
                    <a:pt x="1491" y="4"/>
                    <a:pt x="1468" y="10"/>
                  </a:cubicBezTo>
                  <a:cubicBezTo>
                    <a:pt x="0" y="510"/>
                    <a:pt x="100" y="4413"/>
                    <a:pt x="134" y="4846"/>
                  </a:cubicBezTo>
                  <a:cubicBezTo>
                    <a:pt x="134" y="4947"/>
                    <a:pt x="234" y="5047"/>
                    <a:pt x="334" y="5047"/>
                  </a:cubicBezTo>
                  <a:cubicBezTo>
                    <a:pt x="467" y="5047"/>
                    <a:pt x="567" y="4947"/>
                    <a:pt x="534" y="4846"/>
                  </a:cubicBezTo>
                  <a:cubicBezTo>
                    <a:pt x="500" y="3279"/>
                    <a:pt x="734" y="710"/>
                    <a:pt x="1601" y="410"/>
                  </a:cubicBezTo>
                  <a:cubicBezTo>
                    <a:pt x="1735" y="377"/>
                    <a:pt x="1768" y="243"/>
                    <a:pt x="1735" y="143"/>
                  </a:cubicBezTo>
                  <a:cubicBezTo>
                    <a:pt x="1707" y="61"/>
                    <a:pt x="1635" y="1"/>
                    <a:pt x="1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31"/>
            <p:cNvSpPr/>
            <p:nvPr/>
          </p:nvSpPr>
          <p:spPr>
            <a:xfrm>
              <a:off x="453413" y="4697702"/>
              <a:ext cx="69396" cy="47068"/>
            </a:xfrm>
            <a:custGeom>
              <a:avLst/>
              <a:gdLst/>
              <a:ahLst/>
              <a:cxnLst/>
              <a:rect l="l" t="t" r="r" b="b"/>
              <a:pathLst>
                <a:path w="4404" h="2987" extrusionOk="0">
                  <a:moveTo>
                    <a:pt x="578" y="0"/>
                  </a:moveTo>
                  <a:cubicBezTo>
                    <a:pt x="439" y="0"/>
                    <a:pt x="302" y="16"/>
                    <a:pt x="167" y="51"/>
                  </a:cubicBezTo>
                  <a:cubicBezTo>
                    <a:pt x="67" y="84"/>
                    <a:pt x="0" y="184"/>
                    <a:pt x="34" y="284"/>
                  </a:cubicBezTo>
                  <a:cubicBezTo>
                    <a:pt x="61" y="395"/>
                    <a:pt x="135" y="460"/>
                    <a:pt x="216" y="460"/>
                  </a:cubicBezTo>
                  <a:cubicBezTo>
                    <a:pt x="233" y="460"/>
                    <a:pt x="250" y="457"/>
                    <a:pt x="267" y="451"/>
                  </a:cubicBezTo>
                  <a:cubicBezTo>
                    <a:pt x="370" y="425"/>
                    <a:pt x="476" y="412"/>
                    <a:pt x="584" y="412"/>
                  </a:cubicBezTo>
                  <a:cubicBezTo>
                    <a:pt x="2111" y="412"/>
                    <a:pt x="4003" y="2888"/>
                    <a:pt x="4003" y="2919"/>
                  </a:cubicBezTo>
                  <a:cubicBezTo>
                    <a:pt x="4070" y="2953"/>
                    <a:pt x="4136" y="2986"/>
                    <a:pt x="4170" y="2986"/>
                  </a:cubicBezTo>
                  <a:cubicBezTo>
                    <a:pt x="4237" y="2986"/>
                    <a:pt x="4270" y="2986"/>
                    <a:pt x="4303" y="2953"/>
                  </a:cubicBezTo>
                  <a:cubicBezTo>
                    <a:pt x="4403" y="2886"/>
                    <a:pt x="4403" y="2753"/>
                    <a:pt x="4337" y="2653"/>
                  </a:cubicBezTo>
                  <a:cubicBezTo>
                    <a:pt x="4275" y="2529"/>
                    <a:pt x="2323" y="0"/>
                    <a:pt x="57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1"/>
            <p:cNvSpPr/>
            <p:nvPr/>
          </p:nvSpPr>
          <p:spPr>
            <a:xfrm>
              <a:off x="452877" y="4598480"/>
              <a:ext cx="55734" cy="53765"/>
            </a:xfrm>
            <a:custGeom>
              <a:avLst/>
              <a:gdLst/>
              <a:ahLst/>
              <a:cxnLst/>
              <a:rect l="l" t="t" r="r" b="b"/>
              <a:pathLst>
                <a:path w="3537" h="3412" extrusionOk="0">
                  <a:moveTo>
                    <a:pt x="3304" y="0"/>
                  </a:moveTo>
                  <a:cubicBezTo>
                    <a:pt x="3204" y="0"/>
                    <a:pt x="3131" y="65"/>
                    <a:pt x="3103" y="176"/>
                  </a:cubicBezTo>
                  <a:cubicBezTo>
                    <a:pt x="3103" y="209"/>
                    <a:pt x="2436" y="2677"/>
                    <a:pt x="201" y="3011"/>
                  </a:cubicBezTo>
                  <a:cubicBezTo>
                    <a:pt x="68" y="3011"/>
                    <a:pt x="1" y="3111"/>
                    <a:pt x="34" y="3245"/>
                  </a:cubicBezTo>
                  <a:cubicBezTo>
                    <a:pt x="34" y="3345"/>
                    <a:pt x="134" y="3411"/>
                    <a:pt x="234" y="3411"/>
                  </a:cubicBezTo>
                  <a:lnTo>
                    <a:pt x="268" y="3411"/>
                  </a:lnTo>
                  <a:cubicBezTo>
                    <a:pt x="2769" y="3044"/>
                    <a:pt x="3470" y="376"/>
                    <a:pt x="3503" y="276"/>
                  </a:cubicBezTo>
                  <a:cubicBezTo>
                    <a:pt x="3537" y="176"/>
                    <a:pt x="3470" y="42"/>
                    <a:pt x="3370" y="9"/>
                  </a:cubicBezTo>
                  <a:cubicBezTo>
                    <a:pt x="3347" y="3"/>
                    <a:pt x="3325" y="0"/>
                    <a:pt x="330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31"/>
            <p:cNvSpPr/>
            <p:nvPr/>
          </p:nvSpPr>
          <p:spPr>
            <a:xfrm>
              <a:off x="432374" y="4589544"/>
              <a:ext cx="17365" cy="52709"/>
            </a:xfrm>
            <a:custGeom>
              <a:avLst/>
              <a:gdLst/>
              <a:ahLst/>
              <a:cxnLst/>
              <a:rect l="l" t="t" r="r" b="b"/>
              <a:pathLst>
                <a:path w="1102" h="3345" extrusionOk="0">
                  <a:moveTo>
                    <a:pt x="879" y="0"/>
                  </a:moveTo>
                  <a:cubicBezTo>
                    <a:pt x="791" y="0"/>
                    <a:pt x="696" y="60"/>
                    <a:pt x="668" y="142"/>
                  </a:cubicBezTo>
                  <a:cubicBezTo>
                    <a:pt x="635" y="209"/>
                    <a:pt x="1" y="2177"/>
                    <a:pt x="101" y="3178"/>
                  </a:cubicBezTo>
                  <a:cubicBezTo>
                    <a:pt x="101" y="3278"/>
                    <a:pt x="201" y="3345"/>
                    <a:pt x="301" y="3345"/>
                  </a:cubicBezTo>
                  <a:lnTo>
                    <a:pt x="334" y="3345"/>
                  </a:lnTo>
                  <a:cubicBezTo>
                    <a:pt x="435" y="3345"/>
                    <a:pt x="501" y="3244"/>
                    <a:pt x="501" y="3144"/>
                  </a:cubicBezTo>
                  <a:cubicBezTo>
                    <a:pt x="401" y="2244"/>
                    <a:pt x="1068" y="276"/>
                    <a:pt x="1068" y="276"/>
                  </a:cubicBezTo>
                  <a:cubicBezTo>
                    <a:pt x="1102" y="176"/>
                    <a:pt x="1035" y="42"/>
                    <a:pt x="935" y="9"/>
                  </a:cubicBezTo>
                  <a:cubicBezTo>
                    <a:pt x="917" y="3"/>
                    <a:pt x="898" y="0"/>
                    <a:pt x="87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1"/>
            <p:cNvSpPr/>
            <p:nvPr/>
          </p:nvSpPr>
          <p:spPr>
            <a:xfrm>
              <a:off x="440269" y="4707930"/>
              <a:ext cx="29971" cy="64165"/>
            </a:xfrm>
            <a:custGeom>
              <a:avLst/>
              <a:gdLst/>
              <a:ahLst/>
              <a:cxnLst/>
              <a:rect l="l" t="t" r="r" b="b"/>
              <a:pathLst>
                <a:path w="1902" h="4072" extrusionOk="0">
                  <a:moveTo>
                    <a:pt x="247" y="1"/>
                  </a:moveTo>
                  <a:cubicBezTo>
                    <a:pt x="209" y="1"/>
                    <a:pt x="169" y="12"/>
                    <a:pt x="134" y="36"/>
                  </a:cubicBezTo>
                  <a:cubicBezTo>
                    <a:pt x="34" y="69"/>
                    <a:pt x="0" y="202"/>
                    <a:pt x="34" y="302"/>
                  </a:cubicBezTo>
                  <a:cubicBezTo>
                    <a:pt x="434" y="1036"/>
                    <a:pt x="1501" y="3138"/>
                    <a:pt x="1435" y="3838"/>
                  </a:cubicBezTo>
                  <a:cubicBezTo>
                    <a:pt x="1435" y="3972"/>
                    <a:pt x="1535" y="4072"/>
                    <a:pt x="1635" y="4072"/>
                  </a:cubicBezTo>
                  <a:cubicBezTo>
                    <a:pt x="1768" y="4072"/>
                    <a:pt x="1868" y="4005"/>
                    <a:pt x="1868" y="3872"/>
                  </a:cubicBezTo>
                  <a:cubicBezTo>
                    <a:pt x="1902" y="2938"/>
                    <a:pt x="567" y="402"/>
                    <a:pt x="401" y="102"/>
                  </a:cubicBezTo>
                  <a:cubicBezTo>
                    <a:pt x="379"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1"/>
            <p:cNvSpPr/>
            <p:nvPr/>
          </p:nvSpPr>
          <p:spPr>
            <a:xfrm>
              <a:off x="357200" y="4693573"/>
              <a:ext cx="47856" cy="37519"/>
            </a:xfrm>
            <a:custGeom>
              <a:avLst/>
              <a:gdLst/>
              <a:ahLst/>
              <a:cxnLst/>
              <a:rect l="l" t="t" r="r" b="b"/>
              <a:pathLst>
                <a:path w="3037" h="2381" extrusionOk="0">
                  <a:moveTo>
                    <a:pt x="2790" y="0"/>
                  </a:moveTo>
                  <a:cubicBezTo>
                    <a:pt x="2709" y="0"/>
                    <a:pt x="2628" y="38"/>
                    <a:pt x="2603" y="113"/>
                  </a:cubicBezTo>
                  <a:cubicBezTo>
                    <a:pt x="2236" y="1113"/>
                    <a:pt x="201" y="1981"/>
                    <a:pt x="168" y="1981"/>
                  </a:cubicBezTo>
                  <a:cubicBezTo>
                    <a:pt x="68" y="2047"/>
                    <a:pt x="1" y="2147"/>
                    <a:pt x="68" y="2281"/>
                  </a:cubicBezTo>
                  <a:cubicBezTo>
                    <a:pt x="101" y="2348"/>
                    <a:pt x="168" y="2381"/>
                    <a:pt x="234" y="2381"/>
                  </a:cubicBezTo>
                  <a:lnTo>
                    <a:pt x="334" y="2381"/>
                  </a:lnTo>
                  <a:cubicBezTo>
                    <a:pt x="434" y="2348"/>
                    <a:pt x="2536" y="1447"/>
                    <a:pt x="3003" y="279"/>
                  </a:cubicBezTo>
                  <a:cubicBezTo>
                    <a:pt x="3036" y="179"/>
                    <a:pt x="2970" y="46"/>
                    <a:pt x="2870" y="13"/>
                  </a:cubicBezTo>
                  <a:cubicBezTo>
                    <a:pt x="2845" y="4"/>
                    <a:pt x="2817" y="0"/>
                    <a:pt x="279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1"/>
            <p:cNvSpPr/>
            <p:nvPr/>
          </p:nvSpPr>
          <p:spPr>
            <a:xfrm>
              <a:off x="460773" y="4659911"/>
              <a:ext cx="49416" cy="15994"/>
            </a:xfrm>
            <a:custGeom>
              <a:avLst/>
              <a:gdLst/>
              <a:ahLst/>
              <a:cxnLst/>
              <a:rect l="l" t="t" r="r" b="b"/>
              <a:pathLst>
                <a:path w="3136" h="1015" extrusionOk="0">
                  <a:moveTo>
                    <a:pt x="2914" y="1"/>
                  </a:moveTo>
                  <a:cubicBezTo>
                    <a:pt x="2856" y="1"/>
                    <a:pt x="2791" y="25"/>
                    <a:pt x="2735" y="80"/>
                  </a:cubicBezTo>
                  <a:cubicBezTo>
                    <a:pt x="2709" y="107"/>
                    <a:pt x="2254" y="583"/>
                    <a:pt x="1183" y="583"/>
                  </a:cubicBezTo>
                  <a:cubicBezTo>
                    <a:pt x="917" y="583"/>
                    <a:pt x="612" y="554"/>
                    <a:pt x="267" y="481"/>
                  </a:cubicBezTo>
                  <a:cubicBezTo>
                    <a:pt x="167" y="481"/>
                    <a:pt x="34" y="547"/>
                    <a:pt x="34" y="647"/>
                  </a:cubicBezTo>
                  <a:cubicBezTo>
                    <a:pt x="0" y="781"/>
                    <a:pt x="67" y="881"/>
                    <a:pt x="200" y="914"/>
                  </a:cubicBezTo>
                  <a:cubicBezTo>
                    <a:pt x="534" y="981"/>
                    <a:pt x="834" y="1014"/>
                    <a:pt x="1134" y="1014"/>
                  </a:cubicBezTo>
                  <a:cubicBezTo>
                    <a:pt x="2435" y="1014"/>
                    <a:pt x="3036" y="381"/>
                    <a:pt x="3036" y="347"/>
                  </a:cubicBezTo>
                  <a:cubicBezTo>
                    <a:pt x="3136" y="281"/>
                    <a:pt x="3136" y="147"/>
                    <a:pt x="3036" y="47"/>
                  </a:cubicBezTo>
                  <a:cubicBezTo>
                    <a:pt x="3006" y="17"/>
                    <a:pt x="2962" y="1"/>
                    <a:pt x="2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1"/>
            <p:cNvSpPr/>
            <p:nvPr/>
          </p:nvSpPr>
          <p:spPr>
            <a:xfrm>
              <a:off x="330913" y="4640006"/>
              <a:ext cx="62053" cy="23810"/>
            </a:xfrm>
            <a:custGeom>
              <a:avLst/>
              <a:gdLst/>
              <a:ahLst/>
              <a:cxnLst/>
              <a:rect l="l" t="t" r="r" b="b"/>
              <a:pathLst>
                <a:path w="3938" h="1511" extrusionOk="0">
                  <a:moveTo>
                    <a:pt x="202" y="1"/>
                  </a:moveTo>
                  <a:cubicBezTo>
                    <a:pt x="102" y="1"/>
                    <a:pt x="29" y="65"/>
                    <a:pt x="1" y="176"/>
                  </a:cubicBezTo>
                  <a:cubicBezTo>
                    <a:pt x="1" y="276"/>
                    <a:pt x="68" y="409"/>
                    <a:pt x="168" y="409"/>
                  </a:cubicBezTo>
                  <a:cubicBezTo>
                    <a:pt x="201" y="409"/>
                    <a:pt x="2836" y="1010"/>
                    <a:pt x="3570" y="1477"/>
                  </a:cubicBezTo>
                  <a:cubicBezTo>
                    <a:pt x="3637" y="1510"/>
                    <a:pt x="3670" y="1510"/>
                    <a:pt x="3704" y="1510"/>
                  </a:cubicBezTo>
                  <a:cubicBezTo>
                    <a:pt x="3770" y="1510"/>
                    <a:pt x="3837" y="1477"/>
                    <a:pt x="3870" y="1410"/>
                  </a:cubicBezTo>
                  <a:cubicBezTo>
                    <a:pt x="3937" y="1310"/>
                    <a:pt x="3904" y="1210"/>
                    <a:pt x="3804" y="1143"/>
                  </a:cubicBezTo>
                  <a:cubicBezTo>
                    <a:pt x="3003" y="610"/>
                    <a:pt x="368" y="42"/>
                    <a:pt x="268" y="9"/>
                  </a:cubicBezTo>
                  <a:cubicBezTo>
                    <a:pt x="245" y="3"/>
                    <a:pt x="223" y="1"/>
                    <a:pt x="20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1"/>
            <p:cNvSpPr/>
            <p:nvPr/>
          </p:nvSpPr>
          <p:spPr>
            <a:xfrm>
              <a:off x="371399" y="4632363"/>
              <a:ext cx="105796" cy="86367"/>
            </a:xfrm>
            <a:custGeom>
              <a:avLst/>
              <a:gdLst/>
              <a:ahLst/>
              <a:cxnLst/>
              <a:rect l="l" t="t" r="r" b="b"/>
              <a:pathLst>
                <a:path w="6714" h="5481" extrusionOk="0">
                  <a:moveTo>
                    <a:pt x="3588" y="0"/>
                  </a:moveTo>
                  <a:cubicBezTo>
                    <a:pt x="2894" y="0"/>
                    <a:pt x="2335" y="161"/>
                    <a:pt x="2335" y="161"/>
                  </a:cubicBezTo>
                  <a:cubicBezTo>
                    <a:pt x="34" y="861"/>
                    <a:pt x="0" y="4130"/>
                    <a:pt x="2903" y="5231"/>
                  </a:cubicBezTo>
                  <a:cubicBezTo>
                    <a:pt x="3362" y="5403"/>
                    <a:pt x="3775" y="5481"/>
                    <a:pt x="4140" y="5481"/>
                  </a:cubicBezTo>
                  <a:cubicBezTo>
                    <a:pt x="6107" y="5481"/>
                    <a:pt x="6713" y="3234"/>
                    <a:pt x="6038" y="1461"/>
                  </a:cubicBezTo>
                  <a:cubicBezTo>
                    <a:pt x="5589" y="263"/>
                    <a:pt x="4477" y="0"/>
                    <a:pt x="3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1"/>
            <p:cNvSpPr/>
            <p:nvPr/>
          </p:nvSpPr>
          <p:spPr>
            <a:xfrm>
              <a:off x="399783" y="4647303"/>
              <a:ext cx="23668" cy="15978"/>
            </a:xfrm>
            <a:custGeom>
              <a:avLst/>
              <a:gdLst/>
              <a:ahLst/>
              <a:cxnLst/>
              <a:rect l="l" t="t" r="r" b="b"/>
              <a:pathLst>
                <a:path w="1502" h="1014" extrusionOk="0">
                  <a:moveTo>
                    <a:pt x="784" y="0"/>
                  </a:moveTo>
                  <a:cubicBezTo>
                    <a:pt x="700" y="0"/>
                    <a:pt x="617" y="15"/>
                    <a:pt x="534" y="46"/>
                  </a:cubicBezTo>
                  <a:cubicBezTo>
                    <a:pt x="134" y="213"/>
                    <a:pt x="34" y="714"/>
                    <a:pt x="34" y="747"/>
                  </a:cubicBezTo>
                  <a:cubicBezTo>
                    <a:pt x="1" y="880"/>
                    <a:pt x="67" y="980"/>
                    <a:pt x="201" y="1014"/>
                  </a:cubicBezTo>
                  <a:lnTo>
                    <a:pt x="234" y="1014"/>
                  </a:lnTo>
                  <a:cubicBezTo>
                    <a:pt x="334" y="1014"/>
                    <a:pt x="434" y="947"/>
                    <a:pt x="434" y="847"/>
                  </a:cubicBezTo>
                  <a:cubicBezTo>
                    <a:pt x="468" y="747"/>
                    <a:pt x="534" y="480"/>
                    <a:pt x="701" y="413"/>
                  </a:cubicBezTo>
                  <a:cubicBezTo>
                    <a:pt x="720" y="409"/>
                    <a:pt x="739" y="407"/>
                    <a:pt x="759" y="407"/>
                  </a:cubicBezTo>
                  <a:cubicBezTo>
                    <a:pt x="888" y="407"/>
                    <a:pt x="1053" y="489"/>
                    <a:pt x="1168" y="547"/>
                  </a:cubicBezTo>
                  <a:cubicBezTo>
                    <a:pt x="1198" y="577"/>
                    <a:pt x="1242" y="593"/>
                    <a:pt x="1287" y="593"/>
                  </a:cubicBezTo>
                  <a:cubicBezTo>
                    <a:pt x="1341" y="593"/>
                    <a:pt x="1398" y="569"/>
                    <a:pt x="1435" y="513"/>
                  </a:cubicBezTo>
                  <a:cubicBezTo>
                    <a:pt x="1502" y="413"/>
                    <a:pt x="1502" y="280"/>
                    <a:pt x="1402" y="213"/>
                  </a:cubicBezTo>
                  <a:cubicBezTo>
                    <a:pt x="1171" y="75"/>
                    <a:pt x="973" y="0"/>
                    <a:pt x="78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1"/>
            <p:cNvSpPr/>
            <p:nvPr/>
          </p:nvSpPr>
          <p:spPr>
            <a:xfrm>
              <a:off x="430278" y="4649951"/>
              <a:ext cx="23668" cy="15962"/>
            </a:xfrm>
            <a:custGeom>
              <a:avLst/>
              <a:gdLst/>
              <a:ahLst/>
              <a:cxnLst/>
              <a:rect l="l" t="t" r="r" b="b"/>
              <a:pathLst>
                <a:path w="1502" h="1013" extrusionOk="0">
                  <a:moveTo>
                    <a:pt x="761" y="0"/>
                  </a:moveTo>
                  <a:cubicBezTo>
                    <a:pt x="680" y="0"/>
                    <a:pt x="604" y="15"/>
                    <a:pt x="534" y="45"/>
                  </a:cubicBezTo>
                  <a:cubicBezTo>
                    <a:pt x="134" y="212"/>
                    <a:pt x="34" y="712"/>
                    <a:pt x="34" y="779"/>
                  </a:cubicBezTo>
                  <a:cubicBezTo>
                    <a:pt x="0" y="879"/>
                    <a:pt x="67" y="979"/>
                    <a:pt x="167" y="1013"/>
                  </a:cubicBezTo>
                  <a:lnTo>
                    <a:pt x="234" y="1013"/>
                  </a:lnTo>
                  <a:cubicBezTo>
                    <a:pt x="334" y="1013"/>
                    <a:pt x="401" y="946"/>
                    <a:pt x="434" y="846"/>
                  </a:cubicBezTo>
                  <a:cubicBezTo>
                    <a:pt x="434" y="746"/>
                    <a:pt x="534" y="512"/>
                    <a:pt x="701" y="446"/>
                  </a:cubicBezTo>
                  <a:cubicBezTo>
                    <a:pt x="731" y="430"/>
                    <a:pt x="763" y="424"/>
                    <a:pt x="796" y="424"/>
                  </a:cubicBezTo>
                  <a:cubicBezTo>
                    <a:pt x="908" y="424"/>
                    <a:pt x="1031" y="501"/>
                    <a:pt x="1135" y="579"/>
                  </a:cubicBezTo>
                  <a:cubicBezTo>
                    <a:pt x="1170" y="603"/>
                    <a:pt x="1210" y="614"/>
                    <a:pt x="1249" y="614"/>
                  </a:cubicBezTo>
                  <a:cubicBezTo>
                    <a:pt x="1321" y="614"/>
                    <a:pt x="1392" y="577"/>
                    <a:pt x="1435" y="512"/>
                  </a:cubicBezTo>
                  <a:cubicBezTo>
                    <a:pt x="1502" y="412"/>
                    <a:pt x="1468" y="312"/>
                    <a:pt x="1368" y="245"/>
                  </a:cubicBezTo>
                  <a:cubicBezTo>
                    <a:pt x="1158" y="82"/>
                    <a:pt x="948" y="0"/>
                    <a:pt x="76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31"/>
            <p:cNvSpPr/>
            <p:nvPr/>
          </p:nvSpPr>
          <p:spPr>
            <a:xfrm>
              <a:off x="436581" y="4668326"/>
              <a:ext cx="23668" cy="15994"/>
            </a:xfrm>
            <a:custGeom>
              <a:avLst/>
              <a:gdLst/>
              <a:ahLst/>
              <a:cxnLst/>
              <a:rect l="l" t="t" r="r" b="b"/>
              <a:pathLst>
                <a:path w="1502" h="1015" extrusionOk="0">
                  <a:moveTo>
                    <a:pt x="769" y="1"/>
                  </a:moveTo>
                  <a:cubicBezTo>
                    <a:pt x="685" y="1"/>
                    <a:pt x="607" y="16"/>
                    <a:pt x="534" y="47"/>
                  </a:cubicBezTo>
                  <a:cubicBezTo>
                    <a:pt x="134" y="214"/>
                    <a:pt x="34" y="714"/>
                    <a:pt x="1" y="747"/>
                  </a:cubicBezTo>
                  <a:cubicBezTo>
                    <a:pt x="1" y="881"/>
                    <a:pt x="67" y="981"/>
                    <a:pt x="168" y="1014"/>
                  </a:cubicBezTo>
                  <a:lnTo>
                    <a:pt x="201" y="1014"/>
                  </a:lnTo>
                  <a:cubicBezTo>
                    <a:pt x="301" y="1014"/>
                    <a:pt x="401" y="947"/>
                    <a:pt x="401" y="847"/>
                  </a:cubicBezTo>
                  <a:cubicBezTo>
                    <a:pt x="434" y="747"/>
                    <a:pt x="534" y="514"/>
                    <a:pt x="668" y="447"/>
                  </a:cubicBezTo>
                  <a:cubicBezTo>
                    <a:pt x="698" y="432"/>
                    <a:pt x="731" y="425"/>
                    <a:pt x="767" y="425"/>
                  </a:cubicBezTo>
                  <a:cubicBezTo>
                    <a:pt x="888" y="425"/>
                    <a:pt x="1032" y="503"/>
                    <a:pt x="1135" y="580"/>
                  </a:cubicBezTo>
                  <a:cubicBezTo>
                    <a:pt x="1170" y="604"/>
                    <a:pt x="1210" y="615"/>
                    <a:pt x="1249" y="615"/>
                  </a:cubicBezTo>
                  <a:cubicBezTo>
                    <a:pt x="1321" y="615"/>
                    <a:pt x="1392" y="578"/>
                    <a:pt x="1435" y="514"/>
                  </a:cubicBezTo>
                  <a:cubicBezTo>
                    <a:pt x="1502" y="414"/>
                    <a:pt x="1468" y="280"/>
                    <a:pt x="1368" y="214"/>
                  </a:cubicBezTo>
                  <a:cubicBezTo>
                    <a:pt x="1161" y="75"/>
                    <a:pt x="954" y="1"/>
                    <a:pt x="7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31"/>
            <p:cNvSpPr/>
            <p:nvPr/>
          </p:nvSpPr>
          <p:spPr>
            <a:xfrm>
              <a:off x="407142" y="4687789"/>
              <a:ext cx="23668" cy="15978"/>
            </a:xfrm>
            <a:custGeom>
              <a:avLst/>
              <a:gdLst/>
              <a:ahLst/>
              <a:cxnLst/>
              <a:rect l="l" t="t" r="r" b="b"/>
              <a:pathLst>
                <a:path w="1502" h="1014" extrusionOk="0">
                  <a:moveTo>
                    <a:pt x="761" y="1"/>
                  </a:moveTo>
                  <a:cubicBezTo>
                    <a:pt x="681" y="1"/>
                    <a:pt x="605" y="16"/>
                    <a:pt x="534" y="46"/>
                  </a:cubicBezTo>
                  <a:cubicBezTo>
                    <a:pt x="134" y="213"/>
                    <a:pt x="34" y="713"/>
                    <a:pt x="34" y="780"/>
                  </a:cubicBezTo>
                  <a:cubicBezTo>
                    <a:pt x="1" y="880"/>
                    <a:pt x="67" y="980"/>
                    <a:pt x="201" y="1013"/>
                  </a:cubicBezTo>
                  <a:lnTo>
                    <a:pt x="234" y="1013"/>
                  </a:lnTo>
                  <a:cubicBezTo>
                    <a:pt x="334" y="1013"/>
                    <a:pt x="401" y="947"/>
                    <a:pt x="434" y="847"/>
                  </a:cubicBezTo>
                  <a:cubicBezTo>
                    <a:pt x="434" y="780"/>
                    <a:pt x="534" y="513"/>
                    <a:pt x="701" y="446"/>
                  </a:cubicBezTo>
                  <a:cubicBezTo>
                    <a:pt x="731" y="431"/>
                    <a:pt x="763" y="425"/>
                    <a:pt x="796" y="425"/>
                  </a:cubicBezTo>
                  <a:cubicBezTo>
                    <a:pt x="908" y="425"/>
                    <a:pt x="1032" y="502"/>
                    <a:pt x="1135" y="580"/>
                  </a:cubicBezTo>
                  <a:cubicBezTo>
                    <a:pt x="1170" y="603"/>
                    <a:pt x="1210" y="614"/>
                    <a:pt x="1249" y="614"/>
                  </a:cubicBezTo>
                  <a:cubicBezTo>
                    <a:pt x="1321" y="614"/>
                    <a:pt x="1392" y="578"/>
                    <a:pt x="1435" y="513"/>
                  </a:cubicBezTo>
                  <a:cubicBezTo>
                    <a:pt x="1502" y="413"/>
                    <a:pt x="1468" y="313"/>
                    <a:pt x="1368" y="246"/>
                  </a:cubicBezTo>
                  <a:cubicBezTo>
                    <a:pt x="1158" y="83"/>
                    <a:pt x="948" y="1"/>
                    <a:pt x="76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31"/>
            <p:cNvSpPr/>
            <p:nvPr/>
          </p:nvSpPr>
          <p:spPr>
            <a:xfrm>
              <a:off x="432909" y="4692517"/>
              <a:ext cx="23668" cy="15978"/>
            </a:xfrm>
            <a:custGeom>
              <a:avLst/>
              <a:gdLst/>
              <a:ahLst/>
              <a:cxnLst/>
              <a:rect l="l" t="t" r="r" b="b"/>
              <a:pathLst>
                <a:path w="1502" h="1014" extrusionOk="0">
                  <a:moveTo>
                    <a:pt x="784" y="0"/>
                  </a:moveTo>
                  <a:cubicBezTo>
                    <a:pt x="699" y="0"/>
                    <a:pt x="617" y="15"/>
                    <a:pt x="534" y="46"/>
                  </a:cubicBezTo>
                  <a:cubicBezTo>
                    <a:pt x="167" y="213"/>
                    <a:pt x="34" y="680"/>
                    <a:pt x="34" y="747"/>
                  </a:cubicBezTo>
                  <a:cubicBezTo>
                    <a:pt x="0" y="847"/>
                    <a:pt x="100" y="980"/>
                    <a:pt x="200" y="980"/>
                  </a:cubicBezTo>
                  <a:cubicBezTo>
                    <a:pt x="200" y="1014"/>
                    <a:pt x="234" y="1014"/>
                    <a:pt x="234" y="1014"/>
                  </a:cubicBezTo>
                  <a:cubicBezTo>
                    <a:pt x="334" y="1014"/>
                    <a:pt x="434" y="913"/>
                    <a:pt x="434" y="847"/>
                  </a:cubicBezTo>
                  <a:cubicBezTo>
                    <a:pt x="467" y="747"/>
                    <a:pt x="534" y="480"/>
                    <a:pt x="701" y="413"/>
                  </a:cubicBezTo>
                  <a:cubicBezTo>
                    <a:pt x="719" y="409"/>
                    <a:pt x="738" y="406"/>
                    <a:pt x="759" y="406"/>
                  </a:cubicBezTo>
                  <a:cubicBezTo>
                    <a:pt x="888" y="406"/>
                    <a:pt x="1053" y="489"/>
                    <a:pt x="1168" y="547"/>
                  </a:cubicBezTo>
                  <a:cubicBezTo>
                    <a:pt x="1198" y="576"/>
                    <a:pt x="1241" y="593"/>
                    <a:pt x="1286" y="593"/>
                  </a:cubicBezTo>
                  <a:cubicBezTo>
                    <a:pt x="1341" y="593"/>
                    <a:pt x="1398" y="568"/>
                    <a:pt x="1435" y="513"/>
                  </a:cubicBezTo>
                  <a:cubicBezTo>
                    <a:pt x="1501" y="413"/>
                    <a:pt x="1501" y="280"/>
                    <a:pt x="1401" y="213"/>
                  </a:cubicBezTo>
                  <a:cubicBezTo>
                    <a:pt x="1171" y="75"/>
                    <a:pt x="972" y="0"/>
                    <a:pt x="78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1"/>
            <p:cNvSpPr/>
            <p:nvPr/>
          </p:nvSpPr>
          <p:spPr>
            <a:xfrm>
              <a:off x="390847" y="4672629"/>
              <a:ext cx="23668" cy="13788"/>
            </a:xfrm>
            <a:custGeom>
              <a:avLst/>
              <a:gdLst/>
              <a:ahLst/>
              <a:cxnLst/>
              <a:rect l="l" t="t" r="r" b="b"/>
              <a:pathLst>
                <a:path w="1502" h="875" extrusionOk="0">
                  <a:moveTo>
                    <a:pt x="911" y="1"/>
                  </a:moveTo>
                  <a:cubicBezTo>
                    <a:pt x="832" y="1"/>
                    <a:pt x="762" y="16"/>
                    <a:pt x="701" y="41"/>
                  </a:cubicBezTo>
                  <a:cubicBezTo>
                    <a:pt x="301" y="107"/>
                    <a:pt x="67" y="541"/>
                    <a:pt x="67" y="574"/>
                  </a:cubicBezTo>
                  <a:cubicBezTo>
                    <a:pt x="1" y="674"/>
                    <a:pt x="34" y="808"/>
                    <a:pt x="134" y="841"/>
                  </a:cubicBezTo>
                  <a:cubicBezTo>
                    <a:pt x="167" y="875"/>
                    <a:pt x="201" y="875"/>
                    <a:pt x="234" y="875"/>
                  </a:cubicBezTo>
                  <a:cubicBezTo>
                    <a:pt x="301" y="875"/>
                    <a:pt x="401" y="841"/>
                    <a:pt x="434" y="774"/>
                  </a:cubicBezTo>
                  <a:cubicBezTo>
                    <a:pt x="468" y="674"/>
                    <a:pt x="634" y="474"/>
                    <a:pt x="801" y="441"/>
                  </a:cubicBezTo>
                  <a:cubicBezTo>
                    <a:pt x="826" y="433"/>
                    <a:pt x="853" y="428"/>
                    <a:pt x="882" y="428"/>
                  </a:cubicBezTo>
                  <a:cubicBezTo>
                    <a:pt x="966" y="428"/>
                    <a:pt x="1060" y="466"/>
                    <a:pt x="1135" y="541"/>
                  </a:cubicBezTo>
                  <a:cubicBezTo>
                    <a:pt x="1170" y="565"/>
                    <a:pt x="1210" y="576"/>
                    <a:pt x="1249" y="576"/>
                  </a:cubicBezTo>
                  <a:cubicBezTo>
                    <a:pt x="1321" y="576"/>
                    <a:pt x="1392" y="539"/>
                    <a:pt x="1435" y="474"/>
                  </a:cubicBezTo>
                  <a:cubicBezTo>
                    <a:pt x="1502" y="374"/>
                    <a:pt x="1502" y="241"/>
                    <a:pt x="1402" y="174"/>
                  </a:cubicBezTo>
                  <a:cubicBezTo>
                    <a:pt x="1211" y="47"/>
                    <a:pt x="1048" y="1"/>
                    <a:pt x="91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31"/>
            <p:cNvSpPr/>
            <p:nvPr/>
          </p:nvSpPr>
          <p:spPr>
            <a:xfrm>
              <a:off x="387648" y="3922426"/>
              <a:ext cx="156897" cy="226640"/>
            </a:xfrm>
            <a:custGeom>
              <a:avLst/>
              <a:gdLst/>
              <a:ahLst/>
              <a:cxnLst/>
              <a:rect l="l" t="t" r="r" b="b"/>
              <a:pathLst>
                <a:path w="9957" h="14383" extrusionOk="0">
                  <a:moveTo>
                    <a:pt x="6143" y="1"/>
                  </a:moveTo>
                  <a:cubicBezTo>
                    <a:pt x="5235" y="1"/>
                    <a:pt x="0" y="6205"/>
                    <a:pt x="637" y="8849"/>
                  </a:cubicBezTo>
                  <a:cubicBezTo>
                    <a:pt x="1304" y="11618"/>
                    <a:pt x="4273" y="14153"/>
                    <a:pt x="4273" y="14153"/>
                  </a:cubicBezTo>
                  <a:cubicBezTo>
                    <a:pt x="4400" y="14309"/>
                    <a:pt x="4587" y="14382"/>
                    <a:pt x="4815" y="14382"/>
                  </a:cubicBezTo>
                  <a:cubicBezTo>
                    <a:pt x="6389" y="14382"/>
                    <a:pt x="9956" y="10931"/>
                    <a:pt x="9811" y="7582"/>
                  </a:cubicBezTo>
                  <a:cubicBezTo>
                    <a:pt x="9644" y="3745"/>
                    <a:pt x="6742" y="643"/>
                    <a:pt x="6241" y="43"/>
                  </a:cubicBezTo>
                  <a:cubicBezTo>
                    <a:pt x="6219" y="14"/>
                    <a:pt x="6186" y="1"/>
                    <a:pt x="61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1"/>
            <p:cNvSpPr/>
            <p:nvPr/>
          </p:nvSpPr>
          <p:spPr>
            <a:xfrm>
              <a:off x="471804" y="4077768"/>
              <a:ext cx="219203" cy="141282"/>
            </a:xfrm>
            <a:custGeom>
              <a:avLst/>
              <a:gdLst/>
              <a:ahLst/>
              <a:cxnLst/>
              <a:rect l="l" t="t" r="r" b="b"/>
              <a:pathLst>
                <a:path w="13911" h="8966" extrusionOk="0">
                  <a:moveTo>
                    <a:pt x="5232" y="0"/>
                  </a:moveTo>
                  <a:cubicBezTo>
                    <a:pt x="1678" y="0"/>
                    <a:pt x="1" y="6231"/>
                    <a:pt x="1" y="6231"/>
                  </a:cubicBezTo>
                  <a:cubicBezTo>
                    <a:pt x="1" y="6231"/>
                    <a:pt x="3346" y="8965"/>
                    <a:pt x="6519" y="8965"/>
                  </a:cubicBezTo>
                  <a:cubicBezTo>
                    <a:pt x="7201" y="8965"/>
                    <a:pt x="7875" y="8839"/>
                    <a:pt x="8507" y="8532"/>
                  </a:cubicBezTo>
                  <a:cubicBezTo>
                    <a:pt x="12109" y="6831"/>
                    <a:pt x="13911" y="3262"/>
                    <a:pt x="13477" y="3062"/>
                  </a:cubicBezTo>
                  <a:cubicBezTo>
                    <a:pt x="13010" y="2828"/>
                    <a:pt x="9774" y="827"/>
                    <a:pt x="5838" y="60"/>
                  </a:cubicBezTo>
                  <a:cubicBezTo>
                    <a:pt x="5630" y="19"/>
                    <a:pt x="5428" y="0"/>
                    <a:pt x="5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1"/>
            <p:cNvSpPr/>
            <p:nvPr/>
          </p:nvSpPr>
          <p:spPr>
            <a:xfrm>
              <a:off x="413462" y="4173318"/>
              <a:ext cx="174514" cy="188381"/>
            </a:xfrm>
            <a:custGeom>
              <a:avLst/>
              <a:gdLst/>
              <a:ahLst/>
              <a:cxnLst/>
              <a:rect l="l" t="t" r="r" b="b"/>
              <a:pathLst>
                <a:path w="11075" h="11955" extrusionOk="0">
                  <a:moveTo>
                    <a:pt x="3102" y="1"/>
                  </a:moveTo>
                  <a:cubicBezTo>
                    <a:pt x="3102" y="1"/>
                    <a:pt x="0" y="3704"/>
                    <a:pt x="2035" y="7106"/>
                  </a:cubicBezTo>
                  <a:cubicBezTo>
                    <a:pt x="3942" y="10348"/>
                    <a:pt x="8090" y="11955"/>
                    <a:pt x="9603" y="11955"/>
                  </a:cubicBezTo>
                  <a:cubicBezTo>
                    <a:pt x="9677" y="11955"/>
                    <a:pt x="9746" y="11951"/>
                    <a:pt x="9807" y="11943"/>
                  </a:cubicBezTo>
                  <a:cubicBezTo>
                    <a:pt x="11075" y="11776"/>
                    <a:pt x="10574" y="7339"/>
                    <a:pt x="9640" y="3904"/>
                  </a:cubicBezTo>
                  <a:cubicBezTo>
                    <a:pt x="8840" y="902"/>
                    <a:pt x="3102" y="1"/>
                    <a:pt x="3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1"/>
            <p:cNvSpPr/>
            <p:nvPr/>
          </p:nvSpPr>
          <p:spPr>
            <a:xfrm>
              <a:off x="285714" y="4162113"/>
              <a:ext cx="175050" cy="158599"/>
            </a:xfrm>
            <a:custGeom>
              <a:avLst/>
              <a:gdLst/>
              <a:ahLst/>
              <a:cxnLst/>
              <a:rect l="l" t="t" r="r" b="b"/>
              <a:pathLst>
                <a:path w="11109" h="10065" extrusionOk="0">
                  <a:moveTo>
                    <a:pt x="7135" y="0"/>
                  </a:moveTo>
                  <a:cubicBezTo>
                    <a:pt x="6068" y="0"/>
                    <a:pt x="4926" y="278"/>
                    <a:pt x="3903" y="1112"/>
                  </a:cubicBezTo>
                  <a:cubicBezTo>
                    <a:pt x="868" y="3647"/>
                    <a:pt x="0" y="8284"/>
                    <a:pt x="367" y="9552"/>
                  </a:cubicBezTo>
                  <a:cubicBezTo>
                    <a:pt x="465" y="9912"/>
                    <a:pt x="903" y="10065"/>
                    <a:pt x="1556" y="10065"/>
                  </a:cubicBezTo>
                  <a:cubicBezTo>
                    <a:pt x="3139" y="10065"/>
                    <a:pt x="5982" y="9166"/>
                    <a:pt x="8273" y="8151"/>
                  </a:cubicBezTo>
                  <a:cubicBezTo>
                    <a:pt x="11108" y="6916"/>
                    <a:pt x="11108" y="1112"/>
                    <a:pt x="11108" y="1112"/>
                  </a:cubicBezTo>
                  <a:cubicBezTo>
                    <a:pt x="11108" y="1112"/>
                    <a:pt x="9270" y="0"/>
                    <a:pt x="7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1"/>
            <p:cNvSpPr/>
            <p:nvPr/>
          </p:nvSpPr>
          <p:spPr>
            <a:xfrm>
              <a:off x="238923" y="4046438"/>
              <a:ext cx="213420" cy="140778"/>
            </a:xfrm>
            <a:custGeom>
              <a:avLst/>
              <a:gdLst/>
              <a:ahLst/>
              <a:cxnLst/>
              <a:rect l="l" t="t" r="r" b="b"/>
              <a:pathLst>
                <a:path w="13544" h="8934" extrusionOk="0">
                  <a:moveTo>
                    <a:pt x="4728" y="0"/>
                  </a:moveTo>
                  <a:cubicBezTo>
                    <a:pt x="3019" y="0"/>
                    <a:pt x="1598" y="349"/>
                    <a:pt x="1068" y="713"/>
                  </a:cubicBezTo>
                  <a:cubicBezTo>
                    <a:pt x="0" y="1447"/>
                    <a:pt x="2502" y="5183"/>
                    <a:pt x="4904" y="7785"/>
                  </a:cubicBezTo>
                  <a:cubicBezTo>
                    <a:pt x="5705" y="8662"/>
                    <a:pt x="7001" y="8934"/>
                    <a:pt x="8297" y="8934"/>
                  </a:cubicBezTo>
                  <a:cubicBezTo>
                    <a:pt x="10402" y="8934"/>
                    <a:pt x="12509" y="8219"/>
                    <a:pt x="12509" y="8219"/>
                  </a:cubicBezTo>
                  <a:cubicBezTo>
                    <a:pt x="12509" y="8219"/>
                    <a:pt x="13543" y="3482"/>
                    <a:pt x="10174" y="1414"/>
                  </a:cubicBezTo>
                  <a:cubicBezTo>
                    <a:pt x="8480" y="357"/>
                    <a:pt x="6456" y="0"/>
                    <a:pt x="47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1"/>
            <p:cNvSpPr/>
            <p:nvPr/>
          </p:nvSpPr>
          <p:spPr>
            <a:xfrm>
              <a:off x="332504" y="4157354"/>
              <a:ext cx="91992" cy="34903"/>
            </a:xfrm>
            <a:custGeom>
              <a:avLst/>
              <a:gdLst/>
              <a:ahLst/>
              <a:cxnLst/>
              <a:rect l="l" t="t" r="r" b="b"/>
              <a:pathLst>
                <a:path w="5838" h="2215" extrusionOk="0">
                  <a:moveTo>
                    <a:pt x="5617" y="0"/>
                  </a:moveTo>
                  <a:cubicBezTo>
                    <a:pt x="5567" y="0"/>
                    <a:pt x="5516" y="17"/>
                    <a:pt x="5471" y="47"/>
                  </a:cubicBezTo>
                  <a:cubicBezTo>
                    <a:pt x="3202" y="1781"/>
                    <a:pt x="300" y="1781"/>
                    <a:pt x="200" y="1781"/>
                  </a:cubicBezTo>
                  <a:cubicBezTo>
                    <a:pt x="100" y="1781"/>
                    <a:pt x="0" y="1881"/>
                    <a:pt x="0" y="1981"/>
                  </a:cubicBezTo>
                  <a:cubicBezTo>
                    <a:pt x="0" y="2115"/>
                    <a:pt x="100" y="2215"/>
                    <a:pt x="200" y="2215"/>
                  </a:cubicBezTo>
                  <a:lnTo>
                    <a:pt x="234" y="2215"/>
                  </a:lnTo>
                  <a:cubicBezTo>
                    <a:pt x="500" y="2215"/>
                    <a:pt x="3369" y="2148"/>
                    <a:pt x="5737" y="380"/>
                  </a:cubicBezTo>
                  <a:cubicBezTo>
                    <a:pt x="5838" y="313"/>
                    <a:pt x="5838" y="180"/>
                    <a:pt x="5771" y="80"/>
                  </a:cubicBezTo>
                  <a:cubicBezTo>
                    <a:pt x="5734" y="25"/>
                    <a:pt x="5677" y="0"/>
                    <a:pt x="561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1"/>
            <p:cNvSpPr/>
            <p:nvPr/>
          </p:nvSpPr>
          <p:spPr>
            <a:xfrm>
              <a:off x="429222" y="4189960"/>
              <a:ext cx="27355" cy="80095"/>
            </a:xfrm>
            <a:custGeom>
              <a:avLst/>
              <a:gdLst/>
              <a:ahLst/>
              <a:cxnLst/>
              <a:rect l="l" t="t" r="r" b="b"/>
              <a:pathLst>
                <a:path w="1736" h="5083" extrusionOk="0">
                  <a:moveTo>
                    <a:pt x="1510" y="0"/>
                  </a:moveTo>
                  <a:cubicBezTo>
                    <a:pt x="1484" y="0"/>
                    <a:pt x="1459" y="4"/>
                    <a:pt x="1435" y="12"/>
                  </a:cubicBezTo>
                  <a:cubicBezTo>
                    <a:pt x="1" y="579"/>
                    <a:pt x="234" y="4449"/>
                    <a:pt x="268" y="4916"/>
                  </a:cubicBezTo>
                  <a:cubicBezTo>
                    <a:pt x="301" y="5016"/>
                    <a:pt x="368" y="5083"/>
                    <a:pt x="468" y="5083"/>
                  </a:cubicBezTo>
                  <a:lnTo>
                    <a:pt x="501" y="5083"/>
                  </a:lnTo>
                  <a:cubicBezTo>
                    <a:pt x="601" y="5083"/>
                    <a:pt x="701" y="4983"/>
                    <a:pt x="701" y="4882"/>
                  </a:cubicBezTo>
                  <a:cubicBezTo>
                    <a:pt x="601" y="3748"/>
                    <a:pt x="601" y="780"/>
                    <a:pt x="1569" y="413"/>
                  </a:cubicBezTo>
                  <a:cubicBezTo>
                    <a:pt x="1702" y="346"/>
                    <a:pt x="1735" y="246"/>
                    <a:pt x="1702" y="146"/>
                  </a:cubicBezTo>
                  <a:cubicBezTo>
                    <a:pt x="1677" y="44"/>
                    <a:pt x="1593" y="0"/>
                    <a:pt x="151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1"/>
            <p:cNvSpPr/>
            <p:nvPr/>
          </p:nvSpPr>
          <p:spPr>
            <a:xfrm>
              <a:off x="488636" y="4174374"/>
              <a:ext cx="70972" cy="44688"/>
            </a:xfrm>
            <a:custGeom>
              <a:avLst/>
              <a:gdLst/>
              <a:ahLst/>
              <a:cxnLst/>
              <a:rect l="l" t="t" r="r" b="b"/>
              <a:pathLst>
                <a:path w="4504" h="2836" extrusionOk="0">
                  <a:moveTo>
                    <a:pt x="642" y="0"/>
                  </a:moveTo>
                  <a:cubicBezTo>
                    <a:pt x="480" y="0"/>
                    <a:pt x="322" y="21"/>
                    <a:pt x="167" y="67"/>
                  </a:cubicBezTo>
                  <a:cubicBezTo>
                    <a:pt x="33" y="101"/>
                    <a:pt x="0" y="201"/>
                    <a:pt x="33" y="334"/>
                  </a:cubicBezTo>
                  <a:cubicBezTo>
                    <a:pt x="61" y="417"/>
                    <a:pt x="134" y="476"/>
                    <a:pt x="214" y="476"/>
                  </a:cubicBezTo>
                  <a:cubicBezTo>
                    <a:pt x="232" y="476"/>
                    <a:pt x="249" y="473"/>
                    <a:pt x="267" y="468"/>
                  </a:cubicBezTo>
                  <a:cubicBezTo>
                    <a:pt x="388" y="431"/>
                    <a:pt x="513" y="414"/>
                    <a:pt x="642" y="414"/>
                  </a:cubicBezTo>
                  <a:cubicBezTo>
                    <a:pt x="2149" y="414"/>
                    <a:pt x="4103" y="2738"/>
                    <a:pt x="4103" y="2769"/>
                  </a:cubicBezTo>
                  <a:cubicBezTo>
                    <a:pt x="4136" y="2803"/>
                    <a:pt x="4203" y="2836"/>
                    <a:pt x="4270" y="2836"/>
                  </a:cubicBezTo>
                  <a:cubicBezTo>
                    <a:pt x="4303" y="2836"/>
                    <a:pt x="4370" y="2836"/>
                    <a:pt x="4403" y="2803"/>
                  </a:cubicBezTo>
                  <a:cubicBezTo>
                    <a:pt x="4503" y="2703"/>
                    <a:pt x="4503" y="2569"/>
                    <a:pt x="4437" y="2502"/>
                  </a:cubicBezTo>
                  <a:cubicBezTo>
                    <a:pt x="4345" y="2380"/>
                    <a:pt x="2358" y="0"/>
                    <a:pt x="6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1"/>
            <p:cNvSpPr/>
            <p:nvPr/>
          </p:nvSpPr>
          <p:spPr>
            <a:xfrm>
              <a:off x="475492" y="4185390"/>
              <a:ext cx="32067" cy="63109"/>
            </a:xfrm>
            <a:custGeom>
              <a:avLst/>
              <a:gdLst/>
              <a:ahLst/>
              <a:cxnLst/>
              <a:rect l="l" t="t" r="r" b="b"/>
              <a:pathLst>
                <a:path w="2035" h="4005" extrusionOk="0">
                  <a:moveTo>
                    <a:pt x="247" y="1"/>
                  </a:moveTo>
                  <a:cubicBezTo>
                    <a:pt x="209" y="1"/>
                    <a:pt x="169" y="12"/>
                    <a:pt x="134" y="35"/>
                  </a:cubicBezTo>
                  <a:cubicBezTo>
                    <a:pt x="34" y="69"/>
                    <a:pt x="0" y="202"/>
                    <a:pt x="67" y="302"/>
                  </a:cubicBezTo>
                  <a:cubicBezTo>
                    <a:pt x="501" y="1036"/>
                    <a:pt x="1601" y="3104"/>
                    <a:pt x="1601" y="3805"/>
                  </a:cubicBezTo>
                  <a:cubicBezTo>
                    <a:pt x="1601" y="3905"/>
                    <a:pt x="1701" y="4005"/>
                    <a:pt x="1801" y="4005"/>
                  </a:cubicBezTo>
                  <a:cubicBezTo>
                    <a:pt x="1935" y="4005"/>
                    <a:pt x="2002" y="3905"/>
                    <a:pt x="2035" y="3805"/>
                  </a:cubicBezTo>
                  <a:cubicBezTo>
                    <a:pt x="2035" y="2871"/>
                    <a:pt x="567" y="369"/>
                    <a:pt x="400" y="102"/>
                  </a:cubicBezTo>
                  <a:cubicBezTo>
                    <a:pt x="379"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1"/>
            <p:cNvSpPr/>
            <p:nvPr/>
          </p:nvSpPr>
          <p:spPr>
            <a:xfrm>
              <a:off x="393479" y="4172656"/>
              <a:ext cx="46264" cy="39583"/>
            </a:xfrm>
            <a:custGeom>
              <a:avLst/>
              <a:gdLst/>
              <a:ahLst/>
              <a:cxnLst/>
              <a:rect l="l" t="t" r="r" b="b"/>
              <a:pathLst>
                <a:path w="2936" h="2512" extrusionOk="0">
                  <a:moveTo>
                    <a:pt x="2714" y="1"/>
                  </a:moveTo>
                  <a:cubicBezTo>
                    <a:pt x="2625" y="1"/>
                    <a:pt x="2530" y="61"/>
                    <a:pt x="2502" y="143"/>
                  </a:cubicBezTo>
                  <a:cubicBezTo>
                    <a:pt x="2169" y="1144"/>
                    <a:pt x="167" y="2078"/>
                    <a:pt x="167" y="2111"/>
                  </a:cubicBezTo>
                  <a:cubicBezTo>
                    <a:pt x="34" y="2144"/>
                    <a:pt x="0" y="2278"/>
                    <a:pt x="67" y="2378"/>
                  </a:cubicBezTo>
                  <a:cubicBezTo>
                    <a:pt x="101" y="2445"/>
                    <a:pt x="167" y="2511"/>
                    <a:pt x="234" y="2511"/>
                  </a:cubicBezTo>
                  <a:cubicBezTo>
                    <a:pt x="267" y="2511"/>
                    <a:pt x="301" y="2478"/>
                    <a:pt x="334" y="2478"/>
                  </a:cubicBezTo>
                  <a:cubicBezTo>
                    <a:pt x="434" y="2445"/>
                    <a:pt x="2502" y="1444"/>
                    <a:pt x="2903" y="276"/>
                  </a:cubicBezTo>
                  <a:cubicBezTo>
                    <a:pt x="2936" y="176"/>
                    <a:pt x="2869" y="43"/>
                    <a:pt x="2769" y="10"/>
                  </a:cubicBezTo>
                  <a:cubicBezTo>
                    <a:pt x="2751" y="4"/>
                    <a:pt x="2733" y="1"/>
                    <a:pt x="27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31"/>
            <p:cNvSpPr/>
            <p:nvPr/>
          </p:nvSpPr>
          <p:spPr>
            <a:xfrm>
              <a:off x="404510" y="4110611"/>
              <a:ext cx="107356" cy="85831"/>
            </a:xfrm>
            <a:custGeom>
              <a:avLst/>
              <a:gdLst/>
              <a:ahLst/>
              <a:cxnLst/>
              <a:rect l="l" t="t" r="r" b="b"/>
              <a:pathLst>
                <a:path w="6813" h="5447" extrusionOk="0">
                  <a:moveTo>
                    <a:pt x="3702" y="0"/>
                  </a:moveTo>
                  <a:cubicBezTo>
                    <a:pt x="2923" y="0"/>
                    <a:pt x="2269" y="211"/>
                    <a:pt x="2269" y="211"/>
                  </a:cubicBezTo>
                  <a:cubicBezTo>
                    <a:pt x="1" y="1011"/>
                    <a:pt x="101" y="4280"/>
                    <a:pt x="3070" y="5247"/>
                  </a:cubicBezTo>
                  <a:cubicBezTo>
                    <a:pt x="3489" y="5384"/>
                    <a:pt x="3867" y="5446"/>
                    <a:pt x="4205" y="5446"/>
                  </a:cubicBezTo>
                  <a:cubicBezTo>
                    <a:pt x="6257" y="5446"/>
                    <a:pt x="6812" y="3149"/>
                    <a:pt x="6039" y="1345"/>
                  </a:cubicBezTo>
                  <a:cubicBezTo>
                    <a:pt x="5583" y="258"/>
                    <a:pt x="4566" y="0"/>
                    <a:pt x="37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1"/>
            <p:cNvSpPr/>
            <p:nvPr/>
          </p:nvSpPr>
          <p:spPr>
            <a:xfrm>
              <a:off x="442365" y="4166290"/>
              <a:ext cx="23148" cy="16514"/>
            </a:xfrm>
            <a:custGeom>
              <a:avLst/>
              <a:gdLst/>
              <a:ahLst/>
              <a:cxnLst/>
              <a:rect l="l" t="t" r="r" b="b"/>
              <a:pathLst>
                <a:path w="1469" h="1048" extrusionOk="0">
                  <a:moveTo>
                    <a:pt x="735" y="1"/>
                  </a:moveTo>
                  <a:cubicBezTo>
                    <a:pt x="652" y="1"/>
                    <a:pt x="573" y="16"/>
                    <a:pt x="501" y="47"/>
                  </a:cubicBezTo>
                  <a:cubicBezTo>
                    <a:pt x="101" y="247"/>
                    <a:pt x="1" y="747"/>
                    <a:pt x="1" y="780"/>
                  </a:cubicBezTo>
                  <a:cubicBezTo>
                    <a:pt x="1" y="914"/>
                    <a:pt x="67" y="1014"/>
                    <a:pt x="167" y="1014"/>
                  </a:cubicBezTo>
                  <a:cubicBezTo>
                    <a:pt x="201" y="1047"/>
                    <a:pt x="201" y="1047"/>
                    <a:pt x="201" y="1047"/>
                  </a:cubicBezTo>
                  <a:cubicBezTo>
                    <a:pt x="301" y="1047"/>
                    <a:pt x="401" y="947"/>
                    <a:pt x="401" y="847"/>
                  </a:cubicBezTo>
                  <a:cubicBezTo>
                    <a:pt x="434" y="780"/>
                    <a:pt x="501" y="514"/>
                    <a:pt x="668" y="447"/>
                  </a:cubicBezTo>
                  <a:cubicBezTo>
                    <a:pt x="699" y="431"/>
                    <a:pt x="732" y="425"/>
                    <a:pt x="766" y="425"/>
                  </a:cubicBezTo>
                  <a:cubicBezTo>
                    <a:pt x="879" y="425"/>
                    <a:pt x="1007" y="496"/>
                    <a:pt x="1135" y="547"/>
                  </a:cubicBezTo>
                  <a:cubicBezTo>
                    <a:pt x="1158" y="571"/>
                    <a:pt x="1190" y="582"/>
                    <a:pt x="1225" y="582"/>
                  </a:cubicBezTo>
                  <a:cubicBezTo>
                    <a:pt x="1288" y="582"/>
                    <a:pt x="1359" y="545"/>
                    <a:pt x="1402" y="480"/>
                  </a:cubicBezTo>
                  <a:cubicBezTo>
                    <a:pt x="1468" y="380"/>
                    <a:pt x="1435" y="280"/>
                    <a:pt x="1335" y="213"/>
                  </a:cubicBezTo>
                  <a:cubicBezTo>
                    <a:pt x="1128" y="75"/>
                    <a:pt x="920" y="1"/>
                    <a:pt x="7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31"/>
            <p:cNvSpPr/>
            <p:nvPr/>
          </p:nvSpPr>
          <p:spPr>
            <a:xfrm>
              <a:off x="468132" y="4169835"/>
              <a:ext cx="23668" cy="16120"/>
            </a:xfrm>
            <a:custGeom>
              <a:avLst/>
              <a:gdLst/>
              <a:ahLst/>
              <a:cxnLst/>
              <a:rect l="l" t="t" r="r" b="b"/>
              <a:pathLst>
                <a:path w="1502" h="1023" extrusionOk="0">
                  <a:moveTo>
                    <a:pt x="791" y="0"/>
                  </a:moveTo>
                  <a:cubicBezTo>
                    <a:pt x="692" y="0"/>
                    <a:pt x="596" y="19"/>
                    <a:pt x="501" y="55"/>
                  </a:cubicBezTo>
                  <a:cubicBezTo>
                    <a:pt x="134" y="222"/>
                    <a:pt x="34" y="722"/>
                    <a:pt x="34" y="789"/>
                  </a:cubicBezTo>
                  <a:cubicBezTo>
                    <a:pt x="0" y="889"/>
                    <a:pt x="100" y="989"/>
                    <a:pt x="200" y="1022"/>
                  </a:cubicBezTo>
                  <a:lnTo>
                    <a:pt x="234" y="1022"/>
                  </a:lnTo>
                  <a:cubicBezTo>
                    <a:pt x="334" y="1022"/>
                    <a:pt x="434" y="956"/>
                    <a:pt x="434" y="856"/>
                  </a:cubicBezTo>
                  <a:cubicBezTo>
                    <a:pt x="467" y="789"/>
                    <a:pt x="534" y="522"/>
                    <a:pt x="701" y="422"/>
                  </a:cubicBezTo>
                  <a:cubicBezTo>
                    <a:pt x="731" y="407"/>
                    <a:pt x="763" y="400"/>
                    <a:pt x="795" y="400"/>
                  </a:cubicBezTo>
                  <a:cubicBezTo>
                    <a:pt x="908" y="400"/>
                    <a:pt x="1031" y="478"/>
                    <a:pt x="1134" y="555"/>
                  </a:cubicBezTo>
                  <a:cubicBezTo>
                    <a:pt x="1170" y="579"/>
                    <a:pt x="1209" y="590"/>
                    <a:pt x="1249" y="590"/>
                  </a:cubicBezTo>
                  <a:cubicBezTo>
                    <a:pt x="1321" y="590"/>
                    <a:pt x="1391" y="553"/>
                    <a:pt x="1435" y="489"/>
                  </a:cubicBezTo>
                  <a:cubicBezTo>
                    <a:pt x="1501" y="389"/>
                    <a:pt x="1468" y="255"/>
                    <a:pt x="1368" y="189"/>
                  </a:cubicBezTo>
                  <a:cubicBezTo>
                    <a:pt x="1154" y="60"/>
                    <a:pt x="968" y="0"/>
                    <a:pt x="79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31"/>
            <p:cNvSpPr/>
            <p:nvPr/>
          </p:nvSpPr>
          <p:spPr>
            <a:xfrm>
              <a:off x="425014" y="4151665"/>
              <a:ext cx="23668" cy="14308"/>
            </a:xfrm>
            <a:custGeom>
              <a:avLst/>
              <a:gdLst/>
              <a:ahLst/>
              <a:cxnLst/>
              <a:rect l="l" t="t" r="r" b="b"/>
              <a:pathLst>
                <a:path w="1502" h="908" extrusionOk="0">
                  <a:moveTo>
                    <a:pt x="895" y="1"/>
                  </a:moveTo>
                  <a:cubicBezTo>
                    <a:pt x="817" y="1"/>
                    <a:pt x="750" y="16"/>
                    <a:pt x="701" y="41"/>
                  </a:cubicBezTo>
                  <a:cubicBezTo>
                    <a:pt x="301" y="141"/>
                    <a:pt x="101" y="574"/>
                    <a:pt x="68" y="608"/>
                  </a:cubicBezTo>
                  <a:cubicBezTo>
                    <a:pt x="1" y="708"/>
                    <a:pt x="68" y="841"/>
                    <a:pt x="168" y="875"/>
                  </a:cubicBezTo>
                  <a:cubicBezTo>
                    <a:pt x="201" y="908"/>
                    <a:pt x="234" y="908"/>
                    <a:pt x="268" y="908"/>
                  </a:cubicBezTo>
                  <a:cubicBezTo>
                    <a:pt x="334" y="908"/>
                    <a:pt x="401" y="875"/>
                    <a:pt x="435" y="774"/>
                  </a:cubicBezTo>
                  <a:cubicBezTo>
                    <a:pt x="468" y="708"/>
                    <a:pt x="635" y="474"/>
                    <a:pt x="801" y="441"/>
                  </a:cubicBezTo>
                  <a:cubicBezTo>
                    <a:pt x="828" y="432"/>
                    <a:pt x="858" y="428"/>
                    <a:pt x="888" y="428"/>
                  </a:cubicBezTo>
                  <a:cubicBezTo>
                    <a:pt x="973" y="428"/>
                    <a:pt x="1071" y="459"/>
                    <a:pt x="1168" y="508"/>
                  </a:cubicBezTo>
                  <a:cubicBezTo>
                    <a:pt x="1192" y="531"/>
                    <a:pt x="1224" y="542"/>
                    <a:pt x="1259" y="542"/>
                  </a:cubicBezTo>
                  <a:cubicBezTo>
                    <a:pt x="1321" y="542"/>
                    <a:pt x="1392" y="505"/>
                    <a:pt x="1435" y="441"/>
                  </a:cubicBezTo>
                  <a:cubicBezTo>
                    <a:pt x="1502" y="341"/>
                    <a:pt x="1469" y="241"/>
                    <a:pt x="1369" y="174"/>
                  </a:cubicBezTo>
                  <a:cubicBezTo>
                    <a:pt x="1199" y="47"/>
                    <a:pt x="1030" y="1"/>
                    <a:pt x="89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31"/>
            <p:cNvSpPr/>
            <p:nvPr/>
          </p:nvSpPr>
          <p:spPr>
            <a:xfrm>
              <a:off x="593832" y="4262691"/>
              <a:ext cx="178485" cy="182078"/>
            </a:xfrm>
            <a:custGeom>
              <a:avLst/>
              <a:gdLst/>
              <a:ahLst/>
              <a:cxnLst/>
              <a:rect l="l" t="t" r="r" b="b"/>
              <a:pathLst>
                <a:path w="11327" h="11555" extrusionOk="0">
                  <a:moveTo>
                    <a:pt x="788" y="0"/>
                  </a:moveTo>
                  <a:cubicBezTo>
                    <a:pt x="0" y="0"/>
                    <a:pt x="473" y="8713"/>
                    <a:pt x="2865" y="10241"/>
                  </a:cubicBezTo>
                  <a:cubicBezTo>
                    <a:pt x="4707" y="11418"/>
                    <a:pt x="7430" y="11555"/>
                    <a:pt x="8601" y="11555"/>
                  </a:cubicBezTo>
                  <a:cubicBezTo>
                    <a:pt x="8957" y="11555"/>
                    <a:pt x="9170" y="11542"/>
                    <a:pt x="9170" y="11542"/>
                  </a:cubicBezTo>
                  <a:cubicBezTo>
                    <a:pt x="9195" y="11545"/>
                    <a:pt x="9220" y="11547"/>
                    <a:pt x="9245" y="11547"/>
                  </a:cubicBezTo>
                  <a:cubicBezTo>
                    <a:pt x="10757" y="11547"/>
                    <a:pt x="11327" y="5595"/>
                    <a:pt x="8603" y="2969"/>
                  </a:cubicBezTo>
                  <a:cubicBezTo>
                    <a:pt x="5801" y="334"/>
                    <a:pt x="1564" y="101"/>
                    <a:pt x="797" y="1"/>
                  </a:cubicBezTo>
                  <a:cubicBezTo>
                    <a:pt x="794" y="0"/>
                    <a:pt x="791" y="0"/>
                    <a:pt x="7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31"/>
            <p:cNvSpPr/>
            <p:nvPr/>
          </p:nvSpPr>
          <p:spPr>
            <a:xfrm>
              <a:off x="716789" y="4271579"/>
              <a:ext cx="198324" cy="183512"/>
            </a:xfrm>
            <a:custGeom>
              <a:avLst/>
              <a:gdLst/>
              <a:ahLst/>
              <a:cxnLst/>
              <a:rect l="l" t="t" r="r" b="b"/>
              <a:pathLst>
                <a:path w="12586" h="11646" extrusionOk="0">
                  <a:moveTo>
                    <a:pt x="10999" y="0"/>
                  </a:moveTo>
                  <a:cubicBezTo>
                    <a:pt x="10991" y="0"/>
                    <a:pt x="10983" y="1"/>
                    <a:pt x="10975" y="4"/>
                  </a:cubicBezTo>
                  <a:cubicBezTo>
                    <a:pt x="10474" y="170"/>
                    <a:pt x="6772" y="1004"/>
                    <a:pt x="3369" y="3173"/>
                  </a:cubicBezTo>
                  <a:cubicBezTo>
                    <a:pt x="0" y="5341"/>
                    <a:pt x="3469" y="11645"/>
                    <a:pt x="3469" y="11645"/>
                  </a:cubicBezTo>
                  <a:cubicBezTo>
                    <a:pt x="3469" y="11645"/>
                    <a:pt x="9807" y="11145"/>
                    <a:pt x="11208" y="7409"/>
                  </a:cubicBezTo>
                  <a:cubicBezTo>
                    <a:pt x="12585" y="3737"/>
                    <a:pt x="11481" y="0"/>
                    <a:pt x="10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31"/>
            <p:cNvSpPr/>
            <p:nvPr/>
          </p:nvSpPr>
          <p:spPr>
            <a:xfrm>
              <a:off x="763044" y="4425645"/>
              <a:ext cx="219203" cy="131355"/>
            </a:xfrm>
            <a:custGeom>
              <a:avLst/>
              <a:gdLst/>
              <a:ahLst/>
              <a:cxnLst/>
              <a:rect l="l" t="t" r="r" b="b"/>
              <a:pathLst>
                <a:path w="13911" h="8336" extrusionOk="0">
                  <a:moveTo>
                    <a:pt x="5686" y="0"/>
                  </a:moveTo>
                  <a:cubicBezTo>
                    <a:pt x="3103" y="0"/>
                    <a:pt x="1" y="2170"/>
                    <a:pt x="1" y="2170"/>
                  </a:cubicBezTo>
                  <a:cubicBezTo>
                    <a:pt x="1" y="2170"/>
                    <a:pt x="334" y="7006"/>
                    <a:pt x="4137" y="8040"/>
                  </a:cubicBezTo>
                  <a:cubicBezTo>
                    <a:pt x="4906" y="8248"/>
                    <a:pt x="5693" y="8336"/>
                    <a:pt x="6467" y="8336"/>
                  </a:cubicBezTo>
                  <a:cubicBezTo>
                    <a:pt x="9548" y="8336"/>
                    <a:pt x="12410" y="6939"/>
                    <a:pt x="13077" y="6139"/>
                  </a:cubicBezTo>
                  <a:cubicBezTo>
                    <a:pt x="13911" y="5105"/>
                    <a:pt x="10441" y="2270"/>
                    <a:pt x="7406" y="435"/>
                  </a:cubicBezTo>
                  <a:cubicBezTo>
                    <a:pt x="6896" y="125"/>
                    <a:pt x="6306" y="0"/>
                    <a:pt x="56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31"/>
            <p:cNvSpPr/>
            <p:nvPr/>
          </p:nvSpPr>
          <p:spPr>
            <a:xfrm>
              <a:off x="677358" y="4465091"/>
              <a:ext cx="151918" cy="214601"/>
            </a:xfrm>
            <a:custGeom>
              <a:avLst/>
              <a:gdLst/>
              <a:ahLst/>
              <a:cxnLst/>
              <a:rect l="l" t="t" r="r" b="b"/>
              <a:pathLst>
                <a:path w="9641" h="13619" extrusionOk="0">
                  <a:moveTo>
                    <a:pt x="5604" y="0"/>
                  </a:moveTo>
                  <a:cubicBezTo>
                    <a:pt x="5604" y="0"/>
                    <a:pt x="901" y="1068"/>
                    <a:pt x="467" y="5004"/>
                  </a:cubicBezTo>
                  <a:cubicBezTo>
                    <a:pt x="0" y="8940"/>
                    <a:pt x="2602" y="12909"/>
                    <a:pt x="3703" y="13543"/>
                  </a:cubicBezTo>
                  <a:cubicBezTo>
                    <a:pt x="3790" y="13594"/>
                    <a:pt x="3884" y="13619"/>
                    <a:pt x="3984" y="13619"/>
                  </a:cubicBezTo>
                  <a:cubicBezTo>
                    <a:pt x="5181" y="13619"/>
                    <a:pt x="7211" y="10090"/>
                    <a:pt x="8473" y="7072"/>
                  </a:cubicBezTo>
                  <a:cubicBezTo>
                    <a:pt x="9641" y="4203"/>
                    <a:pt x="5604" y="0"/>
                    <a:pt x="56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1"/>
            <p:cNvSpPr/>
            <p:nvPr/>
          </p:nvSpPr>
          <p:spPr>
            <a:xfrm>
              <a:off x="529627" y="4426007"/>
              <a:ext cx="216051" cy="132221"/>
            </a:xfrm>
            <a:custGeom>
              <a:avLst/>
              <a:gdLst/>
              <a:ahLst/>
              <a:cxnLst/>
              <a:rect l="l" t="t" r="r" b="b"/>
              <a:pathLst>
                <a:path w="13711" h="8391" extrusionOk="0">
                  <a:moveTo>
                    <a:pt x="8335" y="1"/>
                  </a:moveTo>
                  <a:cubicBezTo>
                    <a:pt x="8004" y="1"/>
                    <a:pt x="7661" y="35"/>
                    <a:pt x="7306" y="112"/>
                  </a:cubicBezTo>
                  <a:cubicBezTo>
                    <a:pt x="3437" y="979"/>
                    <a:pt x="535" y="4682"/>
                    <a:pt x="268" y="5949"/>
                  </a:cubicBezTo>
                  <a:cubicBezTo>
                    <a:pt x="1" y="7217"/>
                    <a:pt x="4404" y="8151"/>
                    <a:pt x="7907" y="8384"/>
                  </a:cubicBezTo>
                  <a:cubicBezTo>
                    <a:pt x="7966" y="8388"/>
                    <a:pt x="8024" y="8390"/>
                    <a:pt x="8083" y="8390"/>
                  </a:cubicBezTo>
                  <a:cubicBezTo>
                    <a:pt x="11110" y="8390"/>
                    <a:pt x="13711" y="3414"/>
                    <a:pt x="13711" y="3414"/>
                  </a:cubicBezTo>
                  <a:cubicBezTo>
                    <a:pt x="13711" y="3414"/>
                    <a:pt x="11619" y="1"/>
                    <a:pt x="83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31"/>
            <p:cNvSpPr/>
            <p:nvPr/>
          </p:nvSpPr>
          <p:spPr>
            <a:xfrm>
              <a:off x="636871" y="4417639"/>
              <a:ext cx="70988" cy="22754"/>
            </a:xfrm>
            <a:custGeom>
              <a:avLst/>
              <a:gdLst/>
              <a:ahLst/>
              <a:cxnLst/>
              <a:rect l="l" t="t" r="r" b="b"/>
              <a:pathLst>
                <a:path w="4505" h="1444" extrusionOk="0">
                  <a:moveTo>
                    <a:pt x="230" y="1"/>
                  </a:moveTo>
                  <a:cubicBezTo>
                    <a:pt x="176" y="1"/>
                    <a:pt x="118" y="26"/>
                    <a:pt x="68" y="76"/>
                  </a:cubicBezTo>
                  <a:cubicBezTo>
                    <a:pt x="1" y="142"/>
                    <a:pt x="1" y="276"/>
                    <a:pt x="68" y="343"/>
                  </a:cubicBezTo>
                  <a:cubicBezTo>
                    <a:pt x="134" y="409"/>
                    <a:pt x="1135" y="1443"/>
                    <a:pt x="3303" y="1443"/>
                  </a:cubicBezTo>
                  <a:cubicBezTo>
                    <a:pt x="3603" y="1443"/>
                    <a:pt x="3937" y="1410"/>
                    <a:pt x="4304" y="1377"/>
                  </a:cubicBezTo>
                  <a:cubicBezTo>
                    <a:pt x="4437" y="1343"/>
                    <a:pt x="4504" y="1243"/>
                    <a:pt x="4504" y="1110"/>
                  </a:cubicBezTo>
                  <a:cubicBezTo>
                    <a:pt x="4471" y="1010"/>
                    <a:pt x="4371" y="943"/>
                    <a:pt x="4271" y="943"/>
                  </a:cubicBezTo>
                  <a:cubicBezTo>
                    <a:pt x="3925" y="990"/>
                    <a:pt x="3604" y="1011"/>
                    <a:pt x="3308" y="1011"/>
                  </a:cubicBezTo>
                  <a:cubicBezTo>
                    <a:pt x="1311" y="1011"/>
                    <a:pt x="397" y="76"/>
                    <a:pt x="368" y="76"/>
                  </a:cubicBezTo>
                  <a:cubicBezTo>
                    <a:pt x="334" y="26"/>
                    <a:pt x="284" y="1"/>
                    <a:pt x="23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31"/>
            <p:cNvSpPr/>
            <p:nvPr/>
          </p:nvSpPr>
          <p:spPr>
            <a:xfrm>
              <a:off x="784067" y="4421295"/>
              <a:ext cx="78866" cy="24881"/>
            </a:xfrm>
            <a:custGeom>
              <a:avLst/>
              <a:gdLst/>
              <a:ahLst/>
              <a:cxnLst/>
              <a:rect l="l" t="t" r="r" b="b"/>
              <a:pathLst>
                <a:path w="5005" h="1579" extrusionOk="0">
                  <a:moveTo>
                    <a:pt x="3749" y="1"/>
                  </a:moveTo>
                  <a:cubicBezTo>
                    <a:pt x="2554" y="1"/>
                    <a:pt x="695" y="181"/>
                    <a:pt x="68" y="1278"/>
                  </a:cubicBezTo>
                  <a:cubicBezTo>
                    <a:pt x="1" y="1378"/>
                    <a:pt x="34" y="1478"/>
                    <a:pt x="134" y="1545"/>
                  </a:cubicBezTo>
                  <a:cubicBezTo>
                    <a:pt x="168" y="1578"/>
                    <a:pt x="201" y="1578"/>
                    <a:pt x="234" y="1578"/>
                  </a:cubicBezTo>
                  <a:cubicBezTo>
                    <a:pt x="301" y="1578"/>
                    <a:pt x="368" y="1545"/>
                    <a:pt x="401" y="1478"/>
                  </a:cubicBezTo>
                  <a:cubicBezTo>
                    <a:pt x="911" y="587"/>
                    <a:pt x="2528" y="425"/>
                    <a:pt x="3645" y="425"/>
                  </a:cubicBezTo>
                  <a:cubicBezTo>
                    <a:pt x="4284" y="425"/>
                    <a:pt x="4759" y="477"/>
                    <a:pt x="4771" y="477"/>
                  </a:cubicBezTo>
                  <a:cubicBezTo>
                    <a:pt x="4871" y="477"/>
                    <a:pt x="5004" y="411"/>
                    <a:pt x="5004" y="277"/>
                  </a:cubicBezTo>
                  <a:cubicBezTo>
                    <a:pt x="5004" y="177"/>
                    <a:pt x="4938" y="77"/>
                    <a:pt x="4804" y="44"/>
                  </a:cubicBezTo>
                  <a:cubicBezTo>
                    <a:pt x="4760" y="44"/>
                    <a:pt x="4334" y="1"/>
                    <a:pt x="374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31"/>
            <p:cNvSpPr/>
            <p:nvPr/>
          </p:nvSpPr>
          <p:spPr>
            <a:xfrm>
              <a:off x="745172" y="4335973"/>
              <a:ext cx="29971" cy="74438"/>
            </a:xfrm>
            <a:custGeom>
              <a:avLst/>
              <a:gdLst/>
              <a:ahLst/>
              <a:cxnLst/>
              <a:rect l="l" t="t" r="r" b="b"/>
              <a:pathLst>
                <a:path w="1902" h="4724" extrusionOk="0">
                  <a:moveTo>
                    <a:pt x="252" y="1"/>
                  </a:moveTo>
                  <a:cubicBezTo>
                    <a:pt x="212" y="1"/>
                    <a:pt x="170" y="8"/>
                    <a:pt x="134" y="21"/>
                  </a:cubicBezTo>
                  <a:cubicBezTo>
                    <a:pt x="34" y="87"/>
                    <a:pt x="0" y="221"/>
                    <a:pt x="67" y="321"/>
                  </a:cubicBezTo>
                  <a:cubicBezTo>
                    <a:pt x="67" y="354"/>
                    <a:pt x="1401" y="2556"/>
                    <a:pt x="100" y="4390"/>
                  </a:cubicBezTo>
                  <a:cubicBezTo>
                    <a:pt x="34" y="4490"/>
                    <a:pt x="67" y="4591"/>
                    <a:pt x="134" y="4657"/>
                  </a:cubicBezTo>
                  <a:cubicBezTo>
                    <a:pt x="167" y="4691"/>
                    <a:pt x="234" y="4724"/>
                    <a:pt x="267" y="4724"/>
                  </a:cubicBezTo>
                  <a:cubicBezTo>
                    <a:pt x="334" y="4724"/>
                    <a:pt x="401" y="4691"/>
                    <a:pt x="434" y="4624"/>
                  </a:cubicBezTo>
                  <a:cubicBezTo>
                    <a:pt x="1902" y="2556"/>
                    <a:pt x="467" y="187"/>
                    <a:pt x="434" y="87"/>
                  </a:cubicBezTo>
                  <a:cubicBezTo>
                    <a:pt x="392" y="24"/>
                    <a:pt x="323" y="1"/>
                    <a:pt x="25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31"/>
            <p:cNvSpPr/>
            <p:nvPr/>
          </p:nvSpPr>
          <p:spPr>
            <a:xfrm>
              <a:off x="697861" y="4372141"/>
              <a:ext cx="34698" cy="45114"/>
            </a:xfrm>
            <a:custGeom>
              <a:avLst/>
              <a:gdLst/>
              <a:ahLst/>
              <a:cxnLst/>
              <a:rect l="l" t="t" r="r" b="b"/>
              <a:pathLst>
                <a:path w="2202" h="2863" extrusionOk="0">
                  <a:moveTo>
                    <a:pt x="223" y="0"/>
                  </a:moveTo>
                  <a:cubicBezTo>
                    <a:pt x="192" y="0"/>
                    <a:pt x="162" y="9"/>
                    <a:pt x="134" y="27"/>
                  </a:cubicBezTo>
                  <a:cubicBezTo>
                    <a:pt x="34" y="94"/>
                    <a:pt x="0" y="194"/>
                    <a:pt x="67" y="294"/>
                  </a:cubicBezTo>
                  <a:cubicBezTo>
                    <a:pt x="100" y="394"/>
                    <a:pt x="1068" y="2229"/>
                    <a:pt x="1835" y="2829"/>
                  </a:cubicBezTo>
                  <a:cubicBezTo>
                    <a:pt x="1868" y="2863"/>
                    <a:pt x="1935" y="2863"/>
                    <a:pt x="1968" y="2863"/>
                  </a:cubicBezTo>
                  <a:cubicBezTo>
                    <a:pt x="2035" y="2863"/>
                    <a:pt x="2102" y="2863"/>
                    <a:pt x="2135" y="2796"/>
                  </a:cubicBezTo>
                  <a:cubicBezTo>
                    <a:pt x="2202" y="2696"/>
                    <a:pt x="2202" y="2562"/>
                    <a:pt x="2102" y="2496"/>
                  </a:cubicBezTo>
                  <a:cubicBezTo>
                    <a:pt x="1368" y="1962"/>
                    <a:pt x="434" y="127"/>
                    <a:pt x="434" y="127"/>
                  </a:cubicBezTo>
                  <a:cubicBezTo>
                    <a:pt x="386" y="55"/>
                    <a:pt x="303" y="0"/>
                    <a:pt x="22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31"/>
            <p:cNvSpPr/>
            <p:nvPr/>
          </p:nvSpPr>
          <p:spPr>
            <a:xfrm>
              <a:off x="766731" y="4377294"/>
              <a:ext cx="31547" cy="42593"/>
            </a:xfrm>
            <a:custGeom>
              <a:avLst/>
              <a:gdLst/>
              <a:ahLst/>
              <a:cxnLst/>
              <a:rect l="l" t="t" r="r" b="b"/>
              <a:pathLst>
                <a:path w="2002" h="2703" extrusionOk="0">
                  <a:moveTo>
                    <a:pt x="1735" y="0"/>
                  </a:moveTo>
                  <a:cubicBezTo>
                    <a:pt x="1601" y="0"/>
                    <a:pt x="1534" y="101"/>
                    <a:pt x="1534" y="234"/>
                  </a:cubicBezTo>
                  <a:cubicBezTo>
                    <a:pt x="1534" y="234"/>
                    <a:pt x="1601" y="1268"/>
                    <a:pt x="133" y="2302"/>
                  </a:cubicBezTo>
                  <a:cubicBezTo>
                    <a:pt x="33" y="2369"/>
                    <a:pt x="0" y="2502"/>
                    <a:pt x="67" y="2602"/>
                  </a:cubicBezTo>
                  <a:cubicBezTo>
                    <a:pt x="133" y="2669"/>
                    <a:pt x="200" y="2702"/>
                    <a:pt x="234" y="2702"/>
                  </a:cubicBezTo>
                  <a:cubicBezTo>
                    <a:pt x="300" y="2702"/>
                    <a:pt x="334" y="2669"/>
                    <a:pt x="367" y="2636"/>
                  </a:cubicBezTo>
                  <a:cubicBezTo>
                    <a:pt x="2001" y="1502"/>
                    <a:pt x="1968" y="267"/>
                    <a:pt x="1968" y="201"/>
                  </a:cubicBezTo>
                  <a:cubicBezTo>
                    <a:pt x="1935" y="101"/>
                    <a:pt x="1868" y="0"/>
                    <a:pt x="17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31"/>
            <p:cNvSpPr/>
            <p:nvPr/>
          </p:nvSpPr>
          <p:spPr>
            <a:xfrm>
              <a:off x="692409" y="4401202"/>
              <a:ext cx="121632" cy="85941"/>
            </a:xfrm>
            <a:custGeom>
              <a:avLst/>
              <a:gdLst/>
              <a:ahLst/>
              <a:cxnLst/>
              <a:rect l="l" t="t" r="r" b="b"/>
              <a:pathLst>
                <a:path w="7719" h="5454" extrusionOk="0">
                  <a:moveTo>
                    <a:pt x="3504" y="1"/>
                  </a:moveTo>
                  <a:cubicBezTo>
                    <a:pt x="1900" y="1"/>
                    <a:pt x="847" y="1986"/>
                    <a:pt x="847" y="1986"/>
                  </a:cubicBezTo>
                  <a:cubicBezTo>
                    <a:pt x="1" y="3678"/>
                    <a:pt x="1271" y="5453"/>
                    <a:pt x="3245" y="5453"/>
                  </a:cubicBezTo>
                  <a:cubicBezTo>
                    <a:pt x="3762" y="5453"/>
                    <a:pt x="4328" y="5332"/>
                    <a:pt x="4916" y="5055"/>
                  </a:cubicBezTo>
                  <a:cubicBezTo>
                    <a:pt x="7718" y="3687"/>
                    <a:pt x="6417" y="1052"/>
                    <a:pt x="4349" y="185"/>
                  </a:cubicBezTo>
                  <a:cubicBezTo>
                    <a:pt x="4054" y="56"/>
                    <a:pt x="3771" y="1"/>
                    <a:pt x="35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31"/>
            <p:cNvSpPr/>
            <p:nvPr/>
          </p:nvSpPr>
          <p:spPr>
            <a:xfrm>
              <a:off x="735700" y="4413431"/>
              <a:ext cx="17901" cy="22754"/>
            </a:xfrm>
            <a:custGeom>
              <a:avLst/>
              <a:gdLst/>
              <a:ahLst/>
              <a:cxnLst/>
              <a:rect l="l" t="t" r="r" b="b"/>
              <a:pathLst>
                <a:path w="1136" h="1444" extrusionOk="0">
                  <a:moveTo>
                    <a:pt x="936" y="0"/>
                  </a:moveTo>
                  <a:cubicBezTo>
                    <a:pt x="915" y="0"/>
                    <a:pt x="892" y="3"/>
                    <a:pt x="868" y="9"/>
                  </a:cubicBezTo>
                  <a:cubicBezTo>
                    <a:pt x="501" y="76"/>
                    <a:pt x="268" y="243"/>
                    <a:pt x="168" y="476"/>
                  </a:cubicBezTo>
                  <a:cubicBezTo>
                    <a:pt x="1" y="876"/>
                    <a:pt x="301" y="1310"/>
                    <a:pt x="335" y="1343"/>
                  </a:cubicBezTo>
                  <a:cubicBezTo>
                    <a:pt x="368" y="1410"/>
                    <a:pt x="435" y="1443"/>
                    <a:pt x="501" y="1443"/>
                  </a:cubicBezTo>
                  <a:cubicBezTo>
                    <a:pt x="535" y="1443"/>
                    <a:pt x="568" y="1410"/>
                    <a:pt x="601" y="1410"/>
                  </a:cubicBezTo>
                  <a:cubicBezTo>
                    <a:pt x="701" y="1343"/>
                    <a:pt x="735" y="1210"/>
                    <a:pt x="668" y="1110"/>
                  </a:cubicBezTo>
                  <a:cubicBezTo>
                    <a:pt x="635" y="1043"/>
                    <a:pt x="501" y="810"/>
                    <a:pt x="568" y="643"/>
                  </a:cubicBezTo>
                  <a:cubicBezTo>
                    <a:pt x="601" y="509"/>
                    <a:pt x="802" y="443"/>
                    <a:pt x="968" y="409"/>
                  </a:cubicBezTo>
                  <a:cubicBezTo>
                    <a:pt x="1068" y="376"/>
                    <a:pt x="1135" y="276"/>
                    <a:pt x="1135" y="143"/>
                  </a:cubicBezTo>
                  <a:cubicBezTo>
                    <a:pt x="1108" y="60"/>
                    <a:pt x="1035" y="0"/>
                    <a:pt x="93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31"/>
            <p:cNvSpPr/>
            <p:nvPr/>
          </p:nvSpPr>
          <p:spPr>
            <a:xfrm>
              <a:off x="753052" y="4421342"/>
              <a:ext cx="18421" cy="22722"/>
            </a:xfrm>
            <a:custGeom>
              <a:avLst/>
              <a:gdLst/>
              <a:ahLst/>
              <a:cxnLst/>
              <a:rect l="l" t="t" r="r" b="b"/>
              <a:pathLst>
                <a:path w="1169" h="1442" extrusionOk="0">
                  <a:moveTo>
                    <a:pt x="941" y="1"/>
                  </a:moveTo>
                  <a:cubicBezTo>
                    <a:pt x="928" y="1"/>
                    <a:pt x="915" y="3"/>
                    <a:pt x="901" y="7"/>
                  </a:cubicBezTo>
                  <a:cubicBezTo>
                    <a:pt x="501" y="74"/>
                    <a:pt x="268" y="241"/>
                    <a:pt x="168" y="508"/>
                  </a:cubicBezTo>
                  <a:cubicBezTo>
                    <a:pt x="1" y="908"/>
                    <a:pt x="301" y="1308"/>
                    <a:pt x="334" y="1375"/>
                  </a:cubicBezTo>
                  <a:cubicBezTo>
                    <a:pt x="368" y="1408"/>
                    <a:pt x="434" y="1442"/>
                    <a:pt x="501" y="1442"/>
                  </a:cubicBezTo>
                  <a:cubicBezTo>
                    <a:pt x="534" y="1442"/>
                    <a:pt x="601" y="1442"/>
                    <a:pt x="635" y="1408"/>
                  </a:cubicBezTo>
                  <a:cubicBezTo>
                    <a:pt x="701" y="1342"/>
                    <a:pt x="735" y="1208"/>
                    <a:pt x="668" y="1108"/>
                  </a:cubicBezTo>
                  <a:cubicBezTo>
                    <a:pt x="635" y="1075"/>
                    <a:pt x="501" y="808"/>
                    <a:pt x="568" y="641"/>
                  </a:cubicBezTo>
                  <a:cubicBezTo>
                    <a:pt x="601" y="508"/>
                    <a:pt x="801" y="441"/>
                    <a:pt x="968" y="408"/>
                  </a:cubicBezTo>
                  <a:cubicBezTo>
                    <a:pt x="1068" y="408"/>
                    <a:pt x="1168" y="274"/>
                    <a:pt x="1135" y="174"/>
                  </a:cubicBezTo>
                  <a:cubicBezTo>
                    <a:pt x="1106" y="88"/>
                    <a:pt x="1027" y="1"/>
                    <a:pt x="94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59" name="Google Shape;3159;p31"/>
            <p:cNvGrpSpPr/>
            <p:nvPr/>
          </p:nvGrpSpPr>
          <p:grpSpPr>
            <a:xfrm rot="2528074">
              <a:off x="50879" y="3373663"/>
              <a:ext cx="406480" cy="452516"/>
              <a:chOff x="28413" y="4563494"/>
              <a:chExt cx="406465" cy="452499"/>
            </a:xfrm>
          </p:grpSpPr>
          <p:sp>
            <p:nvSpPr>
              <p:cNvPr id="3160" name="Google Shape;3160;p31"/>
              <p:cNvSpPr/>
              <p:nvPr/>
            </p:nvSpPr>
            <p:spPr>
              <a:xfrm>
                <a:off x="28413" y="4603807"/>
                <a:ext cx="96121" cy="84744"/>
              </a:xfrm>
              <a:custGeom>
                <a:avLst/>
                <a:gdLst/>
                <a:ahLst/>
                <a:cxnLst/>
                <a:rect l="l" t="t" r="r" b="b"/>
                <a:pathLst>
                  <a:path w="6100" h="5378" extrusionOk="0">
                    <a:moveTo>
                      <a:pt x="1824" y="0"/>
                    </a:moveTo>
                    <a:cubicBezTo>
                      <a:pt x="1226" y="0"/>
                      <a:pt x="680" y="338"/>
                      <a:pt x="375" y="1339"/>
                    </a:cubicBezTo>
                    <a:cubicBezTo>
                      <a:pt x="1" y="2588"/>
                      <a:pt x="1928" y="3163"/>
                      <a:pt x="2961" y="3163"/>
                    </a:cubicBezTo>
                    <a:cubicBezTo>
                      <a:pt x="2971" y="3163"/>
                      <a:pt x="2980" y="3163"/>
                      <a:pt x="2990" y="3163"/>
                    </a:cubicBezTo>
                    <a:lnTo>
                      <a:pt x="2990" y="3163"/>
                    </a:lnTo>
                    <a:cubicBezTo>
                      <a:pt x="2604" y="3535"/>
                      <a:pt x="2250" y="4215"/>
                      <a:pt x="2710" y="5008"/>
                    </a:cubicBezTo>
                    <a:cubicBezTo>
                      <a:pt x="2860" y="5265"/>
                      <a:pt x="3076" y="5378"/>
                      <a:pt x="3319" y="5378"/>
                    </a:cubicBezTo>
                    <a:cubicBezTo>
                      <a:pt x="4430" y="5378"/>
                      <a:pt x="6099" y="3026"/>
                      <a:pt x="4512" y="1439"/>
                    </a:cubicBezTo>
                    <a:cubicBezTo>
                      <a:pt x="4512" y="1439"/>
                      <a:pt x="3058" y="0"/>
                      <a:pt x="18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31"/>
              <p:cNvSpPr/>
              <p:nvPr/>
            </p:nvSpPr>
            <p:spPr>
              <a:xfrm>
                <a:off x="101790" y="4568237"/>
                <a:ext cx="69601" cy="87297"/>
              </a:xfrm>
              <a:custGeom>
                <a:avLst/>
                <a:gdLst/>
                <a:ahLst/>
                <a:cxnLst/>
                <a:rect l="l" t="t" r="r" b="b"/>
                <a:pathLst>
                  <a:path w="4417" h="5540" extrusionOk="0">
                    <a:moveTo>
                      <a:pt x="1931" y="0"/>
                    </a:moveTo>
                    <a:cubicBezTo>
                      <a:pt x="0" y="0"/>
                      <a:pt x="256" y="3429"/>
                      <a:pt x="256" y="3429"/>
                    </a:cubicBezTo>
                    <a:cubicBezTo>
                      <a:pt x="383" y="4921"/>
                      <a:pt x="1701" y="5539"/>
                      <a:pt x="2781" y="5539"/>
                    </a:cubicBezTo>
                    <a:cubicBezTo>
                      <a:pt x="3681" y="5539"/>
                      <a:pt x="4417" y="5109"/>
                      <a:pt x="4159" y="4396"/>
                    </a:cubicBezTo>
                    <a:cubicBezTo>
                      <a:pt x="3880" y="3610"/>
                      <a:pt x="3256" y="3387"/>
                      <a:pt x="2748" y="3387"/>
                    </a:cubicBezTo>
                    <a:cubicBezTo>
                      <a:pt x="2689" y="3387"/>
                      <a:pt x="2632" y="3390"/>
                      <a:pt x="2577" y="3396"/>
                    </a:cubicBezTo>
                    <a:lnTo>
                      <a:pt x="2577" y="3396"/>
                    </a:lnTo>
                    <a:cubicBezTo>
                      <a:pt x="3242" y="2617"/>
                      <a:pt x="4075" y="756"/>
                      <a:pt x="2891" y="227"/>
                    </a:cubicBezTo>
                    <a:cubicBezTo>
                      <a:pt x="2523" y="69"/>
                      <a:pt x="2205" y="0"/>
                      <a:pt x="19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31"/>
              <p:cNvSpPr/>
              <p:nvPr/>
            </p:nvSpPr>
            <p:spPr>
              <a:xfrm>
                <a:off x="86361" y="4563494"/>
                <a:ext cx="25244" cy="51417"/>
              </a:xfrm>
              <a:custGeom>
                <a:avLst/>
                <a:gdLst/>
                <a:ahLst/>
                <a:cxnLst/>
                <a:rect l="l" t="t" r="r" b="b"/>
                <a:pathLst>
                  <a:path w="1602" h="3263" extrusionOk="0">
                    <a:moveTo>
                      <a:pt x="1357" y="0"/>
                    </a:moveTo>
                    <a:cubicBezTo>
                      <a:pt x="1327" y="0"/>
                      <a:pt x="1296" y="9"/>
                      <a:pt x="1268" y="27"/>
                    </a:cubicBezTo>
                    <a:cubicBezTo>
                      <a:pt x="735" y="294"/>
                      <a:pt x="401" y="694"/>
                      <a:pt x="268" y="1161"/>
                    </a:cubicBezTo>
                    <a:cubicBezTo>
                      <a:pt x="1" y="2129"/>
                      <a:pt x="601" y="3130"/>
                      <a:pt x="601" y="3163"/>
                    </a:cubicBezTo>
                    <a:cubicBezTo>
                      <a:pt x="668" y="3230"/>
                      <a:pt x="735" y="3263"/>
                      <a:pt x="801" y="3263"/>
                    </a:cubicBezTo>
                    <a:lnTo>
                      <a:pt x="901" y="3263"/>
                    </a:lnTo>
                    <a:cubicBezTo>
                      <a:pt x="1001" y="3196"/>
                      <a:pt x="1035" y="3063"/>
                      <a:pt x="968" y="2963"/>
                    </a:cubicBezTo>
                    <a:cubicBezTo>
                      <a:pt x="968" y="2963"/>
                      <a:pt x="468" y="2062"/>
                      <a:pt x="668" y="1295"/>
                    </a:cubicBezTo>
                    <a:cubicBezTo>
                      <a:pt x="768" y="895"/>
                      <a:pt x="1035" y="594"/>
                      <a:pt x="1468" y="394"/>
                    </a:cubicBezTo>
                    <a:cubicBezTo>
                      <a:pt x="1569" y="327"/>
                      <a:pt x="1602" y="227"/>
                      <a:pt x="1535" y="127"/>
                    </a:cubicBezTo>
                    <a:cubicBezTo>
                      <a:pt x="1511" y="55"/>
                      <a:pt x="1435" y="0"/>
                      <a:pt x="135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31"/>
              <p:cNvSpPr/>
              <p:nvPr/>
            </p:nvSpPr>
            <p:spPr>
              <a:xfrm>
                <a:off x="49562" y="4585163"/>
                <a:ext cx="46800" cy="32917"/>
              </a:xfrm>
              <a:custGeom>
                <a:avLst/>
                <a:gdLst/>
                <a:ahLst/>
                <a:cxnLst/>
                <a:rect l="l" t="t" r="r" b="b"/>
                <a:pathLst>
                  <a:path w="2970" h="2089" extrusionOk="0">
                    <a:moveTo>
                      <a:pt x="997" y="1"/>
                    </a:moveTo>
                    <a:cubicBezTo>
                      <a:pt x="487" y="1"/>
                      <a:pt x="128" y="293"/>
                      <a:pt x="101" y="320"/>
                    </a:cubicBezTo>
                    <a:cubicBezTo>
                      <a:pt x="1" y="387"/>
                      <a:pt x="1" y="520"/>
                      <a:pt x="67" y="620"/>
                    </a:cubicBezTo>
                    <a:cubicBezTo>
                      <a:pt x="109" y="662"/>
                      <a:pt x="175" y="690"/>
                      <a:pt x="244" y="690"/>
                    </a:cubicBezTo>
                    <a:cubicBezTo>
                      <a:pt x="286" y="690"/>
                      <a:pt x="329" y="679"/>
                      <a:pt x="368" y="654"/>
                    </a:cubicBezTo>
                    <a:cubicBezTo>
                      <a:pt x="368" y="626"/>
                      <a:pt x="637" y="420"/>
                      <a:pt x="1010" y="420"/>
                    </a:cubicBezTo>
                    <a:cubicBezTo>
                      <a:pt x="1091" y="420"/>
                      <a:pt x="1178" y="430"/>
                      <a:pt x="1268" y="454"/>
                    </a:cubicBezTo>
                    <a:cubicBezTo>
                      <a:pt x="1735" y="554"/>
                      <a:pt x="2202" y="1087"/>
                      <a:pt x="2536" y="1955"/>
                    </a:cubicBezTo>
                    <a:cubicBezTo>
                      <a:pt x="2569" y="2021"/>
                      <a:pt x="2669" y="2088"/>
                      <a:pt x="2736" y="2088"/>
                    </a:cubicBezTo>
                    <a:cubicBezTo>
                      <a:pt x="2769" y="2088"/>
                      <a:pt x="2803" y="2055"/>
                      <a:pt x="2803" y="2055"/>
                    </a:cubicBezTo>
                    <a:cubicBezTo>
                      <a:pt x="2936" y="2021"/>
                      <a:pt x="2970" y="1888"/>
                      <a:pt x="2936" y="1788"/>
                    </a:cubicBezTo>
                    <a:cubicBezTo>
                      <a:pt x="2536" y="787"/>
                      <a:pt x="2002" y="187"/>
                      <a:pt x="1368" y="53"/>
                    </a:cubicBezTo>
                    <a:cubicBezTo>
                      <a:pt x="1238" y="16"/>
                      <a:pt x="1113" y="1"/>
                      <a:pt x="99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31"/>
              <p:cNvSpPr/>
              <p:nvPr/>
            </p:nvSpPr>
            <p:spPr>
              <a:xfrm>
                <a:off x="68490" y="4626185"/>
                <a:ext cx="36810" cy="47083"/>
              </a:xfrm>
              <a:custGeom>
                <a:avLst/>
                <a:gdLst/>
                <a:ahLst/>
                <a:cxnLst/>
                <a:rect l="l" t="t" r="r" b="b"/>
                <a:pathLst>
                  <a:path w="2336" h="2988" extrusionOk="0">
                    <a:moveTo>
                      <a:pt x="757" y="1"/>
                    </a:moveTo>
                    <a:cubicBezTo>
                      <a:pt x="486" y="1"/>
                      <a:pt x="239" y="47"/>
                      <a:pt x="101" y="186"/>
                    </a:cubicBezTo>
                    <a:cubicBezTo>
                      <a:pt x="34" y="252"/>
                      <a:pt x="1" y="352"/>
                      <a:pt x="34" y="452"/>
                    </a:cubicBezTo>
                    <a:cubicBezTo>
                      <a:pt x="67" y="786"/>
                      <a:pt x="668" y="1153"/>
                      <a:pt x="1101" y="1386"/>
                    </a:cubicBezTo>
                    <a:cubicBezTo>
                      <a:pt x="868" y="1853"/>
                      <a:pt x="568" y="2521"/>
                      <a:pt x="768" y="2854"/>
                    </a:cubicBezTo>
                    <a:cubicBezTo>
                      <a:pt x="801" y="2888"/>
                      <a:pt x="901" y="2988"/>
                      <a:pt x="1068" y="2988"/>
                    </a:cubicBezTo>
                    <a:lnTo>
                      <a:pt x="1101" y="2988"/>
                    </a:lnTo>
                    <a:cubicBezTo>
                      <a:pt x="1802" y="2954"/>
                      <a:pt x="2236" y="2054"/>
                      <a:pt x="2302" y="1954"/>
                    </a:cubicBezTo>
                    <a:cubicBezTo>
                      <a:pt x="2336" y="1853"/>
                      <a:pt x="2302" y="1720"/>
                      <a:pt x="2202" y="1687"/>
                    </a:cubicBezTo>
                    <a:cubicBezTo>
                      <a:pt x="2174" y="1668"/>
                      <a:pt x="2144" y="1660"/>
                      <a:pt x="2113" y="1660"/>
                    </a:cubicBezTo>
                    <a:cubicBezTo>
                      <a:pt x="2035" y="1660"/>
                      <a:pt x="1959" y="1715"/>
                      <a:pt x="1935" y="1787"/>
                    </a:cubicBezTo>
                    <a:cubicBezTo>
                      <a:pt x="1835" y="1987"/>
                      <a:pt x="1468" y="2521"/>
                      <a:pt x="1101" y="2587"/>
                    </a:cubicBezTo>
                    <a:cubicBezTo>
                      <a:pt x="1101" y="2387"/>
                      <a:pt x="1302" y="1853"/>
                      <a:pt x="1568" y="1386"/>
                    </a:cubicBezTo>
                    <a:cubicBezTo>
                      <a:pt x="1602" y="1353"/>
                      <a:pt x="1602" y="1286"/>
                      <a:pt x="1602" y="1220"/>
                    </a:cubicBezTo>
                    <a:cubicBezTo>
                      <a:pt x="1568" y="1186"/>
                      <a:pt x="1535" y="1120"/>
                      <a:pt x="1468" y="1086"/>
                    </a:cubicBezTo>
                    <a:cubicBezTo>
                      <a:pt x="1035" y="886"/>
                      <a:pt x="601" y="586"/>
                      <a:pt x="468" y="452"/>
                    </a:cubicBezTo>
                    <a:cubicBezTo>
                      <a:pt x="521" y="435"/>
                      <a:pt x="599" y="426"/>
                      <a:pt x="693" y="426"/>
                    </a:cubicBezTo>
                    <a:cubicBezTo>
                      <a:pt x="951" y="426"/>
                      <a:pt x="1336" y="488"/>
                      <a:pt x="1702" y="586"/>
                    </a:cubicBezTo>
                    <a:cubicBezTo>
                      <a:pt x="1802" y="586"/>
                      <a:pt x="1935" y="519"/>
                      <a:pt x="1935" y="419"/>
                    </a:cubicBezTo>
                    <a:cubicBezTo>
                      <a:pt x="1969" y="319"/>
                      <a:pt x="1902" y="186"/>
                      <a:pt x="1802" y="152"/>
                    </a:cubicBezTo>
                    <a:cubicBezTo>
                      <a:pt x="1568" y="94"/>
                      <a:pt x="1139" y="1"/>
                      <a:pt x="75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31"/>
              <p:cNvSpPr/>
              <p:nvPr/>
            </p:nvSpPr>
            <p:spPr>
              <a:xfrm>
                <a:off x="105809" y="4593531"/>
                <a:ext cx="41553" cy="53985"/>
              </a:xfrm>
              <a:custGeom>
                <a:avLst/>
                <a:gdLst/>
                <a:ahLst/>
                <a:cxnLst/>
                <a:rect l="l" t="t" r="r" b="b"/>
                <a:pathLst>
                  <a:path w="2637" h="3426" extrusionOk="0">
                    <a:moveTo>
                      <a:pt x="1326" y="1"/>
                    </a:moveTo>
                    <a:cubicBezTo>
                      <a:pt x="1285" y="1"/>
                      <a:pt x="1243" y="9"/>
                      <a:pt x="1202" y="23"/>
                    </a:cubicBezTo>
                    <a:cubicBezTo>
                      <a:pt x="768" y="156"/>
                      <a:pt x="234" y="1190"/>
                      <a:pt x="68" y="1490"/>
                    </a:cubicBezTo>
                    <a:cubicBezTo>
                      <a:pt x="1" y="1590"/>
                      <a:pt x="68" y="1724"/>
                      <a:pt x="168" y="1791"/>
                    </a:cubicBezTo>
                    <a:cubicBezTo>
                      <a:pt x="193" y="1799"/>
                      <a:pt x="220" y="1803"/>
                      <a:pt x="247" y="1803"/>
                    </a:cubicBezTo>
                    <a:cubicBezTo>
                      <a:pt x="328" y="1803"/>
                      <a:pt x="410" y="1766"/>
                      <a:pt x="435" y="1691"/>
                    </a:cubicBezTo>
                    <a:cubicBezTo>
                      <a:pt x="735" y="1090"/>
                      <a:pt x="1102" y="556"/>
                      <a:pt x="1269" y="423"/>
                    </a:cubicBezTo>
                    <a:lnTo>
                      <a:pt x="1269" y="423"/>
                    </a:lnTo>
                    <a:cubicBezTo>
                      <a:pt x="1335" y="656"/>
                      <a:pt x="1235" y="1424"/>
                      <a:pt x="1002" y="2191"/>
                    </a:cubicBezTo>
                    <a:cubicBezTo>
                      <a:pt x="968" y="2291"/>
                      <a:pt x="1035" y="2391"/>
                      <a:pt x="1135" y="2424"/>
                    </a:cubicBezTo>
                    <a:cubicBezTo>
                      <a:pt x="1469" y="2591"/>
                      <a:pt x="1836" y="2791"/>
                      <a:pt x="2069" y="2925"/>
                    </a:cubicBezTo>
                    <a:cubicBezTo>
                      <a:pt x="1769" y="2958"/>
                      <a:pt x="1335" y="2991"/>
                      <a:pt x="935" y="2991"/>
                    </a:cubicBezTo>
                    <a:cubicBezTo>
                      <a:pt x="802" y="2991"/>
                      <a:pt x="701" y="3092"/>
                      <a:pt x="701" y="3192"/>
                    </a:cubicBezTo>
                    <a:cubicBezTo>
                      <a:pt x="701" y="3325"/>
                      <a:pt x="802" y="3425"/>
                      <a:pt x="935" y="3425"/>
                    </a:cubicBezTo>
                    <a:cubicBezTo>
                      <a:pt x="2369" y="3392"/>
                      <a:pt x="2536" y="3225"/>
                      <a:pt x="2569" y="3125"/>
                    </a:cubicBezTo>
                    <a:cubicBezTo>
                      <a:pt x="2636" y="3058"/>
                      <a:pt x="2636" y="2991"/>
                      <a:pt x="2603" y="2891"/>
                    </a:cubicBezTo>
                    <a:cubicBezTo>
                      <a:pt x="2536" y="2725"/>
                      <a:pt x="2169" y="2458"/>
                      <a:pt x="1469" y="2124"/>
                    </a:cubicBezTo>
                    <a:cubicBezTo>
                      <a:pt x="1702" y="1290"/>
                      <a:pt x="1869" y="289"/>
                      <a:pt x="1502" y="56"/>
                    </a:cubicBezTo>
                    <a:cubicBezTo>
                      <a:pt x="1443" y="17"/>
                      <a:pt x="1385" y="1"/>
                      <a:pt x="132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31"/>
              <p:cNvSpPr/>
              <p:nvPr/>
            </p:nvSpPr>
            <p:spPr>
              <a:xfrm>
                <a:off x="141567" y="4730955"/>
                <a:ext cx="293310" cy="285037"/>
              </a:xfrm>
              <a:custGeom>
                <a:avLst/>
                <a:gdLst/>
                <a:ahLst/>
                <a:cxnLst/>
                <a:rect l="l" t="t" r="r" b="b"/>
                <a:pathLst>
                  <a:path w="18614" h="18089" extrusionOk="0">
                    <a:moveTo>
                      <a:pt x="512" y="0"/>
                    </a:moveTo>
                    <a:cubicBezTo>
                      <a:pt x="423" y="0"/>
                      <a:pt x="328" y="60"/>
                      <a:pt x="300" y="142"/>
                    </a:cubicBezTo>
                    <a:cubicBezTo>
                      <a:pt x="300" y="176"/>
                      <a:pt x="167" y="476"/>
                      <a:pt x="100" y="976"/>
                    </a:cubicBezTo>
                    <a:cubicBezTo>
                      <a:pt x="67" y="1110"/>
                      <a:pt x="134" y="1210"/>
                      <a:pt x="267" y="1243"/>
                    </a:cubicBezTo>
                    <a:lnTo>
                      <a:pt x="300" y="1243"/>
                    </a:lnTo>
                    <a:cubicBezTo>
                      <a:pt x="401" y="1243"/>
                      <a:pt x="467" y="1176"/>
                      <a:pt x="501" y="1076"/>
                    </a:cubicBezTo>
                    <a:cubicBezTo>
                      <a:pt x="567" y="609"/>
                      <a:pt x="701" y="309"/>
                      <a:pt x="701" y="309"/>
                    </a:cubicBezTo>
                    <a:cubicBezTo>
                      <a:pt x="734" y="176"/>
                      <a:pt x="667" y="76"/>
                      <a:pt x="567" y="9"/>
                    </a:cubicBezTo>
                    <a:cubicBezTo>
                      <a:pt x="550" y="3"/>
                      <a:pt x="531" y="0"/>
                      <a:pt x="512" y="0"/>
                    </a:cubicBezTo>
                    <a:close/>
                    <a:moveTo>
                      <a:pt x="200" y="1643"/>
                    </a:moveTo>
                    <a:cubicBezTo>
                      <a:pt x="100" y="1643"/>
                      <a:pt x="0" y="1743"/>
                      <a:pt x="0" y="1844"/>
                    </a:cubicBezTo>
                    <a:lnTo>
                      <a:pt x="0" y="1944"/>
                    </a:lnTo>
                    <a:cubicBezTo>
                      <a:pt x="0" y="2210"/>
                      <a:pt x="34" y="2477"/>
                      <a:pt x="67" y="2711"/>
                    </a:cubicBezTo>
                    <a:cubicBezTo>
                      <a:pt x="100" y="2811"/>
                      <a:pt x="167" y="2911"/>
                      <a:pt x="267" y="2911"/>
                    </a:cubicBezTo>
                    <a:cubicBezTo>
                      <a:pt x="267" y="2911"/>
                      <a:pt x="300" y="2911"/>
                      <a:pt x="300" y="2878"/>
                    </a:cubicBezTo>
                    <a:cubicBezTo>
                      <a:pt x="434" y="2878"/>
                      <a:pt x="501" y="2778"/>
                      <a:pt x="467" y="2644"/>
                    </a:cubicBezTo>
                    <a:cubicBezTo>
                      <a:pt x="434" y="2444"/>
                      <a:pt x="434" y="2177"/>
                      <a:pt x="434" y="1944"/>
                    </a:cubicBezTo>
                    <a:lnTo>
                      <a:pt x="434" y="1844"/>
                    </a:lnTo>
                    <a:cubicBezTo>
                      <a:pt x="434" y="1743"/>
                      <a:pt x="334" y="1643"/>
                      <a:pt x="200" y="1643"/>
                    </a:cubicBezTo>
                    <a:close/>
                    <a:moveTo>
                      <a:pt x="5723" y="3138"/>
                    </a:moveTo>
                    <a:cubicBezTo>
                      <a:pt x="5706" y="3138"/>
                      <a:pt x="5689" y="3140"/>
                      <a:pt x="5671" y="3144"/>
                    </a:cubicBezTo>
                    <a:cubicBezTo>
                      <a:pt x="5404" y="3178"/>
                      <a:pt x="5104" y="3245"/>
                      <a:pt x="4804" y="3378"/>
                    </a:cubicBezTo>
                    <a:cubicBezTo>
                      <a:pt x="4704" y="3411"/>
                      <a:pt x="4670" y="3545"/>
                      <a:pt x="4704" y="3645"/>
                    </a:cubicBezTo>
                    <a:cubicBezTo>
                      <a:pt x="4737" y="3712"/>
                      <a:pt x="4804" y="3778"/>
                      <a:pt x="4904" y="3778"/>
                    </a:cubicBezTo>
                    <a:cubicBezTo>
                      <a:pt x="4937" y="3778"/>
                      <a:pt x="4937" y="3778"/>
                      <a:pt x="4970" y="3745"/>
                    </a:cubicBezTo>
                    <a:cubicBezTo>
                      <a:pt x="5237" y="3645"/>
                      <a:pt x="5504" y="3578"/>
                      <a:pt x="5738" y="3545"/>
                    </a:cubicBezTo>
                    <a:cubicBezTo>
                      <a:pt x="5838" y="3545"/>
                      <a:pt x="5904" y="3445"/>
                      <a:pt x="5904" y="3311"/>
                    </a:cubicBezTo>
                    <a:cubicBezTo>
                      <a:pt x="5904" y="3225"/>
                      <a:pt x="5829" y="3138"/>
                      <a:pt x="5723" y="3138"/>
                    </a:cubicBezTo>
                    <a:close/>
                    <a:moveTo>
                      <a:pt x="489" y="3269"/>
                    </a:moveTo>
                    <a:cubicBezTo>
                      <a:pt x="470" y="3269"/>
                      <a:pt x="452" y="3272"/>
                      <a:pt x="434" y="3278"/>
                    </a:cubicBezTo>
                    <a:cubicBezTo>
                      <a:pt x="334" y="3345"/>
                      <a:pt x="267" y="3478"/>
                      <a:pt x="334" y="3578"/>
                    </a:cubicBezTo>
                    <a:cubicBezTo>
                      <a:pt x="434" y="3845"/>
                      <a:pt x="601" y="4112"/>
                      <a:pt x="767" y="4312"/>
                    </a:cubicBezTo>
                    <a:cubicBezTo>
                      <a:pt x="834" y="4379"/>
                      <a:pt x="868" y="4412"/>
                      <a:pt x="934" y="4412"/>
                    </a:cubicBezTo>
                    <a:cubicBezTo>
                      <a:pt x="1001" y="4412"/>
                      <a:pt x="1034" y="4379"/>
                      <a:pt x="1068" y="4345"/>
                    </a:cubicBezTo>
                    <a:cubicBezTo>
                      <a:pt x="1168" y="4279"/>
                      <a:pt x="1168" y="4145"/>
                      <a:pt x="1101" y="4045"/>
                    </a:cubicBezTo>
                    <a:cubicBezTo>
                      <a:pt x="934" y="3878"/>
                      <a:pt x="801" y="3645"/>
                      <a:pt x="701" y="3411"/>
                    </a:cubicBezTo>
                    <a:cubicBezTo>
                      <a:pt x="673" y="3329"/>
                      <a:pt x="578" y="3269"/>
                      <a:pt x="489" y="3269"/>
                    </a:cubicBezTo>
                    <a:close/>
                    <a:moveTo>
                      <a:pt x="6439" y="3369"/>
                    </a:moveTo>
                    <a:cubicBezTo>
                      <a:pt x="6418" y="3369"/>
                      <a:pt x="6395" y="3372"/>
                      <a:pt x="6371" y="3378"/>
                    </a:cubicBezTo>
                    <a:cubicBezTo>
                      <a:pt x="6271" y="3411"/>
                      <a:pt x="6205" y="3545"/>
                      <a:pt x="6238" y="3645"/>
                    </a:cubicBezTo>
                    <a:cubicBezTo>
                      <a:pt x="6238" y="3745"/>
                      <a:pt x="6171" y="3945"/>
                      <a:pt x="5938" y="4179"/>
                    </a:cubicBezTo>
                    <a:cubicBezTo>
                      <a:pt x="5871" y="4245"/>
                      <a:pt x="5871" y="4379"/>
                      <a:pt x="5971" y="4479"/>
                    </a:cubicBezTo>
                    <a:cubicBezTo>
                      <a:pt x="6005" y="4512"/>
                      <a:pt x="6071" y="4512"/>
                      <a:pt x="6105" y="4512"/>
                    </a:cubicBezTo>
                    <a:cubicBezTo>
                      <a:pt x="6171" y="4512"/>
                      <a:pt x="6205" y="4512"/>
                      <a:pt x="6271" y="4445"/>
                    </a:cubicBezTo>
                    <a:cubicBezTo>
                      <a:pt x="6438" y="4245"/>
                      <a:pt x="6638" y="3945"/>
                      <a:pt x="6638" y="3645"/>
                    </a:cubicBezTo>
                    <a:cubicBezTo>
                      <a:pt x="6638" y="3611"/>
                      <a:pt x="6638" y="3578"/>
                      <a:pt x="6638" y="3511"/>
                    </a:cubicBezTo>
                    <a:cubicBezTo>
                      <a:pt x="6611" y="3429"/>
                      <a:pt x="6538" y="3369"/>
                      <a:pt x="6439" y="3369"/>
                    </a:cubicBezTo>
                    <a:close/>
                    <a:moveTo>
                      <a:pt x="4160" y="3775"/>
                    </a:moveTo>
                    <a:cubicBezTo>
                      <a:pt x="4118" y="3775"/>
                      <a:pt x="4075" y="3786"/>
                      <a:pt x="4036" y="3812"/>
                    </a:cubicBezTo>
                    <a:cubicBezTo>
                      <a:pt x="3803" y="4045"/>
                      <a:pt x="3603" y="4279"/>
                      <a:pt x="3469" y="4512"/>
                    </a:cubicBezTo>
                    <a:cubicBezTo>
                      <a:pt x="3403" y="4612"/>
                      <a:pt x="3436" y="4746"/>
                      <a:pt x="3569" y="4812"/>
                    </a:cubicBezTo>
                    <a:cubicBezTo>
                      <a:pt x="3569" y="4812"/>
                      <a:pt x="3603" y="4846"/>
                      <a:pt x="3636" y="4846"/>
                    </a:cubicBezTo>
                    <a:cubicBezTo>
                      <a:pt x="3736" y="4846"/>
                      <a:pt x="3803" y="4779"/>
                      <a:pt x="3836" y="4712"/>
                    </a:cubicBezTo>
                    <a:cubicBezTo>
                      <a:pt x="3936" y="4512"/>
                      <a:pt x="4103" y="4312"/>
                      <a:pt x="4303" y="4145"/>
                    </a:cubicBezTo>
                    <a:cubicBezTo>
                      <a:pt x="4403" y="4078"/>
                      <a:pt x="4403" y="3945"/>
                      <a:pt x="4337" y="3845"/>
                    </a:cubicBezTo>
                    <a:cubicBezTo>
                      <a:pt x="4295" y="3804"/>
                      <a:pt x="4229" y="3775"/>
                      <a:pt x="4160" y="3775"/>
                    </a:cubicBezTo>
                    <a:close/>
                    <a:moveTo>
                      <a:pt x="1554" y="4544"/>
                    </a:moveTo>
                    <a:cubicBezTo>
                      <a:pt x="1482" y="4544"/>
                      <a:pt x="1411" y="4581"/>
                      <a:pt x="1368" y="4646"/>
                    </a:cubicBezTo>
                    <a:cubicBezTo>
                      <a:pt x="1301" y="4746"/>
                      <a:pt x="1335" y="4879"/>
                      <a:pt x="1435" y="4946"/>
                    </a:cubicBezTo>
                    <a:cubicBezTo>
                      <a:pt x="1568" y="5012"/>
                      <a:pt x="1701" y="5113"/>
                      <a:pt x="1868" y="5213"/>
                    </a:cubicBezTo>
                    <a:cubicBezTo>
                      <a:pt x="1968" y="5246"/>
                      <a:pt x="2068" y="5313"/>
                      <a:pt x="2202" y="5346"/>
                    </a:cubicBezTo>
                    <a:cubicBezTo>
                      <a:pt x="2235" y="5379"/>
                      <a:pt x="2235" y="5379"/>
                      <a:pt x="2269" y="5379"/>
                    </a:cubicBezTo>
                    <a:cubicBezTo>
                      <a:pt x="2369" y="5379"/>
                      <a:pt x="2435" y="5313"/>
                      <a:pt x="2469" y="5246"/>
                    </a:cubicBezTo>
                    <a:cubicBezTo>
                      <a:pt x="2502" y="5146"/>
                      <a:pt x="2469" y="5012"/>
                      <a:pt x="2369" y="4979"/>
                    </a:cubicBezTo>
                    <a:cubicBezTo>
                      <a:pt x="2269" y="4946"/>
                      <a:pt x="2168" y="4879"/>
                      <a:pt x="2068" y="4846"/>
                    </a:cubicBezTo>
                    <a:cubicBezTo>
                      <a:pt x="1935" y="4746"/>
                      <a:pt x="1802" y="4679"/>
                      <a:pt x="1668" y="4579"/>
                    </a:cubicBezTo>
                    <a:cubicBezTo>
                      <a:pt x="1633" y="4555"/>
                      <a:pt x="1593" y="4544"/>
                      <a:pt x="1554" y="4544"/>
                    </a:cubicBezTo>
                    <a:close/>
                    <a:moveTo>
                      <a:pt x="5461" y="4644"/>
                    </a:moveTo>
                    <a:cubicBezTo>
                      <a:pt x="5426" y="4644"/>
                      <a:pt x="5394" y="4655"/>
                      <a:pt x="5371" y="4679"/>
                    </a:cubicBezTo>
                    <a:cubicBezTo>
                      <a:pt x="5137" y="4812"/>
                      <a:pt x="4904" y="4912"/>
                      <a:pt x="4637" y="5012"/>
                    </a:cubicBezTo>
                    <a:cubicBezTo>
                      <a:pt x="4537" y="5046"/>
                      <a:pt x="4470" y="5179"/>
                      <a:pt x="4537" y="5279"/>
                    </a:cubicBezTo>
                    <a:cubicBezTo>
                      <a:pt x="4570" y="5379"/>
                      <a:pt x="4637" y="5413"/>
                      <a:pt x="4704" y="5413"/>
                    </a:cubicBezTo>
                    <a:lnTo>
                      <a:pt x="4804" y="5413"/>
                    </a:lnTo>
                    <a:cubicBezTo>
                      <a:pt x="5071" y="5313"/>
                      <a:pt x="5337" y="5179"/>
                      <a:pt x="5571" y="5012"/>
                    </a:cubicBezTo>
                    <a:cubicBezTo>
                      <a:pt x="5671" y="4946"/>
                      <a:pt x="5704" y="4846"/>
                      <a:pt x="5638" y="4746"/>
                    </a:cubicBezTo>
                    <a:cubicBezTo>
                      <a:pt x="5595" y="4681"/>
                      <a:pt x="5524" y="4644"/>
                      <a:pt x="5461" y="4644"/>
                    </a:cubicBezTo>
                    <a:close/>
                    <a:moveTo>
                      <a:pt x="3102" y="5179"/>
                    </a:moveTo>
                    <a:cubicBezTo>
                      <a:pt x="3002" y="5179"/>
                      <a:pt x="2902" y="5246"/>
                      <a:pt x="2869" y="5346"/>
                    </a:cubicBezTo>
                    <a:cubicBezTo>
                      <a:pt x="2869" y="5479"/>
                      <a:pt x="2936" y="5580"/>
                      <a:pt x="3036" y="5580"/>
                    </a:cubicBezTo>
                    <a:cubicBezTo>
                      <a:pt x="3102" y="5613"/>
                      <a:pt x="3203" y="5613"/>
                      <a:pt x="3269" y="5613"/>
                    </a:cubicBezTo>
                    <a:cubicBezTo>
                      <a:pt x="3269" y="5846"/>
                      <a:pt x="3336" y="6080"/>
                      <a:pt x="3436" y="6313"/>
                    </a:cubicBezTo>
                    <a:cubicBezTo>
                      <a:pt x="3469" y="6380"/>
                      <a:pt x="3536" y="6447"/>
                      <a:pt x="3636" y="6447"/>
                    </a:cubicBezTo>
                    <a:cubicBezTo>
                      <a:pt x="3670" y="6447"/>
                      <a:pt x="3670" y="6447"/>
                      <a:pt x="3703" y="6413"/>
                    </a:cubicBezTo>
                    <a:cubicBezTo>
                      <a:pt x="3803" y="6380"/>
                      <a:pt x="3870" y="6247"/>
                      <a:pt x="3836" y="6147"/>
                    </a:cubicBezTo>
                    <a:cubicBezTo>
                      <a:pt x="3736" y="5980"/>
                      <a:pt x="3703" y="5813"/>
                      <a:pt x="3670" y="5613"/>
                    </a:cubicBezTo>
                    <a:lnTo>
                      <a:pt x="3936" y="5613"/>
                    </a:lnTo>
                    <a:cubicBezTo>
                      <a:pt x="4036" y="5580"/>
                      <a:pt x="4137" y="5479"/>
                      <a:pt x="4103" y="5379"/>
                    </a:cubicBezTo>
                    <a:cubicBezTo>
                      <a:pt x="4103" y="5279"/>
                      <a:pt x="4003" y="5179"/>
                      <a:pt x="3870" y="5179"/>
                    </a:cubicBezTo>
                    <a:cubicBezTo>
                      <a:pt x="3753" y="5196"/>
                      <a:pt x="3628" y="5204"/>
                      <a:pt x="3499" y="5204"/>
                    </a:cubicBezTo>
                    <a:cubicBezTo>
                      <a:pt x="3369" y="5204"/>
                      <a:pt x="3236" y="5196"/>
                      <a:pt x="3102" y="5179"/>
                    </a:cubicBezTo>
                    <a:close/>
                    <a:moveTo>
                      <a:pt x="4026" y="6746"/>
                    </a:moveTo>
                    <a:cubicBezTo>
                      <a:pt x="3992" y="6746"/>
                      <a:pt x="3960" y="6757"/>
                      <a:pt x="3936" y="6780"/>
                    </a:cubicBezTo>
                    <a:cubicBezTo>
                      <a:pt x="3836" y="6847"/>
                      <a:pt x="3803" y="6981"/>
                      <a:pt x="3870" y="7081"/>
                    </a:cubicBezTo>
                    <a:cubicBezTo>
                      <a:pt x="4036" y="7281"/>
                      <a:pt x="4203" y="7514"/>
                      <a:pt x="4437" y="7748"/>
                    </a:cubicBezTo>
                    <a:cubicBezTo>
                      <a:pt x="4470" y="7781"/>
                      <a:pt x="4537" y="7814"/>
                      <a:pt x="4570" y="7814"/>
                    </a:cubicBezTo>
                    <a:cubicBezTo>
                      <a:pt x="4637" y="7814"/>
                      <a:pt x="4670" y="7781"/>
                      <a:pt x="4704" y="7748"/>
                    </a:cubicBezTo>
                    <a:cubicBezTo>
                      <a:pt x="4804" y="7681"/>
                      <a:pt x="4804" y="7548"/>
                      <a:pt x="4737" y="7448"/>
                    </a:cubicBezTo>
                    <a:cubicBezTo>
                      <a:pt x="4537" y="7247"/>
                      <a:pt x="4370" y="7047"/>
                      <a:pt x="4203" y="6847"/>
                    </a:cubicBezTo>
                    <a:cubicBezTo>
                      <a:pt x="4160" y="6782"/>
                      <a:pt x="4089" y="6746"/>
                      <a:pt x="4026" y="6746"/>
                    </a:cubicBezTo>
                    <a:close/>
                    <a:moveTo>
                      <a:pt x="5186" y="7968"/>
                    </a:moveTo>
                    <a:cubicBezTo>
                      <a:pt x="5131" y="7968"/>
                      <a:pt x="5074" y="7993"/>
                      <a:pt x="5037" y="8048"/>
                    </a:cubicBezTo>
                    <a:cubicBezTo>
                      <a:pt x="4937" y="8115"/>
                      <a:pt x="4970" y="8248"/>
                      <a:pt x="5037" y="8315"/>
                    </a:cubicBezTo>
                    <a:cubicBezTo>
                      <a:pt x="5237" y="8515"/>
                      <a:pt x="5471" y="8682"/>
                      <a:pt x="5704" y="8849"/>
                    </a:cubicBezTo>
                    <a:cubicBezTo>
                      <a:pt x="5738" y="8882"/>
                      <a:pt x="5771" y="8915"/>
                      <a:pt x="5838" y="8915"/>
                    </a:cubicBezTo>
                    <a:cubicBezTo>
                      <a:pt x="5904" y="8915"/>
                      <a:pt x="5938" y="8882"/>
                      <a:pt x="6005" y="8815"/>
                    </a:cubicBezTo>
                    <a:cubicBezTo>
                      <a:pt x="6071" y="8715"/>
                      <a:pt x="6038" y="8615"/>
                      <a:pt x="5938" y="8515"/>
                    </a:cubicBezTo>
                    <a:cubicBezTo>
                      <a:pt x="5704" y="8348"/>
                      <a:pt x="5504" y="8181"/>
                      <a:pt x="5304" y="8015"/>
                    </a:cubicBezTo>
                    <a:cubicBezTo>
                      <a:pt x="5274" y="7985"/>
                      <a:pt x="5231" y="7968"/>
                      <a:pt x="5186" y="7968"/>
                    </a:cubicBezTo>
                    <a:close/>
                    <a:moveTo>
                      <a:pt x="11709" y="8348"/>
                    </a:moveTo>
                    <a:cubicBezTo>
                      <a:pt x="11609" y="8382"/>
                      <a:pt x="11542" y="8482"/>
                      <a:pt x="11542" y="8582"/>
                    </a:cubicBezTo>
                    <a:cubicBezTo>
                      <a:pt x="11569" y="8692"/>
                      <a:pt x="11643" y="8757"/>
                      <a:pt x="11724" y="8757"/>
                    </a:cubicBezTo>
                    <a:cubicBezTo>
                      <a:pt x="11741" y="8757"/>
                      <a:pt x="11758" y="8754"/>
                      <a:pt x="11775" y="8748"/>
                    </a:cubicBezTo>
                    <a:lnTo>
                      <a:pt x="11875" y="8748"/>
                    </a:lnTo>
                    <a:cubicBezTo>
                      <a:pt x="12142" y="8748"/>
                      <a:pt x="12142" y="8882"/>
                      <a:pt x="12142" y="8915"/>
                    </a:cubicBezTo>
                    <a:lnTo>
                      <a:pt x="12342" y="8949"/>
                    </a:lnTo>
                    <a:lnTo>
                      <a:pt x="12576" y="8915"/>
                    </a:lnTo>
                    <a:cubicBezTo>
                      <a:pt x="12576" y="8648"/>
                      <a:pt x="12376" y="8348"/>
                      <a:pt x="11875" y="8348"/>
                    </a:cubicBezTo>
                    <a:close/>
                    <a:moveTo>
                      <a:pt x="10988" y="8647"/>
                    </a:moveTo>
                    <a:cubicBezTo>
                      <a:pt x="10950" y="8647"/>
                      <a:pt x="10910" y="8658"/>
                      <a:pt x="10875" y="8682"/>
                    </a:cubicBezTo>
                    <a:cubicBezTo>
                      <a:pt x="10641" y="8815"/>
                      <a:pt x="10408" y="9015"/>
                      <a:pt x="10174" y="9249"/>
                    </a:cubicBezTo>
                    <a:cubicBezTo>
                      <a:pt x="10107" y="9316"/>
                      <a:pt x="10107" y="9449"/>
                      <a:pt x="10208" y="9549"/>
                    </a:cubicBezTo>
                    <a:cubicBezTo>
                      <a:pt x="10241" y="9582"/>
                      <a:pt x="10274" y="9616"/>
                      <a:pt x="10341" y="9616"/>
                    </a:cubicBezTo>
                    <a:cubicBezTo>
                      <a:pt x="10408" y="9616"/>
                      <a:pt x="10441" y="9582"/>
                      <a:pt x="10474" y="9549"/>
                    </a:cubicBezTo>
                    <a:cubicBezTo>
                      <a:pt x="10675" y="9349"/>
                      <a:pt x="10875" y="9149"/>
                      <a:pt x="11075" y="9049"/>
                    </a:cubicBezTo>
                    <a:cubicBezTo>
                      <a:pt x="11175" y="8982"/>
                      <a:pt x="11208" y="8849"/>
                      <a:pt x="11142" y="8748"/>
                    </a:cubicBezTo>
                    <a:cubicBezTo>
                      <a:pt x="11120" y="8684"/>
                      <a:pt x="11057" y="8647"/>
                      <a:pt x="10988" y="8647"/>
                    </a:cubicBezTo>
                    <a:close/>
                    <a:moveTo>
                      <a:pt x="6507" y="8979"/>
                    </a:moveTo>
                    <a:cubicBezTo>
                      <a:pt x="6446" y="8979"/>
                      <a:pt x="6379" y="9007"/>
                      <a:pt x="6338" y="9049"/>
                    </a:cubicBezTo>
                    <a:cubicBezTo>
                      <a:pt x="6271" y="9149"/>
                      <a:pt x="6305" y="9282"/>
                      <a:pt x="6405" y="9349"/>
                    </a:cubicBezTo>
                    <a:cubicBezTo>
                      <a:pt x="6638" y="9516"/>
                      <a:pt x="6872" y="9649"/>
                      <a:pt x="7139" y="9783"/>
                    </a:cubicBezTo>
                    <a:cubicBezTo>
                      <a:pt x="7172" y="9816"/>
                      <a:pt x="7205" y="9816"/>
                      <a:pt x="7239" y="9816"/>
                    </a:cubicBezTo>
                    <a:cubicBezTo>
                      <a:pt x="7305" y="9816"/>
                      <a:pt x="7372" y="9783"/>
                      <a:pt x="7406" y="9716"/>
                    </a:cubicBezTo>
                    <a:cubicBezTo>
                      <a:pt x="7472" y="9582"/>
                      <a:pt x="7439" y="9482"/>
                      <a:pt x="7305" y="9416"/>
                    </a:cubicBezTo>
                    <a:cubicBezTo>
                      <a:pt x="7072" y="9282"/>
                      <a:pt x="6838" y="9149"/>
                      <a:pt x="6605" y="9015"/>
                    </a:cubicBezTo>
                    <a:cubicBezTo>
                      <a:pt x="6579" y="8990"/>
                      <a:pt x="6544" y="8979"/>
                      <a:pt x="6507" y="8979"/>
                    </a:cubicBezTo>
                    <a:close/>
                    <a:moveTo>
                      <a:pt x="11927" y="9436"/>
                    </a:moveTo>
                    <a:cubicBezTo>
                      <a:pt x="11882" y="9436"/>
                      <a:pt x="11839" y="9452"/>
                      <a:pt x="11809" y="9482"/>
                    </a:cubicBezTo>
                    <a:cubicBezTo>
                      <a:pt x="11609" y="9649"/>
                      <a:pt x="11408" y="9783"/>
                      <a:pt x="11142" y="9883"/>
                    </a:cubicBezTo>
                    <a:cubicBezTo>
                      <a:pt x="11041" y="9916"/>
                      <a:pt x="11008" y="10049"/>
                      <a:pt x="11041" y="10149"/>
                    </a:cubicBezTo>
                    <a:cubicBezTo>
                      <a:pt x="11075" y="10250"/>
                      <a:pt x="11142" y="10283"/>
                      <a:pt x="11242" y="10283"/>
                    </a:cubicBezTo>
                    <a:lnTo>
                      <a:pt x="11308" y="10283"/>
                    </a:lnTo>
                    <a:cubicBezTo>
                      <a:pt x="11609" y="10149"/>
                      <a:pt x="11875" y="9983"/>
                      <a:pt x="12076" y="9783"/>
                    </a:cubicBezTo>
                    <a:cubicBezTo>
                      <a:pt x="12176" y="9716"/>
                      <a:pt x="12176" y="9582"/>
                      <a:pt x="12076" y="9516"/>
                    </a:cubicBezTo>
                    <a:cubicBezTo>
                      <a:pt x="12039" y="9461"/>
                      <a:pt x="11982" y="9436"/>
                      <a:pt x="11927" y="9436"/>
                    </a:cubicBezTo>
                    <a:close/>
                    <a:moveTo>
                      <a:pt x="8005" y="9741"/>
                    </a:moveTo>
                    <a:cubicBezTo>
                      <a:pt x="7905" y="9741"/>
                      <a:pt x="7827" y="9800"/>
                      <a:pt x="7772" y="9883"/>
                    </a:cubicBezTo>
                    <a:cubicBezTo>
                      <a:pt x="7739" y="9983"/>
                      <a:pt x="7806" y="10116"/>
                      <a:pt x="7906" y="10149"/>
                    </a:cubicBezTo>
                    <a:cubicBezTo>
                      <a:pt x="8173" y="10250"/>
                      <a:pt x="8440" y="10350"/>
                      <a:pt x="8740" y="10416"/>
                    </a:cubicBezTo>
                    <a:lnTo>
                      <a:pt x="8773" y="10416"/>
                    </a:lnTo>
                    <a:cubicBezTo>
                      <a:pt x="8873" y="10416"/>
                      <a:pt x="8940" y="10350"/>
                      <a:pt x="8973" y="10250"/>
                    </a:cubicBezTo>
                    <a:cubicBezTo>
                      <a:pt x="9007" y="10149"/>
                      <a:pt x="8940" y="10016"/>
                      <a:pt x="8840" y="10016"/>
                    </a:cubicBezTo>
                    <a:cubicBezTo>
                      <a:pt x="8573" y="9949"/>
                      <a:pt x="8306" y="9849"/>
                      <a:pt x="8073" y="9749"/>
                    </a:cubicBezTo>
                    <a:cubicBezTo>
                      <a:pt x="8049" y="9743"/>
                      <a:pt x="8026" y="9741"/>
                      <a:pt x="8005" y="9741"/>
                    </a:cubicBezTo>
                    <a:close/>
                    <a:moveTo>
                      <a:pt x="9795" y="9836"/>
                    </a:moveTo>
                    <a:cubicBezTo>
                      <a:pt x="9734" y="9836"/>
                      <a:pt x="9677" y="9861"/>
                      <a:pt x="9640" y="9916"/>
                    </a:cubicBezTo>
                    <a:cubicBezTo>
                      <a:pt x="9607" y="9983"/>
                      <a:pt x="9540" y="10083"/>
                      <a:pt x="9507" y="10149"/>
                    </a:cubicBezTo>
                    <a:cubicBezTo>
                      <a:pt x="9440" y="10183"/>
                      <a:pt x="9407" y="10250"/>
                      <a:pt x="9374" y="10316"/>
                    </a:cubicBezTo>
                    <a:cubicBezTo>
                      <a:pt x="9340" y="10450"/>
                      <a:pt x="9274" y="10550"/>
                      <a:pt x="9207" y="10683"/>
                    </a:cubicBezTo>
                    <a:cubicBezTo>
                      <a:pt x="9140" y="10783"/>
                      <a:pt x="9207" y="10883"/>
                      <a:pt x="9307" y="10950"/>
                    </a:cubicBezTo>
                    <a:cubicBezTo>
                      <a:pt x="9340" y="10950"/>
                      <a:pt x="9374" y="10983"/>
                      <a:pt x="9407" y="10983"/>
                    </a:cubicBezTo>
                    <a:cubicBezTo>
                      <a:pt x="9474" y="10983"/>
                      <a:pt x="9540" y="10917"/>
                      <a:pt x="9574" y="10850"/>
                    </a:cubicBezTo>
                    <a:cubicBezTo>
                      <a:pt x="9640" y="10750"/>
                      <a:pt x="9674" y="10650"/>
                      <a:pt x="9741" y="10550"/>
                    </a:cubicBezTo>
                    <a:cubicBezTo>
                      <a:pt x="9974" y="10550"/>
                      <a:pt x="10241" y="10550"/>
                      <a:pt x="10474" y="10516"/>
                    </a:cubicBezTo>
                    <a:cubicBezTo>
                      <a:pt x="10574" y="10483"/>
                      <a:pt x="10641" y="10383"/>
                      <a:pt x="10641" y="10283"/>
                    </a:cubicBezTo>
                    <a:cubicBezTo>
                      <a:pt x="10608" y="10149"/>
                      <a:pt x="10508" y="10083"/>
                      <a:pt x="10408" y="10083"/>
                    </a:cubicBezTo>
                    <a:cubicBezTo>
                      <a:pt x="10274" y="10116"/>
                      <a:pt x="10141" y="10116"/>
                      <a:pt x="10007" y="10116"/>
                    </a:cubicBezTo>
                    <a:cubicBezTo>
                      <a:pt x="10041" y="10049"/>
                      <a:pt x="10007" y="9916"/>
                      <a:pt x="9941" y="9883"/>
                    </a:cubicBezTo>
                    <a:cubicBezTo>
                      <a:pt x="9896" y="9853"/>
                      <a:pt x="9844" y="9836"/>
                      <a:pt x="9795" y="9836"/>
                    </a:cubicBezTo>
                    <a:close/>
                    <a:moveTo>
                      <a:pt x="9085" y="11308"/>
                    </a:moveTo>
                    <a:cubicBezTo>
                      <a:pt x="8996" y="11308"/>
                      <a:pt x="8901" y="11368"/>
                      <a:pt x="8873" y="11450"/>
                    </a:cubicBezTo>
                    <a:cubicBezTo>
                      <a:pt x="8773" y="11751"/>
                      <a:pt x="8706" y="12017"/>
                      <a:pt x="8673" y="12318"/>
                    </a:cubicBezTo>
                    <a:cubicBezTo>
                      <a:pt x="8640" y="12418"/>
                      <a:pt x="8740" y="12518"/>
                      <a:pt x="8840" y="12551"/>
                    </a:cubicBezTo>
                    <a:lnTo>
                      <a:pt x="8873" y="12551"/>
                    </a:lnTo>
                    <a:cubicBezTo>
                      <a:pt x="8973" y="12551"/>
                      <a:pt x="9073" y="12484"/>
                      <a:pt x="9073" y="12384"/>
                    </a:cubicBezTo>
                    <a:cubicBezTo>
                      <a:pt x="9140" y="12118"/>
                      <a:pt x="9207" y="11851"/>
                      <a:pt x="9274" y="11584"/>
                    </a:cubicBezTo>
                    <a:cubicBezTo>
                      <a:pt x="9307" y="11484"/>
                      <a:pt x="9240" y="11384"/>
                      <a:pt x="9140" y="11317"/>
                    </a:cubicBezTo>
                    <a:cubicBezTo>
                      <a:pt x="9122" y="11311"/>
                      <a:pt x="9104" y="11308"/>
                      <a:pt x="9085" y="11308"/>
                    </a:cubicBezTo>
                    <a:close/>
                    <a:moveTo>
                      <a:pt x="18280" y="12351"/>
                    </a:moveTo>
                    <a:cubicBezTo>
                      <a:pt x="18180" y="12384"/>
                      <a:pt x="18080" y="12484"/>
                      <a:pt x="18113" y="12585"/>
                    </a:cubicBezTo>
                    <a:cubicBezTo>
                      <a:pt x="18147" y="12885"/>
                      <a:pt x="18180" y="13152"/>
                      <a:pt x="18213" y="13385"/>
                    </a:cubicBezTo>
                    <a:cubicBezTo>
                      <a:pt x="18213" y="13519"/>
                      <a:pt x="18313" y="13585"/>
                      <a:pt x="18413" y="13585"/>
                    </a:cubicBezTo>
                    <a:cubicBezTo>
                      <a:pt x="18547" y="13585"/>
                      <a:pt x="18614" y="13485"/>
                      <a:pt x="18614" y="13385"/>
                    </a:cubicBezTo>
                    <a:cubicBezTo>
                      <a:pt x="18614" y="13085"/>
                      <a:pt x="18580" y="12818"/>
                      <a:pt x="18513" y="12518"/>
                    </a:cubicBezTo>
                    <a:cubicBezTo>
                      <a:pt x="18513" y="12418"/>
                      <a:pt x="18380" y="12351"/>
                      <a:pt x="18280" y="12351"/>
                    </a:cubicBezTo>
                    <a:close/>
                    <a:moveTo>
                      <a:pt x="8807" y="12985"/>
                    </a:moveTo>
                    <a:cubicBezTo>
                      <a:pt x="8673" y="12985"/>
                      <a:pt x="8606" y="13085"/>
                      <a:pt x="8606" y="13185"/>
                    </a:cubicBezTo>
                    <a:cubicBezTo>
                      <a:pt x="8606" y="13485"/>
                      <a:pt x="8606" y="13752"/>
                      <a:pt x="8673" y="14052"/>
                    </a:cubicBezTo>
                    <a:cubicBezTo>
                      <a:pt x="8673" y="14152"/>
                      <a:pt x="8773" y="14219"/>
                      <a:pt x="8873" y="14219"/>
                    </a:cubicBezTo>
                    <a:lnTo>
                      <a:pt x="8907" y="14219"/>
                    </a:lnTo>
                    <a:cubicBezTo>
                      <a:pt x="9040" y="14186"/>
                      <a:pt x="9107" y="14086"/>
                      <a:pt x="9073" y="13952"/>
                    </a:cubicBezTo>
                    <a:cubicBezTo>
                      <a:pt x="9040" y="13719"/>
                      <a:pt x="9007" y="13452"/>
                      <a:pt x="9007" y="13218"/>
                    </a:cubicBezTo>
                    <a:cubicBezTo>
                      <a:pt x="9007" y="13185"/>
                      <a:pt x="9007" y="13185"/>
                      <a:pt x="9007" y="13185"/>
                    </a:cubicBezTo>
                    <a:cubicBezTo>
                      <a:pt x="9007" y="13052"/>
                      <a:pt x="8907" y="12985"/>
                      <a:pt x="8807" y="12985"/>
                    </a:cubicBezTo>
                    <a:close/>
                    <a:moveTo>
                      <a:pt x="18374" y="14012"/>
                    </a:moveTo>
                    <a:cubicBezTo>
                      <a:pt x="18289" y="14012"/>
                      <a:pt x="18213" y="14103"/>
                      <a:pt x="18213" y="14219"/>
                    </a:cubicBezTo>
                    <a:cubicBezTo>
                      <a:pt x="18180" y="14486"/>
                      <a:pt x="18147" y="14753"/>
                      <a:pt x="18080" y="14986"/>
                    </a:cubicBezTo>
                    <a:cubicBezTo>
                      <a:pt x="18046" y="15086"/>
                      <a:pt x="18113" y="15220"/>
                      <a:pt x="18213" y="15253"/>
                    </a:cubicBezTo>
                    <a:lnTo>
                      <a:pt x="18280" y="15253"/>
                    </a:lnTo>
                    <a:cubicBezTo>
                      <a:pt x="18347" y="15253"/>
                      <a:pt x="18447" y="15186"/>
                      <a:pt x="18480" y="15086"/>
                    </a:cubicBezTo>
                    <a:cubicBezTo>
                      <a:pt x="18547" y="14819"/>
                      <a:pt x="18580" y="14519"/>
                      <a:pt x="18614" y="14252"/>
                    </a:cubicBezTo>
                    <a:cubicBezTo>
                      <a:pt x="18614" y="14119"/>
                      <a:pt x="18547" y="14019"/>
                      <a:pt x="18413" y="14019"/>
                    </a:cubicBezTo>
                    <a:cubicBezTo>
                      <a:pt x="18400" y="14015"/>
                      <a:pt x="18387" y="14012"/>
                      <a:pt x="18374" y="14012"/>
                    </a:cubicBezTo>
                    <a:close/>
                    <a:moveTo>
                      <a:pt x="9123" y="14592"/>
                    </a:moveTo>
                    <a:cubicBezTo>
                      <a:pt x="9096" y="14592"/>
                      <a:pt x="9068" y="14601"/>
                      <a:pt x="9040" y="14619"/>
                    </a:cubicBezTo>
                    <a:cubicBezTo>
                      <a:pt x="8907" y="14653"/>
                      <a:pt x="8873" y="14753"/>
                      <a:pt x="8907" y="14886"/>
                    </a:cubicBezTo>
                    <a:cubicBezTo>
                      <a:pt x="9007" y="15153"/>
                      <a:pt x="9140" y="15420"/>
                      <a:pt x="9307" y="15653"/>
                    </a:cubicBezTo>
                    <a:cubicBezTo>
                      <a:pt x="9340" y="15720"/>
                      <a:pt x="9407" y="15753"/>
                      <a:pt x="9474" y="15753"/>
                    </a:cubicBezTo>
                    <a:cubicBezTo>
                      <a:pt x="9540" y="15753"/>
                      <a:pt x="9574" y="15720"/>
                      <a:pt x="9607" y="15720"/>
                    </a:cubicBezTo>
                    <a:cubicBezTo>
                      <a:pt x="9707" y="15653"/>
                      <a:pt x="9741" y="15520"/>
                      <a:pt x="9674" y="15420"/>
                    </a:cubicBezTo>
                    <a:cubicBezTo>
                      <a:pt x="9507" y="15186"/>
                      <a:pt x="9407" y="14953"/>
                      <a:pt x="9307" y="14719"/>
                    </a:cubicBezTo>
                    <a:cubicBezTo>
                      <a:pt x="9259" y="14647"/>
                      <a:pt x="9193" y="14592"/>
                      <a:pt x="9123" y="14592"/>
                    </a:cubicBezTo>
                    <a:close/>
                    <a:moveTo>
                      <a:pt x="17986" y="15608"/>
                    </a:moveTo>
                    <a:cubicBezTo>
                      <a:pt x="17898" y="15608"/>
                      <a:pt x="17830" y="15645"/>
                      <a:pt x="17780" y="15720"/>
                    </a:cubicBezTo>
                    <a:cubicBezTo>
                      <a:pt x="17646" y="15954"/>
                      <a:pt x="17513" y="16187"/>
                      <a:pt x="17346" y="16354"/>
                    </a:cubicBezTo>
                    <a:cubicBezTo>
                      <a:pt x="17279" y="16454"/>
                      <a:pt x="17279" y="16587"/>
                      <a:pt x="17379" y="16654"/>
                    </a:cubicBezTo>
                    <a:cubicBezTo>
                      <a:pt x="17413" y="16687"/>
                      <a:pt x="17446" y="16721"/>
                      <a:pt x="17513" y="16721"/>
                    </a:cubicBezTo>
                    <a:cubicBezTo>
                      <a:pt x="17546" y="16721"/>
                      <a:pt x="17613" y="16687"/>
                      <a:pt x="17646" y="16654"/>
                    </a:cubicBezTo>
                    <a:cubicBezTo>
                      <a:pt x="17846" y="16421"/>
                      <a:pt x="18013" y="16187"/>
                      <a:pt x="18147" y="15920"/>
                    </a:cubicBezTo>
                    <a:cubicBezTo>
                      <a:pt x="18213" y="15820"/>
                      <a:pt x="18180" y="15687"/>
                      <a:pt x="18080" y="15620"/>
                    </a:cubicBezTo>
                    <a:cubicBezTo>
                      <a:pt x="18046" y="15612"/>
                      <a:pt x="18015" y="15608"/>
                      <a:pt x="17986" y="15608"/>
                    </a:cubicBezTo>
                    <a:close/>
                    <a:moveTo>
                      <a:pt x="10012" y="15979"/>
                    </a:moveTo>
                    <a:cubicBezTo>
                      <a:pt x="9957" y="15979"/>
                      <a:pt x="9907" y="16004"/>
                      <a:pt x="9874" y="16054"/>
                    </a:cubicBezTo>
                    <a:cubicBezTo>
                      <a:pt x="9774" y="16120"/>
                      <a:pt x="9774" y="16254"/>
                      <a:pt x="9841" y="16321"/>
                    </a:cubicBezTo>
                    <a:lnTo>
                      <a:pt x="9941" y="16421"/>
                    </a:lnTo>
                    <a:cubicBezTo>
                      <a:pt x="10107" y="16587"/>
                      <a:pt x="10308" y="16754"/>
                      <a:pt x="10508" y="16921"/>
                    </a:cubicBezTo>
                    <a:cubicBezTo>
                      <a:pt x="10541" y="16921"/>
                      <a:pt x="10574" y="16954"/>
                      <a:pt x="10641" y="16954"/>
                    </a:cubicBezTo>
                    <a:cubicBezTo>
                      <a:pt x="10708" y="16954"/>
                      <a:pt x="10741" y="16921"/>
                      <a:pt x="10808" y="16854"/>
                    </a:cubicBezTo>
                    <a:cubicBezTo>
                      <a:pt x="10875" y="16788"/>
                      <a:pt x="10841" y="16654"/>
                      <a:pt x="10741" y="16587"/>
                    </a:cubicBezTo>
                    <a:cubicBezTo>
                      <a:pt x="10574" y="16421"/>
                      <a:pt x="10408" y="16287"/>
                      <a:pt x="10241" y="16120"/>
                    </a:cubicBezTo>
                    <a:lnTo>
                      <a:pt x="10174" y="16054"/>
                    </a:lnTo>
                    <a:cubicBezTo>
                      <a:pt x="10124" y="16004"/>
                      <a:pt x="10066" y="15979"/>
                      <a:pt x="10012" y="15979"/>
                    </a:cubicBezTo>
                    <a:close/>
                    <a:moveTo>
                      <a:pt x="16869" y="16853"/>
                    </a:moveTo>
                    <a:cubicBezTo>
                      <a:pt x="16835" y="16853"/>
                      <a:pt x="16803" y="16864"/>
                      <a:pt x="16779" y="16888"/>
                    </a:cubicBezTo>
                    <a:cubicBezTo>
                      <a:pt x="16545" y="17054"/>
                      <a:pt x="16345" y="17188"/>
                      <a:pt x="16078" y="17288"/>
                    </a:cubicBezTo>
                    <a:cubicBezTo>
                      <a:pt x="15978" y="17355"/>
                      <a:pt x="15945" y="17455"/>
                      <a:pt x="15978" y="17555"/>
                    </a:cubicBezTo>
                    <a:cubicBezTo>
                      <a:pt x="16012" y="17655"/>
                      <a:pt x="16078" y="17688"/>
                      <a:pt x="16178" y="17688"/>
                    </a:cubicBezTo>
                    <a:lnTo>
                      <a:pt x="16245" y="17688"/>
                    </a:lnTo>
                    <a:cubicBezTo>
                      <a:pt x="16512" y="17555"/>
                      <a:pt x="16779" y="17421"/>
                      <a:pt x="17012" y="17221"/>
                    </a:cubicBezTo>
                    <a:cubicBezTo>
                      <a:pt x="17112" y="17154"/>
                      <a:pt x="17112" y="17054"/>
                      <a:pt x="17046" y="16954"/>
                    </a:cubicBezTo>
                    <a:cubicBezTo>
                      <a:pt x="17003" y="16890"/>
                      <a:pt x="16932" y="16853"/>
                      <a:pt x="16869" y="16853"/>
                    </a:cubicBezTo>
                    <a:close/>
                    <a:moveTo>
                      <a:pt x="11362" y="16975"/>
                    </a:moveTo>
                    <a:cubicBezTo>
                      <a:pt x="11279" y="16975"/>
                      <a:pt x="11192" y="17013"/>
                      <a:pt x="11142" y="17088"/>
                    </a:cubicBezTo>
                    <a:cubicBezTo>
                      <a:pt x="11108" y="17188"/>
                      <a:pt x="11142" y="17321"/>
                      <a:pt x="11242" y="17355"/>
                    </a:cubicBezTo>
                    <a:cubicBezTo>
                      <a:pt x="11475" y="17488"/>
                      <a:pt x="11742" y="17621"/>
                      <a:pt x="12042" y="17722"/>
                    </a:cubicBezTo>
                    <a:lnTo>
                      <a:pt x="12109" y="17722"/>
                    </a:lnTo>
                    <a:cubicBezTo>
                      <a:pt x="12176" y="17722"/>
                      <a:pt x="12276" y="17688"/>
                      <a:pt x="12309" y="17588"/>
                    </a:cubicBezTo>
                    <a:cubicBezTo>
                      <a:pt x="12342" y="17488"/>
                      <a:pt x="12276" y="17355"/>
                      <a:pt x="12176" y="17321"/>
                    </a:cubicBezTo>
                    <a:cubicBezTo>
                      <a:pt x="11909" y="17221"/>
                      <a:pt x="11675" y="17121"/>
                      <a:pt x="11442" y="16988"/>
                    </a:cubicBezTo>
                    <a:cubicBezTo>
                      <a:pt x="11417" y="16979"/>
                      <a:pt x="11390" y="16975"/>
                      <a:pt x="11362" y="16975"/>
                    </a:cubicBezTo>
                    <a:close/>
                    <a:moveTo>
                      <a:pt x="12889" y="17546"/>
                    </a:moveTo>
                    <a:cubicBezTo>
                      <a:pt x="12801" y="17546"/>
                      <a:pt x="12709" y="17611"/>
                      <a:pt x="12709" y="17722"/>
                    </a:cubicBezTo>
                    <a:cubicBezTo>
                      <a:pt x="12676" y="17822"/>
                      <a:pt x="12743" y="17922"/>
                      <a:pt x="12843" y="17955"/>
                    </a:cubicBezTo>
                    <a:cubicBezTo>
                      <a:pt x="13143" y="18022"/>
                      <a:pt x="13410" y="18055"/>
                      <a:pt x="13710" y="18088"/>
                    </a:cubicBezTo>
                    <a:cubicBezTo>
                      <a:pt x="13843" y="18088"/>
                      <a:pt x="13910" y="17988"/>
                      <a:pt x="13944" y="17888"/>
                    </a:cubicBezTo>
                    <a:cubicBezTo>
                      <a:pt x="13944" y="17788"/>
                      <a:pt x="13843" y="17688"/>
                      <a:pt x="13743" y="17655"/>
                    </a:cubicBezTo>
                    <a:cubicBezTo>
                      <a:pt x="13477" y="17655"/>
                      <a:pt x="13210" y="17621"/>
                      <a:pt x="12943" y="17555"/>
                    </a:cubicBezTo>
                    <a:cubicBezTo>
                      <a:pt x="12926" y="17549"/>
                      <a:pt x="12908" y="17546"/>
                      <a:pt x="12889" y="17546"/>
                    </a:cubicBezTo>
                    <a:close/>
                    <a:moveTo>
                      <a:pt x="15397" y="17546"/>
                    </a:moveTo>
                    <a:cubicBezTo>
                      <a:pt x="15380" y="17546"/>
                      <a:pt x="15362" y="17549"/>
                      <a:pt x="15345" y="17555"/>
                    </a:cubicBezTo>
                    <a:cubicBezTo>
                      <a:pt x="15078" y="17588"/>
                      <a:pt x="14811" y="17655"/>
                      <a:pt x="14544" y="17655"/>
                    </a:cubicBezTo>
                    <a:cubicBezTo>
                      <a:pt x="14411" y="17688"/>
                      <a:pt x="14344" y="17788"/>
                      <a:pt x="14344" y="17888"/>
                    </a:cubicBezTo>
                    <a:cubicBezTo>
                      <a:pt x="14344" y="17988"/>
                      <a:pt x="14444" y="18088"/>
                      <a:pt x="14544" y="18088"/>
                    </a:cubicBezTo>
                    <a:lnTo>
                      <a:pt x="14577" y="18088"/>
                    </a:lnTo>
                    <a:cubicBezTo>
                      <a:pt x="14878" y="18055"/>
                      <a:pt x="15144" y="18022"/>
                      <a:pt x="15445" y="17955"/>
                    </a:cubicBezTo>
                    <a:cubicBezTo>
                      <a:pt x="15545" y="17922"/>
                      <a:pt x="15611" y="17822"/>
                      <a:pt x="15578" y="17688"/>
                    </a:cubicBezTo>
                    <a:cubicBezTo>
                      <a:pt x="15551" y="17606"/>
                      <a:pt x="15478" y="17546"/>
                      <a:pt x="15397" y="17546"/>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7" name="Google Shape;3167;p31"/>
            <p:cNvSpPr/>
            <p:nvPr/>
          </p:nvSpPr>
          <p:spPr>
            <a:xfrm rot="10511101">
              <a:off x="499854" y="4093646"/>
              <a:ext cx="91981" cy="34899"/>
            </a:xfrm>
            <a:custGeom>
              <a:avLst/>
              <a:gdLst/>
              <a:ahLst/>
              <a:cxnLst/>
              <a:rect l="l" t="t" r="r" b="b"/>
              <a:pathLst>
                <a:path w="5838" h="2215" extrusionOk="0">
                  <a:moveTo>
                    <a:pt x="5617" y="0"/>
                  </a:moveTo>
                  <a:cubicBezTo>
                    <a:pt x="5567" y="0"/>
                    <a:pt x="5516" y="17"/>
                    <a:pt x="5471" y="47"/>
                  </a:cubicBezTo>
                  <a:cubicBezTo>
                    <a:pt x="3202" y="1781"/>
                    <a:pt x="300" y="1781"/>
                    <a:pt x="200" y="1781"/>
                  </a:cubicBezTo>
                  <a:cubicBezTo>
                    <a:pt x="100" y="1781"/>
                    <a:pt x="0" y="1881"/>
                    <a:pt x="0" y="1981"/>
                  </a:cubicBezTo>
                  <a:cubicBezTo>
                    <a:pt x="0" y="2115"/>
                    <a:pt x="100" y="2215"/>
                    <a:pt x="200" y="2215"/>
                  </a:cubicBezTo>
                  <a:lnTo>
                    <a:pt x="234" y="2215"/>
                  </a:lnTo>
                  <a:cubicBezTo>
                    <a:pt x="500" y="2215"/>
                    <a:pt x="3369" y="2148"/>
                    <a:pt x="5737" y="380"/>
                  </a:cubicBezTo>
                  <a:cubicBezTo>
                    <a:pt x="5838" y="313"/>
                    <a:pt x="5838" y="180"/>
                    <a:pt x="5771" y="80"/>
                  </a:cubicBezTo>
                  <a:cubicBezTo>
                    <a:pt x="5734" y="25"/>
                    <a:pt x="5677" y="0"/>
                    <a:pt x="561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31"/>
            <p:cNvSpPr/>
            <p:nvPr/>
          </p:nvSpPr>
          <p:spPr>
            <a:xfrm rot="10511101">
              <a:off x="463359" y="4021457"/>
              <a:ext cx="27352" cy="80086"/>
            </a:xfrm>
            <a:custGeom>
              <a:avLst/>
              <a:gdLst/>
              <a:ahLst/>
              <a:cxnLst/>
              <a:rect l="l" t="t" r="r" b="b"/>
              <a:pathLst>
                <a:path w="1736" h="5083" extrusionOk="0">
                  <a:moveTo>
                    <a:pt x="1510" y="0"/>
                  </a:moveTo>
                  <a:cubicBezTo>
                    <a:pt x="1484" y="0"/>
                    <a:pt x="1459" y="4"/>
                    <a:pt x="1435" y="12"/>
                  </a:cubicBezTo>
                  <a:cubicBezTo>
                    <a:pt x="1" y="579"/>
                    <a:pt x="234" y="4449"/>
                    <a:pt x="268" y="4916"/>
                  </a:cubicBezTo>
                  <a:cubicBezTo>
                    <a:pt x="301" y="5016"/>
                    <a:pt x="368" y="5083"/>
                    <a:pt x="468" y="5083"/>
                  </a:cubicBezTo>
                  <a:lnTo>
                    <a:pt x="501" y="5083"/>
                  </a:lnTo>
                  <a:cubicBezTo>
                    <a:pt x="601" y="5083"/>
                    <a:pt x="701" y="4983"/>
                    <a:pt x="701" y="4882"/>
                  </a:cubicBezTo>
                  <a:cubicBezTo>
                    <a:pt x="601" y="3748"/>
                    <a:pt x="601" y="780"/>
                    <a:pt x="1569" y="413"/>
                  </a:cubicBezTo>
                  <a:cubicBezTo>
                    <a:pt x="1702" y="346"/>
                    <a:pt x="1735" y="246"/>
                    <a:pt x="1702" y="146"/>
                  </a:cubicBezTo>
                  <a:cubicBezTo>
                    <a:pt x="1677" y="44"/>
                    <a:pt x="1593" y="0"/>
                    <a:pt x="151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31"/>
            <p:cNvSpPr/>
            <p:nvPr/>
          </p:nvSpPr>
          <p:spPr>
            <a:xfrm rot="10511101">
              <a:off x="363415" y="4079148"/>
              <a:ext cx="70963" cy="44683"/>
            </a:xfrm>
            <a:custGeom>
              <a:avLst/>
              <a:gdLst/>
              <a:ahLst/>
              <a:cxnLst/>
              <a:rect l="l" t="t" r="r" b="b"/>
              <a:pathLst>
                <a:path w="4504" h="2836" extrusionOk="0">
                  <a:moveTo>
                    <a:pt x="642" y="0"/>
                  </a:moveTo>
                  <a:cubicBezTo>
                    <a:pt x="480" y="0"/>
                    <a:pt x="322" y="21"/>
                    <a:pt x="167" y="67"/>
                  </a:cubicBezTo>
                  <a:cubicBezTo>
                    <a:pt x="33" y="101"/>
                    <a:pt x="0" y="201"/>
                    <a:pt x="33" y="334"/>
                  </a:cubicBezTo>
                  <a:cubicBezTo>
                    <a:pt x="61" y="417"/>
                    <a:pt x="134" y="476"/>
                    <a:pt x="214" y="476"/>
                  </a:cubicBezTo>
                  <a:cubicBezTo>
                    <a:pt x="232" y="476"/>
                    <a:pt x="249" y="473"/>
                    <a:pt x="267" y="468"/>
                  </a:cubicBezTo>
                  <a:cubicBezTo>
                    <a:pt x="388" y="431"/>
                    <a:pt x="513" y="414"/>
                    <a:pt x="642" y="414"/>
                  </a:cubicBezTo>
                  <a:cubicBezTo>
                    <a:pt x="2149" y="414"/>
                    <a:pt x="4103" y="2738"/>
                    <a:pt x="4103" y="2769"/>
                  </a:cubicBezTo>
                  <a:cubicBezTo>
                    <a:pt x="4136" y="2803"/>
                    <a:pt x="4203" y="2836"/>
                    <a:pt x="4270" y="2836"/>
                  </a:cubicBezTo>
                  <a:cubicBezTo>
                    <a:pt x="4303" y="2836"/>
                    <a:pt x="4370" y="2836"/>
                    <a:pt x="4403" y="2803"/>
                  </a:cubicBezTo>
                  <a:cubicBezTo>
                    <a:pt x="4503" y="2703"/>
                    <a:pt x="4503" y="2569"/>
                    <a:pt x="4437" y="2502"/>
                  </a:cubicBezTo>
                  <a:cubicBezTo>
                    <a:pt x="4345" y="2380"/>
                    <a:pt x="2358" y="0"/>
                    <a:pt x="6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31"/>
            <p:cNvSpPr/>
            <p:nvPr/>
          </p:nvSpPr>
          <p:spPr>
            <a:xfrm rot="10511101">
              <a:off x="413646" y="4047049"/>
              <a:ext cx="32063" cy="63101"/>
            </a:xfrm>
            <a:custGeom>
              <a:avLst/>
              <a:gdLst/>
              <a:ahLst/>
              <a:cxnLst/>
              <a:rect l="l" t="t" r="r" b="b"/>
              <a:pathLst>
                <a:path w="2035" h="4005" extrusionOk="0">
                  <a:moveTo>
                    <a:pt x="247" y="1"/>
                  </a:moveTo>
                  <a:cubicBezTo>
                    <a:pt x="209" y="1"/>
                    <a:pt x="169" y="12"/>
                    <a:pt x="134" y="35"/>
                  </a:cubicBezTo>
                  <a:cubicBezTo>
                    <a:pt x="34" y="69"/>
                    <a:pt x="0" y="202"/>
                    <a:pt x="67" y="302"/>
                  </a:cubicBezTo>
                  <a:cubicBezTo>
                    <a:pt x="501" y="1036"/>
                    <a:pt x="1601" y="3104"/>
                    <a:pt x="1601" y="3805"/>
                  </a:cubicBezTo>
                  <a:cubicBezTo>
                    <a:pt x="1601" y="3905"/>
                    <a:pt x="1701" y="4005"/>
                    <a:pt x="1801" y="4005"/>
                  </a:cubicBezTo>
                  <a:cubicBezTo>
                    <a:pt x="1935" y="4005"/>
                    <a:pt x="2002" y="3905"/>
                    <a:pt x="2035" y="3805"/>
                  </a:cubicBezTo>
                  <a:cubicBezTo>
                    <a:pt x="2035" y="2871"/>
                    <a:pt x="567" y="369"/>
                    <a:pt x="400" y="102"/>
                  </a:cubicBezTo>
                  <a:cubicBezTo>
                    <a:pt x="379"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31"/>
            <p:cNvSpPr/>
            <p:nvPr/>
          </p:nvSpPr>
          <p:spPr>
            <a:xfrm rot="10511101">
              <a:off x="483256" y="4076928"/>
              <a:ext cx="46258" cy="39578"/>
            </a:xfrm>
            <a:custGeom>
              <a:avLst/>
              <a:gdLst/>
              <a:ahLst/>
              <a:cxnLst/>
              <a:rect l="l" t="t" r="r" b="b"/>
              <a:pathLst>
                <a:path w="2936" h="2512" extrusionOk="0">
                  <a:moveTo>
                    <a:pt x="2714" y="1"/>
                  </a:moveTo>
                  <a:cubicBezTo>
                    <a:pt x="2625" y="1"/>
                    <a:pt x="2530" y="61"/>
                    <a:pt x="2502" y="143"/>
                  </a:cubicBezTo>
                  <a:cubicBezTo>
                    <a:pt x="2169" y="1144"/>
                    <a:pt x="167" y="2078"/>
                    <a:pt x="167" y="2111"/>
                  </a:cubicBezTo>
                  <a:cubicBezTo>
                    <a:pt x="34" y="2144"/>
                    <a:pt x="0" y="2278"/>
                    <a:pt x="67" y="2378"/>
                  </a:cubicBezTo>
                  <a:cubicBezTo>
                    <a:pt x="101" y="2445"/>
                    <a:pt x="167" y="2511"/>
                    <a:pt x="234" y="2511"/>
                  </a:cubicBezTo>
                  <a:cubicBezTo>
                    <a:pt x="267" y="2511"/>
                    <a:pt x="301" y="2478"/>
                    <a:pt x="334" y="2478"/>
                  </a:cubicBezTo>
                  <a:cubicBezTo>
                    <a:pt x="434" y="2445"/>
                    <a:pt x="2502" y="1444"/>
                    <a:pt x="2903" y="276"/>
                  </a:cubicBezTo>
                  <a:cubicBezTo>
                    <a:pt x="2936" y="176"/>
                    <a:pt x="2869" y="43"/>
                    <a:pt x="2769" y="10"/>
                  </a:cubicBezTo>
                  <a:cubicBezTo>
                    <a:pt x="2751" y="4"/>
                    <a:pt x="2733" y="1"/>
                    <a:pt x="27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31"/>
            <p:cNvSpPr/>
            <p:nvPr/>
          </p:nvSpPr>
          <p:spPr>
            <a:xfrm rot="-795868">
              <a:off x="624470" y="4482660"/>
              <a:ext cx="91980" cy="34898"/>
            </a:xfrm>
            <a:custGeom>
              <a:avLst/>
              <a:gdLst/>
              <a:ahLst/>
              <a:cxnLst/>
              <a:rect l="l" t="t" r="r" b="b"/>
              <a:pathLst>
                <a:path w="5838" h="2215" extrusionOk="0">
                  <a:moveTo>
                    <a:pt x="5617" y="0"/>
                  </a:moveTo>
                  <a:cubicBezTo>
                    <a:pt x="5567" y="0"/>
                    <a:pt x="5516" y="17"/>
                    <a:pt x="5471" y="47"/>
                  </a:cubicBezTo>
                  <a:cubicBezTo>
                    <a:pt x="3202" y="1781"/>
                    <a:pt x="300" y="1781"/>
                    <a:pt x="200" y="1781"/>
                  </a:cubicBezTo>
                  <a:cubicBezTo>
                    <a:pt x="100" y="1781"/>
                    <a:pt x="0" y="1881"/>
                    <a:pt x="0" y="1981"/>
                  </a:cubicBezTo>
                  <a:cubicBezTo>
                    <a:pt x="0" y="2115"/>
                    <a:pt x="100" y="2215"/>
                    <a:pt x="200" y="2215"/>
                  </a:cubicBezTo>
                  <a:lnTo>
                    <a:pt x="234" y="2215"/>
                  </a:lnTo>
                  <a:cubicBezTo>
                    <a:pt x="500" y="2215"/>
                    <a:pt x="3369" y="2148"/>
                    <a:pt x="5737" y="380"/>
                  </a:cubicBezTo>
                  <a:cubicBezTo>
                    <a:pt x="5838" y="313"/>
                    <a:pt x="5838" y="180"/>
                    <a:pt x="5771" y="80"/>
                  </a:cubicBezTo>
                  <a:cubicBezTo>
                    <a:pt x="5734" y="25"/>
                    <a:pt x="5677" y="0"/>
                    <a:pt x="561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31"/>
            <p:cNvSpPr/>
            <p:nvPr/>
          </p:nvSpPr>
          <p:spPr>
            <a:xfrm rot="-795868">
              <a:off x="732135" y="4499006"/>
              <a:ext cx="27351" cy="80084"/>
            </a:xfrm>
            <a:custGeom>
              <a:avLst/>
              <a:gdLst/>
              <a:ahLst/>
              <a:cxnLst/>
              <a:rect l="l" t="t" r="r" b="b"/>
              <a:pathLst>
                <a:path w="1736" h="5083" extrusionOk="0">
                  <a:moveTo>
                    <a:pt x="1510" y="0"/>
                  </a:moveTo>
                  <a:cubicBezTo>
                    <a:pt x="1484" y="0"/>
                    <a:pt x="1459" y="4"/>
                    <a:pt x="1435" y="12"/>
                  </a:cubicBezTo>
                  <a:cubicBezTo>
                    <a:pt x="1" y="579"/>
                    <a:pt x="234" y="4449"/>
                    <a:pt x="268" y="4916"/>
                  </a:cubicBezTo>
                  <a:cubicBezTo>
                    <a:pt x="301" y="5016"/>
                    <a:pt x="368" y="5083"/>
                    <a:pt x="468" y="5083"/>
                  </a:cubicBezTo>
                  <a:lnTo>
                    <a:pt x="501" y="5083"/>
                  </a:lnTo>
                  <a:cubicBezTo>
                    <a:pt x="601" y="5083"/>
                    <a:pt x="701" y="4983"/>
                    <a:pt x="701" y="4882"/>
                  </a:cubicBezTo>
                  <a:cubicBezTo>
                    <a:pt x="601" y="3748"/>
                    <a:pt x="601" y="780"/>
                    <a:pt x="1569" y="413"/>
                  </a:cubicBezTo>
                  <a:cubicBezTo>
                    <a:pt x="1702" y="346"/>
                    <a:pt x="1735" y="246"/>
                    <a:pt x="1702" y="146"/>
                  </a:cubicBezTo>
                  <a:cubicBezTo>
                    <a:pt x="1677" y="44"/>
                    <a:pt x="1593" y="0"/>
                    <a:pt x="151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31"/>
            <p:cNvSpPr/>
            <p:nvPr/>
          </p:nvSpPr>
          <p:spPr>
            <a:xfrm rot="-795868">
              <a:off x="781741" y="4465667"/>
              <a:ext cx="70962" cy="44682"/>
            </a:xfrm>
            <a:custGeom>
              <a:avLst/>
              <a:gdLst/>
              <a:ahLst/>
              <a:cxnLst/>
              <a:rect l="l" t="t" r="r" b="b"/>
              <a:pathLst>
                <a:path w="4504" h="2836" extrusionOk="0">
                  <a:moveTo>
                    <a:pt x="642" y="0"/>
                  </a:moveTo>
                  <a:cubicBezTo>
                    <a:pt x="480" y="0"/>
                    <a:pt x="322" y="21"/>
                    <a:pt x="167" y="67"/>
                  </a:cubicBezTo>
                  <a:cubicBezTo>
                    <a:pt x="33" y="101"/>
                    <a:pt x="0" y="201"/>
                    <a:pt x="33" y="334"/>
                  </a:cubicBezTo>
                  <a:cubicBezTo>
                    <a:pt x="61" y="417"/>
                    <a:pt x="134" y="476"/>
                    <a:pt x="214" y="476"/>
                  </a:cubicBezTo>
                  <a:cubicBezTo>
                    <a:pt x="232" y="476"/>
                    <a:pt x="249" y="473"/>
                    <a:pt x="267" y="468"/>
                  </a:cubicBezTo>
                  <a:cubicBezTo>
                    <a:pt x="388" y="431"/>
                    <a:pt x="513" y="414"/>
                    <a:pt x="642" y="414"/>
                  </a:cubicBezTo>
                  <a:cubicBezTo>
                    <a:pt x="2149" y="414"/>
                    <a:pt x="4103" y="2738"/>
                    <a:pt x="4103" y="2769"/>
                  </a:cubicBezTo>
                  <a:cubicBezTo>
                    <a:pt x="4136" y="2803"/>
                    <a:pt x="4203" y="2836"/>
                    <a:pt x="4270" y="2836"/>
                  </a:cubicBezTo>
                  <a:cubicBezTo>
                    <a:pt x="4303" y="2836"/>
                    <a:pt x="4370" y="2836"/>
                    <a:pt x="4403" y="2803"/>
                  </a:cubicBezTo>
                  <a:cubicBezTo>
                    <a:pt x="4503" y="2703"/>
                    <a:pt x="4503" y="2569"/>
                    <a:pt x="4437" y="2502"/>
                  </a:cubicBezTo>
                  <a:cubicBezTo>
                    <a:pt x="4345" y="2380"/>
                    <a:pt x="2358" y="0"/>
                    <a:pt x="6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31"/>
            <p:cNvSpPr/>
            <p:nvPr/>
          </p:nvSpPr>
          <p:spPr>
            <a:xfrm rot="-795868">
              <a:off x="774109" y="4483623"/>
              <a:ext cx="32062" cy="63100"/>
            </a:xfrm>
            <a:custGeom>
              <a:avLst/>
              <a:gdLst/>
              <a:ahLst/>
              <a:cxnLst/>
              <a:rect l="l" t="t" r="r" b="b"/>
              <a:pathLst>
                <a:path w="2035" h="4005" extrusionOk="0">
                  <a:moveTo>
                    <a:pt x="247" y="1"/>
                  </a:moveTo>
                  <a:cubicBezTo>
                    <a:pt x="209" y="1"/>
                    <a:pt x="169" y="12"/>
                    <a:pt x="134" y="35"/>
                  </a:cubicBezTo>
                  <a:cubicBezTo>
                    <a:pt x="34" y="69"/>
                    <a:pt x="0" y="202"/>
                    <a:pt x="67" y="302"/>
                  </a:cubicBezTo>
                  <a:cubicBezTo>
                    <a:pt x="501" y="1036"/>
                    <a:pt x="1601" y="3104"/>
                    <a:pt x="1601" y="3805"/>
                  </a:cubicBezTo>
                  <a:cubicBezTo>
                    <a:pt x="1601" y="3905"/>
                    <a:pt x="1701" y="4005"/>
                    <a:pt x="1801" y="4005"/>
                  </a:cubicBezTo>
                  <a:cubicBezTo>
                    <a:pt x="1935" y="4005"/>
                    <a:pt x="2002" y="3905"/>
                    <a:pt x="2035" y="3805"/>
                  </a:cubicBezTo>
                  <a:cubicBezTo>
                    <a:pt x="2035" y="2871"/>
                    <a:pt x="567" y="369"/>
                    <a:pt x="400" y="102"/>
                  </a:cubicBezTo>
                  <a:cubicBezTo>
                    <a:pt x="379"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31"/>
            <p:cNvSpPr/>
            <p:nvPr/>
          </p:nvSpPr>
          <p:spPr>
            <a:xfrm rot="-795868">
              <a:off x="688475" y="4488740"/>
              <a:ext cx="46258" cy="39577"/>
            </a:xfrm>
            <a:custGeom>
              <a:avLst/>
              <a:gdLst/>
              <a:ahLst/>
              <a:cxnLst/>
              <a:rect l="l" t="t" r="r" b="b"/>
              <a:pathLst>
                <a:path w="2936" h="2512" extrusionOk="0">
                  <a:moveTo>
                    <a:pt x="2714" y="1"/>
                  </a:moveTo>
                  <a:cubicBezTo>
                    <a:pt x="2625" y="1"/>
                    <a:pt x="2530" y="61"/>
                    <a:pt x="2502" y="143"/>
                  </a:cubicBezTo>
                  <a:cubicBezTo>
                    <a:pt x="2169" y="1144"/>
                    <a:pt x="167" y="2078"/>
                    <a:pt x="167" y="2111"/>
                  </a:cubicBezTo>
                  <a:cubicBezTo>
                    <a:pt x="34" y="2144"/>
                    <a:pt x="0" y="2278"/>
                    <a:pt x="67" y="2378"/>
                  </a:cubicBezTo>
                  <a:cubicBezTo>
                    <a:pt x="101" y="2445"/>
                    <a:pt x="167" y="2511"/>
                    <a:pt x="234" y="2511"/>
                  </a:cubicBezTo>
                  <a:cubicBezTo>
                    <a:pt x="267" y="2511"/>
                    <a:pt x="301" y="2478"/>
                    <a:pt x="334" y="2478"/>
                  </a:cubicBezTo>
                  <a:cubicBezTo>
                    <a:pt x="434" y="2445"/>
                    <a:pt x="2502" y="1444"/>
                    <a:pt x="2903" y="276"/>
                  </a:cubicBezTo>
                  <a:cubicBezTo>
                    <a:pt x="2936" y="176"/>
                    <a:pt x="2869" y="43"/>
                    <a:pt x="2769" y="10"/>
                  </a:cubicBezTo>
                  <a:cubicBezTo>
                    <a:pt x="2751" y="4"/>
                    <a:pt x="2733" y="1"/>
                    <a:pt x="27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7" name="Google Shape;3177;p31"/>
          <p:cNvSpPr/>
          <p:nvPr/>
        </p:nvSpPr>
        <p:spPr>
          <a:xfrm>
            <a:off x="145225" y="2179850"/>
            <a:ext cx="167650" cy="151350"/>
          </a:xfrm>
          <a:custGeom>
            <a:avLst/>
            <a:gdLst/>
            <a:ahLst/>
            <a:cxnLst/>
            <a:rect l="l" t="t" r="r" b="b"/>
            <a:pathLst>
              <a:path w="6706" h="6054" extrusionOk="0">
                <a:moveTo>
                  <a:pt x="4111" y="1"/>
                </a:moveTo>
                <a:cubicBezTo>
                  <a:pt x="2616" y="1"/>
                  <a:pt x="3103" y="2251"/>
                  <a:pt x="3103" y="2251"/>
                </a:cubicBezTo>
                <a:cubicBezTo>
                  <a:pt x="3103" y="2251"/>
                  <a:pt x="1921" y="1257"/>
                  <a:pt x="1055" y="1257"/>
                </a:cubicBezTo>
                <a:cubicBezTo>
                  <a:pt x="602" y="1257"/>
                  <a:pt x="236" y="1528"/>
                  <a:pt x="167" y="2351"/>
                </a:cubicBezTo>
                <a:cubicBezTo>
                  <a:pt x="0" y="4586"/>
                  <a:pt x="4971" y="6054"/>
                  <a:pt x="4971" y="6054"/>
                </a:cubicBezTo>
                <a:cubicBezTo>
                  <a:pt x="4971" y="6054"/>
                  <a:pt x="6705" y="317"/>
                  <a:pt x="4337" y="16"/>
                </a:cubicBezTo>
                <a:cubicBezTo>
                  <a:pt x="4257" y="6"/>
                  <a:pt x="4182" y="1"/>
                  <a:pt x="4111" y="1"/>
                </a:cubicBezTo>
                <a:close/>
              </a:path>
            </a:pathLst>
          </a:custGeom>
          <a:solidFill>
            <a:srgbClr val="F0575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12_1_1">
    <p:spTree>
      <p:nvGrpSpPr>
        <p:cNvPr id="1" name="Shape 3178"/>
        <p:cNvGrpSpPr/>
        <p:nvPr/>
      </p:nvGrpSpPr>
      <p:grpSpPr>
        <a:xfrm>
          <a:off x="0" y="0"/>
          <a:ext cx="0" cy="0"/>
          <a:chOff x="0" y="0"/>
          <a:chExt cx="0" cy="0"/>
        </a:xfrm>
      </p:grpSpPr>
      <p:grpSp>
        <p:nvGrpSpPr>
          <p:cNvPr id="3179" name="Google Shape;3179;p32"/>
          <p:cNvGrpSpPr/>
          <p:nvPr/>
        </p:nvGrpSpPr>
        <p:grpSpPr>
          <a:xfrm>
            <a:off x="-45875" y="3375911"/>
            <a:ext cx="9236161" cy="1806684"/>
            <a:chOff x="-45875" y="3375911"/>
            <a:chExt cx="9236161" cy="1806684"/>
          </a:xfrm>
        </p:grpSpPr>
        <p:grpSp>
          <p:nvGrpSpPr>
            <p:cNvPr id="3180" name="Google Shape;3180;p32"/>
            <p:cNvGrpSpPr/>
            <p:nvPr/>
          </p:nvGrpSpPr>
          <p:grpSpPr>
            <a:xfrm>
              <a:off x="7237925" y="3375911"/>
              <a:ext cx="1255925" cy="715550"/>
              <a:chOff x="7237925" y="3375911"/>
              <a:chExt cx="1255925" cy="715550"/>
            </a:xfrm>
          </p:grpSpPr>
          <p:sp>
            <p:nvSpPr>
              <p:cNvPr id="3181" name="Google Shape;3181;p32"/>
              <p:cNvSpPr/>
              <p:nvPr/>
            </p:nvSpPr>
            <p:spPr>
              <a:xfrm>
                <a:off x="7308800" y="3447286"/>
                <a:ext cx="1128325" cy="635850"/>
              </a:xfrm>
              <a:custGeom>
                <a:avLst/>
                <a:gdLst/>
                <a:ahLst/>
                <a:cxnLst/>
                <a:rect l="l" t="t" r="r" b="b"/>
                <a:pathLst>
                  <a:path w="45133" h="25434" extrusionOk="0">
                    <a:moveTo>
                      <a:pt x="23837" y="0"/>
                    </a:moveTo>
                    <a:cubicBezTo>
                      <a:pt x="23288" y="0"/>
                      <a:pt x="22726" y="27"/>
                      <a:pt x="22150" y="82"/>
                    </a:cubicBezTo>
                    <a:cubicBezTo>
                      <a:pt x="6272" y="1650"/>
                      <a:pt x="1168" y="19629"/>
                      <a:pt x="1" y="25033"/>
                    </a:cubicBezTo>
                    <a:lnTo>
                      <a:pt x="3637" y="25200"/>
                    </a:lnTo>
                    <a:cubicBezTo>
                      <a:pt x="4504" y="21297"/>
                      <a:pt x="8840" y="5819"/>
                      <a:pt x="22517" y="4218"/>
                    </a:cubicBezTo>
                    <a:cubicBezTo>
                      <a:pt x="23082" y="4153"/>
                      <a:pt x="23632" y="4122"/>
                      <a:pt x="24167" y="4122"/>
                    </a:cubicBezTo>
                    <a:cubicBezTo>
                      <a:pt x="36559" y="4122"/>
                      <a:pt x="41106" y="20893"/>
                      <a:pt x="42098" y="25433"/>
                    </a:cubicBezTo>
                    <a:lnTo>
                      <a:pt x="45133" y="25333"/>
                    </a:lnTo>
                    <a:cubicBezTo>
                      <a:pt x="44039" y="20119"/>
                      <a:pt x="38908" y="0"/>
                      <a:pt x="238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32"/>
              <p:cNvSpPr/>
              <p:nvPr/>
            </p:nvSpPr>
            <p:spPr>
              <a:xfrm>
                <a:off x="7237925" y="3375911"/>
                <a:ext cx="1255925" cy="704725"/>
              </a:xfrm>
              <a:custGeom>
                <a:avLst/>
                <a:gdLst/>
                <a:ahLst/>
                <a:cxnLst/>
                <a:rect l="l" t="t" r="r" b="b"/>
                <a:pathLst>
                  <a:path w="50237" h="28189" extrusionOk="0">
                    <a:moveTo>
                      <a:pt x="25663" y="1"/>
                    </a:moveTo>
                    <a:cubicBezTo>
                      <a:pt x="25212" y="1"/>
                      <a:pt x="24752" y="12"/>
                      <a:pt x="24284" y="35"/>
                    </a:cubicBezTo>
                    <a:cubicBezTo>
                      <a:pt x="5104" y="935"/>
                      <a:pt x="0" y="27788"/>
                      <a:pt x="0" y="27788"/>
                    </a:cubicBezTo>
                    <a:lnTo>
                      <a:pt x="2836" y="27888"/>
                    </a:lnTo>
                    <a:cubicBezTo>
                      <a:pt x="4003" y="22484"/>
                      <a:pt x="9107" y="4505"/>
                      <a:pt x="24985" y="2937"/>
                    </a:cubicBezTo>
                    <a:cubicBezTo>
                      <a:pt x="25561" y="2882"/>
                      <a:pt x="26123" y="2855"/>
                      <a:pt x="26672" y="2855"/>
                    </a:cubicBezTo>
                    <a:cubicBezTo>
                      <a:pt x="41743" y="2855"/>
                      <a:pt x="46874" y="22974"/>
                      <a:pt x="47968" y="28188"/>
                    </a:cubicBezTo>
                    <a:lnTo>
                      <a:pt x="50236" y="28122"/>
                    </a:lnTo>
                    <a:cubicBezTo>
                      <a:pt x="50236" y="28122"/>
                      <a:pt x="48280" y="1"/>
                      <a:pt x="256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32"/>
              <p:cNvSpPr/>
              <p:nvPr/>
            </p:nvSpPr>
            <p:spPr>
              <a:xfrm>
                <a:off x="7476425" y="3646911"/>
                <a:ext cx="809775" cy="441225"/>
              </a:xfrm>
              <a:custGeom>
                <a:avLst/>
                <a:gdLst/>
                <a:ahLst/>
                <a:cxnLst/>
                <a:rect l="l" t="t" r="r" b="b"/>
                <a:pathLst>
                  <a:path w="32391" h="17649" extrusionOk="0">
                    <a:moveTo>
                      <a:pt x="16309" y="0"/>
                    </a:moveTo>
                    <a:cubicBezTo>
                      <a:pt x="5835" y="0"/>
                      <a:pt x="1192" y="13177"/>
                      <a:pt x="1" y="17348"/>
                    </a:cubicBezTo>
                    <a:lnTo>
                      <a:pt x="2336" y="17448"/>
                    </a:lnTo>
                    <a:cubicBezTo>
                      <a:pt x="2336" y="17448"/>
                      <a:pt x="5771" y="2698"/>
                      <a:pt x="15657" y="2698"/>
                    </a:cubicBezTo>
                    <a:cubicBezTo>
                      <a:pt x="16262" y="2698"/>
                      <a:pt x="16892" y="2754"/>
                      <a:pt x="17546" y="2871"/>
                    </a:cubicBezTo>
                    <a:cubicBezTo>
                      <a:pt x="26853" y="4539"/>
                      <a:pt x="30022" y="17648"/>
                      <a:pt x="30022" y="17648"/>
                    </a:cubicBezTo>
                    <a:lnTo>
                      <a:pt x="32390" y="17548"/>
                    </a:lnTo>
                    <a:cubicBezTo>
                      <a:pt x="30989" y="12311"/>
                      <a:pt x="26653" y="203"/>
                      <a:pt x="16546" y="3"/>
                    </a:cubicBezTo>
                    <a:cubicBezTo>
                      <a:pt x="16467" y="1"/>
                      <a:pt x="16388" y="0"/>
                      <a:pt x="163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32"/>
              <p:cNvSpPr/>
              <p:nvPr/>
            </p:nvSpPr>
            <p:spPr>
              <a:xfrm>
                <a:off x="7399700" y="3550311"/>
                <a:ext cx="961550" cy="535325"/>
              </a:xfrm>
              <a:custGeom>
                <a:avLst/>
                <a:gdLst/>
                <a:ahLst/>
                <a:cxnLst/>
                <a:rect l="l" t="t" r="r" b="b"/>
                <a:pathLst>
                  <a:path w="38462" h="21413" extrusionOk="0">
                    <a:moveTo>
                      <a:pt x="20531" y="1"/>
                    </a:moveTo>
                    <a:cubicBezTo>
                      <a:pt x="19996" y="1"/>
                      <a:pt x="19446" y="32"/>
                      <a:pt x="18881" y="97"/>
                    </a:cubicBezTo>
                    <a:cubicBezTo>
                      <a:pt x="5204" y="1698"/>
                      <a:pt x="868" y="17176"/>
                      <a:pt x="1" y="21079"/>
                    </a:cubicBezTo>
                    <a:lnTo>
                      <a:pt x="3070" y="21212"/>
                    </a:lnTo>
                    <a:cubicBezTo>
                      <a:pt x="4261" y="17041"/>
                      <a:pt x="8904" y="3864"/>
                      <a:pt x="19378" y="3864"/>
                    </a:cubicBezTo>
                    <a:cubicBezTo>
                      <a:pt x="19457" y="3864"/>
                      <a:pt x="19536" y="3865"/>
                      <a:pt x="19615" y="3867"/>
                    </a:cubicBezTo>
                    <a:cubicBezTo>
                      <a:pt x="29722" y="4067"/>
                      <a:pt x="34058" y="16175"/>
                      <a:pt x="35459" y="21412"/>
                    </a:cubicBezTo>
                    <a:lnTo>
                      <a:pt x="38462" y="21312"/>
                    </a:lnTo>
                    <a:cubicBezTo>
                      <a:pt x="37470" y="16772"/>
                      <a:pt x="32923" y="1"/>
                      <a:pt x="205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32"/>
              <p:cNvSpPr/>
              <p:nvPr/>
            </p:nvSpPr>
            <p:spPr>
              <a:xfrm>
                <a:off x="7302975" y="3439786"/>
                <a:ext cx="1140000" cy="646675"/>
              </a:xfrm>
              <a:custGeom>
                <a:avLst/>
                <a:gdLst/>
                <a:ahLst/>
                <a:cxnLst/>
                <a:rect l="l" t="t" r="r" b="b"/>
                <a:pathLst>
                  <a:path w="45600" h="25867" extrusionOk="0">
                    <a:moveTo>
                      <a:pt x="24594" y="0"/>
                    </a:moveTo>
                    <a:cubicBezTo>
                      <a:pt x="24370" y="0"/>
                      <a:pt x="24144" y="5"/>
                      <a:pt x="23917" y="15"/>
                    </a:cubicBezTo>
                    <a:cubicBezTo>
                      <a:pt x="7172" y="682"/>
                      <a:pt x="1868" y="18895"/>
                      <a:pt x="134" y="24899"/>
                    </a:cubicBezTo>
                    <a:lnTo>
                      <a:pt x="34" y="25300"/>
                    </a:lnTo>
                    <a:cubicBezTo>
                      <a:pt x="0" y="25400"/>
                      <a:pt x="67" y="25500"/>
                      <a:pt x="167" y="25533"/>
                    </a:cubicBezTo>
                    <a:cubicBezTo>
                      <a:pt x="185" y="25539"/>
                      <a:pt x="204" y="25542"/>
                      <a:pt x="223" y="25542"/>
                    </a:cubicBezTo>
                    <a:cubicBezTo>
                      <a:pt x="311" y="25542"/>
                      <a:pt x="406" y="25482"/>
                      <a:pt x="434" y="25400"/>
                    </a:cubicBezTo>
                    <a:lnTo>
                      <a:pt x="534" y="24999"/>
                    </a:lnTo>
                    <a:cubicBezTo>
                      <a:pt x="2269" y="19095"/>
                      <a:pt x="7506" y="1082"/>
                      <a:pt x="23917" y="415"/>
                    </a:cubicBezTo>
                    <a:cubicBezTo>
                      <a:pt x="24130" y="407"/>
                      <a:pt x="24341" y="402"/>
                      <a:pt x="24550" y="402"/>
                    </a:cubicBezTo>
                    <a:cubicBezTo>
                      <a:pt x="40646" y="402"/>
                      <a:pt x="45100" y="25436"/>
                      <a:pt x="45166" y="25667"/>
                    </a:cubicBezTo>
                    <a:cubicBezTo>
                      <a:pt x="45166" y="25767"/>
                      <a:pt x="45266" y="25867"/>
                      <a:pt x="45366" y="25867"/>
                    </a:cubicBezTo>
                    <a:lnTo>
                      <a:pt x="45399" y="25867"/>
                    </a:lnTo>
                    <a:cubicBezTo>
                      <a:pt x="45499" y="25833"/>
                      <a:pt x="45600" y="25733"/>
                      <a:pt x="45566" y="25600"/>
                    </a:cubicBezTo>
                    <a:cubicBezTo>
                      <a:pt x="45566" y="25533"/>
                      <a:pt x="44399" y="18995"/>
                      <a:pt x="41196" y="12591"/>
                    </a:cubicBezTo>
                    <a:cubicBezTo>
                      <a:pt x="37064" y="4358"/>
                      <a:pt x="31338" y="0"/>
                      <a:pt x="2459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32"/>
              <p:cNvSpPr/>
              <p:nvPr/>
            </p:nvSpPr>
            <p:spPr>
              <a:xfrm>
                <a:off x="7393875" y="3544361"/>
                <a:ext cx="973200" cy="544600"/>
              </a:xfrm>
              <a:custGeom>
                <a:avLst/>
                <a:gdLst/>
                <a:ahLst/>
                <a:cxnLst/>
                <a:rect l="l" t="t" r="r" b="b"/>
                <a:pathLst>
                  <a:path w="38928" h="21784" extrusionOk="0">
                    <a:moveTo>
                      <a:pt x="21199" y="1"/>
                    </a:moveTo>
                    <a:cubicBezTo>
                      <a:pt x="21160" y="1"/>
                      <a:pt x="21121" y="1"/>
                      <a:pt x="21082" y="2"/>
                    </a:cubicBezTo>
                    <a:cubicBezTo>
                      <a:pt x="7072" y="168"/>
                      <a:pt x="1701" y="14912"/>
                      <a:pt x="34" y="21250"/>
                    </a:cubicBezTo>
                    <a:cubicBezTo>
                      <a:pt x="0" y="21384"/>
                      <a:pt x="67" y="21484"/>
                      <a:pt x="200" y="21517"/>
                    </a:cubicBezTo>
                    <a:cubicBezTo>
                      <a:pt x="218" y="21523"/>
                      <a:pt x="235" y="21525"/>
                      <a:pt x="252" y="21525"/>
                    </a:cubicBezTo>
                    <a:cubicBezTo>
                      <a:pt x="333" y="21525"/>
                      <a:pt x="406" y="21461"/>
                      <a:pt x="434" y="21350"/>
                    </a:cubicBezTo>
                    <a:cubicBezTo>
                      <a:pt x="2068" y="15112"/>
                      <a:pt x="7339" y="569"/>
                      <a:pt x="21082" y="435"/>
                    </a:cubicBezTo>
                    <a:lnTo>
                      <a:pt x="21215" y="435"/>
                    </a:lnTo>
                    <a:cubicBezTo>
                      <a:pt x="33357" y="435"/>
                      <a:pt x="38428" y="21384"/>
                      <a:pt x="38494" y="21617"/>
                    </a:cubicBezTo>
                    <a:cubicBezTo>
                      <a:pt x="38528" y="21717"/>
                      <a:pt x="38594" y="21784"/>
                      <a:pt x="38695" y="21784"/>
                    </a:cubicBezTo>
                    <a:cubicBezTo>
                      <a:pt x="38695" y="21784"/>
                      <a:pt x="38728" y="21784"/>
                      <a:pt x="38728" y="21750"/>
                    </a:cubicBezTo>
                    <a:cubicBezTo>
                      <a:pt x="38861" y="21750"/>
                      <a:pt x="38928" y="21617"/>
                      <a:pt x="38895" y="21517"/>
                    </a:cubicBezTo>
                    <a:cubicBezTo>
                      <a:pt x="38861" y="21284"/>
                      <a:pt x="33690" y="1"/>
                      <a:pt x="2119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32"/>
              <p:cNvSpPr/>
              <p:nvPr/>
            </p:nvSpPr>
            <p:spPr>
              <a:xfrm>
                <a:off x="7470600" y="3640561"/>
                <a:ext cx="821425" cy="450900"/>
              </a:xfrm>
              <a:custGeom>
                <a:avLst/>
                <a:gdLst/>
                <a:ahLst/>
                <a:cxnLst/>
                <a:rect l="l" t="t" r="r" b="b"/>
                <a:pathLst>
                  <a:path w="32857" h="18036" extrusionOk="0">
                    <a:moveTo>
                      <a:pt x="15783" y="0"/>
                    </a:moveTo>
                    <a:cubicBezTo>
                      <a:pt x="5388" y="0"/>
                      <a:pt x="98" y="17342"/>
                      <a:pt x="33" y="17536"/>
                    </a:cubicBezTo>
                    <a:cubicBezTo>
                      <a:pt x="0" y="17636"/>
                      <a:pt x="67" y="17769"/>
                      <a:pt x="167" y="17802"/>
                    </a:cubicBezTo>
                    <a:cubicBezTo>
                      <a:pt x="184" y="17808"/>
                      <a:pt x="202" y="17811"/>
                      <a:pt x="221" y="17811"/>
                    </a:cubicBezTo>
                    <a:cubicBezTo>
                      <a:pt x="310" y="17811"/>
                      <a:pt x="406" y="17746"/>
                      <a:pt x="434" y="17636"/>
                    </a:cubicBezTo>
                    <a:cubicBezTo>
                      <a:pt x="498" y="17474"/>
                      <a:pt x="5699" y="403"/>
                      <a:pt x="15761" y="403"/>
                    </a:cubicBezTo>
                    <a:cubicBezTo>
                      <a:pt x="16084" y="403"/>
                      <a:pt x="16412" y="420"/>
                      <a:pt x="16745" y="457"/>
                    </a:cubicBezTo>
                    <a:cubicBezTo>
                      <a:pt x="29621" y="1858"/>
                      <a:pt x="32390" y="17702"/>
                      <a:pt x="32423" y="17836"/>
                    </a:cubicBezTo>
                    <a:cubicBezTo>
                      <a:pt x="32423" y="17936"/>
                      <a:pt x="32523" y="18036"/>
                      <a:pt x="32623" y="18036"/>
                    </a:cubicBezTo>
                    <a:cubicBezTo>
                      <a:pt x="32623" y="18036"/>
                      <a:pt x="32657" y="18036"/>
                      <a:pt x="32657" y="18003"/>
                    </a:cubicBezTo>
                    <a:cubicBezTo>
                      <a:pt x="32790" y="18003"/>
                      <a:pt x="32857" y="17902"/>
                      <a:pt x="32823" y="17769"/>
                    </a:cubicBezTo>
                    <a:cubicBezTo>
                      <a:pt x="32790" y="17602"/>
                      <a:pt x="29988" y="1491"/>
                      <a:pt x="16812" y="56"/>
                    </a:cubicBezTo>
                    <a:cubicBezTo>
                      <a:pt x="16464" y="19"/>
                      <a:pt x="16121" y="0"/>
                      <a:pt x="1578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8" name="Google Shape;3188;p32"/>
            <p:cNvGrpSpPr/>
            <p:nvPr/>
          </p:nvGrpSpPr>
          <p:grpSpPr>
            <a:xfrm>
              <a:off x="-45875" y="3877415"/>
              <a:ext cx="9236161" cy="1305180"/>
              <a:chOff x="-65450" y="4543325"/>
              <a:chExt cx="9236161" cy="639168"/>
            </a:xfrm>
          </p:grpSpPr>
          <p:sp>
            <p:nvSpPr>
              <p:cNvPr id="3189" name="Google Shape;3189;p32"/>
              <p:cNvSpPr/>
              <p:nvPr/>
            </p:nvSpPr>
            <p:spPr>
              <a:xfrm>
                <a:off x="-38725" y="4543325"/>
                <a:ext cx="9209436" cy="639168"/>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32"/>
              <p:cNvSpPr/>
              <p:nvPr/>
            </p:nvSpPr>
            <p:spPr>
              <a:xfrm>
                <a:off x="-65450" y="4641360"/>
                <a:ext cx="9209483" cy="540903"/>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91" name="Google Shape;3191;p32"/>
            <p:cNvSpPr/>
            <p:nvPr/>
          </p:nvSpPr>
          <p:spPr>
            <a:xfrm>
              <a:off x="8555113" y="3590566"/>
              <a:ext cx="124275" cy="125100"/>
            </a:xfrm>
            <a:custGeom>
              <a:avLst/>
              <a:gdLst/>
              <a:ahLst/>
              <a:cxnLst/>
              <a:rect l="l" t="t" r="r" b="b"/>
              <a:pathLst>
                <a:path w="4971" h="5004" extrusionOk="0">
                  <a:moveTo>
                    <a:pt x="2669" y="600"/>
                  </a:moveTo>
                  <a:cubicBezTo>
                    <a:pt x="2735" y="801"/>
                    <a:pt x="2802" y="1134"/>
                    <a:pt x="2836" y="1301"/>
                  </a:cubicBezTo>
                  <a:cubicBezTo>
                    <a:pt x="2969" y="1801"/>
                    <a:pt x="3002" y="1935"/>
                    <a:pt x="3069" y="2001"/>
                  </a:cubicBezTo>
                  <a:cubicBezTo>
                    <a:pt x="3102" y="2102"/>
                    <a:pt x="3202" y="2135"/>
                    <a:pt x="3703" y="2302"/>
                  </a:cubicBezTo>
                  <a:cubicBezTo>
                    <a:pt x="3870" y="2368"/>
                    <a:pt x="4170" y="2468"/>
                    <a:pt x="4370" y="2569"/>
                  </a:cubicBezTo>
                  <a:cubicBezTo>
                    <a:pt x="4103" y="2669"/>
                    <a:pt x="3636" y="2869"/>
                    <a:pt x="3202" y="3002"/>
                  </a:cubicBezTo>
                  <a:cubicBezTo>
                    <a:pt x="3136" y="3036"/>
                    <a:pt x="3102" y="3069"/>
                    <a:pt x="3069" y="3102"/>
                  </a:cubicBezTo>
                  <a:cubicBezTo>
                    <a:pt x="2869" y="3603"/>
                    <a:pt x="2635" y="4136"/>
                    <a:pt x="2469" y="4403"/>
                  </a:cubicBezTo>
                  <a:cubicBezTo>
                    <a:pt x="2335" y="4103"/>
                    <a:pt x="2202" y="3536"/>
                    <a:pt x="2068" y="3036"/>
                  </a:cubicBezTo>
                  <a:cubicBezTo>
                    <a:pt x="2035" y="2969"/>
                    <a:pt x="1968" y="2902"/>
                    <a:pt x="1902" y="2869"/>
                  </a:cubicBezTo>
                  <a:cubicBezTo>
                    <a:pt x="1401" y="2802"/>
                    <a:pt x="867" y="2669"/>
                    <a:pt x="567" y="2569"/>
                  </a:cubicBezTo>
                  <a:cubicBezTo>
                    <a:pt x="867" y="2402"/>
                    <a:pt x="1468" y="2135"/>
                    <a:pt x="2002" y="1935"/>
                  </a:cubicBezTo>
                  <a:cubicBezTo>
                    <a:pt x="2068" y="1901"/>
                    <a:pt x="2102" y="1868"/>
                    <a:pt x="2135" y="1801"/>
                  </a:cubicBezTo>
                  <a:cubicBezTo>
                    <a:pt x="2302" y="1368"/>
                    <a:pt x="2502" y="867"/>
                    <a:pt x="2669" y="600"/>
                  </a:cubicBezTo>
                  <a:close/>
                  <a:moveTo>
                    <a:pt x="2702" y="0"/>
                  </a:moveTo>
                  <a:cubicBezTo>
                    <a:pt x="2569" y="0"/>
                    <a:pt x="2369" y="0"/>
                    <a:pt x="1768" y="1568"/>
                  </a:cubicBezTo>
                  <a:cubicBezTo>
                    <a:pt x="100" y="2235"/>
                    <a:pt x="34" y="2468"/>
                    <a:pt x="0" y="2535"/>
                  </a:cubicBezTo>
                  <a:cubicBezTo>
                    <a:pt x="0" y="2602"/>
                    <a:pt x="0" y="2702"/>
                    <a:pt x="67" y="2769"/>
                  </a:cubicBezTo>
                  <a:cubicBezTo>
                    <a:pt x="100" y="2802"/>
                    <a:pt x="234" y="2969"/>
                    <a:pt x="1701" y="3269"/>
                  </a:cubicBezTo>
                  <a:cubicBezTo>
                    <a:pt x="2135" y="5004"/>
                    <a:pt x="2268" y="5004"/>
                    <a:pt x="2435" y="5004"/>
                  </a:cubicBezTo>
                  <a:cubicBezTo>
                    <a:pt x="2569" y="4970"/>
                    <a:pt x="2735" y="4970"/>
                    <a:pt x="3436" y="3369"/>
                  </a:cubicBezTo>
                  <a:cubicBezTo>
                    <a:pt x="3870" y="3202"/>
                    <a:pt x="4704" y="2902"/>
                    <a:pt x="4870" y="2735"/>
                  </a:cubicBezTo>
                  <a:cubicBezTo>
                    <a:pt x="4937" y="2702"/>
                    <a:pt x="4970" y="2602"/>
                    <a:pt x="4937" y="2502"/>
                  </a:cubicBezTo>
                  <a:cubicBezTo>
                    <a:pt x="4904" y="2335"/>
                    <a:pt x="4670" y="2202"/>
                    <a:pt x="3836" y="1901"/>
                  </a:cubicBezTo>
                  <a:cubicBezTo>
                    <a:pt x="3669" y="1835"/>
                    <a:pt x="3469" y="1768"/>
                    <a:pt x="3403" y="1735"/>
                  </a:cubicBezTo>
                  <a:cubicBezTo>
                    <a:pt x="3369" y="1635"/>
                    <a:pt x="3303" y="1401"/>
                    <a:pt x="3236" y="1201"/>
                  </a:cubicBezTo>
                  <a:cubicBezTo>
                    <a:pt x="3102" y="634"/>
                    <a:pt x="3002" y="234"/>
                    <a:pt x="2902" y="100"/>
                  </a:cubicBezTo>
                  <a:cubicBezTo>
                    <a:pt x="2869" y="33"/>
                    <a:pt x="2769" y="0"/>
                    <a:pt x="27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32"/>
            <p:cNvSpPr/>
            <p:nvPr/>
          </p:nvSpPr>
          <p:spPr>
            <a:xfrm>
              <a:off x="7506450" y="4169541"/>
              <a:ext cx="77575" cy="77575"/>
            </a:xfrm>
            <a:custGeom>
              <a:avLst/>
              <a:gdLst/>
              <a:ahLst/>
              <a:cxnLst/>
              <a:rect l="l" t="t" r="r" b="b"/>
              <a:pathLst>
                <a:path w="3103" h="3103" extrusionOk="0">
                  <a:moveTo>
                    <a:pt x="1568" y="401"/>
                  </a:moveTo>
                  <a:cubicBezTo>
                    <a:pt x="1868" y="401"/>
                    <a:pt x="2169" y="534"/>
                    <a:pt x="2369" y="735"/>
                  </a:cubicBezTo>
                  <a:cubicBezTo>
                    <a:pt x="2569" y="968"/>
                    <a:pt x="2702" y="1235"/>
                    <a:pt x="2702" y="1535"/>
                  </a:cubicBezTo>
                  <a:cubicBezTo>
                    <a:pt x="2702" y="2169"/>
                    <a:pt x="2202" y="2669"/>
                    <a:pt x="1568" y="2669"/>
                  </a:cubicBezTo>
                  <a:cubicBezTo>
                    <a:pt x="1268" y="2669"/>
                    <a:pt x="968" y="2536"/>
                    <a:pt x="768" y="2336"/>
                  </a:cubicBezTo>
                  <a:cubicBezTo>
                    <a:pt x="534" y="2136"/>
                    <a:pt x="434" y="1835"/>
                    <a:pt x="434" y="1535"/>
                  </a:cubicBezTo>
                  <a:cubicBezTo>
                    <a:pt x="434" y="901"/>
                    <a:pt x="934" y="401"/>
                    <a:pt x="1568" y="401"/>
                  </a:cubicBezTo>
                  <a:close/>
                  <a:moveTo>
                    <a:pt x="1568" y="1"/>
                  </a:moveTo>
                  <a:cubicBezTo>
                    <a:pt x="701" y="1"/>
                    <a:pt x="0" y="668"/>
                    <a:pt x="0" y="1535"/>
                  </a:cubicBezTo>
                  <a:cubicBezTo>
                    <a:pt x="0" y="2369"/>
                    <a:pt x="701" y="3070"/>
                    <a:pt x="1568" y="3103"/>
                  </a:cubicBezTo>
                  <a:cubicBezTo>
                    <a:pt x="2402" y="3103"/>
                    <a:pt x="3103" y="2402"/>
                    <a:pt x="3103" y="1535"/>
                  </a:cubicBezTo>
                  <a:cubicBezTo>
                    <a:pt x="3103" y="1135"/>
                    <a:pt x="2969" y="735"/>
                    <a:pt x="2669" y="434"/>
                  </a:cubicBezTo>
                  <a:cubicBezTo>
                    <a:pt x="2369" y="134"/>
                    <a:pt x="1968" y="1"/>
                    <a:pt x="156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32"/>
            <p:cNvSpPr/>
            <p:nvPr/>
          </p:nvSpPr>
          <p:spPr>
            <a:xfrm>
              <a:off x="8825725" y="4538991"/>
              <a:ext cx="78400" cy="77575"/>
            </a:xfrm>
            <a:custGeom>
              <a:avLst/>
              <a:gdLst/>
              <a:ahLst/>
              <a:cxnLst/>
              <a:rect l="l" t="t" r="r" b="b"/>
              <a:pathLst>
                <a:path w="3136" h="3103" extrusionOk="0">
                  <a:moveTo>
                    <a:pt x="1568" y="434"/>
                  </a:moveTo>
                  <a:cubicBezTo>
                    <a:pt x="2202" y="434"/>
                    <a:pt x="2702" y="934"/>
                    <a:pt x="2702" y="1568"/>
                  </a:cubicBezTo>
                  <a:cubicBezTo>
                    <a:pt x="2702" y="2202"/>
                    <a:pt x="2202" y="2702"/>
                    <a:pt x="1568" y="2702"/>
                  </a:cubicBezTo>
                  <a:cubicBezTo>
                    <a:pt x="1268" y="2702"/>
                    <a:pt x="968" y="2569"/>
                    <a:pt x="768" y="2368"/>
                  </a:cubicBezTo>
                  <a:cubicBezTo>
                    <a:pt x="534" y="2135"/>
                    <a:pt x="434" y="1868"/>
                    <a:pt x="434" y="1568"/>
                  </a:cubicBezTo>
                  <a:cubicBezTo>
                    <a:pt x="434" y="934"/>
                    <a:pt x="934" y="434"/>
                    <a:pt x="1568" y="434"/>
                  </a:cubicBezTo>
                  <a:close/>
                  <a:moveTo>
                    <a:pt x="1568" y="0"/>
                  </a:moveTo>
                  <a:cubicBezTo>
                    <a:pt x="701" y="0"/>
                    <a:pt x="34" y="701"/>
                    <a:pt x="0" y="1568"/>
                  </a:cubicBezTo>
                  <a:cubicBezTo>
                    <a:pt x="0" y="1968"/>
                    <a:pt x="167" y="2368"/>
                    <a:pt x="467" y="2669"/>
                  </a:cubicBezTo>
                  <a:cubicBezTo>
                    <a:pt x="768" y="2935"/>
                    <a:pt x="1135" y="3102"/>
                    <a:pt x="1568" y="3102"/>
                  </a:cubicBezTo>
                  <a:cubicBezTo>
                    <a:pt x="2436" y="3102"/>
                    <a:pt x="3103" y="2435"/>
                    <a:pt x="3103" y="1568"/>
                  </a:cubicBezTo>
                  <a:cubicBezTo>
                    <a:pt x="3136" y="701"/>
                    <a:pt x="2436" y="0"/>
                    <a:pt x="156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32"/>
            <p:cNvSpPr/>
            <p:nvPr/>
          </p:nvSpPr>
          <p:spPr>
            <a:xfrm>
              <a:off x="7888375" y="4179391"/>
              <a:ext cx="96775" cy="586450"/>
            </a:xfrm>
            <a:custGeom>
              <a:avLst/>
              <a:gdLst/>
              <a:ahLst/>
              <a:cxnLst/>
              <a:rect l="l" t="t" r="r" b="b"/>
              <a:pathLst>
                <a:path w="3871" h="23458" extrusionOk="0">
                  <a:moveTo>
                    <a:pt x="241" y="1"/>
                  </a:moveTo>
                  <a:cubicBezTo>
                    <a:pt x="228" y="1"/>
                    <a:pt x="215" y="3"/>
                    <a:pt x="201" y="7"/>
                  </a:cubicBezTo>
                  <a:cubicBezTo>
                    <a:pt x="68" y="40"/>
                    <a:pt x="1" y="140"/>
                    <a:pt x="34" y="241"/>
                  </a:cubicBezTo>
                  <a:cubicBezTo>
                    <a:pt x="68" y="407"/>
                    <a:pt x="3437" y="17286"/>
                    <a:pt x="1902" y="23190"/>
                  </a:cubicBezTo>
                  <a:cubicBezTo>
                    <a:pt x="1869" y="23290"/>
                    <a:pt x="1936" y="23424"/>
                    <a:pt x="2036" y="23457"/>
                  </a:cubicBezTo>
                  <a:lnTo>
                    <a:pt x="2102" y="23457"/>
                  </a:lnTo>
                  <a:cubicBezTo>
                    <a:pt x="2169" y="23457"/>
                    <a:pt x="2269" y="23390"/>
                    <a:pt x="2303" y="23290"/>
                  </a:cubicBezTo>
                  <a:cubicBezTo>
                    <a:pt x="3870" y="17319"/>
                    <a:pt x="568" y="874"/>
                    <a:pt x="435" y="174"/>
                  </a:cubicBezTo>
                  <a:cubicBezTo>
                    <a:pt x="406" y="87"/>
                    <a:pt x="327" y="1"/>
                    <a:pt x="24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32"/>
            <p:cNvSpPr/>
            <p:nvPr/>
          </p:nvSpPr>
          <p:spPr>
            <a:xfrm>
              <a:off x="7489775" y="4544241"/>
              <a:ext cx="785875" cy="371175"/>
            </a:xfrm>
            <a:custGeom>
              <a:avLst/>
              <a:gdLst/>
              <a:ahLst/>
              <a:cxnLst/>
              <a:rect l="l" t="t" r="r" b="b"/>
              <a:pathLst>
                <a:path w="31435" h="14847" extrusionOk="0">
                  <a:moveTo>
                    <a:pt x="22711" y="0"/>
                  </a:moveTo>
                  <a:cubicBezTo>
                    <a:pt x="22565" y="0"/>
                    <a:pt x="22411" y="50"/>
                    <a:pt x="22249" y="157"/>
                  </a:cubicBezTo>
                  <a:cubicBezTo>
                    <a:pt x="19881" y="1758"/>
                    <a:pt x="15745" y="9397"/>
                    <a:pt x="15745" y="9397"/>
                  </a:cubicBezTo>
                  <a:cubicBezTo>
                    <a:pt x="15745" y="9397"/>
                    <a:pt x="16319" y="1746"/>
                    <a:pt x="13695" y="1746"/>
                  </a:cubicBezTo>
                  <a:cubicBezTo>
                    <a:pt x="13635" y="1746"/>
                    <a:pt x="13573" y="1750"/>
                    <a:pt x="13510" y="1758"/>
                  </a:cubicBezTo>
                  <a:cubicBezTo>
                    <a:pt x="10675" y="2125"/>
                    <a:pt x="8606" y="9364"/>
                    <a:pt x="8606" y="9364"/>
                  </a:cubicBezTo>
                  <a:cubicBezTo>
                    <a:pt x="8606" y="9364"/>
                    <a:pt x="4787" y="1656"/>
                    <a:pt x="3057" y="1656"/>
                  </a:cubicBezTo>
                  <a:cubicBezTo>
                    <a:pt x="2697" y="1656"/>
                    <a:pt x="2428" y="1989"/>
                    <a:pt x="2302" y="2792"/>
                  </a:cubicBezTo>
                  <a:cubicBezTo>
                    <a:pt x="1768" y="6195"/>
                    <a:pt x="0" y="13933"/>
                    <a:pt x="3736" y="14167"/>
                  </a:cubicBezTo>
                  <a:cubicBezTo>
                    <a:pt x="3736" y="14167"/>
                    <a:pt x="13512" y="14846"/>
                    <a:pt x="21039" y="14846"/>
                  </a:cubicBezTo>
                  <a:cubicBezTo>
                    <a:pt x="25186" y="14846"/>
                    <a:pt x="28651" y="14640"/>
                    <a:pt x="29421" y="14000"/>
                  </a:cubicBezTo>
                  <a:cubicBezTo>
                    <a:pt x="31434" y="12359"/>
                    <a:pt x="31233" y="2984"/>
                    <a:pt x="29913" y="2984"/>
                  </a:cubicBezTo>
                  <a:cubicBezTo>
                    <a:pt x="29811" y="2984"/>
                    <a:pt x="29703" y="3040"/>
                    <a:pt x="29588" y="3159"/>
                  </a:cubicBezTo>
                  <a:cubicBezTo>
                    <a:pt x="28020" y="4827"/>
                    <a:pt x="25285" y="9297"/>
                    <a:pt x="25285" y="9297"/>
                  </a:cubicBezTo>
                  <a:cubicBezTo>
                    <a:pt x="25285" y="9297"/>
                    <a:pt x="24706" y="0"/>
                    <a:pt x="227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32"/>
            <p:cNvSpPr/>
            <p:nvPr/>
          </p:nvSpPr>
          <p:spPr>
            <a:xfrm>
              <a:off x="7780800" y="4676566"/>
              <a:ext cx="54250" cy="200175"/>
            </a:xfrm>
            <a:custGeom>
              <a:avLst/>
              <a:gdLst/>
              <a:ahLst/>
              <a:cxnLst/>
              <a:rect l="l" t="t" r="r" b="b"/>
              <a:pathLst>
                <a:path w="2170" h="8007" extrusionOk="0">
                  <a:moveTo>
                    <a:pt x="1235" y="1"/>
                  </a:moveTo>
                  <a:cubicBezTo>
                    <a:pt x="1102" y="1"/>
                    <a:pt x="1035" y="101"/>
                    <a:pt x="1035" y="234"/>
                  </a:cubicBezTo>
                  <a:cubicBezTo>
                    <a:pt x="1035" y="301"/>
                    <a:pt x="1735" y="6272"/>
                    <a:pt x="101" y="7640"/>
                  </a:cubicBezTo>
                  <a:cubicBezTo>
                    <a:pt x="34" y="7706"/>
                    <a:pt x="1" y="7840"/>
                    <a:pt x="68" y="7907"/>
                  </a:cubicBezTo>
                  <a:cubicBezTo>
                    <a:pt x="134" y="7973"/>
                    <a:pt x="168" y="8007"/>
                    <a:pt x="234" y="8007"/>
                  </a:cubicBezTo>
                  <a:cubicBezTo>
                    <a:pt x="301" y="8007"/>
                    <a:pt x="334" y="7973"/>
                    <a:pt x="368" y="7940"/>
                  </a:cubicBezTo>
                  <a:cubicBezTo>
                    <a:pt x="2169" y="6472"/>
                    <a:pt x="1469" y="435"/>
                    <a:pt x="1435" y="168"/>
                  </a:cubicBezTo>
                  <a:cubicBezTo>
                    <a:pt x="1435" y="68"/>
                    <a:pt x="1335" y="1"/>
                    <a:pt x="12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32"/>
            <p:cNvSpPr/>
            <p:nvPr/>
          </p:nvSpPr>
          <p:spPr>
            <a:xfrm>
              <a:off x="7935075" y="4669066"/>
              <a:ext cx="104275" cy="196850"/>
            </a:xfrm>
            <a:custGeom>
              <a:avLst/>
              <a:gdLst/>
              <a:ahLst/>
              <a:cxnLst/>
              <a:rect l="l" t="t" r="r" b="b"/>
              <a:pathLst>
                <a:path w="4171" h="7874" extrusionOk="0">
                  <a:moveTo>
                    <a:pt x="3970" y="1"/>
                  </a:moveTo>
                  <a:cubicBezTo>
                    <a:pt x="3870" y="1"/>
                    <a:pt x="3737" y="67"/>
                    <a:pt x="3737" y="201"/>
                  </a:cubicBezTo>
                  <a:cubicBezTo>
                    <a:pt x="3170" y="3670"/>
                    <a:pt x="101" y="7473"/>
                    <a:pt x="68" y="7539"/>
                  </a:cubicBezTo>
                  <a:cubicBezTo>
                    <a:pt x="1" y="7606"/>
                    <a:pt x="1" y="7740"/>
                    <a:pt x="101" y="7806"/>
                  </a:cubicBezTo>
                  <a:cubicBezTo>
                    <a:pt x="134" y="7840"/>
                    <a:pt x="168" y="7873"/>
                    <a:pt x="234" y="7873"/>
                  </a:cubicBezTo>
                  <a:cubicBezTo>
                    <a:pt x="268" y="7873"/>
                    <a:pt x="335" y="7840"/>
                    <a:pt x="368" y="7773"/>
                  </a:cubicBezTo>
                  <a:cubicBezTo>
                    <a:pt x="501" y="7640"/>
                    <a:pt x="3570" y="3837"/>
                    <a:pt x="4137" y="268"/>
                  </a:cubicBezTo>
                  <a:cubicBezTo>
                    <a:pt x="4171" y="134"/>
                    <a:pt x="4104" y="34"/>
                    <a:pt x="397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32"/>
            <p:cNvSpPr/>
            <p:nvPr/>
          </p:nvSpPr>
          <p:spPr>
            <a:xfrm>
              <a:off x="8124400" y="4704941"/>
              <a:ext cx="96750" cy="175150"/>
            </a:xfrm>
            <a:custGeom>
              <a:avLst/>
              <a:gdLst/>
              <a:ahLst/>
              <a:cxnLst/>
              <a:rect l="l" t="t" r="r" b="b"/>
              <a:pathLst>
                <a:path w="3870" h="7006" extrusionOk="0">
                  <a:moveTo>
                    <a:pt x="3669" y="0"/>
                  </a:moveTo>
                  <a:cubicBezTo>
                    <a:pt x="3536" y="0"/>
                    <a:pt x="3469" y="100"/>
                    <a:pt x="3469" y="200"/>
                  </a:cubicBezTo>
                  <a:cubicBezTo>
                    <a:pt x="3469" y="2969"/>
                    <a:pt x="100" y="6605"/>
                    <a:pt x="67" y="6638"/>
                  </a:cubicBezTo>
                  <a:cubicBezTo>
                    <a:pt x="0" y="6738"/>
                    <a:pt x="0" y="6872"/>
                    <a:pt x="100" y="6938"/>
                  </a:cubicBezTo>
                  <a:cubicBezTo>
                    <a:pt x="133" y="6972"/>
                    <a:pt x="167" y="7005"/>
                    <a:pt x="234" y="7005"/>
                  </a:cubicBezTo>
                  <a:cubicBezTo>
                    <a:pt x="300" y="7005"/>
                    <a:pt x="334" y="6972"/>
                    <a:pt x="367" y="6938"/>
                  </a:cubicBezTo>
                  <a:cubicBezTo>
                    <a:pt x="534" y="6772"/>
                    <a:pt x="3869" y="3136"/>
                    <a:pt x="3869" y="200"/>
                  </a:cubicBezTo>
                  <a:cubicBezTo>
                    <a:pt x="3869" y="100"/>
                    <a:pt x="3769" y="0"/>
                    <a:pt x="36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32"/>
            <p:cNvSpPr/>
            <p:nvPr/>
          </p:nvSpPr>
          <p:spPr>
            <a:xfrm>
              <a:off x="7710325" y="4263941"/>
              <a:ext cx="223125" cy="142950"/>
            </a:xfrm>
            <a:custGeom>
              <a:avLst/>
              <a:gdLst/>
              <a:ahLst/>
              <a:cxnLst/>
              <a:rect l="l" t="t" r="r" b="b"/>
              <a:pathLst>
                <a:path w="8925" h="5718" extrusionOk="0">
                  <a:moveTo>
                    <a:pt x="3460" y="0"/>
                  </a:moveTo>
                  <a:cubicBezTo>
                    <a:pt x="3102" y="0"/>
                    <a:pt x="2753" y="110"/>
                    <a:pt x="2420" y="361"/>
                  </a:cubicBezTo>
                  <a:cubicBezTo>
                    <a:pt x="0" y="2183"/>
                    <a:pt x="6408" y="5717"/>
                    <a:pt x="8420" y="5717"/>
                  </a:cubicBezTo>
                  <a:cubicBezTo>
                    <a:pt x="8655" y="5717"/>
                    <a:pt x="8830" y="5669"/>
                    <a:pt x="8924" y="5565"/>
                  </a:cubicBezTo>
                  <a:cubicBezTo>
                    <a:pt x="8924" y="5565"/>
                    <a:pt x="6001" y="0"/>
                    <a:pt x="34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32"/>
            <p:cNvSpPr/>
            <p:nvPr/>
          </p:nvSpPr>
          <p:spPr>
            <a:xfrm>
              <a:off x="7800825" y="4308741"/>
              <a:ext cx="138450" cy="99325"/>
            </a:xfrm>
            <a:custGeom>
              <a:avLst/>
              <a:gdLst/>
              <a:ahLst/>
              <a:cxnLst/>
              <a:rect l="l" t="t" r="r" b="b"/>
              <a:pathLst>
                <a:path w="5538" h="3973" extrusionOk="0">
                  <a:moveTo>
                    <a:pt x="244" y="0"/>
                  </a:moveTo>
                  <a:cubicBezTo>
                    <a:pt x="175" y="0"/>
                    <a:pt x="108" y="29"/>
                    <a:pt x="67" y="70"/>
                  </a:cubicBezTo>
                  <a:cubicBezTo>
                    <a:pt x="0" y="170"/>
                    <a:pt x="0" y="304"/>
                    <a:pt x="101" y="370"/>
                  </a:cubicBezTo>
                  <a:cubicBezTo>
                    <a:pt x="267" y="504"/>
                    <a:pt x="4237" y="3673"/>
                    <a:pt x="5238" y="3973"/>
                  </a:cubicBezTo>
                  <a:lnTo>
                    <a:pt x="5304" y="3973"/>
                  </a:lnTo>
                  <a:cubicBezTo>
                    <a:pt x="5371" y="3973"/>
                    <a:pt x="5471" y="3906"/>
                    <a:pt x="5504" y="3839"/>
                  </a:cubicBezTo>
                  <a:cubicBezTo>
                    <a:pt x="5538" y="3706"/>
                    <a:pt x="5471" y="3606"/>
                    <a:pt x="5338" y="3573"/>
                  </a:cubicBezTo>
                  <a:cubicBezTo>
                    <a:pt x="4570" y="3339"/>
                    <a:pt x="1502" y="971"/>
                    <a:pt x="367" y="37"/>
                  </a:cubicBezTo>
                  <a:cubicBezTo>
                    <a:pt x="329" y="11"/>
                    <a:pt x="286" y="0"/>
                    <a:pt x="24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32"/>
            <p:cNvSpPr/>
            <p:nvPr/>
          </p:nvSpPr>
          <p:spPr>
            <a:xfrm>
              <a:off x="7945925" y="4422141"/>
              <a:ext cx="172675" cy="101150"/>
            </a:xfrm>
            <a:custGeom>
              <a:avLst/>
              <a:gdLst/>
              <a:ahLst/>
              <a:cxnLst/>
              <a:rect l="l" t="t" r="r" b="b"/>
              <a:pathLst>
                <a:path w="6907" h="4046" extrusionOk="0">
                  <a:moveTo>
                    <a:pt x="4830" y="1"/>
                  </a:moveTo>
                  <a:cubicBezTo>
                    <a:pt x="2822" y="1"/>
                    <a:pt x="1" y="3306"/>
                    <a:pt x="1" y="3306"/>
                  </a:cubicBezTo>
                  <a:cubicBezTo>
                    <a:pt x="1012" y="3832"/>
                    <a:pt x="1911" y="4046"/>
                    <a:pt x="2686" y="4046"/>
                  </a:cubicBezTo>
                  <a:cubicBezTo>
                    <a:pt x="5794" y="4046"/>
                    <a:pt x="6907" y="605"/>
                    <a:pt x="5304" y="71"/>
                  </a:cubicBezTo>
                  <a:cubicBezTo>
                    <a:pt x="5153" y="23"/>
                    <a:pt x="4994" y="1"/>
                    <a:pt x="48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32"/>
            <p:cNvSpPr/>
            <p:nvPr/>
          </p:nvSpPr>
          <p:spPr>
            <a:xfrm>
              <a:off x="7940100" y="4469016"/>
              <a:ext cx="106750" cy="42475"/>
            </a:xfrm>
            <a:custGeom>
              <a:avLst/>
              <a:gdLst/>
              <a:ahLst/>
              <a:cxnLst/>
              <a:rect l="l" t="t" r="r" b="b"/>
              <a:pathLst>
                <a:path w="4270" h="1699" extrusionOk="0">
                  <a:moveTo>
                    <a:pt x="4022" y="1"/>
                  </a:moveTo>
                  <a:cubicBezTo>
                    <a:pt x="3977" y="1"/>
                    <a:pt x="3933" y="19"/>
                    <a:pt x="3903" y="64"/>
                  </a:cubicBezTo>
                  <a:cubicBezTo>
                    <a:pt x="3873" y="64"/>
                    <a:pt x="2349" y="1297"/>
                    <a:pt x="864" y="1297"/>
                  </a:cubicBezTo>
                  <a:cubicBezTo>
                    <a:pt x="674" y="1297"/>
                    <a:pt x="485" y="1277"/>
                    <a:pt x="300" y="1231"/>
                  </a:cubicBezTo>
                  <a:cubicBezTo>
                    <a:pt x="277" y="1225"/>
                    <a:pt x="254" y="1223"/>
                    <a:pt x="233" y="1223"/>
                  </a:cubicBezTo>
                  <a:cubicBezTo>
                    <a:pt x="134" y="1223"/>
                    <a:pt x="61" y="1282"/>
                    <a:pt x="33" y="1365"/>
                  </a:cubicBezTo>
                  <a:cubicBezTo>
                    <a:pt x="0" y="1498"/>
                    <a:pt x="67" y="1598"/>
                    <a:pt x="200" y="1632"/>
                  </a:cubicBezTo>
                  <a:cubicBezTo>
                    <a:pt x="400" y="1698"/>
                    <a:pt x="634" y="1698"/>
                    <a:pt x="867" y="1698"/>
                  </a:cubicBezTo>
                  <a:cubicBezTo>
                    <a:pt x="2502" y="1698"/>
                    <a:pt x="4070" y="431"/>
                    <a:pt x="4170" y="364"/>
                  </a:cubicBezTo>
                  <a:cubicBezTo>
                    <a:pt x="4236" y="297"/>
                    <a:pt x="4270" y="164"/>
                    <a:pt x="4170" y="64"/>
                  </a:cubicBezTo>
                  <a:cubicBezTo>
                    <a:pt x="4133" y="27"/>
                    <a:pt x="4077" y="1"/>
                    <a:pt x="402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32"/>
            <p:cNvSpPr/>
            <p:nvPr/>
          </p:nvSpPr>
          <p:spPr>
            <a:xfrm>
              <a:off x="7706300" y="3962041"/>
              <a:ext cx="421525" cy="295975"/>
            </a:xfrm>
            <a:custGeom>
              <a:avLst/>
              <a:gdLst/>
              <a:ahLst/>
              <a:cxnLst/>
              <a:rect l="l" t="t" r="r" b="b"/>
              <a:pathLst>
                <a:path w="16861" h="11839" extrusionOk="0">
                  <a:moveTo>
                    <a:pt x="8801" y="0"/>
                  </a:moveTo>
                  <a:cubicBezTo>
                    <a:pt x="8677" y="0"/>
                    <a:pt x="8560" y="50"/>
                    <a:pt x="8451" y="162"/>
                  </a:cubicBezTo>
                  <a:cubicBezTo>
                    <a:pt x="8018" y="595"/>
                    <a:pt x="7084" y="3964"/>
                    <a:pt x="7084" y="3964"/>
                  </a:cubicBezTo>
                  <a:cubicBezTo>
                    <a:pt x="7084" y="3964"/>
                    <a:pt x="5259" y="938"/>
                    <a:pt x="4522" y="938"/>
                  </a:cubicBezTo>
                  <a:cubicBezTo>
                    <a:pt x="4391" y="938"/>
                    <a:pt x="4294" y="1035"/>
                    <a:pt x="4248" y="1262"/>
                  </a:cubicBezTo>
                  <a:cubicBezTo>
                    <a:pt x="4048" y="2263"/>
                    <a:pt x="3314" y="5132"/>
                    <a:pt x="3314" y="5132"/>
                  </a:cubicBezTo>
                  <a:cubicBezTo>
                    <a:pt x="3314" y="5132"/>
                    <a:pt x="1022" y="2567"/>
                    <a:pt x="257" y="2567"/>
                  </a:cubicBezTo>
                  <a:cubicBezTo>
                    <a:pt x="94" y="2567"/>
                    <a:pt x="0" y="2683"/>
                    <a:pt x="12" y="2964"/>
                  </a:cubicBezTo>
                  <a:cubicBezTo>
                    <a:pt x="12" y="2964"/>
                    <a:pt x="1075" y="11839"/>
                    <a:pt x="7651" y="11839"/>
                  </a:cubicBezTo>
                  <a:cubicBezTo>
                    <a:pt x="8162" y="11839"/>
                    <a:pt x="8706" y="11785"/>
                    <a:pt x="9285" y="11670"/>
                  </a:cubicBezTo>
                  <a:cubicBezTo>
                    <a:pt x="16861" y="10186"/>
                    <a:pt x="14371" y="161"/>
                    <a:pt x="13092" y="161"/>
                  </a:cubicBezTo>
                  <a:cubicBezTo>
                    <a:pt x="13020" y="161"/>
                    <a:pt x="12951" y="194"/>
                    <a:pt x="12888" y="262"/>
                  </a:cubicBezTo>
                  <a:cubicBezTo>
                    <a:pt x="12221" y="962"/>
                    <a:pt x="11387" y="3664"/>
                    <a:pt x="11387" y="3664"/>
                  </a:cubicBezTo>
                  <a:cubicBezTo>
                    <a:pt x="11387" y="3664"/>
                    <a:pt x="9862" y="0"/>
                    <a:pt x="88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32"/>
            <p:cNvSpPr/>
            <p:nvPr/>
          </p:nvSpPr>
          <p:spPr>
            <a:xfrm>
              <a:off x="7767475" y="4088016"/>
              <a:ext cx="307725" cy="131600"/>
            </a:xfrm>
            <a:custGeom>
              <a:avLst/>
              <a:gdLst/>
              <a:ahLst/>
              <a:cxnLst/>
              <a:rect l="l" t="t" r="r" b="b"/>
              <a:pathLst>
                <a:path w="12309" h="5264" extrusionOk="0">
                  <a:moveTo>
                    <a:pt x="9941" y="426"/>
                  </a:moveTo>
                  <a:lnTo>
                    <a:pt x="9941" y="426"/>
                  </a:lnTo>
                  <a:cubicBezTo>
                    <a:pt x="10041" y="426"/>
                    <a:pt x="10374" y="693"/>
                    <a:pt x="10474" y="1227"/>
                  </a:cubicBezTo>
                  <a:cubicBezTo>
                    <a:pt x="10508" y="1394"/>
                    <a:pt x="10508" y="1627"/>
                    <a:pt x="10441" y="1894"/>
                  </a:cubicBezTo>
                  <a:lnTo>
                    <a:pt x="10408" y="1894"/>
                  </a:lnTo>
                  <a:cubicBezTo>
                    <a:pt x="9941" y="1494"/>
                    <a:pt x="9807" y="627"/>
                    <a:pt x="9941" y="426"/>
                  </a:cubicBezTo>
                  <a:close/>
                  <a:moveTo>
                    <a:pt x="6505" y="1460"/>
                  </a:moveTo>
                  <a:cubicBezTo>
                    <a:pt x="6538" y="1460"/>
                    <a:pt x="6672" y="1460"/>
                    <a:pt x="6705" y="1761"/>
                  </a:cubicBezTo>
                  <a:cubicBezTo>
                    <a:pt x="6772" y="2028"/>
                    <a:pt x="6705" y="2394"/>
                    <a:pt x="6572" y="2795"/>
                  </a:cubicBezTo>
                  <a:cubicBezTo>
                    <a:pt x="6271" y="2361"/>
                    <a:pt x="6238" y="1827"/>
                    <a:pt x="6371" y="1594"/>
                  </a:cubicBezTo>
                  <a:cubicBezTo>
                    <a:pt x="6405" y="1460"/>
                    <a:pt x="6471" y="1460"/>
                    <a:pt x="6505" y="1460"/>
                  </a:cubicBezTo>
                  <a:close/>
                  <a:moveTo>
                    <a:pt x="2939" y="2024"/>
                  </a:moveTo>
                  <a:cubicBezTo>
                    <a:pt x="2958" y="2024"/>
                    <a:pt x="2969" y="2028"/>
                    <a:pt x="2969" y="2028"/>
                  </a:cubicBezTo>
                  <a:cubicBezTo>
                    <a:pt x="3136" y="2061"/>
                    <a:pt x="3303" y="2294"/>
                    <a:pt x="3369" y="2628"/>
                  </a:cubicBezTo>
                  <a:cubicBezTo>
                    <a:pt x="3403" y="2761"/>
                    <a:pt x="3436" y="2962"/>
                    <a:pt x="3403" y="3228"/>
                  </a:cubicBezTo>
                  <a:cubicBezTo>
                    <a:pt x="3036" y="2761"/>
                    <a:pt x="2802" y="2261"/>
                    <a:pt x="2769" y="2128"/>
                  </a:cubicBezTo>
                  <a:cubicBezTo>
                    <a:pt x="2836" y="2039"/>
                    <a:pt x="2902" y="2024"/>
                    <a:pt x="2939" y="2024"/>
                  </a:cubicBezTo>
                  <a:close/>
                  <a:moveTo>
                    <a:pt x="9926" y="1"/>
                  </a:moveTo>
                  <a:cubicBezTo>
                    <a:pt x="9792" y="1"/>
                    <a:pt x="9681" y="69"/>
                    <a:pt x="9607" y="193"/>
                  </a:cubicBezTo>
                  <a:cubicBezTo>
                    <a:pt x="9340" y="627"/>
                    <a:pt x="9540" y="1727"/>
                    <a:pt x="10141" y="2194"/>
                  </a:cubicBezTo>
                  <a:cubicBezTo>
                    <a:pt x="10174" y="2228"/>
                    <a:pt x="10207" y="2261"/>
                    <a:pt x="10241" y="2261"/>
                  </a:cubicBezTo>
                  <a:cubicBezTo>
                    <a:pt x="10007" y="2595"/>
                    <a:pt x="9607" y="2895"/>
                    <a:pt x="8907" y="3162"/>
                  </a:cubicBezTo>
                  <a:cubicBezTo>
                    <a:pt x="8479" y="3313"/>
                    <a:pt x="8121" y="3374"/>
                    <a:pt x="7821" y="3374"/>
                  </a:cubicBezTo>
                  <a:cubicBezTo>
                    <a:pt x="7394" y="3374"/>
                    <a:pt x="7087" y="3252"/>
                    <a:pt x="6872" y="3095"/>
                  </a:cubicBezTo>
                  <a:cubicBezTo>
                    <a:pt x="7105" y="2595"/>
                    <a:pt x="7205" y="2061"/>
                    <a:pt x="7139" y="1661"/>
                  </a:cubicBezTo>
                  <a:cubicBezTo>
                    <a:pt x="7072" y="1294"/>
                    <a:pt x="6838" y="1060"/>
                    <a:pt x="6538" y="1060"/>
                  </a:cubicBezTo>
                  <a:cubicBezTo>
                    <a:pt x="6514" y="1057"/>
                    <a:pt x="6491" y="1055"/>
                    <a:pt x="6468" y="1055"/>
                  </a:cubicBezTo>
                  <a:cubicBezTo>
                    <a:pt x="6265" y="1055"/>
                    <a:pt x="6094" y="1184"/>
                    <a:pt x="6004" y="1394"/>
                  </a:cubicBezTo>
                  <a:cubicBezTo>
                    <a:pt x="5771" y="1827"/>
                    <a:pt x="5871" y="2661"/>
                    <a:pt x="6371" y="3195"/>
                  </a:cubicBezTo>
                  <a:cubicBezTo>
                    <a:pt x="6138" y="3629"/>
                    <a:pt x="5804" y="3996"/>
                    <a:pt x="5371" y="4162"/>
                  </a:cubicBezTo>
                  <a:cubicBezTo>
                    <a:pt x="5243" y="4221"/>
                    <a:pt x="5107" y="4250"/>
                    <a:pt x="4964" y="4250"/>
                  </a:cubicBezTo>
                  <a:cubicBezTo>
                    <a:pt x="4698" y="4250"/>
                    <a:pt x="4407" y="4146"/>
                    <a:pt x="4103" y="3929"/>
                  </a:cubicBezTo>
                  <a:cubicBezTo>
                    <a:pt x="3970" y="3829"/>
                    <a:pt x="3836" y="3729"/>
                    <a:pt x="3736" y="3595"/>
                  </a:cubicBezTo>
                  <a:cubicBezTo>
                    <a:pt x="3836" y="3228"/>
                    <a:pt x="3870" y="2861"/>
                    <a:pt x="3803" y="2561"/>
                  </a:cubicBezTo>
                  <a:cubicBezTo>
                    <a:pt x="3669" y="2061"/>
                    <a:pt x="3403" y="1694"/>
                    <a:pt x="3069" y="1627"/>
                  </a:cubicBezTo>
                  <a:cubicBezTo>
                    <a:pt x="3034" y="1619"/>
                    <a:pt x="2990" y="1612"/>
                    <a:pt x="2940" y="1612"/>
                  </a:cubicBezTo>
                  <a:cubicBezTo>
                    <a:pt x="2799" y="1612"/>
                    <a:pt x="2608" y="1664"/>
                    <a:pt x="2435" y="1861"/>
                  </a:cubicBezTo>
                  <a:cubicBezTo>
                    <a:pt x="2135" y="2261"/>
                    <a:pt x="2969" y="3362"/>
                    <a:pt x="3002" y="3395"/>
                  </a:cubicBezTo>
                  <a:cubicBezTo>
                    <a:pt x="3102" y="3529"/>
                    <a:pt x="3169" y="3629"/>
                    <a:pt x="3269" y="3695"/>
                  </a:cubicBezTo>
                  <a:cubicBezTo>
                    <a:pt x="3136" y="3962"/>
                    <a:pt x="2936" y="4229"/>
                    <a:pt x="2635" y="4463"/>
                  </a:cubicBezTo>
                  <a:cubicBezTo>
                    <a:pt x="2296" y="4724"/>
                    <a:pt x="1977" y="4862"/>
                    <a:pt x="1679" y="4862"/>
                  </a:cubicBezTo>
                  <a:cubicBezTo>
                    <a:pt x="1596" y="4862"/>
                    <a:pt x="1514" y="4851"/>
                    <a:pt x="1435" y="4830"/>
                  </a:cubicBezTo>
                  <a:cubicBezTo>
                    <a:pt x="801" y="4663"/>
                    <a:pt x="434" y="3862"/>
                    <a:pt x="434" y="3862"/>
                  </a:cubicBezTo>
                  <a:cubicBezTo>
                    <a:pt x="410" y="3790"/>
                    <a:pt x="334" y="3735"/>
                    <a:pt x="256" y="3735"/>
                  </a:cubicBezTo>
                  <a:cubicBezTo>
                    <a:pt x="225" y="3735"/>
                    <a:pt x="195" y="3743"/>
                    <a:pt x="167" y="3762"/>
                  </a:cubicBezTo>
                  <a:cubicBezTo>
                    <a:pt x="67" y="3795"/>
                    <a:pt x="0" y="3929"/>
                    <a:pt x="34" y="4029"/>
                  </a:cubicBezTo>
                  <a:cubicBezTo>
                    <a:pt x="67" y="4062"/>
                    <a:pt x="501" y="5030"/>
                    <a:pt x="1334" y="5230"/>
                  </a:cubicBezTo>
                  <a:cubicBezTo>
                    <a:pt x="1468" y="5263"/>
                    <a:pt x="1568" y="5263"/>
                    <a:pt x="1701" y="5263"/>
                  </a:cubicBezTo>
                  <a:cubicBezTo>
                    <a:pt x="2068" y="5263"/>
                    <a:pt x="2469" y="5130"/>
                    <a:pt x="2902" y="4796"/>
                  </a:cubicBezTo>
                  <a:cubicBezTo>
                    <a:pt x="3202" y="4563"/>
                    <a:pt x="3403" y="4296"/>
                    <a:pt x="3569" y="4029"/>
                  </a:cubicBezTo>
                  <a:cubicBezTo>
                    <a:pt x="4042" y="4454"/>
                    <a:pt x="4531" y="4679"/>
                    <a:pt x="4990" y="4679"/>
                  </a:cubicBezTo>
                  <a:cubicBezTo>
                    <a:pt x="5179" y="4679"/>
                    <a:pt x="5362" y="4641"/>
                    <a:pt x="5537" y="4563"/>
                  </a:cubicBezTo>
                  <a:cubicBezTo>
                    <a:pt x="6038" y="4329"/>
                    <a:pt x="6405" y="3929"/>
                    <a:pt x="6672" y="3462"/>
                  </a:cubicBezTo>
                  <a:cubicBezTo>
                    <a:pt x="6948" y="3639"/>
                    <a:pt x="7317" y="3793"/>
                    <a:pt x="7814" y="3793"/>
                  </a:cubicBezTo>
                  <a:cubicBezTo>
                    <a:pt x="8157" y="3793"/>
                    <a:pt x="8562" y="3720"/>
                    <a:pt x="9040" y="3529"/>
                  </a:cubicBezTo>
                  <a:cubicBezTo>
                    <a:pt x="9907" y="3228"/>
                    <a:pt x="10374" y="2828"/>
                    <a:pt x="10608" y="2428"/>
                  </a:cubicBezTo>
                  <a:cubicBezTo>
                    <a:pt x="10691" y="2449"/>
                    <a:pt x="10779" y="2461"/>
                    <a:pt x="10874" y="2461"/>
                  </a:cubicBezTo>
                  <a:cubicBezTo>
                    <a:pt x="11236" y="2461"/>
                    <a:pt x="11687" y="2283"/>
                    <a:pt x="12242" y="1727"/>
                  </a:cubicBezTo>
                  <a:cubicBezTo>
                    <a:pt x="12309" y="1661"/>
                    <a:pt x="12309" y="1527"/>
                    <a:pt x="12242" y="1427"/>
                  </a:cubicBezTo>
                  <a:cubicBezTo>
                    <a:pt x="12209" y="1394"/>
                    <a:pt x="12159" y="1377"/>
                    <a:pt x="12105" y="1377"/>
                  </a:cubicBezTo>
                  <a:cubicBezTo>
                    <a:pt x="12050" y="1377"/>
                    <a:pt x="11992" y="1394"/>
                    <a:pt x="11942" y="1427"/>
                  </a:cubicBezTo>
                  <a:cubicBezTo>
                    <a:pt x="11657" y="1744"/>
                    <a:pt x="11252" y="2030"/>
                    <a:pt x="10870" y="2030"/>
                  </a:cubicBezTo>
                  <a:cubicBezTo>
                    <a:pt x="10849" y="2030"/>
                    <a:pt x="10828" y="2029"/>
                    <a:pt x="10808" y="2028"/>
                  </a:cubicBezTo>
                  <a:cubicBezTo>
                    <a:pt x="10908" y="1794"/>
                    <a:pt x="10908" y="1561"/>
                    <a:pt x="10908" y="1394"/>
                  </a:cubicBezTo>
                  <a:cubicBezTo>
                    <a:pt x="10875" y="693"/>
                    <a:pt x="10441" y="126"/>
                    <a:pt x="10074" y="26"/>
                  </a:cubicBezTo>
                  <a:cubicBezTo>
                    <a:pt x="10022" y="9"/>
                    <a:pt x="9973" y="1"/>
                    <a:pt x="992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32"/>
            <p:cNvSpPr/>
            <p:nvPr/>
          </p:nvSpPr>
          <p:spPr>
            <a:xfrm>
              <a:off x="7668725" y="4426391"/>
              <a:ext cx="282225" cy="156775"/>
            </a:xfrm>
            <a:custGeom>
              <a:avLst/>
              <a:gdLst/>
              <a:ahLst/>
              <a:cxnLst/>
              <a:rect l="l" t="t" r="r" b="b"/>
              <a:pathLst>
                <a:path w="11289" h="6271" extrusionOk="0">
                  <a:moveTo>
                    <a:pt x="3240" y="1"/>
                  </a:moveTo>
                  <a:cubicBezTo>
                    <a:pt x="0" y="1"/>
                    <a:pt x="3961" y="6271"/>
                    <a:pt x="9033" y="6271"/>
                  </a:cubicBezTo>
                  <a:cubicBezTo>
                    <a:pt x="9768" y="6271"/>
                    <a:pt x="10526" y="6139"/>
                    <a:pt x="11289" y="5838"/>
                  </a:cubicBezTo>
                  <a:cubicBezTo>
                    <a:pt x="11289" y="5838"/>
                    <a:pt x="8787" y="1002"/>
                    <a:pt x="3883" y="68"/>
                  </a:cubicBezTo>
                  <a:cubicBezTo>
                    <a:pt x="3644" y="22"/>
                    <a:pt x="3429" y="1"/>
                    <a:pt x="32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32"/>
            <p:cNvSpPr/>
            <p:nvPr/>
          </p:nvSpPr>
          <p:spPr>
            <a:xfrm>
              <a:off x="7815000" y="4492441"/>
              <a:ext cx="141800" cy="85750"/>
            </a:xfrm>
            <a:custGeom>
              <a:avLst/>
              <a:gdLst/>
              <a:ahLst/>
              <a:cxnLst/>
              <a:rect l="l" t="t" r="r" b="b"/>
              <a:pathLst>
                <a:path w="5672" h="3430" extrusionOk="0">
                  <a:moveTo>
                    <a:pt x="230" y="1"/>
                  </a:moveTo>
                  <a:cubicBezTo>
                    <a:pt x="147" y="1"/>
                    <a:pt x="82" y="55"/>
                    <a:pt x="34" y="127"/>
                  </a:cubicBezTo>
                  <a:cubicBezTo>
                    <a:pt x="1" y="228"/>
                    <a:pt x="34" y="361"/>
                    <a:pt x="134" y="394"/>
                  </a:cubicBezTo>
                  <a:cubicBezTo>
                    <a:pt x="201" y="428"/>
                    <a:pt x="4470" y="2396"/>
                    <a:pt x="5304" y="3330"/>
                  </a:cubicBezTo>
                  <a:cubicBezTo>
                    <a:pt x="5338" y="3396"/>
                    <a:pt x="5404" y="3430"/>
                    <a:pt x="5438" y="3430"/>
                  </a:cubicBezTo>
                  <a:cubicBezTo>
                    <a:pt x="5504" y="3430"/>
                    <a:pt x="5538" y="3396"/>
                    <a:pt x="5605" y="3363"/>
                  </a:cubicBezTo>
                  <a:cubicBezTo>
                    <a:pt x="5671" y="3296"/>
                    <a:pt x="5671" y="3163"/>
                    <a:pt x="5605" y="3063"/>
                  </a:cubicBezTo>
                  <a:cubicBezTo>
                    <a:pt x="4737" y="2062"/>
                    <a:pt x="501" y="94"/>
                    <a:pt x="334" y="27"/>
                  </a:cubicBezTo>
                  <a:cubicBezTo>
                    <a:pt x="297" y="9"/>
                    <a:pt x="262" y="1"/>
                    <a:pt x="23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32"/>
            <p:cNvSpPr/>
            <p:nvPr/>
          </p:nvSpPr>
          <p:spPr>
            <a:xfrm>
              <a:off x="8416275" y="4415366"/>
              <a:ext cx="175525" cy="165900"/>
            </a:xfrm>
            <a:custGeom>
              <a:avLst/>
              <a:gdLst/>
              <a:ahLst/>
              <a:cxnLst/>
              <a:rect l="l" t="t" r="r" b="b"/>
              <a:pathLst>
                <a:path w="7021" h="6636" extrusionOk="0">
                  <a:moveTo>
                    <a:pt x="3248" y="0"/>
                  </a:moveTo>
                  <a:cubicBezTo>
                    <a:pt x="1282" y="0"/>
                    <a:pt x="0" y="6279"/>
                    <a:pt x="0" y="6279"/>
                  </a:cubicBezTo>
                  <a:cubicBezTo>
                    <a:pt x="192" y="6526"/>
                    <a:pt x="442" y="6635"/>
                    <a:pt x="727" y="6635"/>
                  </a:cubicBezTo>
                  <a:cubicBezTo>
                    <a:pt x="2874" y="6635"/>
                    <a:pt x="7020" y="450"/>
                    <a:pt x="3369" y="8"/>
                  </a:cubicBezTo>
                  <a:cubicBezTo>
                    <a:pt x="3328" y="3"/>
                    <a:pt x="3288" y="0"/>
                    <a:pt x="32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32"/>
            <p:cNvSpPr/>
            <p:nvPr/>
          </p:nvSpPr>
          <p:spPr>
            <a:xfrm>
              <a:off x="8410425" y="4481416"/>
              <a:ext cx="85075" cy="103450"/>
            </a:xfrm>
            <a:custGeom>
              <a:avLst/>
              <a:gdLst/>
              <a:ahLst/>
              <a:cxnLst/>
              <a:rect l="l" t="t" r="r" b="b"/>
              <a:pathLst>
                <a:path w="3403" h="4138" extrusionOk="0">
                  <a:moveTo>
                    <a:pt x="3155" y="0"/>
                  </a:moveTo>
                  <a:cubicBezTo>
                    <a:pt x="3083" y="0"/>
                    <a:pt x="3012" y="37"/>
                    <a:pt x="2969" y="101"/>
                  </a:cubicBezTo>
                  <a:cubicBezTo>
                    <a:pt x="2469" y="1002"/>
                    <a:pt x="968" y="3370"/>
                    <a:pt x="134" y="3737"/>
                  </a:cubicBezTo>
                  <a:cubicBezTo>
                    <a:pt x="34" y="3804"/>
                    <a:pt x="1" y="3904"/>
                    <a:pt x="34" y="4038"/>
                  </a:cubicBezTo>
                  <a:cubicBezTo>
                    <a:pt x="67" y="4104"/>
                    <a:pt x="167" y="4138"/>
                    <a:pt x="234" y="4138"/>
                  </a:cubicBezTo>
                  <a:lnTo>
                    <a:pt x="334" y="4138"/>
                  </a:lnTo>
                  <a:cubicBezTo>
                    <a:pt x="1435" y="3604"/>
                    <a:pt x="3270" y="468"/>
                    <a:pt x="3336" y="335"/>
                  </a:cubicBezTo>
                  <a:cubicBezTo>
                    <a:pt x="3403" y="235"/>
                    <a:pt x="3370" y="101"/>
                    <a:pt x="3270" y="35"/>
                  </a:cubicBezTo>
                  <a:cubicBezTo>
                    <a:pt x="3234" y="11"/>
                    <a:pt x="3194" y="0"/>
                    <a:pt x="315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32"/>
            <p:cNvSpPr/>
            <p:nvPr/>
          </p:nvSpPr>
          <p:spPr>
            <a:xfrm>
              <a:off x="8568875" y="4598066"/>
              <a:ext cx="209575" cy="136375"/>
            </a:xfrm>
            <a:custGeom>
              <a:avLst/>
              <a:gdLst/>
              <a:ahLst/>
              <a:cxnLst/>
              <a:rect l="l" t="t" r="r" b="b"/>
              <a:pathLst>
                <a:path w="8383" h="5455" extrusionOk="0">
                  <a:moveTo>
                    <a:pt x="4959" y="0"/>
                  </a:moveTo>
                  <a:cubicBezTo>
                    <a:pt x="3070" y="0"/>
                    <a:pt x="0" y="4775"/>
                    <a:pt x="0" y="4775"/>
                  </a:cubicBezTo>
                  <a:cubicBezTo>
                    <a:pt x="145" y="5253"/>
                    <a:pt x="557" y="5455"/>
                    <a:pt x="1105" y="5455"/>
                  </a:cubicBezTo>
                  <a:cubicBezTo>
                    <a:pt x="3471" y="5455"/>
                    <a:pt x="8383" y="1703"/>
                    <a:pt x="5404" y="105"/>
                  </a:cubicBezTo>
                  <a:cubicBezTo>
                    <a:pt x="5266" y="34"/>
                    <a:pt x="5117" y="0"/>
                    <a:pt x="49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32"/>
            <p:cNvSpPr/>
            <p:nvPr/>
          </p:nvSpPr>
          <p:spPr>
            <a:xfrm>
              <a:off x="8560525" y="4658741"/>
              <a:ext cx="113450" cy="71225"/>
            </a:xfrm>
            <a:custGeom>
              <a:avLst/>
              <a:gdLst/>
              <a:ahLst/>
              <a:cxnLst/>
              <a:rect l="l" t="t" r="r" b="b"/>
              <a:pathLst>
                <a:path w="4538" h="2849" extrusionOk="0">
                  <a:moveTo>
                    <a:pt x="4305" y="0"/>
                  </a:moveTo>
                  <a:cubicBezTo>
                    <a:pt x="4260" y="0"/>
                    <a:pt x="4215" y="17"/>
                    <a:pt x="4171" y="47"/>
                  </a:cubicBezTo>
                  <a:cubicBezTo>
                    <a:pt x="3370" y="681"/>
                    <a:pt x="1135" y="2348"/>
                    <a:pt x="201" y="2415"/>
                  </a:cubicBezTo>
                  <a:cubicBezTo>
                    <a:pt x="101" y="2415"/>
                    <a:pt x="1" y="2515"/>
                    <a:pt x="1" y="2649"/>
                  </a:cubicBezTo>
                  <a:cubicBezTo>
                    <a:pt x="34" y="2749"/>
                    <a:pt x="101" y="2849"/>
                    <a:pt x="234" y="2849"/>
                  </a:cubicBezTo>
                  <a:cubicBezTo>
                    <a:pt x="234" y="2849"/>
                    <a:pt x="234" y="2815"/>
                    <a:pt x="234" y="2815"/>
                  </a:cubicBezTo>
                  <a:cubicBezTo>
                    <a:pt x="1469" y="2749"/>
                    <a:pt x="4304" y="480"/>
                    <a:pt x="4437" y="380"/>
                  </a:cubicBezTo>
                  <a:cubicBezTo>
                    <a:pt x="4504" y="280"/>
                    <a:pt x="4537" y="180"/>
                    <a:pt x="4471" y="80"/>
                  </a:cubicBezTo>
                  <a:cubicBezTo>
                    <a:pt x="4416" y="25"/>
                    <a:pt x="4361" y="0"/>
                    <a:pt x="430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32"/>
            <p:cNvSpPr/>
            <p:nvPr/>
          </p:nvSpPr>
          <p:spPr>
            <a:xfrm>
              <a:off x="8628925" y="4451141"/>
              <a:ext cx="172600" cy="100850"/>
            </a:xfrm>
            <a:custGeom>
              <a:avLst/>
              <a:gdLst/>
              <a:ahLst/>
              <a:cxnLst/>
              <a:rect l="l" t="t" r="r" b="b"/>
              <a:pathLst>
                <a:path w="6904" h="4034" extrusionOk="0">
                  <a:moveTo>
                    <a:pt x="4805" y="1"/>
                  </a:moveTo>
                  <a:cubicBezTo>
                    <a:pt x="2799" y="1"/>
                    <a:pt x="0" y="3281"/>
                    <a:pt x="0" y="3281"/>
                  </a:cubicBezTo>
                  <a:cubicBezTo>
                    <a:pt x="1017" y="3816"/>
                    <a:pt x="1920" y="4033"/>
                    <a:pt x="2698" y="4033"/>
                  </a:cubicBezTo>
                  <a:cubicBezTo>
                    <a:pt x="5797" y="4033"/>
                    <a:pt x="6904" y="585"/>
                    <a:pt x="5304" y="78"/>
                  </a:cubicBezTo>
                  <a:cubicBezTo>
                    <a:pt x="5145" y="25"/>
                    <a:pt x="4978" y="1"/>
                    <a:pt x="48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32"/>
            <p:cNvSpPr/>
            <p:nvPr/>
          </p:nvSpPr>
          <p:spPr>
            <a:xfrm>
              <a:off x="8623075" y="4497791"/>
              <a:ext cx="106775" cy="42875"/>
            </a:xfrm>
            <a:custGeom>
              <a:avLst/>
              <a:gdLst/>
              <a:ahLst/>
              <a:cxnLst/>
              <a:rect l="l" t="t" r="r" b="b"/>
              <a:pathLst>
                <a:path w="4271" h="1715" extrusionOk="0">
                  <a:moveTo>
                    <a:pt x="4022" y="0"/>
                  </a:moveTo>
                  <a:cubicBezTo>
                    <a:pt x="3977" y="0"/>
                    <a:pt x="3933" y="17"/>
                    <a:pt x="3903" y="47"/>
                  </a:cubicBezTo>
                  <a:cubicBezTo>
                    <a:pt x="3874" y="47"/>
                    <a:pt x="2349" y="1280"/>
                    <a:pt x="841" y="1280"/>
                  </a:cubicBezTo>
                  <a:cubicBezTo>
                    <a:pt x="649" y="1280"/>
                    <a:pt x="456" y="1260"/>
                    <a:pt x="268" y="1214"/>
                  </a:cubicBezTo>
                  <a:cubicBezTo>
                    <a:pt x="250" y="1209"/>
                    <a:pt x="233" y="1206"/>
                    <a:pt x="216" y="1206"/>
                  </a:cubicBezTo>
                  <a:cubicBezTo>
                    <a:pt x="135" y="1206"/>
                    <a:pt x="62" y="1271"/>
                    <a:pt x="34" y="1381"/>
                  </a:cubicBezTo>
                  <a:cubicBezTo>
                    <a:pt x="1" y="1481"/>
                    <a:pt x="67" y="1581"/>
                    <a:pt x="201" y="1615"/>
                  </a:cubicBezTo>
                  <a:cubicBezTo>
                    <a:pt x="401" y="1681"/>
                    <a:pt x="634" y="1715"/>
                    <a:pt x="868" y="1715"/>
                  </a:cubicBezTo>
                  <a:cubicBezTo>
                    <a:pt x="2502" y="1715"/>
                    <a:pt x="4070" y="414"/>
                    <a:pt x="4170" y="380"/>
                  </a:cubicBezTo>
                  <a:cubicBezTo>
                    <a:pt x="4237" y="280"/>
                    <a:pt x="4270" y="147"/>
                    <a:pt x="4170" y="80"/>
                  </a:cubicBezTo>
                  <a:cubicBezTo>
                    <a:pt x="4134" y="25"/>
                    <a:pt x="4077" y="0"/>
                    <a:pt x="402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32"/>
            <p:cNvSpPr/>
            <p:nvPr/>
          </p:nvSpPr>
          <p:spPr>
            <a:xfrm>
              <a:off x="8147400" y="4476441"/>
              <a:ext cx="283075" cy="156775"/>
            </a:xfrm>
            <a:custGeom>
              <a:avLst/>
              <a:gdLst/>
              <a:ahLst/>
              <a:cxnLst/>
              <a:rect l="l" t="t" r="r" b="b"/>
              <a:pathLst>
                <a:path w="11323" h="6271" extrusionOk="0">
                  <a:moveTo>
                    <a:pt x="3240" y="0"/>
                  </a:moveTo>
                  <a:cubicBezTo>
                    <a:pt x="0" y="0"/>
                    <a:pt x="3962" y="6270"/>
                    <a:pt x="9056" y="6270"/>
                  </a:cubicBezTo>
                  <a:cubicBezTo>
                    <a:pt x="9794" y="6270"/>
                    <a:pt x="10555" y="6139"/>
                    <a:pt x="11322" y="5838"/>
                  </a:cubicBezTo>
                  <a:cubicBezTo>
                    <a:pt x="11322" y="5838"/>
                    <a:pt x="8820" y="1001"/>
                    <a:pt x="3883" y="67"/>
                  </a:cubicBezTo>
                  <a:cubicBezTo>
                    <a:pt x="3644" y="22"/>
                    <a:pt x="3430" y="0"/>
                    <a:pt x="32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32"/>
            <p:cNvSpPr/>
            <p:nvPr/>
          </p:nvSpPr>
          <p:spPr>
            <a:xfrm>
              <a:off x="8293675" y="4542466"/>
              <a:ext cx="142625" cy="85775"/>
            </a:xfrm>
            <a:custGeom>
              <a:avLst/>
              <a:gdLst/>
              <a:ahLst/>
              <a:cxnLst/>
              <a:rect l="l" t="t" r="r" b="b"/>
              <a:pathLst>
                <a:path w="5705" h="3431" extrusionOk="0">
                  <a:moveTo>
                    <a:pt x="245" y="1"/>
                  </a:moveTo>
                  <a:cubicBezTo>
                    <a:pt x="167" y="1"/>
                    <a:pt x="91" y="56"/>
                    <a:pt x="67" y="128"/>
                  </a:cubicBezTo>
                  <a:cubicBezTo>
                    <a:pt x="1" y="228"/>
                    <a:pt x="67" y="361"/>
                    <a:pt x="167" y="395"/>
                  </a:cubicBezTo>
                  <a:cubicBezTo>
                    <a:pt x="201" y="428"/>
                    <a:pt x="4504" y="2396"/>
                    <a:pt x="5304" y="3330"/>
                  </a:cubicBezTo>
                  <a:cubicBezTo>
                    <a:pt x="5371" y="3397"/>
                    <a:pt x="5404" y="3430"/>
                    <a:pt x="5471" y="3430"/>
                  </a:cubicBezTo>
                  <a:cubicBezTo>
                    <a:pt x="5505" y="3430"/>
                    <a:pt x="5571" y="3397"/>
                    <a:pt x="5605" y="3364"/>
                  </a:cubicBezTo>
                  <a:cubicBezTo>
                    <a:pt x="5705" y="3297"/>
                    <a:pt x="5705" y="3163"/>
                    <a:pt x="5638" y="3063"/>
                  </a:cubicBezTo>
                  <a:cubicBezTo>
                    <a:pt x="4737" y="2063"/>
                    <a:pt x="534" y="95"/>
                    <a:pt x="334" y="28"/>
                  </a:cubicBezTo>
                  <a:cubicBezTo>
                    <a:pt x="306" y="9"/>
                    <a:pt x="276" y="1"/>
                    <a:pt x="24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32"/>
            <p:cNvSpPr/>
            <p:nvPr/>
          </p:nvSpPr>
          <p:spPr>
            <a:xfrm>
              <a:off x="8360400" y="4397741"/>
              <a:ext cx="128450" cy="557400"/>
            </a:xfrm>
            <a:custGeom>
              <a:avLst/>
              <a:gdLst/>
              <a:ahLst/>
              <a:cxnLst/>
              <a:rect l="l" t="t" r="r" b="b"/>
              <a:pathLst>
                <a:path w="5138" h="22296" extrusionOk="0">
                  <a:moveTo>
                    <a:pt x="227" y="0"/>
                  </a:moveTo>
                  <a:cubicBezTo>
                    <a:pt x="198" y="0"/>
                    <a:pt x="167" y="4"/>
                    <a:pt x="134" y="13"/>
                  </a:cubicBezTo>
                  <a:cubicBezTo>
                    <a:pt x="34" y="46"/>
                    <a:pt x="0" y="179"/>
                    <a:pt x="34" y="279"/>
                  </a:cubicBezTo>
                  <a:cubicBezTo>
                    <a:pt x="100" y="380"/>
                    <a:pt x="4704" y="11221"/>
                    <a:pt x="2602" y="22062"/>
                  </a:cubicBezTo>
                  <a:cubicBezTo>
                    <a:pt x="2569" y="22162"/>
                    <a:pt x="2635" y="22262"/>
                    <a:pt x="2769" y="22295"/>
                  </a:cubicBezTo>
                  <a:lnTo>
                    <a:pt x="2802" y="22295"/>
                  </a:lnTo>
                  <a:cubicBezTo>
                    <a:pt x="2902" y="22295"/>
                    <a:pt x="3002" y="22229"/>
                    <a:pt x="3002" y="22128"/>
                  </a:cubicBezTo>
                  <a:cubicBezTo>
                    <a:pt x="5137" y="11187"/>
                    <a:pt x="467" y="213"/>
                    <a:pt x="434" y="113"/>
                  </a:cubicBezTo>
                  <a:cubicBezTo>
                    <a:pt x="384" y="38"/>
                    <a:pt x="315" y="0"/>
                    <a:pt x="22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32"/>
            <p:cNvSpPr/>
            <p:nvPr/>
          </p:nvSpPr>
          <p:spPr>
            <a:xfrm>
              <a:off x="8475475" y="4332966"/>
              <a:ext cx="250200" cy="650525"/>
            </a:xfrm>
            <a:custGeom>
              <a:avLst/>
              <a:gdLst/>
              <a:ahLst/>
              <a:cxnLst/>
              <a:rect l="l" t="t" r="r" b="b"/>
              <a:pathLst>
                <a:path w="10008" h="26021" extrusionOk="0">
                  <a:moveTo>
                    <a:pt x="9793" y="0"/>
                  </a:moveTo>
                  <a:cubicBezTo>
                    <a:pt x="9721" y="0"/>
                    <a:pt x="9650" y="37"/>
                    <a:pt x="9607" y="102"/>
                  </a:cubicBezTo>
                  <a:cubicBezTo>
                    <a:pt x="9507" y="235"/>
                    <a:pt x="0" y="14746"/>
                    <a:pt x="3303" y="25887"/>
                  </a:cubicBezTo>
                  <a:cubicBezTo>
                    <a:pt x="3303" y="25954"/>
                    <a:pt x="3403" y="26020"/>
                    <a:pt x="3503" y="26020"/>
                  </a:cubicBezTo>
                  <a:lnTo>
                    <a:pt x="3536" y="26020"/>
                  </a:lnTo>
                  <a:cubicBezTo>
                    <a:pt x="3670" y="25987"/>
                    <a:pt x="3736" y="25887"/>
                    <a:pt x="3703" y="25754"/>
                  </a:cubicBezTo>
                  <a:cubicBezTo>
                    <a:pt x="467" y="14812"/>
                    <a:pt x="9874" y="469"/>
                    <a:pt x="9974" y="335"/>
                  </a:cubicBezTo>
                  <a:cubicBezTo>
                    <a:pt x="10008" y="235"/>
                    <a:pt x="10008" y="102"/>
                    <a:pt x="9908" y="35"/>
                  </a:cubicBezTo>
                  <a:cubicBezTo>
                    <a:pt x="9872" y="12"/>
                    <a:pt x="9832" y="0"/>
                    <a:pt x="979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32"/>
            <p:cNvSpPr/>
            <p:nvPr/>
          </p:nvSpPr>
          <p:spPr>
            <a:xfrm>
              <a:off x="8490475" y="4077591"/>
              <a:ext cx="471850" cy="354450"/>
            </a:xfrm>
            <a:custGeom>
              <a:avLst/>
              <a:gdLst/>
              <a:ahLst/>
              <a:cxnLst/>
              <a:rect l="l" t="t" r="r" b="b"/>
              <a:pathLst>
                <a:path w="18874" h="14178" extrusionOk="0">
                  <a:moveTo>
                    <a:pt x="6977" y="1"/>
                  </a:moveTo>
                  <a:cubicBezTo>
                    <a:pt x="6891" y="1"/>
                    <a:pt x="6790" y="55"/>
                    <a:pt x="6672" y="176"/>
                  </a:cubicBezTo>
                  <a:cubicBezTo>
                    <a:pt x="6672" y="176"/>
                    <a:pt x="1" y="8115"/>
                    <a:pt x="6672" y="12885"/>
                  </a:cubicBezTo>
                  <a:cubicBezTo>
                    <a:pt x="7953" y="13806"/>
                    <a:pt x="9207" y="14177"/>
                    <a:pt x="10384" y="14177"/>
                  </a:cubicBezTo>
                  <a:cubicBezTo>
                    <a:pt x="15303" y="14177"/>
                    <a:pt x="18873" y="7682"/>
                    <a:pt x="17447" y="7682"/>
                  </a:cubicBezTo>
                  <a:cubicBezTo>
                    <a:pt x="16479" y="7682"/>
                    <a:pt x="13978" y="8916"/>
                    <a:pt x="13978" y="8916"/>
                  </a:cubicBezTo>
                  <a:cubicBezTo>
                    <a:pt x="13978" y="8916"/>
                    <a:pt x="15979" y="4413"/>
                    <a:pt x="14511" y="4379"/>
                  </a:cubicBezTo>
                  <a:cubicBezTo>
                    <a:pt x="13911" y="4379"/>
                    <a:pt x="10809" y="6014"/>
                    <a:pt x="10809" y="6014"/>
                  </a:cubicBezTo>
                  <a:cubicBezTo>
                    <a:pt x="10809" y="6014"/>
                    <a:pt x="11915" y="1986"/>
                    <a:pt x="11067" y="1986"/>
                  </a:cubicBezTo>
                  <a:cubicBezTo>
                    <a:pt x="10996" y="1986"/>
                    <a:pt x="10910" y="2015"/>
                    <a:pt x="10809" y="2078"/>
                  </a:cubicBezTo>
                  <a:cubicBezTo>
                    <a:pt x="9941" y="2611"/>
                    <a:pt x="7373" y="4046"/>
                    <a:pt x="7373" y="4046"/>
                  </a:cubicBezTo>
                  <a:cubicBezTo>
                    <a:pt x="7373" y="4046"/>
                    <a:pt x="7721"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32"/>
            <p:cNvSpPr/>
            <p:nvPr/>
          </p:nvSpPr>
          <p:spPr>
            <a:xfrm>
              <a:off x="8578050" y="4228091"/>
              <a:ext cx="266875" cy="185825"/>
            </a:xfrm>
            <a:custGeom>
              <a:avLst/>
              <a:gdLst/>
              <a:ahLst/>
              <a:cxnLst/>
              <a:rect l="l" t="t" r="r" b="b"/>
              <a:pathLst>
                <a:path w="10675" h="7433" extrusionOk="0">
                  <a:moveTo>
                    <a:pt x="3703" y="828"/>
                  </a:moveTo>
                  <a:cubicBezTo>
                    <a:pt x="3870" y="828"/>
                    <a:pt x="3870" y="894"/>
                    <a:pt x="3903" y="894"/>
                  </a:cubicBezTo>
                  <a:cubicBezTo>
                    <a:pt x="3970" y="1028"/>
                    <a:pt x="3937" y="1328"/>
                    <a:pt x="3736" y="1628"/>
                  </a:cubicBezTo>
                  <a:cubicBezTo>
                    <a:pt x="3670" y="1695"/>
                    <a:pt x="3536" y="1862"/>
                    <a:pt x="3303" y="2029"/>
                  </a:cubicBezTo>
                  <a:cubicBezTo>
                    <a:pt x="3403" y="1428"/>
                    <a:pt x="3603" y="928"/>
                    <a:pt x="3703" y="828"/>
                  </a:cubicBezTo>
                  <a:close/>
                  <a:moveTo>
                    <a:pt x="6638" y="3029"/>
                  </a:moveTo>
                  <a:cubicBezTo>
                    <a:pt x="6705" y="3029"/>
                    <a:pt x="6705" y="3063"/>
                    <a:pt x="6705" y="3096"/>
                  </a:cubicBezTo>
                  <a:cubicBezTo>
                    <a:pt x="6739" y="3129"/>
                    <a:pt x="6839" y="3196"/>
                    <a:pt x="6672" y="3430"/>
                  </a:cubicBezTo>
                  <a:cubicBezTo>
                    <a:pt x="6505" y="3663"/>
                    <a:pt x="6171" y="3863"/>
                    <a:pt x="5805" y="4030"/>
                  </a:cubicBezTo>
                  <a:cubicBezTo>
                    <a:pt x="5905" y="3530"/>
                    <a:pt x="6305" y="3129"/>
                    <a:pt x="6538" y="3063"/>
                  </a:cubicBezTo>
                  <a:cubicBezTo>
                    <a:pt x="6572" y="3063"/>
                    <a:pt x="6605" y="3029"/>
                    <a:pt x="6638" y="3029"/>
                  </a:cubicBezTo>
                  <a:close/>
                  <a:moveTo>
                    <a:pt x="9841" y="4864"/>
                  </a:moveTo>
                  <a:lnTo>
                    <a:pt x="9841" y="4864"/>
                  </a:lnTo>
                  <a:cubicBezTo>
                    <a:pt x="9907" y="4931"/>
                    <a:pt x="9907" y="5364"/>
                    <a:pt x="9607" y="5798"/>
                  </a:cubicBezTo>
                  <a:cubicBezTo>
                    <a:pt x="9507" y="5965"/>
                    <a:pt x="9340" y="6131"/>
                    <a:pt x="9107" y="6232"/>
                  </a:cubicBezTo>
                  <a:cubicBezTo>
                    <a:pt x="9040" y="5598"/>
                    <a:pt x="9607" y="4931"/>
                    <a:pt x="9841" y="4864"/>
                  </a:cubicBezTo>
                  <a:close/>
                  <a:moveTo>
                    <a:pt x="612" y="0"/>
                  </a:moveTo>
                  <a:cubicBezTo>
                    <a:pt x="534" y="0"/>
                    <a:pt x="458" y="55"/>
                    <a:pt x="434" y="127"/>
                  </a:cubicBezTo>
                  <a:cubicBezTo>
                    <a:pt x="434" y="161"/>
                    <a:pt x="0" y="1128"/>
                    <a:pt x="434" y="1895"/>
                  </a:cubicBezTo>
                  <a:cubicBezTo>
                    <a:pt x="668" y="2362"/>
                    <a:pt x="1135" y="2629"/>
                    <a:pt x="1802" y="2729"/>
                  </a:cubicBezTo>
                  <a:cubicBezTo>
                    <a:pt x="1955" y="2755"/>
                    <a:pt x="2098" y="2765"/>
                    <a:pt x="2233" y="2765"/>
                  </a:cubicBezTo>
                  <a:cubicBezTo>
                    <a:pt x="2452" y="2765"/>
                    <a:pt x="2650" y="2737"/>
                    <a:pt x="2836" y="2696"/>
                  </a:cubicBezTo>
                  <a:cubicBezTo>
                    <a:pt x="2869" y="3596"/>
                    <a:pt x="3203" y="4230"/>
                    <a:pt x="3803" y="4497"/>
                  </a:cubicBezTo>
                  <a:cubicBezTo>
                    <a:pt x="4096" y="4614"/>
                    <a:pt x="4412" y="4663"/>
                    <a:pt x="4724" y="4663"/>
                  </a:cubicBezTo>
                  <a:cubicBezTo>
                    <a:pt x="4945" y="4663"/>
                    <a:pt x="5164" y="4639"/>
                    <a:pt x="5371" y="4597"/>
                  </a:cubicBezTo>
                  <a:cubicBezTo>
                    <a:pt x="5471" y="5097"/>
                    <a:pt x="5838" y="5798"/>
                    <a:pt x="6939" y="6365"/>
                  </a:cubicBezTo>
                  <a:cubicBezTo>
                    <a:pt x="7527" y="6659"/>
                    <a:pt x="8026" y="6773"/>
                    <a:pt x="8434" y="6773"/>
                  </a:cubicBezTo>
                  <a:cubicBezTo>
                    <a:pt x="8581" y="6773"/>
                    <a:pt x="8716" y="6758"/>
                    <a:pt x="8840" y="6732"/>
                  </a:cubicBezTo>
                  <a:cubicBezTo>
                    <a:pt x="9040" y="7099"/>
                    <a:pt x="9474" y="7399"/>
                    <a:pt x="10475" y="7432"/>
                  </a:cubicBezTo>
                  <a:cubicBezTo>
                    <a:pt x="10575" y="7432"/>
                    <a:pt x="10675" y="7366"/>
                    <a:pt x="10675" y="7232"/>
                  </a:cubicBezTo>
                  <a:cubicBezTo>
                    <a:pt x="10675" y="7132"/>
                    <a:pt x="10575" y="7032"/>
                    <a:pt x="10475" y="7032"/>
                  </a:cubicBezTo>
                  <a:cubicBezTo>
                    <a:pt x="10041" y="6999"/>
                    <a:pt x="9507" y="6932"/>
                    <a:pt x="9240" y="6632"/>
                  </a:cubicBezTo>
                  <a:cubicBezTo>
                    <a:pt x="9474" y="6498"/>
                    <a:pt x="9674" y="6365"/>
                    <a:pt x="9774" y="6232"/>
                  </a:cubicBezTo>
                  <a:cubicBezTo>
                    <a:pt x="10274" y="5731"/>
                    <a:pt x="10408" y="5031"/>
                    <a:pt x="10208" y="4664"/>
                  </a:cubicBezTo>
                  <a:cubicBezTo>
                    <a:pt x="10152" y="4525"/>
                    <a:pt x="10027" y="4455"/>
                    <a:pt x="9871" y="4455"/>
                  </a:cubicBezTo>
                  <a:cubicBezTo>
                    <a:pt x="9840" y="4455"/>
                    <a:pt x="9807" y="4458"/>
                    <a:pt x="9774" y="4464"/>
                  </a:cubicBezTo>
                  <a:cubicBezTo>
                    <a:pt x="9274" y="4564"/>
                    <a:pt x="8607" y="5498"/>
                    <a:pt x="8673" y="6265"/>
                  </a:cubicBezTo>
                  <a:cubicBezTo>
                    <a:pt x="8673" y="6298"/>
                    <a:pt x="8673" y="6298"/>
                    <a:pt x="8673" y="6365"/>
                  </a:cubicBezTo>
                  <a:cubicBezTo>
                    <a:pt x="8619" y="6370"/>
                    <a:pt x="8561" y="6373"/>
                    <a:pt x="8501" y="6373"/>
                  </a:cubicBezTo>
                  <a:cubicBezTo>
                    <a:pt x="8154" y="6373"/>
                    <a:pt x="7707" y="6282"/>
                    <a:pt x="7139" y="5998"/>
                  </a:cubicBezTo>
                  <a:cubicBezTo>
                    <a:pt x="6138" y="5498"/>
                    <a:pt x="5838" y="4931"/>
                    <a:pt x="5771" y="4464"/>
                  </a:cubicBezTo>
                  <a:cubicBezTo>
                    <a:pt x="6305" y="4297"/>
                    <a:pt x="6772" y="3997"/>
                    <a:pt x="7005" y="3663"/>
                  </a:cubicBezTo>
                  <a:cubicBezTo>
                    <a:pt x="7239" y="3363"/>
                    <a:pt x="7239" y="3063"/>
                    <a:pt x="7039" y="2829"/>
                  </a:cubicBezTo>
                  <a:cubicBezTo>
                    <a:pt x="6946" y="2690"/>
                    <a:pt x="6804" y="2631"/>
                    <a:pt x="6636" y="2631"/>
                  </a:cubicBezTo>
                  <a:cubicBezTo>
                    <a:pt x="6563" y="2631"/>
                    <a:pt x="6486" y="2642"/>
                    <a:pt x="6405" y="2662"/>
                  </a:cubicBezTo>
                  <a:cubicBezTo>
                    <a:pt x="5971" y="2796"/>
                    <a:pt x="5438" y="3430"/>
                    <a:pt x="5371" y="4163"/>
                  </a:cubicBezTo>
                  <a:cubicBezTo>
                    <a:pt x="5161" y="4223"/>
                    <a:pt x="4944" y="4256"/>
                    <a:pt x="4730" y="4256"/>
                  </a:cubicBezTo>
                  <a:cubicBezTo>
                    <a:pt x="4468" y="4256"/>
                    <a:pt x="4209" y="4207"/>
                    <a:pt x="3970" y="4097"/>
                  </a:cubicBezTo>
                  <a:cubicBezTo>
                    <a:pt x="3570" y="3963"/>
                    <a:pt x="3369" y="3596"/>
                    <a:pt x="3303" y="2996"/>
                  </a:cubicBezTo>
                  <a:cubicBezTo>
                    <a:pt x="3269" y="2862"/>
                    <a:pt x="3269" y="2696"/>
                    <a:pt x="3269" y="2529"/>
                  </a:cubicBezTo>
                  <a:cubicBezTo>
                    <a:pt x="3603" y="2362"/>
                    <a:pt x="3903" y="2095"/>
                    <a:pt x="4070" y="1862"/>
                  </a:cubicBezTo>
                  <a:cubicBezTo>
                    <a:pt x="4337" y="1428"/>
                    <a:pt x="4437" y="994"/>
                    <a:pt x="4270" y="694"/>
                  </a:cubicBezTo>
                  <a:cubicBezTo>
                    <a:pt x="4208" y="571"/>
                    <a:pt x="4033" y="390"/>
                    <a:pt x="3716" y="390"/>
                  </a:cubicBezTo>
                  <a:cubicBezTo>
                    <a:pt x="3690" y="390"/>
                    <a:pt x="3664" y="392"/>
                    <a:pt x="3636" y="394"/>
                  </a:cubicBezTo>
                  <a:cubicBezTo>
                    <a:pt x="3169" y="427"/>
                    <a:pt x="2936" y="1728"/>
                    <a:pt x="2902" y="1862"/>
                  </a:cubicBezTo>
                  <a:cubicBezTo>
                    <a:pt x="2902" y="1995"/>
                    <a:pt x="2869" y="2129"/>
                    <a:pt x="2869" y="2262"/>
                  </a:cubicBezTo>
                  <a:cubicBezTo>
                    <a:pt x="2680" y="2309"/>
                    <a:pt x="2458" y="2356"/>
                    <a:pt x="2203" y="2356"/>
                  </a:cubicBezTo>
                  <a:cubicBezTo>
                    <a:pt x="2097" y="2356"/>
                    <a:pt x="1986" y="2348"/>
                    <a:pt x="1868" y="2329"/>
                  </a:cubicBezTo>
                  <a:cubicBezTo>
                    <a:pt x="1335" y="2229"/>
                    <a:pt x="968" y="2029"/>
                    <a:pt x="801" y="1695"/>
                  </a:cubicBezTo>
                  <a:cubicBezTo>
                    <a:pt x="467" y="1128"/>
                    <a:pt x="801" y="294"/>
                    <a:pt x="834" y="294"/>
                  </a:cubicBezTo>
                  <a:cubicBezTo>
                    <a:pt x="868" y="194"/>
                    <a:pt x="801" y="60"/>
                    <a:pt x="701" y="27"/>
                  </a:cubicBezTo>
                  <a:cubicBezTo>
                    <a:pt x="673" y="8"/>
                    <a:pt x="642" y="0"/>
                    <a:pt x="61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32"/>
            <p:cNvSpPr/>
            <p:nvPr/>
          </p:nvSpPr>
          <p:spPr>
            <a:xfrm>
              <a:off x="8146475" y="4146391"/>
              <a:ext cx="438000" cy="305925"/>
            </a:xfrm>
            <a:custGeom>
              <a:avLst/>
              <a:gdLst/>
              <a:ahLst/>
              <a:cxnLst/>
              <a:rect l="l" t="t" r="r" b="b"/>
              <a:pathLst>
                <a:path w="17520" h="12237" extrusionOk="0">
                  <a:moveTo>
                    <a:pt x="12756" y="0"/>
                  </a:moveTo>
                  <a:cubicBezTo>
                    <a:pt x="12669" y="0"/>
                    <a:pt x="12592" y="41"/>
                    <a:pt x="12527" y="126"/>
                  </a:cubicBezTo>
                  <a:cubicBezTo>
                    <a:pt x="11960" y="893"/>
                    <a:pt x="11426" y="3629"/>
                    <a:pt x="11426" y="3629"/>
                  </a:cubicBezTo>
                  <a:cubicBezTo>
                    <a:pt x="11426" y="3629"/>
                    <a:pt x="9560" y="260"/>
                    <a:pt x="8501" y="260"/>
                  </a:cubicBezTo>
                  <a:cubicBezTo>
                    <a:pt x="8358" y="260"/>
                    <a:pt x="8230" y="321"/>
                    <a:pt x="8124" y="460"/>
                  </a:cubicBezTo>
                  <a:cubicBezTo>
                    <a:pt x="7757" y="960"/>
                    <a:pt x="7189" y="4396"/>
                    <a:pt x="7189" y="4396"/>
                  </a:cubicBezTo>
                  <a:cubicBezTo>
                    <a:pt x="7189" y="4396"/>
                    <a:pt x="5093" y="1670"/>
                    <a:pt x="4326" y="1670"/>
                  </a:cubicBezTo>
                  <a:cubicBezTo>
                    <a:pt x="4175" y="1670"/>
                    <a:pt x="4076" y="1775"/>
                    <a:pt x="4054" y="2028"/>
                  </a:cubicBezTo>
                  <a:cubicBezTo>
                    <a:pt x="3954" y="3028"/>
                    <a:pt x="3554" y="5964"/>
                    <a:pt x="3554" y="5964"/>
                  </a:cubicBezTo>
                  <a:cubicBezTo>
                    <a:pt x="3554" y="5964"/>
                    <a:pt x="1083" y="3734"/>
                    <a:pt x="284" y="3734"/>
                  </a:cubicBezTo>
                  <a:cubicBezTo>
                    <a:pt x="96" y="3734"/>
                    <a:pt x="0" y="3857"/>
                    <a:pt x="51" y="4162"/>
                  </a:cubicBezTo>
                  <a:cubicBezTo>
                    <a:pt x="51" y="4162"/>
                    <a:pt x="1890" y="12237"/>
                    <a:pt x="7854" y="12237"/>
                  </a:cubicBezTo>
                  <a:cubicBezTo>
                    <a:pt x="8563" y="12237"/>
                    <a:pt x="9329" y="12123"/>
                    <a:pt x="10158" y="11868"/>
                  </a:cubicBezTo>
                  <a:cubicBezTo>
                    <a:pt x="17519" y="9581"/>
                    <a:pt x="14086" y="0"/>
                    <a:pt x="127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32"/>
            <p:cNvSpPr/>
            <p:nvPr/>
          </p:nvSpPr>
          <p:spPr>
            <a:xfrm>
              <a:off x="8223625" y="4268791"/>
              <a:ext cx="300250" cy="153450"/>
            </a:xfrm>
            <a:custGeom>
              <a:avLst/>
              <a:gdLst/>
              <a:ahLst/>
              <a:cxnLst/>
              <a:rect l="l" t="t" r="r" b="b"/>
              <a:pathLst>
                <a:path w="12010" h="6138" extrusionOk="0">
                  <a:moveTo>
                    <a:pt x="9541" y="434"/>
                  </a:moveTo>
                  <a:cubicBezTo>
                    <a:pt x="9607" y="434"/>
                    <a:pt x="9974" y="667"/>
                    <a:pt x="10141" y="1168"/>
                  </a:cubicBezTo>
                  <a:cubicBezTo>
                    <a:pt x="10175" y="1335"/>
                    <a:pt x="10208" y="1568"/>
                    <a:pt x="10141" y="1835"/>
                  </a:cubicBezTo>
                  <a:cubicBezTo>
                    <a:pt x="9641" y="1501"/>
                    <a:pt x="9407" y="667"/>
                    <a:pt x="9507" y="434"/>
                  </a:cubicBezTo>
                  <a:close/>
                  <a:moveTo>
                    <a:pt x="6238" y="1835"/>
                  </a:moveTo>
                  <a:cubicBezTo>
                    <a:pt x="6272" y="1835"/>
                    <a:pt x="6372" y="1868"/>
                    <a:pt x="6439" y="2102"/>
                  </a:cubicBezTo>
                  <a:cubicBezTo>
                    <a:pt x="6539" y="2369"/>
                    <a:pt x="6505" y="2736"/>
                    <a:pt x="6405" y="3136"/>
                  </a:cubicBezTo>
                  <a:cubicBezTo>
                    <a:pt x="6072" y="2736"/>
                    <a:pt x="6005" y="2202"/>
                    <a:pt x="6072" y="1968"/>
                  </a:cubicBezTo>
                  <a:cubicBezTo>
                    <a:pt x="6138" y="1835"/>
                    <a:pt x="6205" y="1835"/>
                    <a:pt x="6205" y="1835"/>
                  </a:cubicBezTo>
                  <a:close/>
                  <a:moveTo>
                    <a:pt x="2769" y="2769"/>
                  </a:moveTo>
                  <a:cubicBezTo>
                    <a:pt x="2903" y="2802"/>
                    <a:pt x="3103" y="3002"/>
                    <a:pt x="3236" y="3336"/>
                  </a:cubicBezTo>
                  <a:cubicBezTo>
                    <a:pt x="3270" y="3436"/>
                    <a:pt x="3303" y="3636"/>
                    <a:pt x="3303" y="3903"/>
                  </a:cubicBezTo>
                  <a:cubicBezTo>
                    <a:pt x="2869" y="3469"/>
                    <a:pt x="2602" y="3036"/>
                    <a:pt x="2569" y="2869"/>
                  </a:cubicBezTo>
                  <a:cubicBezTo>
                    <a:pt x="2669" y="2769"/>
                    <a:pt x="2736" y="2769"/>
                    <a:pt x="2769" y="2769"/>
                  </a:cubicBezTo>
                  <a:close/>
                  <a:moveTo>
                    <a:pt x="9607" y="0"/>
                  </a:moveTo>
                  <a:cubicBezTo>
                    <a:pt x="9407" y="0"/>
                    <a:pt x="9241" y="67"/>
                    <a:pt x="9174" y="234"/>
                  </a:cubicBezTo>
                  <a:cubicBezTo>
                    <a:pt x="8940" y="701"/>
                    <a:pt x="9274" y="1768"/>
                    <a:pt x="9908" y="2202"/>
                  </a:cubicBezTo>
                  <a:cubicBezTo>
                    <a:pt x="9941" y="2202"/>
                    <a:pt x="9974" y="2235"/>
                    <a:pt x="10008" y="2235"/>
                  </a:cubicBezTo>
                  <a:cubicBezTo>
                    <a:pt x="9808" y="2569"/>
                    <a:pt x="9441" y="2936"/>
                    <a:pt x="8774" y="3269"/>
                  </a:cubicBezTo>
                  <a:cubicBezTo>
                    <a:pt x="8255" y="3520"/>
                    <a:pt x="7822" y="3617"/>
                    <a:pt x="7471" y="3617"/>
                  </a:cubicBezTo>
                  <a:cubicBezTo>
                    <a:pt x="7167" y="3617"/>
                    <a:pt x="6924" y="3544"/>
                    <a:pt x="6739" y="3436"/>
                  </a:cubicBezTo>
                  <a:cubicBezTo>
                    <a:pt x="6939" y="2869"/>
                    <a:pt x="6972" y="2335"/>
                    <a:pt x="6839" y="1968"/>
                  </a:cubicBezTo>
                  <a:cubicBezTo>
                    <a:pt x="6746" y="1628"/>
                    <a:pt x="6538" y="1431"/>
                    <a:pt x="6269" y="1431"/>
                  </a:cubicBezTo>
                  <a:cubicBezTo>
                    <a:pt x="6248" y="1431"/>
                    <a:pt x="6227" y="1432"/>
                    <a:pt x="6205" y="1435"/>
                  </a:cubicBezTo>
                  <a:cubicBezTo>
                    <a:pt x="5972" y="1435"/>
                    <a:pt x="5771" y="1568"/>
                    <a:pt x="5705" y="1835"/>
                  </a:cubicBezTo>
                  <a:cubicBezTo>
                    <a:pt x="5538" y="2269"/>
                    <a:pt x="5705" y="3069"/>
                    <a:pt x="6272" y="3569"/>
                  </a:cubicBezTo>
                  <a:cubicBezTo>
                    <a:pt x="6072" y="4003"/>
                    <a:pt x="5771" y="4403"/>
                    <a:pt x="5371" y="4670"/>
                  </a:cubicBezTo>
                  <a:cubicBezTo>
                    <a:pt x="5226" y="4749"/>
                    <a:pt x="5071" y="4787"/>
                    <a:pt x="4906" y="4787"/>
                  </a:cubicBezTo>
                  <a:cubicBezTo>
                    <a:pt x="4652" y="4787"/>
                    <a:pt x="4373" y="4698"/>
                    <a:pt x="4070" y="4537"/>
                  </a:cubicBezTo>
                  <a:cubicBezTo>
                    <a:pt x="3937" y="4437"/>
                    <a:pt x="3803" y="4370"/>
                    <a:pt x="3670" y="4270"/>
                  </a:cubicBezTo>
                  <a:cubicBezTo>
                    <a:pt x="3770" y="3870"/>
                    <a:pt x="3737" y="3503"/>
                    <a:pt x="3636" y="3203"/>
                  </a:cubicBezTo>
                  <a:cubicBezTo>
                    <a:pt x="3470" y="2736"/>
                    <a:pt x="3169" y="2402"/>
                    <a:pt x="2836" y="2369"/>
                  </a:cubicBezTo>
                  <a:cubicBezTo>
                    <a:pt x="2804" y="2362"/>
                    <a:pt x="2769" y="2358"/>
                    <a:pt x="2732" y="2358"/>
                  </a:cubicBezTo>
                  <a:cubicBezTo>
                    <a:pt x="2579" y="2358"/>
                    <a:pt x="2390" y="2427"/>
                    <a:pt x="2202" y="2669"/>
                  </a:cubicBezTo>
                  <a:cubicBezTo>
                    <a:pt x="1935" y="3069"/>
                    <a:pt x="2903" y="4103"/>
                    <a:pt x="2936" y="4137"/>
                  </a:cubicBezTo>
                  <a:cubicBezTo>
                    <a:pt x="3036" y="4237"/>
                    <a:pt x="3136" y="4337"/>
                    <a:pt x="3236" y="4403"/>
                  </a:cubicBezTo>
                  <a:cubicBezTo>
                    <a:pt x="3136" y="4670"/>
                    <a:pt x="2969" y="4970"/>
                    <a:pt x="2669" y="5237"/>
                  </a:cubicBezTo>
                  <a:cubicBezTo>
                    <a:pt x="2333" y="5574"/>
                    <a:pt x="1968" y="5742"/>
                    <a:pt x="1627" y="5742"/>
                  </a:cubicBezTo>
                  <a:cubicBezTo>
                    <a:pt x="1596" y="5742"/>
                    <a:pt x="1566" y="5740"/>
                    <a:pt x="1535" y="5738"/>
                  </a:cubicBezTo>
                  <a:cubicBezTo>
                    <a:pt x="868" y="5638"/>
                    <a:pt x="434" y="4870"/>
                    <a:pt x="434" y="4870"/>
                  </a:cubicBezTo>
                  <a:cubicBezTo>
                    <a:pt x="384" y="4795"/>
                    <a:pt x="297" y="4758"/>
                    <a:pt x="214" y="4758"/>
                  </a:cubicBezTo>
                  <a:cubicBezTo>
                    <a:pt x="186" y="4758"/>
                    <a:pt x="159" y="4762"/>
                    <a:pt x="134" y="4770"/>
                  </a:cubicBezTo>
                  <a:cubicBezTo>
                    <a:pt x="34" y="4837"/>
                    <a:pt x="1" y="4970"/>
                    <a:pt x="67" y="5071"/>
                  </a:cubicBezTo>
                  <a:cubicBezTo>
                    <a:pt x="101" y="5104"/>
                    <a:pt x="601" y="6005"/>
                    <a:pt x="1468" y="6138"/>
                  </a:cubicBezTo>
                  <a:lnTo>
                    <a:pt x="1668" y="6138"/>
                  </a:lnTo>
                  <a:cubicBezTo>
                    <a:pt x="2102" y="6138"/>
                    <a:pt x="2536" y="5938"/>
                    <a:pt x="2969" y="5538"/>
                  </a:cubicBezTo>
                  <a:cubicBezTo>
                    <a:pt x="3236" y="5271"/>
                    <a:pt x="3436" y="4970"/>
                    <a:pt x="3570" y="4704"/>
                  </a:cubicBezTo>
                  <a:cubicBezTo>
                    <a:pt x="4010" y="5018"/>
                    <a:pt x="4463" y="5187"/>
                    <a:pt x="4879" y="5187"/>
                  </a:cubicBezTo>
                  <a:cubicBezTo>
                    <a:pt x="5126" y="5187"/>
                    <a:pt x="5360" y="5128"/>
                    <a:pt x="5571" y="5004"/>
                  </a:cubicBezTo>
                  <a:cubicBezTo>
                    <a:pt x="6038" y="4737"/>
                    <a:pt x="6372" y="4303"/>
                    <a:pt x="6605" y="3803"/>
                  </a:cubicBezTo>
                  <a:cubicBezTo>
                    <a:pt x="6834" y="3934"/>
                    <a:pt x="7135" y="4032"/>
                    <a:pt x="7516" y="4032"/>
                  </a:cubicBezTo>
                  <a:cubicBezTo>
                    <a:pt x="7912" y="4032"/>
                    <a:pt x="8395" y="3925"/>
                    <a:pt x="8974" y="3636"/>
                  </a:cubicBezTo>
                  <a:cubicBezTo>
                    <a:pt x="9774" y="3236"/>
                    <a:pt x="10175" y="2802"/>
                    <a:pt x="10408" y="2369"/>
                  </a:cubicBezTo>
                  <a:cubicBezTo>
                    <a:pt x="10439" y="2371"/>
                    <a:pt x="10471" y="2373"/>
                    <a:pt x="10504" y="2373"/>
                  </a:cubicBezTo>
                  <a:cubicBezTo>
                    <a:pt x="10892" y="2373"/>
                    <a:pt x="11389" y="2178"/>
                    <a:pt x="11942" y="1501"/>
                  </a:cubicBezTo>
                  <a:cubicBezTo>
                    <a:pt x="12009" y="1401"/>
                    <a:pt x="12009" y="1268"/>
                    <a:pt x="11909" y="1201"/>
                  </a:cubicBezTo>
                  <a:cubicBezTo>
                    <a:pt x="11864" y="1171"/>
                    <a:pt x="11812" y="1155"/>
                    <a:pt x="11763" y="1155"/>
                  </a:cubicBezTo>
                  <a:cubicBezTo>
                    <a:pt x="11703" y="1155"/>
                    <a:pt x="11646" y="1179"/>
                    <a:pt x="11609" y="1234"/>
                  </a:cubicBezTo>
                  <a:cubicBezTo>
                    <a:pt x="11342" y="1568"/>
                    <a:pt x="10942" y="1935"/>
                    <a:pt x="10541" y="1968"/>
                  </a:cubicBezTo>
                  <a:cubicBezTo>
                    <a:pt x="10608" y="1701"/>
                    <a:pt x="10608" y="1468"/>
                    <a:pt x="10575" y="1301"/>
                  </a:cubicBezTo>
                  <a:cubicBezTo>
                    <a:pt x="10475" y="601"/>
                    <a:pt x="9974" y="67"/>
                    <a:pt x="960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32"/>
            <p:cNvSpPr/>
            <p:nvPr/>
          </p:nvSpPr>
          <p:spPr>
            <a:xfrm>
              <a:off x="8011800" y="4705041"/>
              <a:ext cx="785875" cy="371325"/>
            </a:xfrm>
            <a:custGeom>
              <a:avLst/>
              <a:gdLst/>
              <a:ahLst/>
              <a:cxnLst/>
              <a:rect l="l" t="t" r="r" b="b"/>
              <a:pathLst>
                <a:path w="31435" h="14853" extrusionOk="0">
                  <a:moveTo>
                    <a:pt x="22719" y="0"/>
                  </a:moveTo>
                  <a:cubicBezTo>
                    <a:pt x="22570" y="0"/>
                    <a:pt x="22414" y="52"/>
                    <a:pt x="22250" y="163"/>
                  </a:cubicBezTo>
                  <a:cubicBezTo>
                    <a:pt x="19882" y="1764"/>
                    <a:pt x="15745" y="9403"/>
                    <a:pt x="15745" y="9403"/>
                  </a:cubicBezTo>
                  <a:cubicBezTo>
                    <a:pt x="15745" y="9403"/>
                    <a:pt x="16319" y="1752"/>
                    <a:pt x="13696" y="1752"/>
                  </a:cubicBezTo>
                  <a:cubicBezTo>
                    <a:pt x="13636" y="1752"/>
                    <a:pt x="13574" y="1756"/>
                    <a:pt x="13511" y="1764"/>
                  </a:cubicBezTo>
                  <a:cubicBezTo>
                    <a:pt x="10675" y="2131"/>
                    <a:pt x="8607" y="9369"/>
                    <a:pt x="8607" y="9369"/>
                  </a:cubicBezTo>
                  <a:cubicBezTo>
                    <a:pt x="8607" y="9369"/>
                    <a:pt x="4788" y="1662"/>
                    <a:pt x="3057" y="1662"/>
                  </a:cubicBezTo>
                  <a:cubicBezTo>
                    <a:pt x="2698" y="1662"/>
                    <a:pt x="2429" y="1995"/>
                    <a:pt x="2302" y="2798"/>
                  </a:cubicBezTo>
                  <a:cubicBezTo>
                    <a:pt x="1769" y="6201"/>
                    <a:pt x="1" y="13939"/>
                    <a:pt x="3737" y="14173"/>
                  </a:cubicBezTo>
                  <a:cubicBezTo>
                    <a:pt x="3737" y="14173"/>
                    <a:pt x="13512" y="14852"/>
                    <a:pt x="21039" y="14852"/>
                  </a:cubicBezTo>
                  <a:cubicBezTo>
                    <a:pt x="25187" y="14852"/>
                    <a:pt x="28652" y="14646"/>
                    <a:pt x="29422" y="14006"/>
                  </a:cubicBezTo>
                  <a:cubicBezTo>
                    <a:pt x="31435" y="12365"/>
                    <a:pt x="31234" y="2990"/>
                    <a:pt x="29914" y="2990"/>
                  </a:cubicBezTo>
                  <a:cubicBezTo>
                    <a:pt x="29812" y="2990"/>
                    <a:pt x="29703" y="3046"/>
                    <a:pt x="29589" y="3165"/>
                  </a:cubicBezTo>
                  <a:cubicBezTo>
                    <a:pt x="28021" y="4833"/>
                    <a:pt x="25286" y="9303"/>
                    <a:pt x="25286" y="9303"/>
                  </a:cubicBezTo>
                  <a:cubicBezTo>
                    <a:pt x="25286" y="9303"/>
                    <a:pt x="24708" y="0"/>
                    <a:pt x="227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32"/>
            <p:cNvSpPr/>
            <p:nvPr/>
          </p:nvSpPr>
          <p:spPr>
            <a:xfrm>
              <a:off x="8302850" y="4837366"/>
              <a:ext cx="54225" cy="200325"/>
            </a:xfrm>
            <a:custGeom>
              <a:avLst/>
              <a:gdLst/>
              <a:ahLst/>
              <a:cxnLst/>
              <a:rect l="l" t="t" r="r" b="b"/>
              <a:pathLst>
                <a:path w="2169" h="8013" extrusionOk="0">
                  <a:moveTo>
                    <a:pt x="1275" y="0"/>
                  </a:moveTo>
                  <a:cubicBezTo>
                    <a:pt x="1262" y="0"/>
                    <a:pt x="1248" y="2"/>
                    <a:pt x="1235" y="7"/>
                  </a:cubicBezTo>
                  <a:cubicBezTo>
                    <a:pt x="1101" y="7"/>
                    <a:pt x="1035" y="107"/>
                    <a:pt x="1035" y="240"/>
                  </a:cubicBezTo>
                  <a:cubicBezTo>
                    <a:pt x="1035" y="307"/>
                    <a:pt x="1735" y="6278"/>
                    <a:pt x="101" y="7646"/>
                  </a:cubicBezTo>
                  <a:cubicBezTo>
                    <a:pt x="34" y="7712"/>
                    <a:pt x="0" y="7846"/>
                    <a:pt x="67" y="7913"/>
                  </a:cubicBezTo>
                  <a:cubicBezTo>
                    <a:pt x="134" y="7979"/>
                    <a:pt x="167" y="8013"/>
                    <a:pt x="234" y="8013"/>
                  </a:cubicBezTo>
                  <a:cubicBezTo>
                    <a:pt x="301" y="8013"/>
                    <a:pt x="334" y="7979"/>
                    <a:pt x="367" y="7946"/>
                  </a:cubicBezTo>
                  <a:cubicBezTo>
                    <a:pt x="2169" y="6478"/>
                    <a:pt x="1468" y="441"/>
                    <a:pt x="1435" y="174"/>
                  </a:cubicBezTo>
                  <a:cubicBezTo>
                    <a:pt x="1435" y="87"/>
                    <a:pt x="1360" y="0"/>
                    <a:pt x="127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32"/>
            <p:cNvSpPr/>
            <p:nvPr/>
          </p:nvSpPr>
          <p:spPr>
            <a:xfrm>
              <a:off x="8457125" y="4830016"/>
              <a:ext cx="104275" cy="196825"/>
            </a:xfrm>
            <a:custGeom>
              <a:avLst/>
              <a:gdLst/>
              <a:ahLst/>
              <a:cxnLst/>
              <a:rect l="l" t="t" r="r" b="b"/>
              <a:pathLst>
                <a:path w="4171" h="7873" extrusionOk="0">
                  <a:moveTo>
                    <a:pt x="3970" y="1"/>
                  </a:moveTo>
                  <a:cubicBezTo>
                    <a:pt x="3870" y="1"/>
                    <a:pt x="3737" y="67"/>
                    <a:pt x="3737" y="201"/>
                  </a:cubicBezTo>
                  <a:cubicBezTo>
                    <a:pt x="3170" y="3670"/>
                    <a:pt x="101" y="7473"/>
                    <a:pt x="67" y="7539"/>
                  </a:cubicBezTo>
                  <a:cubicBezTo>
                    <a:pt x="1" y="7606"/>
                    <a:pt x="1" y="7740"/>
                    <a:pt x="101" y="7806"/>
                  </a:cubicBezTo>
                  <a:cubicBezTo>
                    <a:pt x="134" y="7840"/>
                    <a:pt x="167" y="7873"/>
                    <a:pt x="234" y="7873"/>
                  </a:cubicBezTo>
                  <a:cubicBezTo>
                    <a:pt x="267" y="7873"/>
                    <a:pt x="334" y="7840"/>
                    <a:pt x="368" y="7773"/>
                  </a:cubicBezTo>
                  <a:cubicBezTo>
                    <a:pt x="501" y="7639"/>
                    <a:pt x="3570" y="3837"/>
                    <a:pt x="4137" y="234"/>
                  </a:cubicBezTo>
                  <a:cubicBezTo>
                    <a:pt x="4170" y="134"/>
                    <a:pt x="4070" y="34"/>
                    <a:pt x="397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32"/>
            <p:cNvSpPr/>
            <p:nvPr/>
          </p:nvSpPr>
          <p:spPr>
            <a:xfrm>
              <a:off x="8646425" y="4865891"/>
              <a:ext cx="96775" cy="175150"/>
            </a:xfrm>
            <a:custGeom>
              <a:avLst/>
              <a:gdLst/>
              <a:ahLst/>
              <a:cxnLst/>
              <a:rect l="l" t="t" r="r" b="b"/>
              <a:pathLst>
                <a:path w="3871" h="7006" extrusionOk="0">
                  <a:moveTo>
                    <a:pt x="3670" y="0"/>
                  </a:moveTo>
                  <a:cubicBezTo>
                    <a:pt x="3537" y="0"/>
                    <a:pt x="3470" y="100"/>
                    <a:pt x="3470" y="200"/>
                  </a:cubicBezTo>
                  <a:cubicBezTo>
                    <a:pt x="3470" y="2969"/>
                    <a:pt x="101" y="6605"/>
                    <a:pt x="67" y="6638"/>
                  </a:cubicBezTo>
                  <a:cubicBezTo>
                    <a:pt x="1" y="6738"/>
                    <a:pt x="1" y="6872"/>
                    <a:pt x="101" y="6938"/>
                  </a:cubicBezTo>
                  <a:cubicBezTo>
                    <a:pt x="134" y="6972"/>
                    <a:pt x="167" y="7005"/>
                    <a:pt x="234" y="7005"/>
                  </a:cubicBezTo>
                  <a:cubicBezTo>
                    <a:pt x="301" y="7005"/>
                    <a:pt x="334" y="6972"/>
                    <a:pt x="368" y="6938"/>
                  </a:cubicBezTo>
                  <a:cubicBezTo>
                    <a:pt x="534" y="6772"/>
                    <a:pt x="3870" y="3136"/>
                    <a:pt x="3870" y="200"/>
                  </a:cubicBezTo>
                  <a:cubicBezTo>
                    <a:pt x="3870" y="100"/>
                    <a:pt x="3770" y="0"/>
                    <a:pt x="367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32"/>
            <p:cNvSpPr/>
            <p:nvPr/>
          </p:nvSpPr>
          <p:spPr>
            <a:xfrm>
              <a:off x="8095613" y="4840916"/>
              <a:ext cx="100950" cy="210400"/>
            </a:xfrm>
            <a:custGeom>
              <a:avLst/>
              <a:gdLst/>
              <a:ahLst/>
              <a:cxnLst/>
              <a:rect l="l" t="t" r="r" b="b"/>
              <a:pathLst>
                <a:path w="4038" h="8416" extrusionOk="0">
                  <a:moveTo>
                    <a:pt x="223" y="1"/>
                  </a:moveTo>
                  <a:cubicBezTo>
                    <a:pt x="204" y="1"/>
                    <a:pt x="186" y="4"/>
                    <a:pt x="168" y="10"/>
                  </a:cubicBezTo>
                  <a:cubicBezTo>
                    <a:pt x="68" y="43"/>
                    <a:pt x="1" y="143"/>
                    <a:pt x="34" y="276"/>
                  </a:cubicBezTo>
                  <a:cubicBezTo>
                    <a:pt x="101" y="510"/>
                    <a:pt x="1936" y="6481"/>
                    <a:pt x="3637" y="8349"/>
                  </a:cubicBezTo>
                  <a:cubicBezTo>
                    <a:pt x="3704" y="8416"/>
                    <a:pt x="3737" y="8416"/>
                    <a:pt x="3804" y="8416"/>
                  </a:cubicBezTo>
                  <a:cubicBezTo>
                    <a:pt x="3837" y="8416"/>
                    <a:pt x="3904" y="8416"/>
                    <a:pt x="3937" y="8382"/>
                  </a:cubicBezTo>
                  <a:cubicBezTo>
                    <a:pt x="4037" y="8282"/>
                    <a:pt x="4037" y="8149"/>
                    <a:pt x="3970" y="8082"/>
                  </a:cubicBezTo>
                  <a:cubicBezTo>
                    <a:pt x="2303" y="6281"/>
                    <a:pt x="435" y="210"/>
                    <a:pt x="435" y="143"/>
                  </a:cubicBezTo>
                  <a:cubicBezTo>
                    <a:pt x="407" y="61"/>
                    <a:pt x="312" y="1"/>
                    <a:pt x="22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6" name="Google Shape;3226;p32"/>
          <p:cNvSpPr/>
          <p:nvPr/>
        </p:nvSpPr>
        <p:spPr>
          <a:xfrm>
            <a:off x="1629800" y="909841"/>
            <a:ext cx="1424664" cy="441115"/>
          </a:xfrm>
          <a:custGeom>
            <a:avLst/>
            <a:gdLst/>
            <a:ahLst/>
            <a:cxnLst/>
            <a:rect l="l" t="t" r="r" b="b"/>
            <a:pathLst>
              <a:path w="75200" h="23284" extrusionOk="0">
                <a:moveTo>
                  <a:pt x="34682" y="0"/>
                </a:moveTo>
                <a:cubicBezTo>
                  <a:pt x="27023" y="0"/>
                  <a:pt x="20396" y="4165"/>
                  <a:pt x="16870" y="10396"/>
                </a:cubicBezTo>
                <a:cubicBezTo>
                  <a:pt x="16445" y="11034"/>
                  <a:pt x="16019" y="11764"/>
                  <a:pt x="15715" y="12554"/>
                </a:cubicBezTo>
                <a:cubicBezTo>
                  <a:pt x="14104" y="11308"/>
                  <a:pt x="12189" y="10578"/>
                  <a:pt x="10123" y="10578"/>
                </a:cubicBezTo>
                <a:cubicBezTo>
                  <a:pt x="4530" y="10578"/>
                  <a:pt x="1" y="15867"/>
                  <a:pt x="1" y="22402"/>
                </a:cubicBezTo>
                <a:cubicBezTo>
                  <a:pt x="1" y="22706"/>
                  <a:pt x="1" y="22980"/>
                  <a:pt x="62" y="23283"/>
                </a:cubicBezTo>
                <a:lnTo>
                  <a:pt x="75200" y="23283"/>
                </a:lnTo>
                <a:cubicBezTo>
                  <a:pt x="74531" y="20274"/>
                  <a:pt x="71826" y="18025"/>
                  <a:pt x="68604" y="18025"/>
                </a:cubicBezTo>
                <a:cubicBezTo>
                  <a:pt x="67570" y="18025"/>
                  <a:pt x="66598" y="18268"/>
                  <a:pt x="65686" y="18694"/>
                </a:cubicBezTo>
                <a:cubicBezTo>
                  <a:pt x="63923" y="15046"/>
                  <a:pt x="60579" y="12554"/>
                  <a:pt x="56780" y="12554"/>
                </a:cubicBezTo>
                <a:cubicBezTo>
                  <a:pt x="55716" y="12554"/>
                  <a:pt x="54683" y="12767"/>
                  <a:pt x="53740" y="13101"/>
                </a:cubicBezTo>
                <a:cubicBezTo>
                  <a:pt x="50822" y="5472"/>
                  <a:pt x="43406" y="0"/>
                  <a:pt x="34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32"/>
          <p:cNvSpPr/>
          <p:nvPr/>
        </p:nvSpPr>
        <p:spPr>
          <a:xfrm flipH="1">
            <a:off x="6156002" y="1921478"/>
            <a:ext cx="1115329" cy="286554"/>
          </a:xfrm>
          <a:custGeom>
            <a:avLst/>
            <a:gdLst/>
            <a:ahLst/>
            <a:cxnLst/>
            <a:rect l="l" t="t" r="r" b="b"/>
            <a:pathLst>
              <a:path w="60337" h="15502" extrusionOk="0">
                <a:moveTo>
                  <a:pt x="25138" y="0"/>
                </a:moveTo>
                <a:cubicBezTo>
                  <a:pt x="20062" y="0"/>
                  <a:pt x="15655" y="3009"/>
                  <a:pt x="13588" y="7356"/>
                </a:cubicBezTo>
                <a:cubicBezTo>
                  <a:pt x="12250" y="6626"/>
                  <a:pt x="10791" y="6201"/>
                  <a:pt x="9180" y="6201"/>
                </a:cubicBezTo>
                <a:cubicBezTo>
                  <a:pt x="4104" y="6201"/>
                  <a:pt x="1" y="10304"/>
                  <a:pt x="1" y="15411"/>
                </a:cubicBezTo>
                <a:lnTo>
                  <a:pt x="1" y="15502"/>
                </a:lnTo>
                <a:lnTo>
                  <a:pt x="60124" y="15502"/>
                </a:lnTo>
                <a:cubicBezTo>
                  <a:pt x="60245" y="14955"/>
                  <a:pt x="60336" y="14347"/>
                  <a:pt x="60336" y="13739"/>
                </a:cubicBezTo>
                <a:cubicBezTo>
                  <a:pt x="60215" y="8754"/>
                  <a:pt x="56142" y="4681"/>
                  <a:pt x="51126" y="4681"/>
                </a:cubicBezTo>
                <a:cubicBezTo>
                  <a:pt x="49272" y="4681"/>
                  <a:pt x="47509" y="5259"/>
                  <a:pt x="46111" y="6201"/>
                </a:cubicBezTo>
                <a:cubicBezTo>
                  <a:pt x="44774" y="3465"/>
                  <a:pt x="41977" y="1581"/>
                  <a:pt x="38755" y="1581"/>
                </a:cubicBezTo>
                <a:cubicBezTo>
                  <a:pt x="36840" y="1581"/>
                  <a:pt x="35047" y="2219"/>
                  <a:pt x="33679" y="3313"/>
                </a:cubicBezTo>
                <a:cubicBezTo>
                  <a:pt x="31400" y="1277"/>
                  <a:pt x="28421" y="0"/>
                  <a:pt x="25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28" name="Google Shape;3228;p32"/>
          <p:cNvGrpSpPr/>
          <p:nvPr/>
        </p:nvGrpSpPr>
        <p:grpSpPr>
          <a:xfrm flipH="1">
            <a:off x="8287634" y="670663"/>
            <a:ext cx="698900" cy="986625"/>
            <a:chOff x="2569950" y="1960400"/>
            <a:chExt cx="698900" cy="986625"/>
          </a:xfrm>
        </p:grpSpPr>
        <p:sp>
          <p:nvSpPr>
            <p:cNvPr id="3229" name="Google Shape;3229;p32"/>
            <p:cNvSpPr/>
            <p:nvPr/>
          </p:nvSpPr>
          <p:spPr>
            <a:xfrm>
              <a:off x="3059950" y="1976325"/>
              <a:ext cx="124625" cy="125975"/>
            </a:xfrm>
            <a:custGeom>
              <a:avLst/>
              <a:gdLst/>
              <a:ahLst/>
              <a:cxnLst/>
              <a:rect l="l" t="t" r="r" b="b"/>
              <a:pathLst>
                <a:path w="4985" h="5039" extrusionOk="0">
                  <a:moveTo>
                    <a:pt x="2983" y="0"/>
                  </a:moveTo>
                  <a:cubicBezTo>
                    <a:pt x="982" y="0"/>
                    <a:pt x="2316" y="3236"/>
                    <a:pt x="2316" y="3236"/>
                  </a:cubicBezTo>
                  <a:cubicBezTo>
                    <a:pt x="2316" y="3236"/>
                    <a:pt x="1859" y="3040"/>
                    <a:pt x="1361" y="3040"/>
                  </a:cubicBezTo>
                  <a:cubicBezTo>
                    <a:pt x="987" y="3040"/>
                    <a:pt x="591" y="3150"/>
                    <a:pt x="348" y="3536"/>
                  </a:cubicBezTo>
                  <a:cubicBezTo>
                    <a:pt x="0" y="4058"/>
                    <a:pt x="794" y="5039"/>
                    <a:pt x="1887" y="5039"/>
                  </a:cubicBezTo>
                  <a:cubicBezTo>
                    <a:pt x="2681" y="5039"/>
                    <a:pt x="3632" y="4521"/>
                    <a:pt x="4418" y="2936"/>
                  </a:cubicBezTo>
                  <a:cubicBezTo>
                    <a:pt x="4418" y="2936"/>
                    <a:pt x="4985" y="0"/>
                    <a:pt x="2983" y="0"/>
                  </a:cubicBezTo>
                  <a:close/>
                </a:path>
              </a:pathLst>
            </a:custGeom>
            <a:solidFill>
              <a:srgbClr val="AF7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32"/>
            <p:cNvSpPr/>
            <p:nvPr/>
          </p:nvSpPr>
          <p:spPr>
            <a:xfrm>
              <a:off x="3112750" y="2042975"/>
              <a:ext cx="156100" cy="117850"/>
            </a:xfrm>
            <a:custGeom>
              <a:avLst/>
              <a:gdLst/>
              <a:ahLst/>
              <a:cxnLst/>
              <a:rect l="l" t="t" r="r" b="b"/>
              <a:pathLst>
                <a:path w="6244" h="4714" extrusionOk="0">
                  <a:moveTo>
                    <a:pt x="4454" y="1"/>
                  </a:moveTo>
                  <a:cubicBezTo>
                    <a:pt x="3588" y="1"/>
                    <a:pt x="2673" y="470"/>
                    <a:pt x="2673" y="470"/>
                  </a:cubicBezTo>
                  <a:cubicBezTo>
                    <a:pt x="0" y="2858"/>
                    <a:pt x="1762" y="4713"/>
                    <a:pt x="2775" y="4713"/>
                  </a:cubicBezTo>
                  <a:cubicBezTo>
                    <a:pt x="2950" y="4713"/>
                    <a:pt x="3103" y="4658"/>
                    <a:pt x="3206" y="4539"/>
                  </a:cubicBezTo>
                  <a:cubicBezTo>
                    <a:pt x="3907" y="3739"/>
                    <a:pt x="2973" y="2538"/>
                    <a:pt x="2973" y="2538"/>
                  </a:cubicBezTo>
                  <a:lnTo>
                    <a:pt x="2973" y="2538"/>
                  </a:lnTo>
                  <a:cubicBezTo>
                    <a:pt x="2973" y="2538"/>
                    <a:pt x="3302" y="2579"/>
                    <a:pt x="3741" y="2579"/>
                  </a:cubicBezTo>
                  <a:cubicBezTo>
                    <a:pt x="4719" y="2579"/>
                    <a:pt x="6243" y="2373"/>
                    <a:pt x="5875" y="1037"/>
                  </a:cubicBezTo>
                  <a:cubicBezTo>
                    <a:pt x="5654" y="235"/>
                    <a:pt x="5066" y="1"/>
                    <a:pt x="4454" y="1"/>
                  </a:cubicBezTo>
                  <a:close/>
                </a:path>
              </a:pathLst>
            </a:custGeom>
            <a:solidFill>
              <a:srgbClr val="AF7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32"/>
            <p:cNvSpPr/>
            <p:nvPr/>
          </p:nvSpPr>
          <p:spPr>
            <a:xfrm>
              <a:off x="3181225" y="1960400"/>
              <a:ext cx="35875" cy="75150"/>
            </a:xfrm>
            <a:custGeom>
              <a:avLst/>
              <a:gdLst/>
              <a:ahLst/>
              <a:cxnLst/>
              <a:rect l="l" t="t" r="r" b="b"/>
              <a:pathLst>
                <a:path w="1435" h="3006" extrusionOk="0">
                  <a:moveTo>
                    <a:pt x="199" y="0"/>
                  </a:moveTo>
                  <a:cubicBezTo>
                    <a:pt x="161" y="0"/>
                    <a:pt x="126" y="11"/>
                    <a:pt x="100" y="37"/>
                  </a:cubicBezTo>
                  <a:cubicBezTo>
                    <a:pt x="0" y="137"/>
                    <a:pt x="0" y="270"/>
                    <a:pt x="67" y="337"/>
                  </a:cubicBezTo>
                  <a:cubicBezTo>
                    <a:pt x="100" y="404"/>
                    <a:pt x="1134" y="1738"/>
                    <a:pt x="100" y="2639"/>
                  </a:cubicBezTo>
                  <a:cubicBezTo>
                    <a:pt x="0" y="2705"/>
                    <a:pt x="0" y="2839"/>
                    <a:pt x="67" y="2939"/>
                  </a:cubicBezTo>
                  <a:cubicBezTo>
                    <a:pt x="134" y="2972"/>
                    <a:pt x="167" y="3006"/>
                    <a:pt x="234" y="3006"/>
                  </a:cubicBezTo>
                  <a:cubicBezTo>
                    <a:pt x="267" y="3006"/>
                    <a:pt x="334" y="3006"/>
                    <a:pt x="367" y="2939"/>
                  </a:cubicBezTo>
                  <a:cubicBezTo>
                    <a:pt x="1435" y="2005"/>
                    <a:pt x="834" y="671"/>
                    <a:pt x="367" y="70"/>
                  </a:cubicBezTo>
                  <a:cubicBezTo>
                    <a:pt x="326" y="29"/>
                    <a:pt x="259" y="0"/>
                    <a:pt x="19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32"/>
            <p:cNvSpPr/>
            <p:nvPr/>
          </p:nvSpPr>
          <p:spPr>
            <a:xfrm>
              <a:off x="3191225" y="2009625"/>
              <a:ext cx="72575" cy="32600"/>
            </a:xfrm>
            <a:custGeom>
              <a:avLst/>
              <a:gdLst/>
              <a:ahLst/>
              <a:cxnLst/>
              <a:rect l="l" t="t" r="r" b="b"/>
              <a:pathLst>
                <a:path w="2903" h="1304" extrusionOk="0">
                  <a:moveTo>
                    <a:pt x="1824" y="0"/>
                  </a:moveTo>
                  <a:cubicBezTo>
                    <a:pt x="1280" y="0"/>
                    <a:pt x="706" y="332"/>
                    <a:pt x="101" y="936"/>
                  </a:cubicBezTo>
                  <a:cubicBezTo>
                    <a:pt x="1" y="1037"/>
                    <a:pt x="1" y="1170"/>
                    <a:pt x="101" y="1237"/>
                  </a:cubicBezTo>
                  <a:cubicBezTo>
                    <a:pt x="134" y="1270"/>
                    <a:pt x="201" y="1303"/>
                    <a:pt x="234" y="1303"/>
                  </a:cubicBezTo>
                  <a:cubicBezTo>
                    <a:pt x="301" y="1303"/>
                    <a:pt x="334" y="1270"/>
                    <a:pt x="401" y="1237"/>
                  </a:cubicBezTo>
                  <a:cubicBezTo>
                    <a:pt x="935" y="703"/>
                    <a:pt x="1435" y="403"/>
                    <a:pt x="1902" y="403"/>
                  </a:cubicBezTo>
                  <a:cubicBezTo>
                    <a:pt x="2269" y="436"/>
                    <a:pt x="2502" y="670"/>
                    <a:pt x="2502" y="670"/>
                  </a:cubicBezTo>
                  <a:cubicBezTo>
                    <a:pt x="2544" y="711"/>
                    <a:pt x="2610" y="739"/>
                    <a:pt x="2679" y="739"/>
                  </a:cubicBezTo>
                  <a:cubicBezTo>
                    <a:pt x="2721" y="739"/>
                    <a:pt x="2764" y="728"/>
                    <a:pt x="2803" y="703"/>
                  </a:cubicBezTo>
                  <a:cubicBezTo>
                    <a:pt x="2869" y="603"/>
                    <a:pt x="2903" y="469"/>
                    <a:pt x="2803" y="403"/>
                  </a:cubicBezTo>
                  <a:cubicBezTo>
                    <a:pt x="2803" y="369"/>
                    <a:pt x="2469" y="36"/>
                    <a:pt x="1902" y="2"/>
                  </a:cubicBezTo>
                  <a:cubicBezTo>
                    <a:pt x="1876" y="1"/>
                    <a:pt x="1850" y="0"/>
                    <a:pt x="182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32"/>
            <p:cNvSpPr/>
            <p:nvPr/>
          </p:nvSpPr>
          <p:spPr>
            <a:xfrm>
              <a:off x="2569950" y="2156025"/>
              <a:ext cx="524575" cy="791000"/>
            </a:xfrm>
            <a:custGeom>
              <a:avLst/>
              <a:gdLst/>
              <a:ahLst/>
              <a:cxnLst/>
              <a:rect l="l" t="t" r="r" b="b"/>
              <a:pathLst>
                <a:path w="20983" h="31640" extrusionOk="0">
                  <a:moveTo>
                    <a:pt x="20749" y="1"/>
                  </a:moveTo>
                  <a:cubicBezTo>
                    <a:pt x="20699" y="1"/>
                    <a:pt x="20649" y="17"/>
                    <a:pt x="20615" y="51"/>
                  </a:cubicBezTo>
                  <a:cubicBezTo>
                    <a:pt x="20582" y="51"/>
                    <a:pt x="20348" y="284"/>
                    <a:pt x="20015" y="685"/>
                  </a:cubicBezTo>
                  <a:cubicBezTo>
                    <a:pt x="19948" y="751"/>
                    <a:pt x="19948" y="885"/>
                    <a:pt x="20048" y="985"/>
                  </a:cubicBezTo>
                  <a:cubicBezTo>
                    <a:pt x="20082" y="1018"/>
                    <a:pt x="20115" y="1018"/>
                    <a:pt x="20182" y="1018"/>
                  </a:cubicBezTo>
                  <a:cubicBezTo>
                    <a:pt x="20248" y="1018"/>
                    <a:pt x="20282" y="1018"/>
                    <a:pt x="20348" y="951"/>
                  </a:cubicBezTo>
                  <a:cubicBezTo>
                    <a:pt x="20649" y="584"/>
                    <a:pt x="20882" y="351"/>
                    <a:pt x="20882" y="351"/>
                  </a:cubicBezTo>
                  <a:cubicBezTo>
                    <a:pt x="20982" y="284"/>
                    <a:pt x="20982" y="151"/>
                    <a:pt x="20882" y="51"/>
                  </a:cubicBezTo>
                  <a:cubicBezTo>
                    <a:pt x="20849" y="17"/>
                    <a:pt x="20799" y="1"/>
                    <a:pt x="20749" y="1"/>
                  </a:cubicBezTo>
                  <a:close/>
                  <a:moveTo>
                    <a:pt x="19658" y="1249"/>
                  </a:moveTo>
                  <a:cubicBezTo>
                    <a:pt x="19589" y="1249"/>
                    <a:pt x="19522" y="1277"/>
                    <a:pt x="19481" y="1318"/>
                  </a:cubicBezTo>
                  <a:cubicBezTo>
                    <a:pt x="19314" y="1552"/>
                    <a:pt x="19148" y="1752"/>
                    <a:pt x="18981" y="2019"/>
                  </a:cubicBezTo>
                  <a:cubicBezTo>
                    <a:pt x="18914" y="2119"/>
                    <a:pt x="18947" y="2252"/>
                    <a:pt x="19014" y="2319"/>
                  </a:cubicBezTo>
                  <a:cubicBezTo>
                    <a:pt x="19081" y="2319"/>
                    <a:pt x="19114" y="2352"/>
                    <a:pt x="19148" y="2352"/>
                  </a:cubicBezTo>
                  <a:cubicBezTo>
                    <a:pt x="19214" y="2352"/>
                    <a:pt x="19281" y="2319"/>
                    <a:pt x="19314" y="2252"/>
                  </a:cubicBezTo>
                  <a:cubicBezTo>
                    <a:pt x="19481" y="2019"/>
                    <a:pt x="19648" y="1785"/>
                    <a:pt x="19815" y="1585"/>
                  </a:cubicBezTo>
                  <a:cubicBezTo>
                    <a:pt x="19881" y="1485"/>
                    <a:pt x="19848" y="1352"/>
                    <a:pt x="19781" y="1285"/>
                  </a:cubicBezTo>
                  <a:cubicBezTo>
                    <a:pt x="19743" y="1259"/>
                    <a:pt x="19700" y="1249"/>
                    <a:pt x="19658" y="1249"/>
                  </a:cubicBezTo>
                  <a:close/>
                  <a:moveTo>
                    <a:pt x="18700" y="2618"/>
                  </a:moveTo>
                  <a:cubicBezTo>
                    <a:pt x="18628" y="2618"/>
                    <a:pt x="18557" y="2655"/>
                    <a:pt x="18514" y="2719"/>
                  </a:cubicBezTo>
                  <a:cubicBezTo>
                    <a:pt x="18380" y="2986"/>
                    <a:pt x="18214" y="3220"/>
                    <a:pt x="18113" y="3487"/>
                  </a:cubicBezTo>
                  <a:cubicBezTo>
                    <a:pt x="18047" y="3587"/>
                    <a:pt x="18080" y="3687"/>
                    <a:pt x="18214" y="3753"/>
                  </a:cubicBezTo>
                  <a:cubicBezTo>
                    <a:pt x="18214" y="3753"/>
                    <a:pt x="18247" y="3787"/>
                    <a:pt x="18280" y="3787"/>
                  </a:cubicBezTo>
                  <a:cubicBezTo>
                    <a:pt x="18380" y="3787"/>
                    <a:pt x="18447" y="3720"/>
                    <a:pt x="18480" y="3653"/>
                  </a:cubicBezTo>
                  <a:cubicBezTo>
                    <a:pt x="18580" y="3420"/>
                    <a:pt x="18714" y="3186"/>
                    <a:pt x="18881" y="2953"/>
                  </a:cubicBezTo>
                  <a:cubicBezTo>
                    <a:pt x="18947" y="2853"/>
                    <a:pt x="18914" y="2719"/>
                    <a:pt x="18814" y="2653"/>
                  </a:cubicBezTo>
                  <a:cubicBezTo>
                    <a:pt x="18779" y="2629"/>
                    <a:pt x="18739" y="2618"/>
                    <a:pt x="18700" y="2618"/>
                  </a:cubicBezTo>
                  <a:close/>
                  <a:moveTo>
                    <a:pt x="17979" y="4112"/>
                  </a:moveTo>
                  <a:cubicBezTo>
                    <a:pt x="17879" y="4112"/>
                    <a:pt x="17801" y="4171"/>
                    <a:pt x="17747" y="4254"/>
                  </a:cubicBezTo>
                  <a:cubicBezTo>
                    <a:pt x="17646" y="4521"/>
                    <a:pt x="17580" y="4821"/>
                    <a:pt x="17513" y="5088"/>
                  </a:cubicBezTo>
                  <a:cubicBezTo>
                    <a:pt x="17480" y="5188"/>
                    <a:pt x="17546" y="5288"/>
                    <a:pt x="17680" y="5321"/>
                  </a:cubicBezTo>
                  <a:lnTo>
                    <a:pt x="17713" y="5321"/>
                  </a:lnTo>
                  <a:cubicBezTo>
                    <a:pt x="17813" y="5321"/>
                    <a:pt x="17880" y="5254"/>
                    <a:pt x="17913" y="5188"/>
                  </a:cubicBezTo>
                  <a:cubicBezTo>
                    <a:pt x="17980" y="4921"/>
                    <a:pt x="18047" y="4654"/>
                    <a:pt x="18147" y="4387"/>
                  </a:cubicBezTo>
                  <a:cubicBezTo>
                    <a:pt x="18180" y="4287"/>
                    <a:pt x="18147" y="4187"/>
                    <a:pt x="18047" y="4120"/>
                  </a:cubicBezTo>
                  <a:cubicBezTo>
                    <a:pt x="18023" y="4114"/>
                    <a:pt x="18001" y="4112"/>
                    <a:pt x="17979" y="4112"/>
                  </a:cubicBezTo>
                  <a:close/>
                  <a:moveTo>
                    <a:pt x="15745" y="5154"/>
                  </a:moveTo>
                  <a:cubicBezTo>
                    <a:pt x="15478" y="5154"/>
                    <a:pt x="15178" y="5154"/>
                    <a:pt x="14911" y="5188"/>
                  </a:cubicBezTo>
                  <a:cubicBezTo>
                    <a:pt x="14778" y="5221"/>
                    <a:pt x="14711" y="5321"/>
                    <a:pt x="14711" y="5421"/>
                  </a:cubicBezTo>
                  <a:cubicBezTo>
                    <a:pt x="14711" y="5521"/>
                    <a:pt x="14811" y="5621"/>
                    <a:pt x="14911" y="5621"/>
                  </a:cubicBezTo>
                  <a:lnTo>
                    <a:pt x="14945" y="5621"/>
                  </a:lnTo>
                  <a:cubicBezTo>
                    <a:pt x="15133" y="5598"/>
                    <a:pt x="15322" y="5574"/>
                    <a:pt x="15511" y="5574"/>
                  </a:cubicBezTo>
                  <a:cubicBezTo>
                    <a:pt x="15589" y="5574"/>
                    <a:pt x="15667" y="5578"/>
                    <a:pt x="15745" y="5588"/>
                  </a:cubicBezTo>
                  <a:cubicBezTo>
                    <a:pt x="15845" y="5588"/>
                    <a:pt x="15945" y="5488"/>
                    <a:pt x="15945" y="5388"/>
                  </a:cubicBezTo>
                  <a:cubicBezTo>
                    <a:pt x="15979" y="5254"/>
                    <a:pt x="15879" y="5154"/>
                    <a:pt x="15745" y="5154"/>
                  </a:cubicBezTo>
                  <a:close/>
                  <a:moveTo>
                    <a:pt x="14111" y="5346"/>
                  </a:moveTo>
                  <a:cubicBezTo>
                    <a:pt x="14090" y="5346"/>
                    <a:pt x="14068" y="5349"/>
                    <a:pt x="14044" y="5355"/>
                  </a:cubicBezTo>
                  <a:cubicBezTo>
                    <a:pt x="13777" y="5421"/>
                    <a:pt x="13510" y="5488"/>
                    <a:pt x="13243" y="5588"/>
                  </a:cubicBezTo>
                  <a:cubicBezTo>
                    <a:pt x="13110" y="5621"/>
                    <a:pt x="13077" y="5755"/>
                    <a:pt x="13110" y="5855"/>
                  </a:cubicBezTo>
                  <a:cubicBezTo>
                    <a:pt x="13143" y="5922"/>
                    <a:pt x="13210" y="5988"/>
                    <a:pt x="13310" y="5988"/>
                  </a:cubicBezTo>
                  <a:lnTo>
                    <a:pt x="13377" y="5988"/>
                  </a:lnTo>
                  <a:cubicBezTo>
                    <a:pt x="13644" y="5888"/>
                    <a:pt x="13910" y="5822"/>
                    <a:pt x="14144" y="5755"/>
                  </a:cubicBezTo>
                  <a:cubicBezTo>
                    <a:pt x="14244" y="5721"/>
                    <a:pt x="14344" y="5621"/>
                    <a:pt x="14311" y="5488"/>
                  </a:cubicBezTo>
                  <a:cubicBezTo>
                    <a:pt x="14283" y="5406"/>
                    <a:pt x="14211" y="5346"/>
                    <a:pt x="14111" y="5346"/>
                  </a:cubicBezTo>
                  <a:close/>
                  <a:moveTo>
                    <a:pt x="12522" y="5876"/>
                  </a:moveTo>
                  <a:cubicBezTo>
                    <a:pt x="12495" y="5876"/>
                    <a:pt x="12468" y="5880"/>
                    <a:pt x="12443" y="5888"/>
                  </a:cubicBezTo>
                  <a:cubicBezTo>
                    <a:pt x="12176" y="5988"/>
                    <a:pt x="11942" y="6122"/>
                    <a:pt x="11676" y="6255"/>
                  </a:cubicBezTo>
                  <a:cubicBezTo>
                    <a:pt x="11575" y="6289"/>
                    <a:pt x="11542" y="6422"/>
                    <a:pt x="11575" y="6522"/>
                  </a:cubicBezTo>
                  <a:cubicBezTo>
                    <a:pt x="11609" y="6589"/>
                    <a:pt x="11676" y="6655"/>
                    <a:pt x="11776" y="6655"/>
                  </a:cubicBezTo>
                  <a:cubicBezTo>
                    <a:pt x="11809" y="6655"/>
                    <a:pt x="11842" y="6622"/>
                    <a:pt x="11876" y="6622"/>
                  </a:cubicBezTo>
                  <a:cubicBezTo>
                    <a:pt x="12109" y="6489"/>
                    <a:pt x="12376" y="6389"/>
                    <a:pt x="12610" y="6289"/>
                  </a:cubicBezTo>
                  <a:cubicBezTo>
                    <a:pt x="12710" y="6222"/>
                    <a:pt x="12743" y="6122"/>
                    <a:pt x="12710" y="5988"/>
                  </a:cubicBezTo>
                  <a:cubicBezTo>
                    <a:pt x="12685" y="5913"/>
                    <a:pt x="12603" y="5876"/>
                    <a:pt x="12522" y="5876"/>
                  </a:cubicBezTo>
                  <a:close/>
                  <a:moveTo>
                    <a:pt x="16560" y="5279"/>
                  </a:moveTo>
                  <a:cubicBezTo>
                    <a:pt x="16479" y="5279"/>
                    <a:pt x="16406" y="5339"/>
                    <a:pt x="16379" y="5421"/>
                  </a:cubicBezTo>
                  <a:cubicBezTo>
                    <a:pt x="16346" y="5555"/>
                    <a:pt x="16412" y="5655"/>
                    <a:pt x="16512" y="5688"/>
                  </a:cubicBezTo>
                  <a:cubicBezTo>
                    <a:pt x="16779" y="5755"/>
                    <a:pt x="17046" y="5855"/>
                    <a:pt x="17246" y="5955"/>
                  </a:cubicBezTo>
                  <a:cubicBezTo>
                    <a:pt x="17313" y="5988"/>
                    <a:pt x="17346" y="5988"/>
                    <a:pt x="17380" y="5988"/>
                  </a:cubicBezTo>
                  <a:cubicBezTo>
                    <a:pt x="17380" y="6055"/>
                    <a:pt x="17380" y="6122"/>
                    <a:pt x="17380" y="6188"/>
                  </a:cubicBezTo>
                  <a:cubicBezTo>
                    <a:pt x="17380" y="6389"/>
                    <a:pt x="17380" y="6622"/>
                    <a:pt x="17446" y="6822"/>
                  </a:cubicBezTo>
                  <a:cubicBezTo>
                    <a:pt x="17446" y="6922"/>
                    <a:pt x="17546" y="6989"/>
                    <a:pt x="17646" y="6989"/>
                  </a:cubicBezTo>
                  <a:lnTo>
                    <a:pt x="17680" y="6989"/>
                  </a:lnTo>
                  <a:cubicBezTo>
                    <a:pt x="17780" y="6956"/>
                    <a:pt x="17847" y="6856"/>
                    <a:pt x="17847" y="6756"/>
                  </a:cubicBezTo>
                  <a:cubicBezTo>
                    <a:pt x="17813" y="6555"/>
                    <a:pt x="17780" y="6389"/>
                    <a:pt x="17780" y="6188"/>
                  </a:cubicBezTo>
                  <a:cubicBezTo>
                    <a:pt x="17780" y="6122"/>
                    <a:pt x="17813" y="6022"/>
                    <a:pt x="17813" y="5955"/>
                  </a:cubicBezTo>
                  <a:cubicBezTo>
                    <a:pt x="17813" y="5855"/>
                    <a:pt x="17713" y="5755"/>
                    <a:pt x="17613" y="5755"/>
                  </a:cubicBezTo>
                  <a:lnTo>
                    <a:pt x="17546" y="5755"/>
                  </a:lnTo>
                  <a:cubicBezTo>
                    <a:pt x="17546" y="5688"/>
                    <a:pt x="17513" y="5621"/>
                    <a:pt x="17446" y="5588"/>
                  </a:cubicBezTo>
                  <a:cubicBezTo>
                    <a:pt x="17179" y="5455"/>
                    <a:pt x="16913" y="5355"/>
                    <a:pt x="16612" y="5288"/>
                  </a:cubicBezTo>
                  <a:cubicBezTo>
                    <a:pt x="16595" y="5282"/>
                    <a:pt x="16577" y="5279"/>
                    <a:pt x="16560" y="5279"/>
                  </a:cubicBezTo>
                  <a:close/>
                  <a:moveTo>
                    <a:pt x="18034" y="6042"/>
                  </a:moveTo>
                  <a:cubicBezTo>
                    <a:pt x="17974" y="6042"/>
                    <a:pt x="17917" y="6067"/>
                    <a:pt x="17880" y="6122"/>
                  </a:cubicBezTo>
                  <a:cubicBezTo>
                    <a:pt x="17813" y="6188"/>
                    <a:pt x="17813" y="6322"/>
                    <a:pt x="17880" y="6389"/>
                  </a:cubicBezTo>
                  <a:cubicBezTo>
                    <a:pt x="18080" y="6589"/>
                    <a:pt x="18247" y="6789"/>
                    <a:pt x="18380" y="6989"/>
                  </a:cubicBezTo>
                  <a:cubicBezTo>
                    <a:pt x="18414" y="7056"/>
                    <a:pt x="18514" y="7089"/>
                    <a:pt x="18580" y="7089"/>
                  </a:cubicBezTo>
                  <a:cubicBezTo>
                    <a:pt x="18614" y="7089"/>
                    <a:pt x="18647" y="7089"/>
                    <a:pt x="18681" y="7056"/>
                  </a:cubicBezTo>
                  <a:cubicBezTo>
                    <a:pt x="18781" y="6989"/>
                    <a:pt x="18814" y="6889"/>
                    <a:pt x="18747" y="6789"/>
                  </a:cubicBezTo>
                  <a:cubicBezTo>
                    <a:pt x="18580" y="6522"/>
                    <a:pt x="18380" y="6289"/>
                    <a:pt x="18180" y="6088"/>
                  </a:cubicBezTo>
                  <a:cubicBezTo>
                    <a:pt x="18135" y="6058"/>
                    <a:pt x="18083" y="6042"/>
                    <a:pt x="18034" y="6042"/>
                  </a:cubicBezTo>
                  <a:close/>
                  <a:moveTo>
                    <a:pt x="11047" y="6621"/>
                  </a:moveTo>
                  <a:cubicBezTo>
                    <a:pt x="11013" y="6621"/>
                    <a:pt x="10977" y="6632"/>
                    <a:pt x="10942" y="6655"/>
                  </a:cubicBezTo>
                  <a:cubicBezTo>
                    <a:pt x="10675" y="6789"/>
                    <a:pt x="10441" y="6956"/>
                    <a:pt x="10208" y="7122"/>
                  </a:cubicBezTo>
                  <a:cubicBezTo>
                    <a:pt x="10108" y="7189"/>
                    <a:pt x="10108" y="7323"/>
                    <a:pt x="10174" y="7423"/>
                  </a:cubicBezTo>
                  <a:cubicBezTo>
                    <a:pt x="10208" y="7489"/>
                    <a:pt x="10275" y="7489"/>
                    <a:pt x="10341" y="7489"/>
                  </a:cubicBezTo>
                  <a:cubicBezTo>
                    <a:pt x="10375" y="7489"/>
                    <a:pt x="10441" y="7489"/>
                    <a:pt x="10475" y="7456"/>
                  </a:cubicBezTo>
                  <a:cubicBezTo>
                    <a:pt x="10675" y="7289"/>
                    <a:pt x="10908" y="7156"/>
                    <a:pt x="11142" y="7022"/>
                  </a:cubicBezTo>
                  <a:cubicBezTo>
                    <a:pt x="11242" y="6956"/>
                    <a:pt x="11275" y="6822"/>
                    <a:pt x="11209" y="6722"/>
                  </a:cubicBezTo>
                  <a:cubicBezTo>
                    <a:pt x="11165" y="6658"/>
                    <a:pt x="11108" y="6621"/>
                    <a:pt x="11047" y="6621"/>
                  </a:cubicBezTo>
                  <a:close/>
                  <a:moveTo>
                    <a:pt x="17859" y="7377"/>
                  </a:moveTo>
                  <a:cubicBezTo>
                    <a:pt x="17832" y="7377"/>
                    <a:pt x="17805" y="7381"/>
                    <a:pt x="17780" y="7389"/>
                  </a:cubicBezTo>
                  <a:cubicBezTo>
                    <a:pt x="17680" y="7423"/>
                    <a:pt x="17646" y="7556"/>
                    <a:pt x="17680" y="7656"/>
                  </a:cubicBezTo>
                  <a:cubicBezTo>
                    <a:pt x="17747" y="7856"/>
                    <a:pt x="17880" y="8056"/>
                    <a:pt x="17980" y="8257"/>
                  </a:cubicBezTo>
                  <a:cubicBezTo>
                    <a:pt x="18047" y="8323"/>
                    <a:pt x="18080" y="8357"/>
                    <a:pt x="18113" y="8423"/>
                  </a:cubicBezTo>
                  <a:cubicBezTo>
                    <a:pt x="18180" y="8490"/>
                    <a:pt x="18214" y="8490"/>
                    <a:pt x="18280" y="8490"/>
                  </a:cubicBezTo>
                  <a:cubicBezTo>
                    <a:pt x="18347" y="8490"/>
                    <a:pt x="18380" y="8490"/>
                    <a:pt x="18414" y="8457"/>
                  </a:cubicBezTo>
                  <a:cubicBezTo>
                    <a:pt x="18514" y="8390"/>
                    <a:pt x="18514" y="8257"/>
                    <a:pt x="18447" y="8157"/>
                  </a:cubicBezTo>
                  <a:cubicBezTo>
                    <a:pt x="18414" y="8123"/>
                    <a:pt x="18380" y="8056"/>
                    <a:pt x="18347" y="8023"/>
                  </a:cubicBezTo>
                  <a:cubicBezTo>
                    <a:pt x="18247" y="7856"/>
                    <a:pt x="18147" y="7690"/>
                    <a:pt x="18047" y="7489"/>
                  </a:cubicBezTo>
                  <a:cubicBezTo>
                    <a:pt x="18022" y="7414"/>
                    <a:pt x="17940" y="7377"/>
                    <a:pt x="17859" y="7377"/>
                  </a:cubicBezTo>
                  <a:close/>
                  <a:moveTo>
                    <a:pt x="9712" y="7639"/>
                  </a:moveTo>
                  <a:cubicBezTo>
                    <a:pt x="9657" y="7639"/>
                    <a:pt x="9607" y="7656"/>
                    <a:pt x="9574" y="7690"/>
                  </a:cubicBezTo>
                  <a:cubicBezTo>
                    <a:pt x="9341" y="7890"/>
                    <a:pt x="9174" y="8123"/>
                    <a:pt x="8974" y="8323"/>
                  </a:cubicBezTo>
                  <a:cubicBezTo>
                    <a:pt x="8907" y="8423"/>
                    <a:pt x="8940" y="8557"/>
                    <a:pt x="9040" y="8624"/>
                  </a:cubicBezTo>
                  <a:cubicBezTo>
                    <a:pt x="9074" y="8657"/>
                    <a:pt x="9107" y="8657"/>
                    <a:pt x="9140" y="8657"/>
                  </a:cubicBezTo>
                  <a:cubicBezTo>
                    <a:pt x="9207" y="8657"/>
                    <a:pt x="9274" y="8624"/>
                    <a:pt x="9307" y="8590"/>
                  </a:cubicBezTo>
                  <a:cubicBezTo>
                    <a:pt x="9474" y="8390"/>
                    <a:pt x="9674" y="8190"/>
                    <a:pt x="9841" y="7990"/>
                  </a:cubicBezTo>
                  <a:cubicBezTo>
                    <a:pt x="9941" y="7923"/>
                    <a:pt x="9941" y="7790"/>
                    <a:pt x="9874" y="7690"/>
                  </a:cubicBezTo>
                  <a:cubicBezTo>
                    <a:pt x="9824" y="7656"/>
                    <a:pt x="9766" y="7639"/>
                    <a:pt x="9712" y="7639"/>
                  </a:cubicBezTo>
                  <a:close/>
                  <a:moveTo>
                    <a:pt x="18903" y="7447"/>
                  </a:moveTo>
                  <a:cubicBezTo>
                    <a:pt x="18884" y="7447"/>
                    <a:pt x="18865" y="7450"/>
                    <a:pt x="18847" y="7456"/>
                  </a:cubicBezTo>
                  <a:cubicBezTo>
                    <a:pt x="18747" y="7489"/>
                    <a:pt x="18681" y="7589"/>
                    <a:pt x="18714" y="7690"/>
                  </a:cubicBezTo>
                  <a:cubicBezTo>
                    <a:pt x="18747" y="7856"/>
                    <a:pt x="18781" y="8023"/>
                    <a:pt x="18781" y="8157"/>
                  </a:cubicBezTo>
                  <a:cubicBezTo>
                    <a:pt x="18781" y="8290"/>
                    <a:pt x="18747" y="8357"/>
                    <a:pt x="18747" y="8390"/>
                  </a:cubicBezTo>
                  <a:cubicBezTo>
                    <a:pt x="18681" y="8490"/>
                    <a:pt x="18747" y="8624"/>
                    <a:pt x="18847" y="8657"/>
                  </a:cubicBezTo>
                  <a:cubicBezTo>
                    <a:pt x="18881" y="8657"/>
                    <a:pt x="18914" y="8690"/>
                    <a:pt x="18947" y="8690"/>
                  </a:cubicBezTo>
                  <a:cubicBezTo>
                    <a:pt x="19014" y="8690"/>
                    <a:pt x="19081" y="8624"/>
                    <a:pt x="19114" y="8557"/>
                  </a:cubicBezTo>
                  <a:cubicBezTo>
                    <a:pt x="19181" y="8457"/>
                    <a:pt x="19181" y="8323"/>
                    <a:pt x="19181" y="8157"/>
                  </a:cubicBezTo>
                  <a:cubicBezTo>
                    <a:pt x="19181" y="7990"/>
                    <a:pt x="19148" y="7790"/>
                    <a:pt x="19114" y="7589"/>
                  </a:cubicBezTo>
                  <a:cubicBezTo>
                    <a:pt x="19087" y="7507"/>
                    <a:pt x="18992" y="7447"/>
                    <a:pt x="18903" y="7447"/>
                  </a:cubicBezTo>
                  <a:close/>
                  <a:moveTo>
                    <a:pt x="8727" y="8945"/>
                  </a:moveTo>
                  <a:cubicBezTo>
                    <a:pt x="8644" y="8945"/>
                    <a:pt x="8557" y="8982"/>
                    <a:pt x="8507" y="9057"/>
                  </a:cubicBezTo>
                  <a:cubicBezTo>
                    <a:pt x="8373" y="9291"/>
                    <a:pt x="8240" y="9558"/>
                    <a:pt x="8173" y="9858"/>
                  </a:cubicBezTo>
                  <a:cubicBezTo>
                    <a:pt x="8106" y="9958"/>
                    <a:pt x="8173" y="10058"/>
                    <a:pt x="8273" y="10125"/>
                  </a:cubicBezTo>
                  <a:lnTo>
                    <a:pt x="8340" y="10125"/>
                  </a:lnTo>
                  <a:cubicBezTo>
                    <a:pt x="8440" y="10125"/>
                    <a:pt x="8507" y="10058"/>
                    <a:pt x="8540" y="9991"/>
                  </a:cubicBezTo>
                  <a:cubicBezTo>
                    <a:pt x="8640" y="9724"/>
                    <a:pt x="8740" y="9491"/>
                    <a:pt x="8874" y="9257"/>
                  </a:cubicBezTo>
                  <a:cubicBezTo>
                    <a:pt x="8940" y="9157"/>
                    <a:pt x="8907" y="9024"/>
                    <a:pt x="8807" y="8957"/>
                  </a:cubicBezTo>
                  <a:cubicBezTo>
                    <a:pt x="8782" y="8949"/>
                    <a:pt x="8755" y="8945"/>
                    <a:pt x="8727" y="8945"/>
                  </a:cubicBezTo>
                  <a:close/>
                  <a:moveTo>
                    <a:pt x="8119" y="10516"/>
                  </a:moveTo>
                  <a:cubicBezTo>
                    <a:pt x="8031" y="10516"/>
                    <a:pt x="7940" y="10581"/>
                    <a:pt x="7940" y="10692"/>
                  </a:cubicBezTo>
                  <a:cubicBezTo>
                    <a:pt x="7873" y="10959"/>
                    <a:pt x="7839" y="11259"/>
                    <a:pt x="7839" y="11526"/>
                  </a:cubicBezTo>
                  <a:cubicBezTo>
                    <a:pt x="7839" y="11659"/>
                    <a:pt x="7906" y="11759"/>
                    <a:pt x="8040" y="11759"/>
                  </a:cubicBezTo>
                  <a:cubicBezTo>
                    <a:pt x="8140" y="11759"/>
                    <a:pt x="8240" y="11659"/>
                    <a:pt x="8240" y="11559"/>
                  </a:cubicBezTo>
                  <a:cubicBezTo>
                    <a:pt x="8273" y="11292"/>
                    <a:pt x="8273" y="11025"/>
                    <a:pt x="8340" y="10758"/>
                  </a:cubicBezTo>
                  <a:cubicBezTo>
                    <a:pt x="8373" y="10658"/>
                    <a:pt x="8273" y="10525"/>
                    <a:pt x="8173" y="10525"/>
                  </a:cubicBezTo>
                  <a:cubicBezTo>
                    <a:pt x="8156" y="10519"/>
                    <a:pt x="8138" y="10516"/>
                    <a:pt x="8119" y="10516"/>
                  </a:cubicBezTo>
                  <a:close/>
                  <a:moveTo>
                    <a:pt x="8040" y="12159"/>
                  </a:moveTo>
                  <a:cubicBezTo>
                    <a:pt x="7906" y="12193"/>
                    <a:pt x="7839" y="12293"/>
                    <a:pt x="7839" y="12393"/>
                  </a:cubicBezTo>
                  <a:cubicBezTo>
                    <a:pt x="7873" y="12693"/>
                    <a:pt x="7906" y="12960"/>
                    <a:pt x="7973" y="13260"/>
                  </a:cubicBezTo>
                  <a:cubicBezTo>
                    <a:pt x="8006" y="13327"/>
                    <a:pt x="8073" y="13394"/>
                    <a:pt x="8173" y="13394"/>
                  </a:cubicBezTo>
                  <a:lnTo>
                    <a:pt x="8240" y="13394"/>
                  </a:lnTo>
                  <a:cubicBezTo>
                    <a:pt x="8340" y="13394"/>
                    <a:pt x="8407" y="13260"/>
                    <a:pt x="8373" y="13160"/>
                  </a:cubicBezTo>
                  <a:cubicBezTo>
                    <a:pt x="8340" y="12893"/>
                    <a:pt x="8273" y="12626"/>
                    <a:pt x="8273" y="12360"/>
                  </a:cubicBezTo>
                  <a:cubicBezTo>
                    <a:pt x="8240" y="12259"/>
                    <a:pt x="8173" y="12159"/>
                    <a:pt x="8040" y="12159"/>
                  </a:cubicBezTo>
                  <a:close/>
                  <a:moveTo>
                    <a:pt x="8395" y="13785"/>
                  </a:moveTo>
                  <a:cubicBezTo>
                    <a:pt x="8376" y="13785"/>
                    <a:pt x="8358" y="13788"/>
                    <a:pt x="8340" y="13794"/>
                  </a:cubicBezTo>
                  <a:cubicBezTo>
                    <a:pt x="8240" y="13861"/>
                    <a:pt x="8173" y="13961"/>
                    <a:pt x="8206" y="14061"/>
                  </a:cubicBezTo>
                  <a:cubicBezTo>
                    <a:pt x="8306" y="14328"/>
                    <a:pt x="8407" y="14594"/>
                    <a:pt x="8540" y="14861"/>
                  </a:cubicBezTo>
                  <a:cubicBezTo>
                    <a:pt x="8573" y="14928"/>
                    <a:pt x="8640" y="14995"/>
                    <a:pt x="8707" y="14995"/>
                  </a:cubicBezTo>
                  <a:cubicBezTo>
                    <a:pt x="8740" y="14995"/>
                    <a:pt x="8773" y="14995"/>
                    <a:pt x="8807" y="14961"/>
                  </a:cubicBezTo>
                  <a:cubicBezTo>
                    <a:pt x="8907" y="14928"/>
                    <a:pt x="8940" y="14795"/>
                    <a:pt x="8907" y="14695"/>
                  </a:cubicBezTo>
                  <a:cubicBezTo>
                    <a:pt x="8773" y="14461"/>
                    <a:pt x="8673" y="14194"/>
                    <a:pt x="8607" y="13927"/>
                  </a:cubicBezTo>
                  <a:cubicBezTo>
                    <a:pt x="8579" y="13845"/>
                    <a:pt x="8484" y="13785"/>
                    <a:pt x="8395" y="13785"/>
                  </a:cubicBezTo>
                  <a:close/>
                  <a:moveTo>
                    <a:pt x="8258" y="15220"/>
                  </a:moveTo>
                  <a:cubicBezTo>
                    <a:pt x="8241" y="15220"/>
                    <a:pt x="8224" y="15223"/>
                    <a:pt x="8206" y="15228"/>
                  </a:cubicBezTo>
                  <a:cubicBezTo>
                    <a:pt x="7906" y="15262"/>
                    <a:pt x="7639" y="15328"/>
                    <a:pt x="7372" y="15395"/>
                  </a:cubicBezTo>
                  <a:cubicBezTo>
                    <a:pt x="7239" y="15428"/>
                    <a:pt x="7172" y="15562"/>
                    <a:pt x="7206" y="15662"/>
                  </a:cubicBezTo>
                  <a:cubicBezTo>
                    <a:pt x="7239" y="15762"/>
                    <a:pt x="7339" y="15829"/>
                    <a:pt x="7406" y="15829"/>
                  </a:cubicBezTo>
                  <a:cubicBezTo>
                    <a:pt x="7439" y="15829"/>
                    <a:pt x="7439" y="15829"/>
                    <a:pt x="7473" y="15795"/>
                  </a:cubicBezTo>
                  <a:cubicBezTo>
                    <a:pt x="7739" y="15729"/>
                    <a:pt x="8006" y="15662"/>
                    <a:pt x="8273" y="15629"/>
                  </a:cubicBezTo>
                  <a:cubicBezTo>
                    <a:pt x="8373" y="15595"/>
                    <a:pt x="8440" y="15495"/>
                    <a:pt x="8440" y="15395"/>
                  </a:cubicBezTo>
                  <a:cubicBezTo>
                    <a:pt x="8412" y="15284"/>
                    <a:pt x="8339" y="15220"/>
                    <a:pt x="8258" y="15220"/>
                  </a:cubicBezTo>
                  <a:close/>
                  <a:moveTo>
                    <a:pt x="10707" y="15220"/>
                  </a:moveTo>
                  <a:cubicBezTo>
                    <a:pt x="10608" y="15220"/>
                    <a:pt x="10536" y="15279"/>
                    <a:pt x="10508" y="15362"/>
                  </a:cubicBezTo>
                  <a:cubicBezTo>
                    <a:pt x="10475" y="15495"/>
                    <a:pt x="10541" y="15595"/>
                    <a:pt x="10675" y="15629"/>
                  </a:cubicBezTo>
                  <a:cubicBezTo>
                    <a:pt x="10942" y="15695"/>
                    <a:pt x="11209" y="15795"/>
                    <a:pt x="11409" y="15895"/>
                  </a:cubicBezTo>
                  <a:cubicBezTo>
                    <a:pt x="11442" y="15895"/>
                    <a:pt x="11475" y="15929"/>
                    <a:pt x="11509" y="15929"/>
                  </a:cubicBezTo>
                  <a:cubicBezTo>
                    <a:pt x="11575" y="15929"/>
                    <a:pt x="11642" y="15862"/>
                    <a:pt x="11676" y="15795"/>
                  </a:cubicBezTo>
                  <a:cubicBezTo>
                    <a:pt x="11742" y="15695"/>
                    <a:pt x="11709" y="15562"/>
                    <a:pt x="11609" y="15528"/>
                  </a:cubicBezTo>
                  <a:cubicBezTo>
                    <a:pt x="11375" y="15395"/>
                    <a:pt x="11075" y="15295"/>
                    <a:pt x="10775" y="15228"/>
                  </a:cubicBezTo>
                  <a:cubicBezTo>
                    <a:pt x="10751" y="15222"/>
                    <a:pt x="10729" y="15220"/>
                    <a:pt x="10707" y="15220"/>
                  </a:cubicBezTo>
                  <a:close/>
                  <a:moveTo>
                    <a:pt x="9040" y="15095"/>
                  </a:moveTo>
                  <a:cubicBezTo>
                    <a:pt x="8940" y="15128"/>
                    <a:pt x="8840" y="15228"/>
                    <a:pt x="8840" y="15328"/>
                  </a:cubicBezTo>
                  <a:cubicBezTo>
                    <a:pt x="8840" y="15395"/>
                    <a:pt x="8874" y="15428"/>
                    <a:pt x="8907" y="15462"/>
                  </a:cubicBezTo>
                  <a:cubicBezTo>
                    <a:pt x="8907" y="15528"/>
                    <a:pt x="8907" y="15562"/>
                    <a:pt x="8940" y="15629"/>
                  </a:cubicBezTo>
                  <a:cubicBezTo>
                    <a:pt x="9107" y="15862"/>
                    <a:pt x="9274" y="16096"/>
                    <a:pt x="9441" y="16329"/>
                  </a:cubicBezTo>
                  <a:cubicBezTo>
                    <a:pt x="9474" y="16362"/>
                    <a:pt x="9541" y="16396"/>
                    <a:pt x="9607" y="16396"/>
                  </a:cubicBezTo>
                  <a:cubicBezTo>
                    <a:pt x="9641" y="16396"/>
                    <a:pt x="9707" y="16362"/>
                    <a:pt x="9741" y="16329"/>
                  </a:cubicBezTo>
                  <a:cubicBezTo>
                    <a:pt x="9841" y="16262"/>
                    <a:pt x="9841" y="16129"/>
                    <a:pt x="9774" y="16062"/>
                  </a:cubicBezTo>
                  <a:cubicBezTo>
                    <a:pt x="9641" y="15895"/>
                    <a:pt x="9507" y="15695"/>
                    <a:pt x="9374" y="15495"/>
                  </a:cubicBezTo>
                  <a:cubicBezTo>
                    <a:pt x="9541" y="15495"/>
                    <a:pt x="9707" y="15495"/>
                    <a:pt x="9874" y="15528"/>
                  </a:cubicBezTo>
                  <a:cubicBezTo>
                    <a:pt x="9974" y="15528"/>
                    <a:pt x="10074" y="15428"/>
                    <a:pt x="10108" y="15328"/>
                  </a:cubicBezTo>
                  <a:cubicBezTo>
                    <a:pt x="10108" y="15195"/>
                    <a:pt x="10008" y="15095"/>
                    <a:pt x="9908" y="15095"/>
                  </a:cubicBezTo>
                  <a:close/>
                  <a:moveTo>
                    <a:pt x="6642" y="15668"/>
                  </a:moveTo>
                  <a:cubicBezTo>
                    <a:pt x="6610" y="15668"/>
                    <a:pt x="6576" y="15677"/>
                    <a:pt x="6539" y="15695"/>
                  </a:cubicBezTo>
                  <a:cubicBezTo>
                    <a:pt x="6305" y="15795"/>
                    <a:pt x="6038" y="15895"/>
                    <a:pt x="5771" y="16029"/>
                  </a:cubicBezTo>
                  <a:cubicBezTo>
                    <a:pt x="5671" y="16096"/>
                    <a:pt x="5638" y="16196"/>
                    <a:pt x="5671" y="16329"/>
                  </a:cubicBezTo>
                  <a:cubicBezTo>
                    <a:pt x="5705" y="16396"/>
                    <a:pt x="5805" y="16429"/>
                    <a:pt x="5871" y="16429"/>
                  </a:cubicBezTo>
                  <a:cubicBezTo>
                    <a:pt x="5905" y="16429"/>
                    <a:pt x="5938" y="16429"/>
                    <a:pt x="5971" y="16396"/>
                  </a:cubicBezTo>
                  <a:cubicBezTo>
                    <a:pt x="6205" y="16296"/>
                    <a:pt x="6438" y="16162"/>
                    <a:pt x="6705" y="16062"/>
                  </a:cubicBezTo>
                  <a:cubicBezTo>
                    <a:pt x="6805" y="16029"/>
                    <a:pt x="6872" y="15895"/>
                    <a:pt x="6805" y="15795"/>
                  </a:cubicBezTo>
                  <a:cubicBezTo>
                    <a:pt x="6781" y="15723"/>
                    <a:pt x="6723" y="15668"/>
                    <a:pt x="6642" y="15668"/>
                  </a:cubicBezTo>
                  <a:close/>
                  <a:moveTo>
                    <a:pt x="12065" y="16087"/>
                  </a:moveTo>
                  <a:cubicBezTo>
                    <a:pt x="12046" y="16087"/>
                    <a:pt x="12027" y="16090"/>
                    <a:pt x="12009" y="16096"/>
                  </a:cubicBezTo>
                  <a:cubicBezTo>
                    <a:pt x="11876" y="16129"/>
                    <a:pt x="11842" y="16229"/>
                    <a:pt x="11842" y="16329"/>
                  </a:cubicBezTo>
                  <a:cubicBezTo>
                    <a:pt x="11876" y="16362"/>
                    <a:pt x="11876" y="16396"/>
                    <a:pt x="11876" y="16429"/>
                  </a:cubicBezTo>
                  <a:cubicBezTo>
                    <a:pt x="11876" y="16596"/>
                    <a:pt x="11709" y="16729"/>
                    <a:pt x="11609" y="16829"/>
                  </a:cubicBezTo>
                  <a:cubicBezTo>
                    <a:pt x="11509" y="16896"/>
                    <a:pt x="11509" y="17030"/>
                    <a:pt x="11575" y="17130"/>
                  </a:cubicBezTo>
                  <a:cubicBezTo>
                    <a:pt x="11609" y="17196"/>
                    <a:pt x="11676" y="17196"/>
                    <a:pt x="11742" y="17196"/>
                  </a:cubicBezTo>
                  <a:cubicBezTo>
                    <a:pt x="11776" y="17196"/>
                    <a:pt x="11809" y="17196"/>
                    <a:pt x="11876" y="17163"/>
                  </a:cubicBezTo>
                  <a:cubicBezTo>
                    <a:pt x="12209" y="16896"/>
                    <a:pt x="12276" y="16596"/>
                    <a:pt x="12276" y="16429"/>
                  </a:cubicBezTo>
                  <a:cubicBezTo>
                    <a:pt x="12276" y="16362"/>
                    <a:pt x="12276" y="16296"/>
                    <a:pt x="12243" y="16229"/>
                  </a:cubicBezTo>
                  <a:cubicBezTo>
                    <a:pt x="12243" y="16147"/>
                    <a:pt x="12152" y="16087"/>
                    <a:pt x="12065" y="16087"/>
                  </a:cubicBezTo>
                  <a:close/>
                  <a:moveTo>
                    <a:pt x="5150" y="16428"/>
                  </a:moveTo>
                  <a:cubicBezTo>
                    <a:pt x="5113" y="16428"/>
                    <a:pt x="5073" y="16439"/>
                    <a:pt x="5037" y="16462"/>
                  </a:cubicBezTo>
                  <a:cubicBezTo>
                    <a:pt x="4804" y="16596"/>
                    <a:pt x="4537" y="16763"/>
                    <a:pt x="4337" y="16929"/>
                  </a:cubicBezTo>
                  <a:cubicBezTo>
                    <a:pt x="4237" y="16996"/>
                    <a:pt x="4204" y="17130"/>
                    <a:pt x="4270" y="17230"/>
                  </a:cubicBezTo>
                  <a:cubicBezTo>
                    <a:pt x="4337" y="17263"/>
                    <a:pt x="4370" y="17296"/>
                    <a:pt x="4437" y="17296"/>
                  </a:cubicBezTo>
                  <a:cubicBezTo>
                    <a:pt x="4504" y="17296"/>
                    <a:pt x="4537" y="17296"/>
                    <a:pt x="4570" y="17263"/>
                  </a:cubicBezTo>
                  <a:cubicBezTo>
                    <a:pt x="4804" y="17096"/>
                    <a:pt x="5004" y="16929"/>
                    <a:pt x="5238" y="16796"/>
                  </a:cubicBezTo>
                  <a:cubicBezTo>
                    <a:pt x="5338" y="16729"/>
                    <a:pt x="5371" y="16629"/>
                    <a:pt x="5304" y="16529"/>
                  </a:cubicBezTo>
                  <a:cubicBezTo>
                    <a:pt x="5283" y="16465"/>
                    <a:pt x="5220" y="16428"/>
                    <a:pt x="5150" y="16428"/>
                  </a:cubicBezTo>
                  <a:close/>
                  <a:moveTo>
                    <a:pt x="10195" y="16549"/>
                  </a:moveTo>
                  <a:cubicBezTo>
                    <a:pt x="10135" y="16549"/>
                    <a:pt x="10078" y="16574"/>
                    <a:pt x="10041" y="16629"/>
                  </a:cubicBezTo>
                  <a:cubicBezTo>
                    <a:pt x="9974" y="16729"/>
                    <a:pt x="9974" y="16863"/>
                    <a:pt x="10074" y="16929"/>
                  </a:cubicBezTo>
                  <a:cubicBezTo>
                    <a:pt x="10341" y="17130"/>
                    <a:pt x="10641" y="17296"/>
                    <a:pt x="10875" y="17363"/>
                  </a:cubicBezTo>
                  <a:lnTo>
                    <a:pt x="10942" y="17363"/>
                  </a:lnTo>
                  <a:cubicBezTo>
                    <a:pt x="11042" y="17363"/>
                    <a:pt x="11108" y="17296"/>
                    <a:pt x="11142" y="17196"/>
                  </a:cubicBezTo>
                  <a:cubicBezTo>
                    <a:pt x="11175" y="17096"/>
                    <a:pt x="11108" y="16963"/>
                    <a:pt x="10975" y="16929"/>
                  </a:cubicBezTo>
                  <a:cubicBezTo>
                    <a:pt x="10775" y="16896"/>
                    <a:pt x="10575" y="16763"/>
                    <a:pt x="10341" y="16596"/>
                  </a:cubicBezTo>
                  <a:cubicBezTo>
                    <a:pt x="10296" y="16566"/>
                    <a:pt x="10245" y="16549"/>
                    <a:pt x="10195" y="16549"/>
                  </a:cubicBezTo>
                  <a:close/>
                  <a:moveTo>
                    <a:pt x="3807" y="17413"/>
                  </a:moveTo>
                  <a:cubicBezTo>
                    <a:pt x="3753" y="17413"/>
                    <a:pt x="3703" y="17430"/>
                    <a:pt x="3670" y="17463"/>
                  </a:cubicBezTo>
                  <a:cubicBezTo>
                    <a:pt x="3436" y="17630"/>
                    <a:pt x="3236" y="17830"/>
                    <a:pt x="3036" y="18030"/>
                  </a:cubicBezTo>
                  <a:cubicBezTo>
                    <a:pt x="2969" y="18130"/>
                    <a:pt x="2969" y="18230"/>
                    <a:pt x="3036" y="18330"/>
                  </a:cubicBezTo>
                  <a:cubicBezTo>
                    <a:pt x="3069" y="18364"/>
                    <a:pt x="3136" y="18397"/>
                    <a:pt x="3203" y="18397"/>
                  </a:cubicBezTo>
                  <a:cubicBezTo>
                    <a:pt x="3236" y="18397"/>
                    <a:pt x="3303" y="18364"/>
                    <a:pt x="3336" y="18330"/>
                  </a:cubicBezTo>
                  <a:cubicBezTo>
                    <a:pt x="3536" y="18130"/>
                    <a:pt x="3737" y="17930"/>
                    <a:pt x="3937" y="17763"/>
                  </a:cubicBezTo>
                  <a:cubicBezTo>
                    <a:pt x="4037" y="17697"/>
                    <a:pt x="4037" y="17563"/>
                    <a:pt x="3970" y="17463"/>
                  </a:cubicBezTo>
                  <a:cubicBezTo>
                    <a:pt x="3920" y="17430"/>
                    <a:pt x="3862" y="17413"/>
                    <a:pt x="3807" y="17413"/>
                  </a:cubicBezTo>
                  <a:close/>
                  <a:moveTo>
                    <a:pt x="2623" y="18584"/>
                  </a:moveTo>
                  <a:cubicBezTo>
                    <a:pt x="2563" y="18584"/>
                    <a:pt x="2506" y="18609"/>
                    <a:pt x="2469" y="18664"/>
                  </a:cubicBezTo>
                  <a:cubicBezTo>
                    <a:pt x="2402" y="18731"/>
                    <a:pt x="2336" y="18797"/>
                    <a:pt x="2269" y="18864"/>
                  </a:cubicBezTo>
                  <a:cubicBezTo>
                    <a:pt x="2169" y="18998"/>
                    <a:pt x="2035" y="19164"/>
                    <a:pt x="1935" y="19298"/>
                  </a:cubicBezTo>
                  <a:cubicBezTo>
                    <a:pt x="1869" y="19398"/>
                    <a:pt x="1869" y="19531"/>
                    <a:pt x="1969" y="19598"/>
                  </a:cubicBezTo>
                  <a:cubicBezTo>
                    <a:pt x="2002" y="19631"/>
                    <a:pt x="2035" y="19631"/>
                    <a:pt x="2102" y="19631"/>
                  </a:cubicBezTo>
                  <a:cubicBezTo>
                    <a:pt x="2169" y="19631"/>
                    <a:pt x="2202" y="19631"/>
                    <a:pt x="2269" y="19565"/>
                  </a:cubicBezTo>
                  <a:cubicBezTo>
                    <a:pt x="2369" y="19431"/>
                    <a:pt x="2469" y="19264"/>
                    <a:pt x="2602" y="19131"/>
                  </a:cubicBezTo>
                  <a:cubicBezTo>
                    <a:pt x="2669" y="19064"/>
                    <a:pt x="2702" y="18998"/>
                    <a:pt x="2769" y="18931"/>
                  </a:cubicBezTo>
                  <a:cubicBezTo>
                    <a:pt x="2836" y="18831"/>
                    <a:pt x="2836" y="18697"/>
                    <a:pt x="2769" y="18631"/>
                  </a:cubicBezTo>
                  <a:cubicBezTo>
                    <a:pt x="2724" y="18601"/>
                    <a:pt x="2672" y="18584"/>
                    <a:pt x="2623" y="18584"/>
                  </a:cubicBezTo>
                  <a:close/>
                  <a:moveTo>
                    <a:pt x="1617" y="19912"/>
                  </a:moveTo>
                  <a:cubicBezTo>
                    <a:pt x="1546" y="19912"/>
                    <a:pt x="1477" y="19935"/>
                    <a:pt x="1435" y="19998"/>
                  </a:cubicBezTo>
                  <a:cubicBezTo>
                    <a:pt x="1268" y="20232"/>
                    <a:pt x="1135" y="20499"/>
                    <a:pt x="1001" y="20732"/>
                  </a:cubicBezTo>
                  <a:cubicBezTo>
                    <a:pt x="968" y="20832"/>
                    <a:pt x="1001" y="20966"/>
                    <a:pt x="1101" y="21032"/>
                  </a:cubicBezTo>
                  <a:cubicBezTo>
                    <a:pt x="1135" y="21032"/>
                    <a:pt x="1168" y="21066"/>
                    <a:pt x="1201" y="21066"/>
                  </a:cubicBezTo>
                  <a:cubicBezTo>
                    <a:pt x="1268" y="21066"/>
                    <a:pt x="1335" y="20999"/>
                    <a:pt x="1368" y="20932"/>
                  </a:cubicBezTo>
                  <a:cubicBezTo>
                    <a:pt x="1502" y="20699"/>
                    <a:pt x="1635" y="20465"/>
                    <a:pt x="1802" y="20232"/>
                  </a:cubicBezTo>
                  <a:cubicBezTo>
                    <a:pt x="1835" y="20132"/>
                    <a:pt x="1835" y="19998"/>
                    <a:pt x="1735" y="19932"/>
                  </a:cubicBezTo>
                  <a:cubicBezTo>
                    <a:pt x="1698" y="19919"/>
                    <a:pt x="1657" y="19912"/>
                    <a:pt x="1617" y="19912"/>
                  </a:cubicBezTo>
                  <a:close/>
                  <a:moveTo>
                    <a:pt x="846" y="21387"/>
                  </a:moveTo>
                  <a:cubicBezTo>
                    <a:pt x="758" y="21387"/>
                    <a:pt x="693" y="21431"/>
                    <a:pt x="668" y="21533"/>
                  </a:cubicBezTo>
                  <a:cubicBezTo>
                    <a:pt x="534" y="21766"/>
                    <a:pt x="434" y="22066"/>
                    <a:pt x="367" y="22333"/>
                  </a:cubicBezTo>
                  <a:cubicBezTo>
                    <a:pt x="334" y="22433"/>
                    <a:pt x="401" y="22533"/>
                    <a:pt x="501" y="22567"/>
                  </a:cubicBezTo>
                  <a:cubicBezTo>
                    <a:pt x="534" y="22600"/>
                    <a:pt x="534" y="22600"/>
                    <a:pt x="568" y="22600"/>
                  </a:cubicBezTo>
                  <a:cubicBezTo>
                    <a:pt x="668" y="22600"/>
                    <a:pt x="734" y="22533"/>
                    <a:pt x="768" y="22433"/>
                  </a:cubicBezTo>
                  <a:cubicBezTo>
                    <a:pt x="834" y="22200"/>
                    <a:pt x="935" y="21933"/>
                    <a:pt x="1035" y="21666"/>
                  </a:cubicBezTo>
                  <a:cubicBezTo>
                    <a:pt x="1068" y="21566"/>
                    <a:pt x="1035" y="21433"/>
                    <a:pt x="935" y="21399"/>
                  </a:cubicBezTo>
                  <a:cubicBezTo>
                    <a:pt x="903" y="21391"/>
                    <a:pt x="873" y="21387"/>
                    <a:pt x="846" y="21387"/>
                  </a:cubicBezTo>
                  <a:close/>
                  <a:moveTo>
                    <a:pt x="350" y="22992"/>
                  </a:moveTo>
                  <a:cubicBezTo>
                    <a:pt x="268" y="22992"/>
                    <a:pt x="195" y="23057"/>
                    <a:pt x="167" y="23167"/>
                  </a:cubicBezTo>
                  <a:cubicBezTo>
                    <a:pt x="101" y="23434"/>
                    <a:pt x="67" y="23701"/>
                    <a:pt x="34" y="24001"/>
                  </a:cubicBezTo>
                  <a:cubicBezTo>
                    <a:pt x="34" y="24101"/>
                    <a:pt x="134" y="24201"/>
                    <a:pt x="234" y="24235"/>
                  </a:cubicBezTo>
                  <a:lnTo>
                    <a:pt x="267" y="24235"/>
                  </a:lnTo>
                  <a:cubicBezTo>
                    <a:pt x="367" y="24235"/>
                    <a:pt x="434" y="24135"/>
                    <a:pt x="468" y="24035"/>
                  </a:cubicBezTo>
                  <a:cubicBezTo>
                    <a:pt x="468" y="23768"/>
                    <a:pt x="534" y="23501"/>
                    <a:pt x="568" y="23234"/>
                  </a:cubicBezTo>
                  <a:cubicBezTo>
                    <a:pt x="601" y="23134"/>
                    <a:pt x="534" y="23000"/>
                    <a:pt x="401" y="23000"/>
                  </a:cubicBezTo>
                  <a:cubicBezTo>
                    <a:pt x="384" y="22995"/>
                    <a:pt x="366" y="22992"/>
                    <a:pt x="350" y="22992"/>
                  </a:cubicBezTo>
                  <a:close/>
                  <a:moveTo>
                    <a:pt x="201" y="24635"/>
                  </a:moveTo>
                  <a:cubicBezTo>
                    <a:pt x="101" y="24635"/>
                    <a:pt x="1" y="24735"/>
                    <a:pt x="1" y="24868"/>
                  </a:cubicBezTo>
                  <a:cubicBezTo>
                    <a:pt x="1" y="25135"/>
                    <a:pt x="34" y="25436"/>
                    <a:pt x="67" y="25702"/>
                  </a:cubicBezTo>
                  <a:cubicBezTo>
                    <a:pt x="67" y="25802"/>
                    <a:pt x="167" y="25903"/>
                    <a:pt x="267" y="25903"/>
                  </a:cubicBezTo>
                  <a:lnTo>
                    <a:pt x="301" y="25903"/>
                  </a:lnTo>
                  <a:cubicBezTo>
                    <a:pt x="401" y="25869"/>
                    <a:pt x="468" y="25769"/>
                    <a:pt x="468" y="25669"/>
                  </a:cubicBezTo>
                  <a:cubicBezTo>
                    <a:pt x="434" y="25402"/>
                    <a:pt x="434" y="25102"/>
                    <a:pt x="434" y="24835"/>
                  </a:cubicBezTo>
                  <a:cubicBezTo>
                    <a:pt x="434" y="24735"/>
                    <a:pt x="334" y="24635"/>
                    <a:pt x="201" y="24635"/>
                  </a:cubicBezTo>
                  <a:close/>
                  <a:moveTo>
                    <a:pt x="400" y="26294"/>
                  </a:moveTo>
                  <a:cubicBezTo>
                    <a:pt x="379" y="26294"/>
                    <a:pt x="357" y="26297"/>
                    <a:pt x="334" y="26303"/>
                  </a:cubicBezTo>
                  <a:cubicBezTo>
                    <a:pt x="234" y="26336"/>
                    <a:pt x="167" y="26436"/>
                    <a:pt x="201" y="26536"/>
                  </a:cubicBezTo>
                  <a:cubicBezTo>
                    <a:pt x="234" y="26837"/>
                    <a:pt x="301" y="27103"/>
                    <a:pt x="401" y="27370"/>
                  </a:cubicBezTo>
                  <a:cubicBezTo>
                    <a:pt x="434" y="27470"/>
                    <a:pt x="501" y="27537"/>
                    <a:pt x="601" y="27537"/>
                  </a:cubicBezTo>
                  <a:cubicBezTo>
                    <a:pt x="601" y="27537"/>
                    <a:pt x="634" y="27537"/>
                    <a:pt x="668" y="27504"/>
                  </a:cubicBezTo>
                  <a:cubicBezTo>
                    <a:pt x="768" y="27470"/>
                    <a:pt x="834" y="27370"/>
                    <a:pt x="801" y="27270"/>
                  </a:cubicBezTo>
                  <a:cubicBezTo>
                    <a:pt x="701" y="27003"/>
                    <a:pt x="634" y="26736"/>
                    <a:pt x="601" y="26470"/>
                  </a:cubicBezTo>
                  <a:cubicBezTo>
                    <a:pt x="573" y="26359"/>
                    <a:pt x="500" y="26294"/>
                    <a:pt x="400" y="26294"/>
                  </a:cubicBezTo>
                  <a:close/>
                  <a:moveTo>
                    <a:pt x="876" y="27892"/>
                  </a:moveTo>
                  <a:cubicBezTo>
                    <a:pt x="850" y="27892"/>
                    <a:pt x="825" y="27896"/>
                    <a:pt x="801" y="27904"/>
                  </a:cubicBezTo>
                  <a:cubicBezTo>
                    <a:pt x="701" y="27937"/>
                    <a:pt x="634" y="28071"/>
                    <a:pt x="668" y="28171"/>
                  </a:cubicBezTo>
                  <a:cubicBezTo>
                    <a:pt x="801" y="28438"/>
                    <a:pt x="901" y="28705"/>
                    <a:pt x="1035" y="28971"/>
                  </a:cubicBezTo>
                  <a:cubicBezTo>
                    <a:pt x="1068" y="29038"/>
                    <a:pt x="1135" y="29071"/>
                    <a:pt x="1235" y="29071"/>
                  </a:cubicBezTo>
                  <a:cubicBezTo>
                    <a:pt x="1235" y="29071"/>
                    <a:pt x="1268" y="29071"/>
                    <a:pt x="1301" y="29038"/>
                  </a:cubicBezTo>
                  <a:cubicBezTo>
                    <a:pt x="1402" y="29005"/>
                    <a:pt x="1468" y="28871"/>
                    <a:pt x="1402" y="28771"/>
                  </a:cubicBezTo>
                  <a:cubicBezTo>
                    <a:pt x="1268" y="28538"/>
                    <a:pt x="1168" y="28271"/>
                    <a:pt x="1068" y="28037"/>
                  </a:cubicBezTo>
                  <a:cubicBezTo>
                    <a:pt x="1042" y="27935"/>
                    <a:pt x="959" y="27892"/>
                    <a:pt x="876" y="27892"/>
                  </a:cubicBezTo>
                  <a:close/>
                  <a:moveTo>
                    <a:pt x="1625" y="29370"/>
                  </a:moveTo>
                  <a:cubicBezTo>
                    <a:pt x="1591" y="29370"/>
                    <a:pt x="1559" y="29381"/>
                    <a:pt x="1535" y="29405"/>
                  </a:cubicBezTo>
                  <a:cubicBezTo>
                    <a:pt x="1435" y="29472"/>
                    <a:pt x="1402" y="29605"/>
                    <a:pt x="1468" y="29705"/>
                  </a:cubicBezTo>
                  <a:cubicBezTo>
                    <a:pt x="1602" y="29939"/>
                    <a:pt x="1768" y="30172"/>
                    <a:pt x="1935" y="30406"/>
                  </a:cubicBezTo>
                  <a:cubicBezTo>
                    <a:pt x="2002" y="30439"/>
                    <a:pt x="2035" y="30472"/>
                    <a:pt x="2102" y="30472"/>
                  </a:cubicBezTo>
                  <a:cubicBezTo>
                    <a:pt x="2169" y="30472"/>
                    <a:pt x="2202" y="30472"/>
                    <a:pt x="2235" y="30439"/>
                  </a:cubicBezTo>
                  <a:cubicBezTo>
                    <a:pt x="2336" y="30372"/>
                    <a:pt x="2336" y="30239"/>
                    <a:pt x="2269" y="30139"/>
                  </a:cubicBezTo>
                  <a:cubicBezTo>
                    <a:pt x="2102" y="29939"/>
                    <a:pt x="1969" y="29705"/>
                    <a:pt x="1802" y="29472"/>
                  </a:cubicBezTo>
                  <a:cubicBezTo>
                    <a:pt x="1759" y="29407"/>
                    <a:pt x="1688" y="29370"/>
                    <a:pt x="1625" y="29370"/>
                  </a:cubicBezTo>
                  <a:close/>
                  <a:moveTo>
                    <a:pt x="2665" y="30689"/>
                  </a:moveTo>
                  <a:cubicBezTo>
                    <a:pt x="2611" y="30689"/>
                    <a:pt x="2552" y="30706"/>
                    <a:pt x="2502" y="30739"/>
                  </a:cubicBezTo>
                  <a:cubicBezTo>
                    <a:pt x="2436" y="30839"/>
                    <a:pt x="2436" y="30973"/>
                    <a:pt x="2536" y="31040"/>
                  </a:cubicBezTo>
                  <a:cubicBezTo>
                    <a:pt x="2736" y="31273"/>
                    <a:pt x="2969" y="31440"/>
                    <a:pt x="3203" y="31607"/>
                  </a:cubicBezTo>
                  <a:cubicBezTo>
                    <a:pt x="3236" y="31607"/>
                    <a:pt x="3270" y="31640"/>
                    <a:pt x="3303" y="31640"/>
                  </a:cubicBezTo>
                  <a:cubicBezTo>
                    <a:pt x="3370" y="31640"/>
                    <a:pt x="3436" y="31607"/>
                    <a:pt x="3470" y="31540"/>
                  </a:cubicBezTo>
                  <a:cubicBezTo>
                    <a:pt x="3536" y="31440"/>
                    <a:pt x="3536" y="31306"/>
                    <a:pt x="3436" y="31240"/>
                  </a:cubicBezTo>
                  <a:cubicBezTo>
                    <a:pt x="3236" y="31106"/>
                    <a:pt x="3036" y="30939"/>
                    <a:pt x="2803" y="30739"/>
                  </a:cubicBezTo>
                  <a:cubicBezTo>
                    <a:pt x="2769" y="30706"/>
                    <a:pt x="2719" y="30689"/>
                    <a:pt x="2665" y="30689"/>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4" name="Google Shape;3234;p32"/>
          <p:cNvGrpSpPr/>
          <p:nvPr/>
        </p:nvGrpSpPr>
        <p:grpSpPr>
          <a:xfrm>
            <a:off x="6032375" y="3609225"/>
            <a:ext cx="919000" cy="274700"/>
            <a:chOff x="3610700" y="3614675"/>
            <a:chExt cx="919000" cy="274700"/>
          </a:xfrm>
        </p:grpSpPr>
        <p:sp>
          <p:nvSpPr>
            <p:cNvPr id="3235" name="Google Shape;3235;p32"/>
            <p:cNvSpPr/>
            <p:nvPr/>
          </p:nvSpPr>
          <p:spPr>
            <a:xfrm>
              <a:off x="3613525" y="3703350"/>
              <a:ext cx="157725" cy="113300"/>
            </a:xfrm>
            <a:custGeom>
              <a:avLst/>
              <a:gdLst/>
              <a:ahLst/>
              <a:cxnLst/>
              <a:rect l="l" t="t" r="r" b="b"/>
              <a:pathLst>
                <a:path w="6309" h="4532" extrusionOk="0">
                  <a:moveTo>
                    <a:pt x="1774" y="0"/>
                  </a:moveTo>
                  <a:cubicBezTo>
                    <a:pt x="1065" y="0"/>
                    <a:pt x="346" y="250"/>
                    <a:pt x="187" y="1203"/>
                  </a:cubicBezTo>
                  <a:cubicBezTo>
                    <a:pt x="0" y="2309"/>
                    <a:pt x="992" y="2551"/>
                    <a:pt x="1898" y="2551"/>
                  </a:cubicBezTo>
                  <a:cubicBezTo>
                    <a:pt x="2603" y="2551"/>
                    <a:pt x="3256" y="2404"/>
                    <a:pt x="3256" y="2404"/>
                  </a:cubicBezTo>
                  <a:lnTo>
                    <a:pt x="3256" y="2404"/>
                  </a:lnTo>
                  <a:cubicBezTo>
                    <a:pt x="3256" y="2404"/>
                    <a:pt x="2456" y="3671"/>
                    <a:pt x="3223" y="4405"/>
                  </a:cubicBezTo>
                  <a:cubicBezTo>
                    <a:pt x="3321" y="4491"/>
                    <a:pt x="3448" y="4531"/>
                    <a:pt x="3588" y="4531"/>
                  </a:cubicBezTo>
                  <a:cubicBezTo>
                    <a:pt x="4594" y="4531"/>
                    <a:pt x="6308" y="2468"/>
                    <a:pt x="3323" y="302"/>
                  </a:cubicBezTo>
                  <a:cubicBezTo>
                    <a:pt x="3323" y="302"/>
                    <a:pt x="2554" y="0"/>
                    <a:pt x="17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32"/>
            <p:cNvSpPr/>
            <p:nvPr/>
          </p:nvSpPr>
          <p:spPr>
            <a:xfrm>
              <a:off x="3680750" y="3624775"/>
              <a:ext cx="135325" cy="123075"/>
            </a:xfrm>
            <a:custGeom>
              <a:avLst/>
              <a:gdLst/>
              <a:ahLst/>
              <a:cxnLst/>
              <a:rect l="l" t="t" r="r" b="b"/>
              <a:pathLst>
                <a:path w="5413" h="4923" extrusionOk="0">
                  <a:moveTo>
                    <a:pt x="2169" y="1"/>
                  </a:moveTo>
                  <a:cubicBezTo>
                    <a:pt x="2116" y="1"/>
                    <a:pt x="2060" y="4"/>
                    <a:pt x="2002" y="9"/>
                  </a:cubicBezTo>
                  <a:cubicBezTo>
                    <a:pt x="0" y="210"/>
                    <a:pt x="901" y="3078"/>
                    <a:pt x="901" y="3078"/>
                  </a:cubicBezTo>
                  <a:cubicBezTo>
                    <a:pt x="1767" y="4461"/>
                    <a:pt x="2678" y="4923"/>
                    <a:pt x="3430" y="4923"/>
                  </a:cubicBezTo>
                  <a:cubicBezTo>
                    <a:pt x="4620" y="4923"/>
                    <a:pt x="5413" y="3769"/>
                    <a:pt x="5004" y="3278"/>
                  </a:cubicBezTo>
                  <a:cubicBezTo>
                    <a:pt x="4755" y="2967"/>
                    <a:pt x="4413" y="2870"/>
                    <a:pt x="4082" y="2870"/>
                  </a:cubicBezTo>
                  <a:cubicBezTo>
                    <a:pt x="3527" y="2870"/>
                    <a:pt x="3002" y="3145"/>
                    <a:pt x="3002" y="3145"/>
                  </a:cubicBezTo>
                  <a:cubicBezTo>
                    <a:pt x="3002" y="3145"/>
                    <a:pt x="3946" y="1"/>
                    <a:pt x="2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32"/>
            <p:cNvSpPr/>
            <p:nvPr/>
          </p:nvSpPr>
          <p:spPr>
            <a:xfrm>
              <a:off x="3610700" y="3666875"/>
              <a:ext cx="75900" cy="29025"/>
            </a:xfrm>
            <a:custGeom>
              <a:avLst/>
              <a:gdLst/>
              <a:ahLst/>
              <a:cxnLst/>
              <a:rect l="l" t="t" r="r" b="b"/>
              <a:pathLst>
                <a:path w="3036" h="1161" extrusionOk="0">
                  <a:moveTo>
                    <a:pt x="1455" y="1"/>
                  </a:moveTo>
                  <a:cubicBezTo>
                    <a:pt x="946" y="1"/>
                    <a:pt x="452" y="167"/>
                    <a:pt x="134" y="327"/>
                  </a:cubicBezTo>
                  <a:cubicBezTo>
                    <a:pt x="34" y="394"/>
                    <a:pt x="0" y="527"/>
                    <a:pt x="67" y="627"/>
                  </a:cubicBezTo>
                  <a:cubicBezTo>
                    <a:pt x="110" y="692"/>
                    <a:pt x="167" y="728"/>
                    <a:pt x="229" y="728"/>
                  </a:cubicBezTo>
                  <a:cubicBezTo>
                    <a:pt x="263" y="728"/>
                    <a:pt x="298" y="717"/>
                    <a:pt x="334" y="694"/>
                  </a:cubicBezTo>
                  <a:cubicBezTo>
                    <a:pt x="372" y="675"/>
                    <a:pt x="885" y="402"/>
                    <a:pt x="1447" y="402"/>
                  </a:cubicBezTo>
                  <a:cubicBezTo>
                    <a:pt x="1862" y="402"/>
                    <a:pt x="2305" y="551"/>
                    <a:pt x="2602" y="1061"/>
                  </a:cubicBezTo>
                  <a:cubicBezTo>
                    <a:pt x="2669" y="1127"/>
                    <a:pt x="2736" y="1161"/>
                    <a:pt x="2802" y="1161"/>
                  </a:cubicBezTo>
                  <a:cubicBezTo>
                    <a:pt x="2836" y="1161"/>
                    <a:pt x="2869" y="1161"/>
                    <a:pt x="2902" y="1127"/>
                  </a:cubicBezTo>
                  <a:cubicBezTo>
                    <a:pt x="3002" y="1061"/>
                    <a:pt x="3036" y="927"/>
                    <a:pt x="2969" y="827"/>
                  </a:cubicBezTo>
                  <a:cubicBezTo>
                    <a:pt x="2586" y="200"/>
                    <a:pt x="2011" y="1"/>
                    <a:pt x="145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32"/>
            <p:cNvSpPr/>
            <p:nvPr/>
          </p:nvSpPr>
          <p:spPr>
            <a:xfrm>
              <a:off x="3665725" y="3614675"/>
              <a:ext cx="29225" cy="72050"/>
            </a:xfrm>
            <a:custGeom>
              <a:avLst/>
              <a:gdLst/>
              <a:ahLst/>
              <a:cxnLst/>
              <a:rect l="l" t="t" r="r" b="b"/>
              <a:pathLst>
                <a:path w="1169" h="2882" extrusionOk="0">
                  <a:moveTo>
                    <a:pt x="754" y="0"/>
                  </a:moveTo>
                  <a:cubicBezTo>
                    <a:pt x="724" y="0"/>
                    <a:pt x="695" y="4"/>
                    <a:pt x="668" y="13"/>
                  </a:cubicBezTo>
                  <a:cubicBezTo>
                    <a:pt x="635" y="46"/>
                    <a:pt x="234" y="280"/>
                    <a:pt x="134" y="847"/>
                  </a:cubicBezTo>
                  <a:cubicBezTo>
                    <a:pt x="1" y="1414"/>
                    <a:pt x="234" y="2081"/>
                    <a:pt x="768" y="2815"/>
                  </a:cubicBezTo>
                  <a:cubicBezTo>
                    <a:pt x="801" y="2848"/>
                    <a:pt x="868" y="2882"/>
                    <a:pt x="935" y="2882"/>
                  </a:cubicBezTo>
                  <a:cubicBezTo>
                    <a:pt x="968" y="2882"/>
                    <a:pt x="1002" y="2882"/>
                    <a:pt x="1035" y="2848"/>
                  </a:cubicBezTo>
                  <a:cubicBezTo>
                    <a:pt x="1135" y="2782"/>
                    <a:pt x="1168" y="2648"/>
                    <a:pt x="1102" y="2548"/>
                  </a:cubicBezTo>
                  <a:cubicBezTo>
                    <a:pt x="635" y="1948"/>
                    <a:pt x="434" y="1381"/>
                    <a:pt x="535" y="947"/>
                  </a:cubicBezTo>
                  <a:cubicBezTo>
                    <a:pt x="601" y="547"/>
                    <a:pt x="868" y="380"/>
                    <a:pt x="868" y="380"/>
                  </a:cubicBezTo>
                  <a:cubicBezTo>
                    <a:pt x="968" y="313"/>
                    <a:pt x="1002" y="180"/>
                    <a:pt x="968" y="80"/>
                  </a:cubicBezTo>
                  <a:cubicBezTo>
                    <a:pt x="919" y="31"/>
                    <a:pt x="835" y="0"/>
                    <a:pt x="75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32"/>
            <p:cNvSpPr/>
            <p:nvPr/>
          </p:nvSpPr>
          <p:spPr>
            <a:xfrm>
              <a:off x="3803325" y="3701400"/>
              <a:ext cx="726375" cy="187975"/>
            </a:xfrm>
            <a:custGeom>
              <a:avLst/>
              <a:gdLst/>
              <a:ahLst/>
              <a:cxnLst/>
              <a:rect l="l" t="t" r="r" b="b"/>
              <a:pathLst>
                <a:path w="29055" h="7519" extrusionOk="0">
                  <a:moveTo>
                    <a:pt x="28276" y="0"/>
                  </a:moveTo>
                  <a:cubicBezTo>
                    <a:pt x="28228" y="0"/>
                    <a:pt x="28184" y="17"/>
                    <a:pt x="28154" y="47"/>
                  </a:cubicBezTo>
                  <a:cubicBezTo>
                    <a:pt x="28054" y="147"/>
                    <a:pt x="28054" y="280"/>
                    <a:pt x="28154" y="347"/>
                  </a:cubicBezTo>
                  <a:cubicBezTo>
                    <a:pt x="28288" y="514"/>
                    <a:pt x="28421" y="747"/>
                    <a:pt x="28488" y="981"/>
                  </a:cubicBezTo>
                  <a:cubicBezTo>
                    <a:pt x="28521" y="1081"/>
                    <a:pt x="28621" y="1147"/>
                    <a:pt x="28688" y="1147"/>
                  </a:cubicBezTo>
                  <a:cubicBezTo>
                    <a:pt x="28721" y="1147"/>
                    <a:pt x="28755" y="1114"/>
                    <a:pt x="28755" y="1114"/>
                  </a:cubicBezTo>
                  <a:cubicBezTo>
                    <a:pt x="28888" y="1081"/>
                    <a:pt x="28921" y="981"/>
                    <a:pt x="28888" y="847"/>
                  </a:cubicBezTo>
                  <a:cubicBezTo>
                    <a:pt x="28788" y="547"/>
                    <a:pt x="28655" y="280"/>
                    <a:pt x="28454" y="80"/>
                  </a:cubicBezTo>
                  <a:cubicBezTo>
                    <a:pt x="28399" y="25"/>
                    <a:pt x="28334" y="0"/>
                    <a:pt x="28276" y="0"/>
                  </a:cubicBezTo>
                  <a:close/>
                  <a:moveTo>
                    <a:pt x="28821" y="1548"/>
                  </a:moveTo>
                  <a:cubicBezTo>
                    <a:pt x="28721" y="1548"/>
                    <a:pt x="28621" y="1648"/>
                    <a:pt x="28621" y="1748"/>
                  </a:cubicBezTo>
                  <a:lnTo>
                    <a:pt x="28621" y="1815"/>
                  </a:lnTo>
                  <a:cubicBezTo>
                    <a:pt x="28621" y="2048"/>
                    <a:pt x="28588" y="2282"/>
                    <a:pt x="28555" y="2548"/>
                  </a:cubicBezTo>
                  <a:cubicBezTo>
                    <a:pt x="28521" y="2648"/>
                    <a:pt x="28621" y="2749"/>
                    <a:pt x="28721" y="2782"/>
                  </a:cubicBezTo>
                  <a:lnTo>
                    <a:pt x="28755" y="2782"/>
                  </a:lnTo>
                  <a:cubicBezTo>
                    <a:pt x="28855" y="2782"/>
                    <a:pt x="28955" y="2715"/>
                    <a:pt x="28955" y="2615"/>
                  </a:cubicBezTo>
                  <a:cubicBezTo>
                    <a:pt x="29022" y="2348"/>
                    <a:pt x="29055" y="2081"/>
                    <a:pt x="29055" y="1815"/>
                  </a:cubicBezTo>
                  <a:lnTo>
                    <a:pt x="29022" y="1748"/>
                  </a:lnTo>
                  <a:cubicBezTo>
                    <a:pt x="29022" y="1614"/>
                    <a:pt x="28921" y="1548"/>
                    <a:pt x="28821" y="1548"/>
                  </a:cubicBezTo>
                  <a:close/>
                  <a:moveTo>
                    <a:pt x="9220" y="2412"/>
                  </a:moveTo>
                  <a:cubicBezTo>
                    <a:pt x="9184" y="2412"/>
                    <a:pt x="9146" y="2423"/>
                    <a:pt x="9107" y="2448"/>
                  </a:cubicBezTo>
                  <a:cubicBezTo>
                    <a:pt x="8874" y="2582"/>
                    <a:pt x="8674" y="2882"/>
                    <a:pt x="8607" y="3282"/>
                  </a:cubicBezTo>
                  <a:cubicBezTo>
                    <a:pt x="8574" y="3382"/>
                    <a:pt x="8640" y="3482"/>
                    <a:pt x="8774" y="3516"/>
                  </a:cubicBezTo>
                  <a:lnTo>
                    <a:pt x="8807" y="3516"/>
                  </a:lnTo>
                  <a:cubicBezTo>
                    <a:pt x="8907" y="3516"/>
                    <a:pt x="8974" y="3449"/>
                    <a:pt x="9007" y="3349"/>
                  </a:cubicBezTo>
                  <a:cubicBezTo>
                    <a:pt x="9074" y="3082"/>
                    <a:pt x="9174" y="2882"/>
                    <a:pt x="9341" y="2782"/>
                  </a:cubicBezTo>
                  <a:cubicBezTo>
                    <a:pt x="9441" y="2715"/>
                    <a:pt x="9441" y="2582"/>
                    <a:pt x="9374" y="2482"/>
                  </a:cubicBezTo>
                  <a:cubicBezTo>
                    <a:pt x="9333" y="2440"/>
                    <a:pt x="9279" y="2412"/>
                    <a:pt x="9220" y="2412"/>
                  </a:cubicBezTo>
                  <a:close/>
                  <a:moveTo>
                    <a:pt x="18558" y="2840"/>
                  </a:moveTo>
                  <a:cubicBezTo>
                    <a:pt x="18470" y="2840"/>
                    <a:pt x="18375" y="2900"/>
                    <a:pt x="18347" y="2982"/>
                  </a:cubicBezTo>
                  <a:cubicBezTo>
                    <a:pt x="18314" y="3082"/>
                    <a:pt x="18381" y="3216"/>
                    <a:pt x="18481" y="3249"/>
                  </a:cubicBezTo>
                  <a:cubicBezTo>
                    <a:pt x="18681" y="3316"/>
                    <a:pt x="18714" y="3516"/>
                    <a:pt x="18714" y="3716"/>
                  </a:cubicBezTo>
                  <a:lnTo>
                    <a:pt x="19148" y="3716"/>
                  </a:lnTo>
                  <a:cubicBezTo>
                    <a:pt x="19148" y="3282"/>
                    <a:pt x="18948" y="2949"/>
                    <a:pt x="18614" y="2849"/>
                  </a:cubicBezTo>
                  <a:cubicBezTo>
                    <a:pt x="18596" y="2843"/>
                    <a:pt x="18578" y="2840"/>
                    <a:pt x="18558" y="2840"/>
                  </a:cubicBezTo>
                  <a:close/>
                  <a:moveTo>
                    <a:pt x="9814" y="2709"/>
                  </a:moveTo>
                  <a:cubicBezTo>
                    <a:pt x="9801" y="2709"/>
                    <a:pt x="9788" y="2711"/>
                    <a:pt x="9774" y="2715"/>
                  </a:cubicBezTo>
                  <a:cubicBezTo>
                    <a:pt x="9641" y="2715"/>
                    <a:pt x="9574" y="2815"/>
                    <a:pt x="9574" y="2915"/>
                  </a:cubicBezTo>
                  <a:cubicBezTo>
                    <a:pt x="9574" y="2949"/>
                    <a:pt x="9574" y="2949"/>
                    <a:pt x="9574" y="2982"/>
                  </a:cubicBezTo>
                  <a:cubicBezTo>
                    <a:pt x="9574" y="3149"/>
                    <a:pt x="9508" y="3382"/>
                    <a:pt x="9407" y="3616"/>
                  </a:cubicBezTo>
                  <a:cubicBezTo>
                    <a:pt x="9374" y="3749"/>
                    <a:pt x="9407" y="3849"/>
                    <a:pt x="9508" y="3916"/>
                  </a:cubicBezTo>
                  <a:lnTo>
                    <a:pt x="9608" y="3916"/>
                  </a:lnTo>
                  <a:cubicBezTo>
                    <a:pt x="9674" y="3916"/>
                    <a:pt x="9741" y="3883"/>
                    <a:pt x="9808" y="3783"/>
                  </a:cubicBezTo>
                  <a:cubicBezTo>
                    <a:pt x="9908" y="3516"/>
                    <a:pt x="9975" y="3216"/>
                    <a:pt x="9975" y="2982"/>
                  </a:cubicBezTo>
                  <a:cubicBezTo>
                    <a:pt x="9975" y="2949"/>
                    <a:pt x="9975" y="2915"/>
                    <a:pt x="9975" y="2882"/>
                  </a:cubicBezTo>
                  <a:cubicBezTo>
                    <a:pt x="9975" y="2795"/>
                    <a:pt x="9900" y="2709"/>
                    <a:pt x="9814" y="2709"/>
                  </a:cubicBezTo>
                  <a:close/>
                  <a:moveTo>
                    <a:pt x="242" y="3037"/>
                  </a:moveTo>
                  <a:cubicBezTo>
                    <a:pt x="217" y="3037"/>
                    <a:pt x="191" y="3041"/>
                    <a:pt x="168" y="3049"/>
                  </a:cubicBezTo>
                  <a:cubicBezTo>
                    <a:pt x="67" y="3082"/>
                    <a:pt x="1" y="3182"/>
                    <a:pt x="34" y="3316"/>
                  </a:cubicBezTo>
                  <a:cubicBezTo>
                    <a:pt x="34" y="3316"/>
                    <a:pt x="134" y="3649"/>
                    <a:pt x="401" y="4083"/>
                  </a:cubicBezTo>
                  <a:cubicBezTo>
                    <a:pt x="434" y="4150"/>
                    <a:pt x="501" y="4216"/>
                    <a:pt x="601" y="4216"/>
                  </a:cubicBezTo>
                  <a:cubicBezTo>
                    <a:pt x="635" y="4216"/>
                    <a:pt x="668" y="4183"/>
                    <a:pt x="701" y="4183"/>
                  </a:cubicBezTo>
                  <a:cubicBezTo>
                    <a:pt x="801" y="4116"/>
                    <a:pt x="835" y="3983"/>
                    <a:pt x="768" y="3883"/>
                  </a:cubicBezTo>
                  <a:cubicBezTo>
                    <a:pt x="534" y="3482"/>
                    <a:pt x="434" y="3182"/>
                    <a:pt x="434" y="3182"/>
                  </a:cubicBezTo>
                  <a:cubicBezTo>
                    <a:pt x="409" y="3080"/>
                    <a:pt x="325" y="3037"/>
                    <a:pt x="242" y="3037"/>
                  </a:cubicBezTo>
                  <a:close/>
                  <a:moveTo>
                    <a:pt x="28554" y="3174"/>
                  </a:moveTo>
                  <a:cubicBezTo>
                    <a:pt x="28454" y="3174"/>
                    <a:pt x="28382" y="3233"/>
                    <a:pt x="28354" y="3316"/>
                  </a:cubicBezTo>
                  <a:cubicBezTo>
                    <a:pt x="28254" y="3549"/>
                    <a:pt x="28154" y="3816"/>
                    <a:pt x="28021" y="4049"/>
                  </a:cubicBezTo>
                  <a:cubicBezTo>
                    <a:pt x="27987" y="4150"/>
                    <a:pt x="28021" y="4283"/>
                    <a:pt x="28121" y="4316"/>
                  </a:cubicBezTo>
                  <a:cubicBezTo>
                    <a:pt x="28154" y="4350"/>
                    <a:pt x="28188" y="4350"/>
                    <a:pt x="28221" y="4350"/>
                  </a:cubicBezTo>
                  <a:cubicBezTo>
                    <a:pt x="28288" y="4350"/>
                    <a:pt x="28354" y="4316"/>
                    <a:pt x="28388" y="4250"/>
                  </a:cubicBezTo>
                  <a:cubicBezTo>
                    <a:pt x="28521" y="3983"/>
                    <a:pt x="28655" y="3716"/>
                    <a:pt x="28755" y="3449"/>
                  </a:cubicBezTo>
                  <a:cubicBezTo>
                    <a:pt x="28788" y="3349"/>
                    <a:pt x="28721" y="3216"/>
                    <a:pt x="28621" y="3182"/>
                  </a:cubicBezTo>
                  <a:cubicBezTo>
                    <a:pt x="28598" y="3176"/>
                    <a:pt x="28575" y="3174"/>
                    <a:pt x="28554" y="3174"/>
                  </a:cubicBezTo>
                  <a:close/>
                  <a:moveTo>
                    <a:pt x="17872" y="3170"/>
                  </a:moveTo>
                  <a:cubicBezTo>
                    <a:pt x="17789" y="3170"/>
                    <a:pt x="17706" y="3214"/>
                    <a:pt x="17680" y="3316"/>
                  </a:cubicBezTo>
                  <a:cubicBezTo>
                    <a:pt x="17647" y="3416"/>
                    <a:pt x="17647" y="3516"/>
                    <a:pt x="17647" y="3649"/>
                  </a:cubicBezTo>
                  <a:cubicBezTo>
                    <a:pt x="17647" y="3816"/>
                    <a:pt x="17680" y="4049"/>
                    <a:pt x="17747" y="4250"/>
                  </a:cubicBezTo>
                  <a:cubicBezTo>
                    <a:pt x="17780" y="4350"/>
                    <a:pt x="17880" y="4383"/>
                    <a:pt x="17947" y="4383"/>
                  </a:cubicBezTo>
                  <a:lnTo>
                    <a:pt x="18014" y="4383"/>
                  </a:lnTo>
                  <a:cubicBezTo>
                    <a:pt x="18147" y="4350"/>
                    <a:pt x="18180" y="4216"/>
                    <a:pt x="18147" y="4116"/>
                  </a:cubicBezTo>
                  <a:cubicBezTo>
                    <a:pt x="18080" y="3949"/>
                    <a:pt x="18047" y="3783"/>
                    <a:pt x="18047" y="3649"/>
                  </a:cubicBezTo>
                  <a:cubicBezTo>
                    <a:pt x="18047" y="3549"/>
                    <a:pt x="18080" y="3482"/>
                    <a:pt x="18080" y="3449"/>
                  </a:cubicBezTo>
                  <a:cubicBezTo>
                    <a:pt x="18114" y="3316"/>
                    <a:pt x="18047" y="3216"/>
                    <a:pt x="17947" y="3182"/>
                  </a:cubicBezTo>
                  <a:cubicBezTo>
                    <a:pt x="17923" y="3174"/>
                    <a:pt x="17898" y="3170"/>
                    <a:pt x="17872" y="3170"/>
                  </a:cubicBezTo>
                  <a:close/>
                  <a:moveTo>
                    <a:pt x="8792" y="3943"/>
                  </a:moveTo>
                  <a:cubicBezTo>
                    <a:pt x="8776" y="3943"/>
                    <a:pt x="8758" y="3945"/>
                    <a:pt x="8740" y="3949"/>
                  </a:cubicBezTo>
                  <a:cubicBezTo>
                    <a:pt x="8640" y="3949"/>
                    <a:pt x="8540" y="4049"/>
                    <a:pt x="8574" y="4183"/>
                  </a:cubicBezTo>
                  <a:cubicBezTo>
                    <a:pt x="8574" y="4316"/>
                    <a:pt x="8607" y="4483"/>
                    <a:pt x="8674" y="4650"/>
                  </a:cubicBezTo>
                  <a:cubicBezTo>
                    <a:pt x="8607" y="4717"/>
                    <a:pt x="8507" y="4783"/>
                    <a:pt x="8440" y="4850"/>
                  </a:cubicBezTo>
                  <a:cubicBezTo>
                    <a:pt x="8340" y="4917"/>
                    <a:pt x="8340" y="5050"/>
                    <a:pt x="8407" y="5150"/>
                  </a:cubicBezTo>
                  <a:cubicBezTo>
                    <a:pt x="8440" y="5184"/>
                    <a:pt x="8507" y="5217"/>
                    <a:pt x="8574" y="5217"/>
                  </a:cubicBezTo>
                  <a:cubicBezTo>
                    <a:pt x="8607" y="5217"/>
                    <a:pt x="8674" y="5217"/>
                    <a:pt x="8707" y="5184"/>
                  </a:cubicBezTo>
                  <a:cubicBezTo>
                    <a:pt x="8740" y="5150"/>
                    <a:pt x="8774" y="5117"/>
                    <a:pt x="8807" y="5084"/>
                  </a:cubicBezTo>
                  <a:cubicBezTo>
                    <a:pt x="8856" y="5132"/>
                    <a:pt x="8923" y="5163"/>
                    <a:pt x="8994" y="5163"/>
                  </a:cubicBezTo>
                  <a:cubicBezTo>
                    <a:pt x="9020" y="5163"/>
                    <a:pt x="9047" y="5159"/>
                    <a:pt x="9074" y="5150"/>
                  </a:cubicBezTo>
                  <a:cubicBezTo>
                    <a:pt x="9174" y="5117"/>
                    <a:pt x="9207" y="4983"/>
                    <a:pt x="9174" y="4883"/>
                  </a:cubicBezTo>
                  <a:cubicBezTo>
                    <a:pt x="9174" y="4850"/>
                    <a:pt x="9141" y="4817"/>
                    <a:pt x="9141" y="4783"/>
                  </a:cubicBezTo>
                  <a:cubicBezTo>
                    <a:pt x="9207" y="4683"/>
                    <a:pt x="9274" y="4617"/>
                    <a:pt x="9341" y="4550"/>
                  </a:cubicBezTo>
                  <a:cubicBezTo>
                    <a:pt x="9407" y="4450"/>
                    <a:pt x="9374" y="4316"/>
                    <a:pt x="9307" y="4250"/>
                  </a:cubicBezTo>
                  <a:cubicBezTo>
                    <a:pt x="9262" y="4220"/>
                    <a:pt x="9211" y="4203"/>
                    <a:pt x="9161" y="4203"/>
                  </a:cubicBezTo>
                  <a:cubicBezTo>
                    <a:pt x="9101" y="4203"/>
                    <a:pt x="9044" y="4228"/>
                    <a:pt x="9007" y="4283"/>
                  </a:cubicBezTo>
                  <a:cubicBezTo>
                    <a:pt x="9007" y="4216"/>
                    <a:pt x="8974" y="4183"/>
                    <a:pt x="8974" y="4116"/>
                  </a:cubicBezTo>
                  <a:cubicBezTo>
                    <a:pt x="8974" y="4030"/>
                    <a:pt x="8899" y="3943"/>
                    <a:pt x="8792" y="3943"/>
                  </a:cubicBezTo>
                  <a:close/>
                  <a:moveTo>
                    <a:pt x="1070" y="4470"/>
                  </a:moveTo>
                  <a:cubicBezTo>
                    <a:pt x="1025" y="4470"/>
                    <a:pt x="980" y="4487"/>
                    <a:pt x="935" y="4516"/>
                  </a:cubicBezTo>
                  <a:cubicBezTo>
                    <a:pt x="835" y="4583"/>
                    <a:pt x="835" y="4717"/>
                    <a:pt x="901" y="4817"/>
                  </a:cubicBezTo>
                  <a:cubicBezTo>
                    <a:pt x="1102" y="5050"/>
                    <a:pt x="1302" y="5250"/>
                    <a:pt x="1502" y="5450"/>
                  </a:cubicBezTo>
                  <a:cubicBezTo>
                    <a:pt x="1535" y="5484"/>
                    <a:pt x="1602" y="5484"/>
                    <a:pt x="1635" y="5484"/>
                  </a:cubicBezTo>
                  <a:cubicBezTo>
                    <a:pt x="1702" y="5484"/>
                    <a:pt x="1769" y="5450"/>
                    <a:pt x="1802" y="5417"/>
                  </a:cubicBezTo>
                  <a:cubicBezTo>
                    <a:pt x="1869" y="5317"/>
                    <a:pt x="1869" y="5184"/>
                    <a:pt x="1769" y="5117"/>
                  </a:cubicBezTo>
                  <a:cubicBezTo>
                    <a:pt x="1569" y="4950"/>
                    <a:pt x="1402" y="4750"/>
                    <a:pt x="1235" y="4550"/>
                  </a:cubicBezTo>
                  <a:cubicBezTo>
                    <a:pt x="1180" y="4495"/>
                    <a:pt x="1125" y="4470"/>
                    <a:pt x="1070" y="4470"/>
                  </a:cubicBezTo>
                  <a:close/>
                  <a:moveTo>
                    <a:pt x="18708" y="4316"/>
                  </a:moveTo>
                  <a:cubicBezTo>
                    <a:pt x="18636" y="4316"/>
                    <a:pt x="18570" y="4361"/>
                    <a:pt x="18547" y="4450"/>
                  </a:cubicBezTo>
                  <a:cubicBezTo>
                    <a:pt x="18481" y="4516"/>
                    <a:pt x="18447" y="4617"/>
                    <a:pt x="18381" y="4717"/>
                  </a:cubicBezTo>
                  <a:cubicBezTo>
                    <a:pt x="18371" y="4707"/>
                    <a:pt x="18358" y="4703"/>
                    <a:pt x="18344" y="4703"/>
                  </a:cubicBezTo>
                  <a:cubicBezTo>
                    <a:pt x="18311" y="4703"/>
                    <a:pt x="18271" y="4726"/>
                    <a:pt x="18247" y="4750"/>
                  </a:cubicBezTo>
                  <a:cubicBezTo>
                    <a:pt x="18147" y="4817"/>
                    <a:pt x="18147" y="4917"/>
                    <a:pt x="18180" y="5017"/>
                  </a:cubicBezTo>
                  <a:cubicBezTo>
                    <a:pt x="18180" y="5050"/>
                    <a:pt x="18147" y="5084"/>
                    <a:pt x="18114" y="5084"/>
                  </a:cubicBezTo>
                  <a:cubicBezTo>
                    <a:pt x="18047" y="5184"/>
                    <a:pt x="18047" y="5317"/>
                    <a:pt x="18147" y="5384"/>
                  </a:cubicBezTo>
                  <a:cubicBezTo>
                    <a:pt x="18192" y="5414"/>
                    <a:pt x="18244" y="5430"/>
                    <a:pt x="18293" y="5430"/>
                  </a:cubicBezTo>
                  <a:cubicBezTo>
                    <a:pt x="18354" y="5430"/>
                    <a:pt x="18411" y="5406"/>
                    <a:pt x="18447" y="5350"/>
                  </a:cubicBezTo>
                  <a:cubicBezTo>
                    <a:pt x="18581" y="5450"/>
                    <a:pt x="18681" y="5551"/>
                    <a:pt x="18814" y="5684"/>
                  </a:cubicBezTo>
                  <a:cubicBezTo>
                    <a:pt x="18848" y="5717"/>
                    <a:pt x="18881" y="5717"/>
                    <a:pt x="18948" y="5717"/>
                  </a:cubicBezTo>
                  <a:cubicBezTo>
                    <a:pt x="19014" y="5717"/>
                    <a:pt x="19048" y="5684"/>
                    <a:pt x="19114" y="5651"/>
                  </a:cubicBezTo>
                  <a:cubicBezTo>
                    <a:pt x="19181" y="5551"/>
                    <a:pt x="19181" y="5417"/>
                    <a:pt x="19081" y="5350"/>
                  </a:cubicBezTo>
                  <a:cubicBezTo>
                    <a:pt x="18948" y="5250"/>
                    <a:pt x="18814" y="5117"/>
                    <a:pt x="18714" y="4983"/>
                  </a:cubicBezTo>
                  <a:cubicBezTo>
                    <a:pt x="18781" y="4850"/>
                    <a:pt x="18848" y="4750"/>
                    <a:pt x="18914" y="4617"/>
                  </a:cubicBezTo>
                  <a:cubicBezTo>
                    <a:pt x="18948" y="4516"/>
                    <a:pt x="18914" y="4383"/>
                    <a:pt x="18814" y="4350"/>
                  </a:cubicBezTo>
                  <a:cubicBezTo>
                    <a:pt x="18781" y="4327"/>
                    <a:pt x="18744" y="4316"/>
                    <a:pt x="18708" y="4316"/>
                  </a:cubicBezTo>
                  <a:close/>
                  <a:moveTo>
                    <a:pt x="27797" y="4649"/>
                  </a:moveTo>
                  <a:cubicBezTo>
                    <a:pt x="27734" y="4649"/>
                    <a:pt x="27664" y="4685"/>
                    <a:pt x="27621" y="4750"/>
                  </a:cubicBezTo>
                  <a:cubicBezTo>
                    <a:pt x="27454" y="4950"/>
                    <a:pt x="27287" y="5184"/>
                    <a:pt x="27120" y="5384"/>
                  </a:cubicBezTo>
                  <a:cubicBezTo>
                    <a:pt x="27020" y="5450"/>
                    <a:pt x="27020" y="5584"/>
                    <a:pt x="27120" y="5651"/>
                  </a:cubicBezTo>
                  <a:cubicBezTo>
                    <a:pt x="27154" y="5684"/>
                    <a:pt x="27220" y="5717"/>
                    <a:pt x="27254" y="5717"/>
                  </a:cubicBezTo>
                  <a:cubicBezTo>
                    <a:pt x="27320" y="5717"/>
                    <a:pt x="27387" y="5684"/>
                    <a:pt x="27420" y="5651"/>
                  </a:cubicBezTo>
                  <a:cubicBezTo>
                    <a:pt x="27621" y="5450"/>
                    <a:pt x="27787" y="5217"/>
                    <a:pt x="27954" y="4983"/>
                  </a:cubicBezTo>
                  <a:cubicBezTo>
                    <a:pt x="28021" y="4883"/>
                    <a:pt x="27987" y="4750"/>
                    <a:pt x="27887" y="4683"/>
                  </a:cubicBezTo>
                  <a:cubicBezTo>
                    <a:pt x="27864" y="4660"/>
                    <a:pt x="27832" y="4649"/>
                    <a:pt x="27797" y="4649"/>
                  </a:cubicBezTo>
                  <a:close/>
                  <a:moveTo>
                    <a:pt x="7887" y="5282"/>
                  </a:moveTo>
                  <a:cubicBezTo>
                    <a:pt x="7848" y="5282"/>
                    <a:pt x="7808" y="5293"/>
                    <a:pt x="7773" y="5317"/>
                  </a:cubicBezTo>
                  <a:cubicBezTo>
                    <a:pt x="7573" y="5450"/>
                    <a:pt x="7306" y="5551"/>
                    <a:pt x="7072" y="5651"/>
                  </a:cubicBezTo>
                  <a:cubicBezTo>
                    <a:pt x="6972" y="5684"/>
                    <a:pt x="6906" y="5817"/>
                    <a:pt x="6939" y="5917"/>
                  </a:cubicBezTo>
                  <a:cubicBezTo>
                    <a:pt x="6972" y="6018"/>
                    <a:pt x="7072" y="6051"/>
                    <a:pt x="7139" y="6051"/>
                  </a:cubicBezTo>
                  <a:lnTo>
                    <a:pt x="7206" y="6051"/>
                  </a:lnTo>
                  <a:cubicBezTo>
                    <a:pt x="7506" y="5917"/>
                    <a:pt x="7740" y="5817"/>
                    <a:pt x="8006" y="5651"/>
                  </a:cubicBezTo>
                  <a:cubicBezTo>
                    <a:pt x="8107" y="5617"/>
                    <a:pt x="8140" y="5484"/>
                    <a:pt x="8073" y="5384"/>
                  </a:cubicBezTo>
                  <a:cubicBezTo>
                    <a:pt x="8030" y="5319"/>
                    <a:pt x="7959" y="5282"/>
                    <a:pt x="7887" y="5282"/>
                  </a:cubicBezTo>
                  <a:close/>
                  <a:moveTo>
                    <a:pt x="2321" y="5549"/>
                  </a:moveTo>
                  <a:cubicBezTo>
                    <a:pt x="2250" y="5549"/>
                    <a:pt x="2179" y="5586"/>
                    <a:pt x="2136" y="5651"/>
                  </a:cubicBezTo>
                  <a:cubicBezTo>
                    <a:pt x="2069" y="5751"/>
                    <a:pt x="2102" y="5884"/>
                    <a:pt x="2202" y="5951"/>
                  </a:cubicBezTo>
                  <a:cubicBezTo>
                    <a:pt x="2469" y="6084"/>
                    <a:pt x="2736" y="6218"/>
                    <a:pt x="3003" y="6318"/>
                  </a:cubicBezTo>
                  <a:lnTo>
                    <a:pt x="3070" y="6318"/>
                  </a:lnTo>
                  <a:cubicBezTo>
                    <a:pt x="3170" y="6318"/>
                    <a:pt x="3236" y="6284"/>
                    <a:pt x="3270" y="6184"/>
                  </a:cubicBezTo>
                  <a:cubicBezTo>
                    <a:pt x="3303" y="6084"/>
                    <a:pt x="3236" y="5951"/>
                    <a:pt x="3136" y="5917"/>
                  </a:cubicBezTo>
                  <a:cubicBezTo>
                    <a:pt x="2903" y="5817"/>
                    <a:pt x="2636" y="5717"/>
                    <a:pt x="2436" y="5584"/>
                  </a:cubicBezTo>
                  <a:cubicBezTo>
                    <a:pt x="2400" y="5560"/>
                    <a:pt x="2361" y="5549"/>
                    <a:pt x="2321" y="5549"/>
                  </a:cubicBezTo>
                  <a:close/>
                  <a:moveTo>
                    <a:pt x="6361" y="5909"/>
                  </a:moveTo>
                  <a:cubicBezTo>
                    <a:pt x="6342" y="5909"/>
                    <a:pt x="6323" y="5912"/>
                    <a:pt x="6305" y="5917"/>
                  </a:cubicBezTo>
                  <a:cubicBezTo>
                    <a:pt x="6138" y="5951"/>
                    <a:pt x="5938" y="5984"/>
                    <a:pt x="5772" y="6051"/>
                  </a:cubicBezTo>
                  <a:cubicBezTo>
                    <a:pt x="5671" y="6051"/>
                    <a:pt x="5605" y="6084"/>
                    <a:pt x="5505" y="6084"/>
                  </a:cubicBezTo>
                  <a:cubicBezTo>
                    <a:pt x="5405" y="6118"/>
                    <a:pt x="5305" y="6218"/>
                    <a:pt x="5338" y="6318"/>
                  </a:cubicBezTo>
                  <a:cubicBezTo>
                    <a:pt x="5338" y="6418"/>
                    <a:pt x="5438" y="6485"/>
                    <a:pt x="5538" y="6485"/>
                  </a:cubicBezTo>
                  <a:lnTo>
                    <a:pt x="5571" y="6485"/>
                  </a:lnTo>
                  <a:cubicBezTo>
                    <a:pt x="5671" y="6485"/>
                    <a:pt x="5738" y="6451"/>
                    <a:pt x="5838" y="6451"/>
                  </a:cubicBezTo>
                  <a:cubicBezTo>
                    <a:pt x="6038" y="6418"/>
                    <a:pt x="6239" y="6351"/>
                    <a:pt x="6405" y="6318"/>
                  </a:cubicBezTo>
                  <a:cubicBezTo>
                    <a:pt x="6505" y="6284"/>
                    <a:pt x="6572" y="6184"/>
                    <a:pt x="6539" y="6051"/>
                  </a:cubicBezTo>
                  <a:cubicBezTo>
                    <a:pt x="6539" y="5969"/>
                    <a:pt x="6448" y="5909"/>
                    <a:pt x="6361" y="5909"/>
                  </a:cubicBezTo>
                  <a:close/>
                  <a:moveTo>
                    <a:pt x="9392" y="5471"/>
                  </a:moveTo>
                  <a:cubicBezTo>
                    <a:pt x="9348" y="5471"/>
                    <a:pt x="9304" y="5487"/>
                    <a:pt x="9274" y="5517"/>
                  </a:cubicBezTo>
                  <a:cubicBezTo>
                    <a:pt x="9174" y="5584"/>
                    <a:pt x="9141" y="5717"/>
                    <a:pt x="9207" y="5817"/>
                  </a:cubicBezTo>
                  <a:cubicBezTo>
                    <a:pt x="9374" y="6051"/>
                    <a:pt x="9574" y="6251"/>
                    <a:pt x="9808" y="6451"/>
                  </a:cubicBezTo>
                  <a:cubicBezTo>
                    <a:pt x="9841" y="6485"/>
                    <a:pt x="9908" y="6518"/>
                    <a:pt x="9941" y="6518"/>
                  </a:cubicBezTo>
                  <a:cubicBezTo>
                    <a:pt x="10008" y="6518"/>
                    <a:pt x="10075" y="6485"/>
                    <a:pt x="10108" y="6418"/>
                  </a:cubicBezTo>
                  <a:cubicBezTo>
                    <a:pt x="10175" y="6351"/>
                    <a:pt x="10175" y="6218"/>
                    <a:pt x="10075" y="6151"/>
                  </a:cubicBezTo>
                  <a:cubicBezTo>
                    <a:pt x="9874" y="5951"/>
                    <a:pt x="9708" y="5784"/>
                    <a:pt x="9541" y="5551"/>
                  </a:cubicBezTo>
                  <a:cubicBezTo>
                    <a:pt x="9504" y="5495"/>
                    <a:pt x="9447" y="5471"/>
                    <a:pt x="9392" y="5471"/>
                  </a:cubicBezTo>
                  <a:close/>
                  <a:moveTo>
                    <a:pt x="17699" y="5621"/>
                  </a:moveTo>
                  <a:cubicBezTo>
                    <a:pt x="17654" y="5621"/>
                    <a:pt x="17610" y="5639"/>
                    <a:pt x="17580" y="5684"/>
                  </a:cubicBezTo>
                  <a:cubicBezTo>
                    <a:pt x="17380" y="5851"/>
                    <a:pt x="17146" y="6018"/>
                    <a:pt x="16913" y="6151"/>
                  </a:cubicBezTo>
                  <a:cubicBezTo>
                    <a:pt x="16813" y="6218"/>
                    <a:pt x="16779" y="6351"/>
                    <a:pt x="16846" y="6418"/>
                  </a:cubicBezTo>
                  <a:cubicBezTo>
                    <a:pt x="16880" y="6485"/>
                    <a:pt x="16980" y="6518"/>
                    <a:pt x="17046" y="6518"/>
                  </a:cubicBezTo>
                  <a:cubicBezTo>
                    <a:pt x="17080" y="6518"/>
                    <a:pt x="17113" y="6518"/>
                    <a:pt x="17146" y="6485"/>
                  </a:cubicBezTo>
                  <a:cubicBezTo>
                    <a:pt x="17380" y="6351"/>
                    <a:pt x="17613" y="6184"/>
                    <a:pt x="17847" y="5984"/>
                  </a:cubicBezTo>
                  <a:cubicBezTo>
                    <a:pt x="17914" y="5917"/>
                    <a:pt x="17947" y="5784"/>
                    <a:pt x="17847" y="5684"/>
                  </a:cubicBezTo>
                  <a:cubicBezTo>
                    <a:pt x="17810" y="5647"/>
                    <a:pt x="17754" y="5621"/>
                    <a:pt x="17699" y="5621"/>
                  </a:cubicBezTo>
                  <a:close/>
                  <a:moveTo>
                    <a:pt x="3864" y="6111"/>
                  </a:moveTo>
                  <a:cubicBezTo>
                    <a:pt x="3778" y="6111"/>
                    <a:pt x="3699" y="6198"/>
                    <a:pt x="3670" y="6284"/>
                  </a:cubicBezTo>
                  <a:cubicBezTo>
                    <a:pt x="3670" y="6385"/>
                    <a:pt x="3737" y="6518"/>
                    <a:pt x="3837" y="6518"/>
                  </a:cubicBezTo>
                  <a:cubicBezTo>
                    <a:pt x="4104" y="6551"/>
                    <a:pt x="4337" y="6585"/>
                    <a:pt x="4604" y="6585"/>
                  </a:cubicBezTo>
                  <a:lnTo>
                    <a:pt x="4704" y="6585"/>
                  </a:lnTo>
                  <a:cubicBezTo>
                    <a:pt x="4838" y="6585"/>
                    <a:pt x="4904" y="6485"/>
                    <a:pt x="4904" y="6351"/>
                  </a:cubicBezTo>
                  <a:cubicBezTo>
                    <a:pt x="4904" y="6251"/>
                    <a:pt x="4804" y="6151"/>
                    <a:pt x="4704" y="6151"/>
                  </a:cubicBezTo>
                  <a:lnTo>
                    <a:pt x="4604" y="6151"/>
                  </a:lnTo>
                  <a:cubicBezTo>
                    <a:pt x="4371" y="6151"/>
                    <a:pt x="4137" y="6151"/>
                    <a:pt x="3904" y="6118"/>
                  </a:cubicBezTo>
                  <a:cubicBezTo>
                    <a:pt x="3890" y="6113"/>
                    <a:pt x="3877" y="6111"/>
                    <a:pt x="3864" y="6111"/>
                  </a:cubicBezTo>
                  <a:close/>
                  <a:moveTo>
                    <a:pt x="19610" y="5783"/>
                  </a:moveTo>
                  <a:cubicBezTo>
                    <a:pt x="19548" y="5783"/>
                    <a:pt x="19491" y="5820"/>
                    <a:pt x="19448" y="5884"/>
                  </a:cubicBezTo>
                  <a:cubicBezTo>
                    <a:pt x="19381" y="5984"/>
                    <a:pt x="19415" y="6118"/>
                    <a:pt x="19515" y="6184"/>
                  </a:cubicBezTo>
                  <a:cubicBezTo>
                    <a:pt x="19748" y="6318"/>
                    <a:pt x="19982" y="6451"/>
                    <a:pt x="20249" y="6585"/>
                  </a:cubicBezTo>
                  <a:cubicBezTo>
                    <a:pt x="20282" y="6585"/>
                    <a:pt x="20315" y="6618"/>
                    <a:pt x="20349" y="6618"/>
                  </a:cubicBezTo>
                  <a:cubicBezTo>
                    <a:pt x="20415" y="6618"/>
                    <a:pt x="20515" y="6551"/>
                    <a:pt x="20549" y="6485"/>
                  </a:cubicBezTo>
                  <a:cubicBezTo>
                    <a:pt x="20582" y="6385"/>
                    <a:pt x="20549" y="6251"/>
                    <a:pt x="20449" y="6218"/>
                  </a:cubicBezTo>
                  <a:cubicBezTo>
                    <a:pt x="20182" y="6084"/>
                    <a:pt x="19948" y="5951"/>
                    <a:pt x="19715" y="5817"/>
                  </a:cubicBezTo>
                  <a:cubicBezTo>
                    <a:pt x="19679" y="5794"/>
                    <a:pt x="19644" y="5783"/>
                    <a:pt x="19610" y="5783"/>
                  </a:cubicBezTo>
                  <a:close/>
                  <a:moveTo>
                    <a:pt x="26666" y="5871"/>
                  </a:moveTo>
                  <a:cubicBezTo>
                    <a:pt x="26616" y="5871"/>
                    <a:pt x="26565" y="5888"/>
                    <a:pt x="26520" y="5917"/>
                  </a:cubicBezTo>
                  <a:cubicBezTo>
                    <a:pt x="26320" y="6084"/>
                    <a:pt x="26086" y="6251"/>
                    <a:pt x="25853" y="6351"/>
                  </a:cubicBezTo>
                  <a:cubicBezTo>
                    <a:pt x="25753" y="6418"/>
                    <a:pt x="25719" y="6551"/>
                    <a:pt x="25786" y="6651"/>
                  </a:cubicBezTo>
                  <a:cubicBezTo>
                    <a:pt x="25819" y="6718"/>
                    <a:pt x="25886" y="6751"/>
                    <a:pt x="25953" y="6751"/>
                  </a:cubicBezTo>
                  <a:cubicBezTo>
                    <a:pt x="25986" y="6751"/>
                    <a:pt x="26019" y="6751"/>
                    <a:pt x="26053" y="6718"/>
                  </a:cubicBezTo>
                  <a:cubicBezTo>
                    <a:pt x="26320" y="6585"/>
                    <a:pt x="26553" y="6418"/>
                    <a:pt x="26787" y="6251"/>
                  </a:cubicBezTo>
                  <a:cubicBezTo>
                    <a:pt x="26887" y="6184"/>
                    <a:pt x="26887" y="6051"/>
                    <a:pt x="26820" y="5951"/>
                  </a:cubicBezTo>
                  <a:cubicBezTo>
                    <a:pt x="26783" y="5896"/>
                    <a:pt x="26726" y="5871"/>
                    <a:pt x="26666" y="5871"/>
                  </a:cubicBezTo>
                  <a:close/>
                  <a:moveTo>
                    <a:pt x="21094" y="6491"/>
                  </a:moveTo>
                  <a:cubicBezTo>
                    <a:pt x="21016" y="6491"/>
                    <a:pt x="20940" y="6546"/>
                    <a:pt x="20916" y="6618"/>
                  </a:cubicBezTo>
                  <a:cubicBezTo>
                    <a:pt x="20882" y="6751"/>
                    <a:pt x="20949" y="6852"/>
                    <a:pt x="21049" y="6885"/>
                  </a:cubicBezTo>
                  <a:cubicBezTo>
                    <a:pt x="21316" y="6985"/>
                    <a:pt x="21583" y="7052"/>
                    <a:pt x="21883" y="7118"/>
                  </a:cubicBezTo>
                  <a:cubicBezTo>
                    <a:pt x="21883" y="7152"/>
                    <a:pt x="21916" y="7152"/>
                    <a:pt x="21916" y="7152"/>
                  </a:cubicBezTo>
                  <a:cubicBezTo>
                    <a:pt x="22017" y="7152"/>
                    <a:pt x="22117" y="7085"/>
                    <a:pt x="22117" y="6985"/>
                  </a:cubicBezTo>
                  <a:cubicBezTo>
                    <a:pt x="22150" y="6885"/>
                    <a:pt x="22083" y="6751"/>
                    <a:pt x="21983" y="6718"/>
                  </a:cubicBezTo>
                  <a:cubicBezTo>
                    <a:pt x="21716" y="6651"/>
                    <a:pt x="21449" y="6585"/>
                    <a:pt x="21183" y="6518"/>
                  </a:cubicBezTo>
                  <a:cubicBezTo>
                    <a:pt x="21155" y="6499"/>
                    <a:pt x="21124" y="6491"/>
                    <a:pt x="21094" y="6491"/>
                  </a:cubicBezTo>
                  <a:close/>
                  <a:moveTo>
                    <a:pt x="16292" y="6505"/>
                  </a:moveTo>
                  <a:cubicBezTo>
                    <a:pt x="16264" y="6505"/>
                    <a:pt x="16237" y="6510"/>
                    <a:pt x="16212" y="6518"/>
                  </a:cubicBezTo>
                  <a:cubicBezTo>
                    <a:pt x="15979" y="6618"/>
                    <a:pt x="15712" y="6718"/>
                    <a:pt x="15445" y="6785"/>
                  </a:cubicBezTo>
                  <a:cubicBezTo>
                    <a:pt x="15345" y="6818"/>
                    <a:pt x="15278" y="6952"/>
                    <a:pt x="15312" y="7052"/>
                  </a:cubicBezTo>
                  <a:cubicBezTo>
                    <a:pt x="15345" y="7152"/>
                    <a:pt x="15412" y="7218"/>
                    <a:pt x="15512" y="7218"/>
                  </a:cubicBezTo>
                  <a:cubicBezTo>
                    <a:pt x="15545" y="7218"/>
                    <a:pt x="15545" y="7185"/>
                    <a:pt x="15579" y="7185"/>
                  </a:cubicBezTo>
                  <a:cubicBezTo>
                    <a:pt x="15845" y="7118"/>
                    <a:pt x="16112" y="7018"/>
                    <a:pt x="16379" y="6885"/>
                  </a:cubicBezTo>
                  <a:cubicBezTo>
                    <a:pt x="16479" y="6852"/>
                    <a:pt x="16546" y="6718"/>
                    <a:pt x="16479" y="6618"/>
                  </a:cubicBezTo>
                  <a:cubicBezTo>
                    <a:pt x="16454" y="6543"/>
                    <a:pt x="16373" y="6505"/>
                    <a:pt x="16292" y="6505"/>
                  </a:cubicBezTo>
                  <a:close/>
                  <a:moveTo>
                    <a:pt x="10627" y="6550"/>
                  </a:moveTo>
                  <a:cubicBezTo>
                    <a:pt x="10556" y="6550"/>
                    <a:pt x="10485" y="6587"/>
                    <a:pt x="10442" y="6651"/>
                  </a:cubicBezTo>
                  <a:cubicBezTo>
                    <a:pt x="10408" y="6751"/>
                    <a:pt x="10442" y="6885"/>
                    <a:pt x="10542" y="6952"/>
                  </a:cubicBezTo>
                  <a:cubicBezTo>
                    <a:pt x="10775" y="7085"/>
                    <a:pt x="11042" y="7185"/>
                    <a:pt x="11342" y="7285"/>
                  </a:cubicBezTo>
                  <a:lnTo>
                    <a:pt x="11409" y="7285"/>
                  </a:lnTo>
                  <a:cubicBezTo>
                    <a:pt x="11476" y="7285"/>
                    <a:pt x="11576" y="7218"/>
                    <a:pt x="11609" y="7152"/>
                  </a:cubicBezTo>
                  <a:cubicBezTo>
                    <a:pt x="11642" y="7018"/>
                    <a:pt x="11576" y="6918"/>
                    <a:pt x="11476" y="6885"/>
                  </a:cubicBezTo>
                  <a:cubicBezTo>
                    <a:pt x="11209" y="6785"/>
                    <a:pt x="10942" y="6685"/>
                    <a:pt x="10742" y="6585"/>
                  </a:cubicBezTo>
                  <a:cubicBezTo>
                    <a:pt x="10706" y="6561"/>
                    <a:pt x="10667" y="6550"/>
                    <a:pt x="10627" y="6550"/>
                  </a:cubicBezTo>
                  <a:close/>
                  <a:moveTo>
                    <a:pt x="25186" y="6676"/>
                  </a:moveTo>
                  <a:cubicBezTo>
                    <a:pt x="25165" y="6676"/>
                    <a:pt x="25142" y="6679"/>
                    <a:pt x="25119" y="6685"/>
                  </a:cubicBezTo>
                  <a:cubicBezTo>
                    <a:pt x="24885" y="6785"/>
                    <a:pt x="24618" y="6852"/>
                    <a:pt x="24352" y="6885"/>
                  </a:cubicBezTo>
                  <a:cubicBezTo>
                    <a:pt x="24251" y="6918"/>
                    <a:pt x="24185" y="7018"/>
                    <a:pt x="24185" y="7152"/>
                  </a:cubicBezTo>
                  <a:cubicBezTo>
                    <a:pt x="24218" y="7252"/>
                    <a:pt x="24285" y="7319"/>
                    <a:pt x="24385" y="7319"/>
                  </a:cubicBezTo>
                  <a:lnTo>
                    <a:pt x="24452" y="7319"/>
                  </a:lnTo>
                  <a:cubicBezTo>
                    <a:pt x="24718" y="7252"/>
                    <a:pt x="25019" y="7185"/>
                    <a:pt x="25286" y="7085"/>
                  </a:cubicBezTo>
                  <a:cubicBezTo>
                    <a:pt x="25386" y="7052"/>
                    <a:pt x="25452" y="6918"/>
                    <a:pt x="25386" y="6818"/>
                  </a:cubicBezTo>
                  <a:cubicBezTo>
                    <a:pt x="25358" y="6736"/>
                    <a:pt x="25286" y="6676"/>
                    <a:pt x="25186" y="6676"/>
                  </a:cubicBezTo>
                  <a:close/>
                  <a:moveTo>
                    <a:pt x="22784" y="6885"/>
                  </a:moveTo>
                  <a:cubicBezTo>
                    <a:pt x="22650" y="6885"/>
                    <a:pt x="22550" y="6952"/>
                    <a:pt x="22550" y="7052"/>
                  </a:cubicBezTo>
                  <a:cubicBezTo>
                    <a:pt x="22517" y="7185"/>
                    <a:pt x="22617" y="7285"/>
                    <a:pt x="22717" y="7319"/>
                  </a:cubicBezTo>
                  <a:cubicBezTo>
                    <a:pt x="23017" y="7352"/>
                    <a:pt x="23284" y="7385"/>
                    <a:pt x="23584" y="7385"/>
                  </a:cubicBezTo>
                  <a:cubicBezTo>
                    <a:pt x="23684" y="7385"/>
                    <a:pt x="23784" y="7285"/>
                    <a:pt x="23784" y="7185"/>
                  </a:cubicBezTo>
                  <a:cubicBezTo>
                    <a:pt x="23784" y="7052"/>
                    <a:pt x="23684" y="6952"/>
                    <a:pt x="23584" y="6952"/>
                  </a:cubicBezTo>
                  <a:cubicBezTo>
                    <a:pt x="23317" y="6952"/>
                    <a:pt x="23051" y="6952"/>
                    <a:pt x="22784" y="6885"/>
                  </a:cubicBezTo>
                  <a:close/>
                  <a:moveTo>
                    <a:pt x="12243" y="7052"/>
                  </a:moveTo>
                  <a:cubicBezTo>
                    <a:pt x="12143" y="7052"/>
                    <a:pt x="12009" y="7118"/>
                    <a:pt x="12009" y="7218"/>
                  </a:cubicBezTo>
                  <a:cubicBezTo>
                    <a:pt x="11976" y="7352"/>
                    <a:pt x="12076" y="7452"/>
                    <a:pt x="12176" y="7452"/>
                  </a:cubicBezTo>
                  <a:cubicBezTo>
                    <a:pt x="12443" y="7519"/>
                    <a:pt x="12743" y="7519"/>
                    <a:pt x="13043" y="7519"/>
                  </a:cubicBezTo>
                  <a:cubicBezTo>
                    <a:pt x="13143" y="7519"/>
                    <a:pt x="13244" y="7452"/>
                    <a:pt x="13244" y="7319"/>
                  </a:cubicBezTo>
                  <a:cubicBezTo>
                    <a:pt x="13244" y="7218"/>
                    <a:pt x="13177" y="7118"/>
                    <a:pt x="13043" y="7118"/>
                  </a:cubicBezTo>
                  <a:cubicBezTo>
                    <a:pt x="12777" y="7118"/>
                    <a:pt x="12510" y="7085"/>
                    <a:pt x="12243" y="7052"/>
                  </a:cubicBezTo>
                  <a:close/>
                  <a:moveTo>
                    <a:pt x="14718" y="6978"/>
                  </a:moveTo>
                  <a:cubicBezTo>
                    <a:pt x="14705" y="6978"/>
                    <a:pt x="14691" y="6980"/>
                    <a:pt x="14678" y="6985"/>
                  </a:cubicBezTo>
                  <a:cubicBezTo>
                    <a:pt x="14411" y="7018"/>
                    <a:pt x="14144" y="7052"/>
                    <a:pt x="13844" y="7085"/>
                  </a:cubicBezTo>
                  <a:cubicBezTo>
                    <a:pt x="13744" y="7085"/>
                    <a:pt x="13644" y="7185"/>
                    <a:pt x="13677" y="7319"/>
                  </a:cubicBezTo>
                  <a:cubicBezTo>
                    <a:pt x="13677" y="7419"/>
                    <a:pt x="13777" y="7519"/>
                    <a:pt x="13877" y="7519"/>
                  </a:cubicBezTo>
                  <a:cubicBezTo>
                    <a:pt x="13877" y="7519"/>
                    <a:pt x="13877" y="7485"/>
                    <a:pt x="13877" y="7485"/>
                  </a:cubicBezTo>
                  <a:cubicBezTo>
                    <a:pt x="14178" y="7485"/>
                    <a:pt x="14478" y="7452"/>
                    <a:pt x="14745" y="7385"/>
                  </a:cubicBezTo>
                  <a:cubicBezTo>
                    <a:pt x="14845" y="7385"/>
                    <a:pt x="14911" y="7252"/>
                    <a:pt x="14911" y="7152"/>
                  </a:cubicBezTo>
                  <a:cubicBezTo>
                    <a:pt x="14883" y="7065"/>
                    <a:pt x="14804" y="6978"/>
                    <a:pt x="14718" y="6978"/>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40" name="Google Shape;3240;p32"/>
          <p:cNvSpPr/>
          <p:nvPr/>
        </p:nvSpPr>
        <p:spPr>
          <a:xfrm>
            <a:off x="567300" y="3469236"/>
            <a:ext cx="452140" cy="139995"/>
          </a:xfrm>
          <a:custGeom>
            <a:avLst/>
            <a:gdLst/>
            <a:ahLst/>
            <a:cxnLst/>
            <a:rect l="l" t="t" r="r" b="b"/>
            <a:pathLst>
              <a:path w="75200" h="23284" extrusionOk="0">
                <a:moveTo>
                  <a:pt x="34682" y="0"/>
                </a:moveTo>
                <a:cubicBezTo>
                  <a:pt x="27023" y="0"/>
                  <a:pt x="20396" y="4165"/>
                  <a:pt x="16870" y="10396"/>
                </a:cubicBezTo>
                <a:cubicBezTo>
                  <a:pt x="16445" y="11034"/>
                  <a:pt x="16019" y="11764"/>
                  <a:pt x="15715" y="12554"/>
                </a:cubicBezTo>
                <a:cubicBezTo>
                  <a:pt x="14104" y="11308"/>
                  <a:pt x="12189" y="10578"/>
                  <a:pt x="10123" y="10578"/>
                </a:cubicBezTo>
                <a:cubicBezTo>
                  <a:pt x="4530" y="10578"/>
                  <a:pt x="1" y="15867"/>
                  <a:pt x="1" y="22402"/>
                </a:cubicBezTo>
                <a:cubicBezTo>
                  <a:pt x="1" y="22706"/>
                  <a:pt x="1" y="22980"/>
                  <a:pt x="62" y="23283"/>
                </a:cubicBezTo>
                <a:lnTo>
                  <a:pt x="75200" y="23283"/>
                </a:lnTo>
                <a:cubicBezTo>
                  <a:pt x="74531" y="20274"/>
                  <a:pt x="71826" y="18025"/>
                  <a:pt x="68604" y="18025"/>
                </a:cubicBezTo>
                <a:cubicBezTo>
                  <a:pt x="67570" y="18025"/>
                  <a:pt x="66598" y="18268"/>
                  <a:pt x="65686" y="18694"/>
                </a:cubicBezTo>
                <a:cubicBezTo>
                  <a:pt x="63923" y="15046"/>
                  <a:pt x="60579" y="12554"/>
                  <a:pt x="56780" y="12554"/>
                </a:cubicBezTo>
                <a:cubicBezTo>
                  <a:pt x="55716" y="12554"/>
                  <a:pt x="54683" y="12767"/>
                  <a:pt x="53740" y="13101"/>
                </a:cubicBezTo>
                <a:cubicBezTo>
                  <a:pt x="50822" y="5472"/>
                  <a:pt x="43406" y="0"/>
                  <a:pt x="34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41" name="Google Shape;3241;p32"/>
          <p:cNvGrpSpPr/>
          <p:nvPr/>
        </p:nvGrpSpPr>
        <p:grpSpPr>
          <a:xfrm flipH="1">
            <a:off x="72048" y="4076400"/>
            <a:ext cx="930993" cy="1067425"/>
            <a:chOff x="476382" y="4076400"/>
            <a:chExt cx="930993" cy="1067425"/>
          </a:xfrm>
        </p:grpSpPr>
        <p:sp>
          <p:nvSpPr>
            <p:cNvPr id="3242" name="Google Shape;3242;p32"/>
            <p:cNvSpPr/>
            <p:nvPr/>
          </p:nvSpPr>
          <p:spPr>
            <a:xfrm>
              <a:off x="476382" y="4665119"/>
              <a:ext cx="371526" cy="180601"/>
            </a:xfrm>
            <a:custGeom>
              <a:avLst/>
              <a:gdLst/>
              <a:ahLst/>
              <a:cxnLst/>
              <a:rect l="l" t="t" r="r" b="b"/>
              <a:pathLst>
                <a:path w="17418" h="8467" extrusionOk="0">
                  <a:moveTo>
                    <a:pt x="4496" y="0"/>
                  </a:moveTo>
                  <a:cubicBezTo>
                    <a:pt x="1838" y="0"/>
                    <a:pt x="0" y="569"/>
                    <a:pt x="1012" y="1157"/>
                  </a:cubicBezTo>
                  <a:cubicBezTo>
                    <a:pt x="2679" y="2127"/>
                    <a:pt x="15085" y="8467"/>
                    <a:pt x="17114" y="8467"/>
                  </a:cubicBezTo>
                  <a:cubicBezTo>
                    <a:pt x="17318" y="8467"/>
                    <a:pt x="17417" y="8402"/>
                    <a:pt x="17390" y="8262"/>
                  </a:cubicBezTo>
                  <a:cubicBezTo>
                    <a:pt x="17390" y="8262"/>
                    <a:pt x="16289" y="3792"/>
                    <a:pt x="11519" y="1424"/>
                  </a:cubicBezTo>
                  <a:cubicBezTo>
                    <a:pt x="9364" y="376"/>
                    <a:pt x="6659" y="0"/>
                    <a:pt x="4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32"/>
            <p:cNvSpPr/>
            <p:nvPr/>
          </p:nvSpPr>
          <p:spPr>
            <a:xfrm>
              <a:off x="708569" y="4501873"/>
              <a:ext cx="214175" cy="631923"/>
            </a:xfrm>
            <a:custGeom>
              <a:avLst/>
              <a:gdLst/>
              <a:ahLst/>
              <a:cxnLst/>
              <a:rect l="l" t="t" r="r" b="b"/>
              <a:pathLst>
                <a:path w="10041" h="29626" extrusionOk="0">
                  <a:moveTo>
                    <a:pt x="224" y="1"/>
                  </a:moveTo>
                  <a:cubicBezTo>
                    <a:pt x="182" y="1"/>
                    <a:pt x="139" y="12"/>
                    <a:pt x="100" y="37"/>
                  </a:cubicBezTo>
                  <a:cubicBezTo>
                    <a:pt x="0" y="137"/>
                    <a:pt x="0" y="271"/>
                    <a:pt x="67" y="337"/>
                  </a:cubicBezTo>
                  <a:cubicBezTo>
                    <a:pt x="167" y="471"/>
                    <a:pt x="9607" y="12179"/>
                    <a:pt x="9207" y="29392"/>
                  </a:cubicBezTo>
                  <a:cubicBezTo>
                    <a:pt x="9207" y="29525"/>
                    <a:pt x="9274" y="29592"/>
                    <a:pt x="9407" y="29625"/>
                  </a:cubicBezTo>
                  <a:cubicBezTo>
                    <a:pt x="9507" y="29625"/>
                    <a:pt x="9607" y="29525"/>
                    <a:pt x="9607" y="29392"/>
                  </a:cubicBezTo>
                  <a:cubicBezTo>
                    <a:pt x="10041" y="12012"/>
                    <a:pt x="501" y="204"/>
                    <a:pt x="401" y="71"/>
                  </a:cubicBezTo>
                  <a:cubicBezTo>
                    <a:pt x="359" y="29"/>
                    <a:pt x="293" y="1"/>
                    <a:pt x="22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32"/>
            <p:cNvSpPr/>
            <p:nvPr/>
          </p:nvSpPr>
          <p:spPr>
            <a:xfrm>
              <a:off x="816725" y="4226550"/>
              <a:ext cx="416175" cy="917275"/>
            </a:xfrm>
            <a:custGeom>
              <a:avLst/>
              <a:gdLst/>
              <a:ahLst/>
              <a:cxnLst/>
              <a:rect l="l" t="t" r="r" b="b"/>
              <a:pathLst>
                <a:path w="16647" h="36691" extrusionOk="0">
                  <a:moveTo>
                    <a:pt x="16401" y="1"/>
                  </a:moveTo>
                  <a:cubicBezTo>
                    <a:pt x="16353" y="1"/>
                    <a:pt x="16309" y="19"/>
                    <a:pt x="16279" y="64"/>
                  </a:cubicBezTo>
                  <a:cubicBezTo>
                    <a:pt x="16112" y="198"/>
                    <a:pt x="1" y="14975"/>
                    <a:pt x="7473" y="36557"/>
                  </a:cubicBezTo>
                  <a:cubicBezTo>
                    <a:pt x="7473" y="36624"/>
                    <a:pt x="7573" y="36690"/>
                    <a:pt x="7640" y="36690"/>
                  </a:cubicBezTo>
                  <a:lnTo>
                    <a:pt x="7740" y="36690"/>
                  </a:lnTo>
                  <a:cubicBezTo>
                    <a:pt x="7840" y="36657"/>
                    <a:pt x="7907" y="36524"/>
                    <a:pt x="7840" y="36423"/>
                  </a:cubicBezTo>
                  <a:cubicBezTo>
                    <a:pt x="468" y="15108"/>
                    <a:pt x="16379" y="498"/>
                    <a:pt x="16546" y="364"/>
                  </a:cubicBezTo>
                  <a:cubicBezTo>
                    <a:pt x="16646" y="298"/>
                    <a:pt x="16646" y="164"/>
                    <a:pt x="16579" y="64"/>
                  </a:cubicBezTo>
                  <a:cubicBezTo>
                    <a:pt x="16525" y="27"/>
                    <a:pt x="16460" y="1"/>
                    <a:pt x="164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32"/>
            <p:cNvSpPr/>
            <p:nvPr/>
          </p:nvSpPr>
          <p:spPr>
            <a:xfrm>
              <a:off x="489351" y="4216550"/>
              <a:ext cx="432786" cy="369798"/>
            </a:xfrm>
            <a:custGeom>
              <a:avLst/>
              <a:gdLst/>
              <a:ahLst/>
              <a:cxnLst/>
              <a:rect l="l" t="t" r="r" b="b"/>
              <a:pathLst>
                <a:path w="20290" h="17337" extrusionOk="0">
                  <a:moveTo>
                    <a:pt x="10552" y="1"/>
                  </a:moveTo>
                  <a:cubicBezTo>
                    <a:pt x="10537" y="1"/>
                    <a:pt x="10524" y="2"/>
                    <a:pt x="10511" y="4"/>
                  </a:cubicBezTo>
                  <a:cubicBezTo>
                    <a:pt x="9277" y="204"/>
                    <a:pt x="10111" y="4073"/>
                    <a:pt x="10111" y="4073"/>
                  </a:cubicBezTo>
                  <a:cubicBezTo>
                    <a:pt x="10111" y="4073"/>
                    <a:pt x="7579" y="2257"/>
                    <a:pt x="6407" y="2257"/>
                  </a:cubicBezTo>
                  <a:cubicBezTo>
                    <a:pt x="5998" y="2257"/>
                    <a:pt x="5755" y="2478"/>
                    <a:pt x="5841" y="3072"/>
                  </a:cubicBezTo>
                  <a:cubicBezTo>
                    <a:pt x="6174" y="5407"/>
                    <a:pt x="6842" y="6909"/>
                    <a:pt x="6842" y="6909"/>
                  </a:cubicBezTo>
                  <a:cubicBezTo>
                    <a:pt x="6842" y="6909"/>
                    <a:pt x="4854" y="5863"/>
                    <a:pt x="3715" y="5863"/>
                  </a:cubicBezTo>
                  <a:cubicBezTo>
                    <a:pt x="3279" y="5863"/>
                    <a:pt x="2966" y="6016"/>
                    <a:pt x="2939" y="6442"/>
                  </a:cubicBezTo>
                  <a:cubicBezTo>
                    <a:pt x="2839" y="7943"/>
                    <a:pt x="4040" y="10011"/>
                    <a:pt x="4040" y="10011"/>
                  </a:cubicBezTo>
                  <a:cubicBezTo>
                    <a:pt x="4040" y="10011"/>
                    <a:pt x="2172" y="9200"/>
                    <a:pt x="1012" y="9200"/>
                  </a:cubicBezTo>
                  <a:cubicBezTo>
                    <a:pt x="411" y="9200"/>
                    <a:pt x="0" y="9417"/>
                    <a:pt x="137" y="10077"/>
                  </a:cubicBezTo>
                  <a:cubicBezTo>
                    <a:pt x="537" y="12012"/>
                    <a:pt x="4273" y="15748"/>
                    <a:pt x="4273" y="15748"/>
                  </a:cubicBezTo>
                  <a:cubicBezTo>
                    <a:pt x="4273" y="15748"/>
                    <a:pt x="5786" y="17337"/>
                    <a:pt x="8363" y="17337"/>
                  </a:cubicBezTo>
                  <a:cubicBezTo>
                    <a:pt x="9962" y="17337"/>
                    <a:pt x="11969" y="16726"/>
                    <a:pt x="14280" y="14747"/>
                  </a:cubicBezTo>
                  <a:cubicBezTo>
                    <a:pt x="20290" y="9597"/>
                    <a:pt x="11951" y="1"/>
                    <a:pt x="10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32"/>
            <p:cNvSpPr/>
            <p:nvPr/>
          </p:nvSpPr>
          <p:spPr>
            <a:xfrm>
              <a:off x="555584" y="4325445"/>
              <a:ext cx="278229" cy="224178"/>
            </a:xfrm>
            <a:custGeom>
              <a:avLst/>
              <a:gdLst/>
              <a:ahLst/>
              <a:cxnLst/>
              <a:rect l="l" t="t" r="r" b="b"/>
              <a:pathLst>
                <a:path w="13044" h="10510" extrusionOk="0">
                  <a:moveTo>
                    <a:pt x="8673" y="2170"/>
                  </a:moveTo>
                  <a:cubicBezTo>
                    <a:pt x="8740" y="2204"/>
                    <a:pt x="8874" y="2337"/>
                    <a:pt x="9007" y="2537"/>
                  </a:cubicBezTo>
                  <a:cubicBezTo>
                    <a:pt x="9207" y="2804"/>
                    <a:pt x="9374" y="3104"/>
                    <a:pt x="9474" y="3471"/>
                  </a:cubicBezTo>
                  <a:cubicBezTo>
                    <a:pt x="9007" y="3205"/>
                    <a:pt x="8707" y="2771"/>
                    <a:pt x="8673" y="2304"/>
                  </a:cubicBezTo>
                  <a:cubicBezTo>
                    <a:pt x="8640" y="2237"/>
                    <a:pt x="8640" y="2204"/>
                    <a:pt x="8673" y="2170"/>
                  </a:cubicBezTo>
                  <a:close/>
                  <a:moveTo>
                    <a:pt x="6438" y="3171"/>
                  </a:moveTo>
                  <a:cubicBezTo>
                    <a:pt x="6639" y="3271"/>
                    <a:pt x="7006" y="3805"/>
                    <a:pt x="7239" y="4505"/>
                  </a:cubicBezTo>
                  <a:cubicBezTo>
                    <a:pt x="6772" y="4105"/>
                    <a:pt x="6438" y="3638"/>
                    <a:pt x="6405" y="3271"/>
                  </a:cubicBezTo>
                  <a:cubicBezTo>
                    <a:pt x="6405" y="3238"/>
                    <a:pt x="6405" y="3171"/>
                    <a:pt x="6438" y="3171"/>
                  </a:cubicBezTo>
                  <a:close/>
                  <a:moveTo>
                    <a:pt x="2102" y="7541"/>
                  </a:moveTo>
                  <a:cubicBezTo>
                    <a:pt x="2135" y="7541"/>
                    <a:pt x="2235" y="7574"/>
                    <a:pt x="2402" y="7808"/>
                  </a:cubicBezTo>
                  <a:cubicBezTo>
                    <a:pt x="2569" y="8041"/>
                    <a:pt x="2702" y="8442"/>
                    <a:pt x="2769" y="8842"/>
                  </a:cubicBezTo>
                  <a:cubicBezTo>
                    <a:pt x="2569" y="8708"/>
                    <a:pt x="2369" y="8542"/>
                    <a:pt x="2269" y="8342"/>
                  </a:cubicBezTo>
                  <a:cubicBezTo>
                    <a:pt x="2035" y="8075"/>
                    <a:pt x="1969" y="7774"/>
                    <a:pt x="2035" y="7608"/>
                  </a:cubicBezTo>
                  <a:cubicBezTo>
                    <a:pt x="2069" y="7541"/>
                    <a:pt x="2102" y="7541"/>
                    <a:pt x="2102" y="7541"/>
                  </a:cubicBezTo>
                  <a:close/>
                  <a:moveTo>
                    <a:pt x="11514" y="1"/>
                  </a:moveTo>
                  <a:cubicBezTo>
                    <a:pt x="11480" y="1"/>
                    <a:pt x="11444" y="12"/>
                    <a:pt x="11409" y="36"/>
                  </a:cubicBezTo>
                  <a:cubicBezTo>
                    <a:pt x="11309" y="102"/>
                    <a:pt x="11275" y="236"/>
                    <a:pt x="11342" y="336"/>
                  </a:cubicBezTo>
                  <a:cubicBezTo>
                    <a:pt x="11375" y="369"/>
                    <a:pt x="12776" y="2271"/>
                    <a:pt x="11609" y="3271"/>
                  </a:cubicBezTo>
                  <a:cubicBezTo>
                    <a:pt x="11259" y="3571"/>
                    <a:pt x="10833" y="3722"/>
                    <a:pt x="10403" y="3722"/>
                  </a:cubicBezTo>
                  <a:cubicBezTo>
                    <a:pt x="10260" y="3722"/>
                    <a:pt x="10116" y="3705"/>
                    <a:pt x="9974" y="3672"/>
                  </a:cubicBezTo>
                  <a:cubicBezTo>
                    <a:pt x="9774" y="2804"/>
                    <a:pt x="9274" y="2104"/>
                    <a:pt x="8940" y="1837"/>
                  </a:cubicBezTo>
                  <a:cubicBezTo>
                    <a:pt x="8803" y="1759"/>
                    <a:pt x="8690" y="1726"/>
                    <a:pt x="8599" y="1726"/>
                  </a:cubicBezTo>
                  <a:cubicBezTo>
                    <a:pt x="8534" y="1726"/>
                    <a:pt x="8481" y="1743"/>
                    <a:pt x="8440" y="1770"/>
                  </a:cubicBezTo>
                  <a:cubicBezTo>
                    <a:pt x="8306" y="1870"/>
                    <a:pt x="8206" y="2037"/>
                    <a:pt x="8240" y="2337"/>
                  </a:cubicBezTo>
                  <a:cubicBezTo>
                    <a:pt x="8306" y="3004"/>
                    <a:pt x="8773" y="3638"/>
                    <a:pt x="9507" y="3938"/>
                  </a:cubicBezTo>
                  <a:cubicBezTo>
                    <a:pt x="9541" y="3972"/>
                    <a:pt x="9574" y="3972"/>
                    <a:pt x="9607" y="3972"/>
                  </a:cubicBezTo>
                  <a:cubicBezTo>
                    <a:pt x="9674" y="4305"/>
                    <a:pt x="9674" y="4606"/>
                    <a:pt x="9607" y="4906"/>
                  </a:cubicBezTo>
                  <a:cubicBezTo>
                    <a:pt x="9546" y="5242"/>
                    <a:pt x="9373" y="5410"/>
                    <a:pt x="9036" y="5410"/>
                  </a:cubicBezTo>
                  <a:cubicBezTo>
                    <a:pt x="9006" y="5410"/>
                    <a:pt x="8974" y="5409"/>
                    <a:pt x="8940" y="5406"/>
                  </a:cubicBezTo>
                  <a:cubicBezTo>
                    <a:pt x="8607" y="5373"/>
                    <a:pt x="8173" y="5173"/>
                    <a:pt x="7806" y="4939"/>
                  </a:cubicBezTo>
                  <a:cubicBezTo>
                    <a:pt x="7573" y="3905"/>
                    <a:pt x="7039" y="3104"/>
                    <a:pt x="6672" y="2838"/>
                  </a:cubicBezTo>
                  <a:cubicBezTo>
                    <a:pt x="6565" y="2748"/>
                    <a:pt x="6467" y="2716"/>
                    <a:pt x="6384" y="2716"/>
                  </a:cubicBezTo>
                  <a:cubicBezTo>
                    <a:pt x="6312" y="2716"/>
                    <a:pt x="6251" y="2740"/>
                    <a:pt x="6205" y="2771"/>
                  </a:cubicBezTo>
                  <a:cubicBezTo>
                    <a:pt x="6072" y="2838"/>
                    <a:pt x="6005" y="3004"/>
                    <a:pt x="6005" y="3271"/>
                  </a:cubicBezTo>
                  <a:cubicBezTo>
                    <a:pt x="6005" y="3905"/>
                    <a:pt x="6672" y="4672"/>
                    <a:pt x="7439" y="5173"/>
                  </a:cubicBezTo>
                  <a:cubicBezTo>
                    <a:pt x="7506" y="5640"/>
                    <a:pt x="7539" y="6107"/>
                    <a:pt x="7439" y="6607"/>
                  </a:cubicBezTo>
                  <a:cubicBezTo>
                    <a:pt x="7344" y="7177"/>
                    <a:pt x="7038" y="7477"/>
                    <a:pt x="6551" y="7477"/>
                  </a:cubicBezTo>
                  <a:cubicBezTo>
                    <a:pt x="6525" y="7477"/>
                    <a:pt x="6499" y="7476"/>
                    <a:pt x="6472" y="7474"/>
                  </a:cubicBezTo>
                  <a:cubicBezTo>
                    <a:pt x="5905" y="7441"/>
                    <a:pt x="5238" y="7041"/>
                    <a:pt x="4771" y="6607"/>
                  </a:cubicBezTo>
                  <a:cubicBezTo>
                    <a:pt x="4737" y="5906"/>
                    <a:pt x="4537" y="5373"/>
                    <a:pt x="4370" y="5173"/>
                  </a:cubicBezTo>
                  <a:cubicBezTo>
                    <a:pt x="4297" y="5124"/>
                    <a:pt x="4224" y="5093"/>
                    <a:pt x="4151" y="5093"/>
                  </a:cubicBezTo>
                  <a:cubicBezTo>
                    <a:pt x="4124" y="5093"/>
                    <a:pt x="4097" y="5097"/>
                    <a:pt x="4070" y="5106"/>
                  </a:cubicBezTo>
                  <a:cubicBezTo>
                    <a:pt x="3870" y="5206"/>
                    <a:pt x="3837" y="5473"/>
                    <a:pt x="3837" y="5706"/>
                  </a:cubicBezTo>
                  <a:cubicBezTo>
                    <a:pt x="3870" y="6040"/>
                    <a:pt x="4070" y="6440"/>
                    <a:pt x="4370" y="6774"/>
                  </a:cubicBezTo>
                  <a:cubicBezTo>
                    <a:pt x="4370" y="7241"/>
                    <a:pt x="4337" y="7774"/>
                    <a:pt x="4137" y="8342"/>
                  </a:cubicBezTo>
                  <a:cubicBezTo>
                    <a:pt x="3970" y="8742"/>
                    <a:pt x="3737" y="8975"/>
                    <a:pt x="3436" y="9009"/>
                  </a:cubicBezTo>
                  <a:cubicBezTo>
                    <a:pt x="3403" y="9025"/>
                    <a:pt x="3361" y="9034"/>
                    <a:pt x="3315" y="9034"/>
                  </a:cubicBezTo>
                  <a:cubicBezTo>
                    <a:pt x="3270" y="9034"/>
                    <a:pt x="3220" y="9025"/>
                    <a:pt x="3169" y="9009"/>
                  </a:cubicBezTo>
                  <a:cubicBezTo>
                    <a:pt x="3169" y="8608"/>
                    <a:pt x="3069" y="8175"/>
                    <a:pt x="2869" y="7808"/>
                  </a:cubicBezTo>
                  <a:cubicBezTo>
                    <a:pt x="2769" y="7608"/>
                    <a:pt x="2469" y="7107"/>
                    <a:pt x="2102" y="7107"/>
                  </a:cubicBezTo>
                  <a:cubicBezTo>
                    <a:pt x="2002" y="7107"/>
                    <a:pt x="1802" y="7174"/>
                    <a:pt x="1668" y="7408"/>
                  </a:cubicBezTo>
                  <a:cubicBezTo>
                    <a:pt x="1502" y="7741"/>
                    <a:pt x="1602" y="8175"/>
                    <a:pt x="1902" y="8608"/>
                  </a:cubicBezTo>
                  <a:cubicBezTo>
                    <a:pt x="2135" y="8875"/>
                    <a:pt x="2436" y="9142"/>
                    <a:pt x="2736" y="9309"/>
                  </a:cubicBezTo>
                  <a:cubicBezTo>
                    <a:pt x="2736" y="9509"/>
                    <a:pt x="2669" y="9676"/>
                    <a:pt x="2536" y="9843"/>
                  </a:cubicBezTo>
                  <a:cubicBezTo>
                    <a:pt x="2436" y="9976"/>
                    <a:pt x="2269" y="10076"/>
                    <a:pt x="2102" y="10076"/>
                  </a:cubicBezTo>
                  <a:cubicBezTo>
                    <a:pt x="2089" y="10077"/>
                    <a:pt x="2076" y="10077"/>
                    <a:pt x="2063" y="10077"/>
                  </a:cubicBezTo>
                  <a:cubicBezTo>
                    <a:pt x="1436" y="10077"/>
                    <a:pt x="662" y="9302"/>
                    <a:pt x="401" y="8975"/>
                  </a:cubicBezTo>
                  <a:cubicBezTo>
                    <a:pt x="351" y="8942"/>
                    <a:pt x="292" y="8925"/>
                    <a:pt x="238" y="8925"/>
                  </a:cubicBezTo>
                  <a:cubicBezTo>
                    <a:pt x="184" y="8925"/>
                    <a:pt x="134" y="8942"/>
                    <a:pt x="101" y="8975"/>
                  </a:cubicBezTo>
                  <a:cubicBezTo>
                    <a:pt x="1" y="9042"/>
                    <a:pt x="1" y="9175"/>
                    <a:pt x="67" y="9276"/>
                  </a:cubicBezTo>
                  <a:cubicBezTo>
                    <a:pt x="101" y="9309"/>
                    <a:pt x="1168" y="10510"/>
                    <a:pt x="2069" y="10510"/>
                  </a:cubicBezTo>
                  <a:lnTo>
                    <a:pt x="2102" y="10510"/>
                  </a:lnTo>
                  <a:cubicBezTo>
                    <a:pt x="2436" y="10476"/>
                    <a:pt x="2669" y="10343"/>
                    <a:pt x="2869" y="10076"/>
                  </a:cubicBezTo>
                  <a:cubicBezTo>
                    <a:pt x="3036" y="9876"/>
                    <a:pt x="3103" y="9676"/>
                    <a:pt x="3136" y="9442"/>
                  </a:cubicBezTo>
                  <a:lnTo>
                    <a:pt x="3503" y="9442"/>
                  </a:lnTo>
                  <a:cubicBezTo>
                    <a:pt x="3837" y="9409"/>
                    <a:pt x="4237" y="9175"/>
                    <a:pt x="4504" y="8475"/>
                  </a:cubicBezTo>
                  <a:cubicBezTo>
                    <a:pt x="4671" y="8041"/>
                    <a:pt x="4737" y="7574"/>
                    <a:pt x="4771" y="7174"/>
                  </a:cubicBezTo>
                  <a:cubicBezTo>
                    <a:pt x="5271" y="7574"/>
                    <a:pt x="5871" y="7841"/>
                    <a:pt x="6438" y="7908"/>
                  </a:cubicBezTo>
                  <a:cubicBezTo>
                    <a:pt x="6466" y="7909"/>
                    <a:pt x="6493" y="7910"/>
                    <a:pt x="6520" y="7910"/>
                  </a:cubicBezTo>
                  <a:cubicBezTo>
                    <a:pt x="7243" y="7910"/>
                    <a:pt x="7744" y="7478"/>
                    <a:pt x="7873" y="6674"/>
                  </a:cubicBezTo>
                  <a:cubicBezTo>
                    <a:pt x="7940" y="6273"/>
                    <a:pt x="7940" y="5840"/>
                    <a:pt x="7873" y="5473"/>
                  </a:cubicBezTo>
                  <a:lnTo>
                    <a:pt x="7873" y="5473"/>
                  </a:lnTo>
                  <a:cubicBezTo>
                    <a:pt x="8240" y="5673"/>
                    <a:pt x="8607" y="5773"/>
                    <a:pt x="8907" y="5806"/>
                  </a:cubicBezTo>
                  <a:cubicBezTo>
                    <a:pt x="8962" y="5813"/>
                    <a:pt x="9015" y="5816"/>
                    <a:pt x="9067" y="5816"/>
                  </a:cubicBezTo>
                  <a:cubicBezTo>
                    <a:pt x="9578" y="5816"/>
                    <a:pt x="9920" y="5518"/>
                    <a:pt x="10041" y="4972"/>
                  </a:cubicBezTo>
                  <a:cubicBezTo>
                    <a:pt x="10074" y="4672"/>
                    <a:pt x="10074" y="4405"/>
                    <a:pt x="10041" y="4105"/>
                  </a:cubicBezTo>
                  <a:lnTo>
                    <a:pt x="10041" y="4105"/>
                  </a:lnTo>
                  <a:cubicBezTo>
                    <a:pt x="10165" y="4124"/>
                    <a:pt x="10287" y="4133"/>
                    <a:pt x="10408" y="4133"/>
                  </a:cubicBezTo>
                  <a:cubicBezTo>
                    <a:pt x="10940" y="4133"/>
                    <a:pt x="11441" y="3952"/>
                    <a:pt x="11876" y="3571"/>
                  </a:cubicBezTo>
                  <a:cubicBezTo>
                    <a:pt x="13043" y="2604"/>
                    <a:pt x="12276" y="870"/>
                    <a:pt x="11676" y="102"/>
                  </a:cubicBezTo>
                  <a:cubicBezTo>
                    <a:pt x="11632" y="38"/>
                    <a:pt x="11575" y="1"/>
                    <a:pt x="115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32"/>
            <p:cNvSpPr/>
            <p:nvPr/>
          </p:nvSpPr>
          <p:spPr>
            <a:xfrm>
              <a:off x="641675" y="4722521"/>
              <a:ext cx="245487" cy="164390"/>
            </a:xfrm>
            <a:custGeom>
              <a:avLst/>
              <a:gdLst/>
              <a:ahLst/>
              <a:cxnLst/>
              <a:rect l="l" t="t" r="r" b="b"/>
              <a:pathLst>
                <a:path w="11509" h="7707" extrusionOk="0">
                  <a:moveTo>
                    <a:pt x="234" y="1"/>
                  </a:moveTo>
                  <a:cubicBezTo>
                    <a:pt x="101" y="1"/>
                    <a:pt x="1" y="101"/>
                    <a:pt x="1" y="201"/>
                  </a:cubicBezTo>
                  <a:cubicBezTo>
                    <a:pt x="1" y="334"/>
                    <a:pt x="101" y="401"/>
                    <a:pt x="201" y="401"/>
                  </a:cubicBezTo>
                  <a:lnTo>
                    <a:pt x="234" y="401"/>
                  </a:lnTo>
                  <a:cubicBezTo>
                    <a:pt x="7006" y="401"/>
                    <a:pt x="11075" y="7539"/>
                    <a:pt x="11109" y="7606"/>
                  </a:cubicBezTo>
                  <a:cubicBezTo>
                    <a:pt x="11142" y="7673"/>
                    <a:pt x="11209" y="7706"/>
                    <a:pt x="11275" y="7706"/>
                  </a:cubicBezTo>
                  <a:cubicBezTo>
                    <a:pt x="11309" y="7706"/>
                    <a:pt x="11342" y="7706"/>
                    <a:pt x="11376" y="7673"/>
                  </a:cubicBezTo>
                  <a:cubicBezTo>
                    <a:pt x="11476" y="7606"/>
                    <a:pt x="11509" y="7506"/>
                    <a:pt x="11476" y="7406"/>
                  </a:cubicBezTo>
                  <a:cubicBezTo>
                    <a:pt x="11409" y="7306"/>
                    <a:pt x="7273" y="1"/>
                    <a:pt x="23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32"/>
            <p:cNvSpPr/>
            <p:nvPr/>
          </p:nvSpPr>
          <p:spPr>
            <a:xfrm>
              <a:off x="761939" y="4440547"/>
              <a:ext cx="280745" cy="341749"/>
            </a:xfrm>
            <a:custGeom>
              <a:avLst/>
              <a:gdLst/>
              <a:ahLst/>
              <a:cxnLst/>
              <a:rect l="l" t="t" r="r" b="b"/>
              <a:pathLst>
                <a:path w="13162" h="16022" extrusionOk="0">
                  <a:moveTo>
                    <a:pt x="10774" y="1"/>
                  </a:moveTo>
                  <a:cubicBezTo>
                    <a:pt x="10492" y="1"/>
                    <a:pt x="10108" y="111"/>
                    <a:pt x="9607" y="344"/>
                  </a:cubicBezTo>
                  <a:cubicBezTo>
                    <a:pt x="0" y="4814"/>
                    <a:pt x="4503" y="16022"/>
                    <a:pt x="4503" y="16022"/>
                  </a:cubicBezTo>
                  <a:cubicBezTo>
                    <a:pt x="8232" y="7878"/>
                    <a:pt x="13161" y="1"/>
                    <a:pt x="10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32"/>
            <p:cNvSpPr/>
            <p:nvPr/>
          </p:nvSpPr>
          <p:spPr>
            <a:xfrm>
              <a:off x="839499" y="4552598"/>
              <a:ext cx="64758" cy="234694"/>
            </a:xfrm>
            <a:custGeom>
              <a:avLst/>
              <a:gdLst/>
              <a:ahLst/>
              <a:cxnLst/>
              <a:rect l="l" t="t" r="r" b="b"/>
              <a:pathLst>
                <a:path w="3036" h="11003" extrusionOk="0">
                  <a:moveTo>
                    <a:pt x="2786" y="1"/>
                  </a:moveTo>
                  <a:cubicBezTo>
                    <a:pt x="2715" y="1"/>
                    <a:pt x="2650" y="55"/>
                    <a:pt x="2602" y="128"/>
                  </a:cubicBezTo>
                  <a:cubicBezTo>
                    <a:pt x="2569" y="161"/>
                    <a:pt x="0" y="5031"/>
                    <a:pt x="667" y="10802"/>
                  </a:cubicBezTo>
                  <a:cubicBezTo>
                    <a:pt x="667" y="10902"/>
                    <a:pt x="767" y="11002"/>
                    <a:pt x="867" y="11002"/>
                  </a:cubicBezTo>
                  <a:lnTo>
                    <a:pt x="901" y="11002"/>
                  </a:lnTo>
                  <a:cubicBezTo>
                    <a:pt x="1001" y="10969"/>
                    <a:pt x="1067" y="10869"/>
                    <a:pt x="1067" y="10769"/>
                  </a:cubicBezTo>
                  <a:cubicBezTo>
                    <a:pt x="434" y="5131"/>
                    <a:pt x="2935" y="361"/>
                    <a:pt x="2969" y="294"/>
                  </a:cubicBezTo>
                  <a:cubicBezTo>
                    <a:pt x="3036" y="194"/>
                    <a:pt x="2969" y="94"/>
                    <a:pt x="2869" y="28"/>
                  </a:cubicBezTo>
                  <a:cubicBezTo>
                    <a:pt x="2841" y="9"/>
                    <a:pt x="2813" y="1"/>
                    <a:pt x="278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32"/>
            <p:cNvSpPr/>
            <p:nvPr/>
          </p:nvSpPr>
          <p:spPr>
            <a:xfrm>
              <a:off x="941825" y="4497650"/>
              <a:ext cx="279425" cy="280075"/>
            </a:xfrm>
            <a:custGeom>
              <a:avLst/>
              <a:gdLst/>
              <a:ahLst/>
              <a:cxnLst/>
              <a:rect l="l" t="t" r="r" b="b"/>
              <a:pathLst>
                <a:path w="11177" h="11203" extrusionOk="0">
                  <a:moveTo>
                    <a:pt x="8728" y="1"/>
                  </a:moveTo>
                  <a:cubicBezTo>
                    <a:pt x="8544" y="1"/>
                    <a:pt x="8315" y="31"/>
                    <a:pt x="8040" y="95"/>
                  </a:cubicBezTo>
                  <a:cubicBezTo>
                    <a:pt x="0" y="1963"/>
                    <a:pt x="1602" y="11203"/>
                    <a:pt x="1602" y="11203"/>
                  </a:cubicBezTo>
                  <a:cubicBezTo>
                    <a:pt x="5913" y="5371"/>
                    <a:pt x="11177" y="1"/>
                    <a:pt x="87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32"/>
            <p:cNvSpPr/>
            <p:nvPr/>
          </p:nvSpPr>
          <p:spPr>
            <a:xfrm>
              <a:off x="968900" y="4874448"/>
              <a:ext cx="208531" cy="207343"/>
            </a:xfrm>
            <a:custGeom>
              <a:avLst/>
              <a:gdLst/>
              <a:ahLst/>
              <a:cxnLst/>
              <a:rect l="l" t="t" r="r" b="b"/>
              <a:pathLst>
                <a:path w="11234" h="11170" extrusionOk="0">
                  <a:moveTo>
                    <a:pt x="8687" y="1"/>
                  </a:moveTo>
                  <a:cubicBezTo>
                    <a:pt x="8501" y="1"/>
                    <a:pt x="8275" y="31"/>
                    <a:pt x="8006" y="95"/>
                  </a:cubicBezTo>
                  <a:cubicBezTo>
                    <a:pt x="1" y="1930"/>
                    <a:pt x="1602" y="11170"/>
                    <a:pt x="1602" y="11170"/>
                  </a:cubicBezTo>
                  <a:cubicBezTo>
                    <a:pt x="6389" y="5730"/>
                    <a:pt x="11234" y="1"/>
                    <a:pt x="86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32"/>
            <p:cNvSpPr/>
            <p:nvPr/>
          </p:nvSpPr>
          <p:spPr>
            <a:xfrm>
              <a:off x="994292" y="4934772"/>
              <a:ext cx="67512" cy="151359"/>
            </a:xfrm>
            <a:custGeom>
              <a:avLst/>
              <a:gdLst/>
              <a:ahLst/>
              <a:cxnLst/>
              <a:rect l="l" t="t" r="r" b="b"/>
              <a:pathLst>
                <a:path w="3637" h="8154" extrusionOk="0">
                  <a:moveTo>
                    <a:pt x="3390" y="1"/>
                  </a:moveTo>
                  <a:cubicBezTo>
                    <a:pt x="3330" y="1"/>
                    <a:pt x="3273" y="25"/>
                    <a:pt x="3236" y="81"/>
                  </a:cubicBezTo>
                  <a:cubicBezTo>
                    <a:pt x="3203" y="114"/>
                    <a:pt x="467" y="3416"/>
                    <a:pt x="0" y="7920"/>
                  </a:cubicBezTo>
                  <a:cubicBezTo>
                    <a:pt x="0" y="8020"/>
                    <a:pt x="100" y="8120"/>
                    <a:pt x="200" y="8153"/>
                  </a:cubicBezTo>
                  <a:lnTo>
                    <a:pt x="234" y="8153"/>
                  </a:lnTo>
                  <a:cubicBezTo>
                    <a:pt x="334" y="8153"/>
                    <a:pt x="401" y="8053"/>
                    <a:pt x="434" y="7953"/>
                  </a:cubicBezTo>
                  <a:cubicBezTo>
                    <a:pt x="868" y="3583"/>
                    <a:pt x="3536" y="381"/>
                    <a:pt x="3536" y="347"/>
                  </a:cubicBezTo>
                  <a:cubicBezTo>
                    <a:pt x="3636" y="247"/>
                    <a:pt x="3603" y="114"/>
                    <a:pt x="3536" y="47"/>
                  </a:cubicBezTo>
                  <a:cubicBezTo>
                    <a:pt x="3491" y="17"/>
                    <a:pt x="3440" y="1"/>
                    <a:pt x="33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32"/>
            <p:cNvSpPr/>
            <p:nvPr/>
          </p:nvSpPr>
          <p:spPr>
            <a:xfrm>
              <a:off x="904300" y="4076400"/>
              <a:ext cx="503075" cy="398575"/>
            </a:xfrm>
            <a:custGeom>
              <a:avLst/>
              <a:gdLst/>
              <a:ahLst/>
              <a:cxnLst/>
              <a:rect l="l" t="t" r="r" b="b"/>
              <a:pathLst>
                <a:path w="20123" h="15943" extrusionOk="0">
                  <a:moveTo>
                    <a:pt x="7197" y="1"/>
                  </a:moveTo>
                  <a:cubicBezTo>
                    <a:pt x="7073" y="1"/>
                    <a:pt x="6932" y="42"/>
                    <a:pt x="6772" y="133"/>
                  </a:cubicBezTo>
                  <a:cubicBezTo>
                    <a:pt x="5071" y="1133"/>
                    <a:pt x="2702" y="5870"/>
                    <a:pt x="2702" y="5870"/>
                  </a:cubicBezTo>
                  <a:cubicBezTo>
                    <a:pt x="2702" y="5870"/>
                    <a:pt x="0" y="10974"/>
                    <a:pt x="6805" y="15043"/>
                  </a:cubicBezTo>
                  <a:cubicBezTo>
                    <a:pt x="7860" y="15673"/>
                    <a:pt x="8907" y="15942"/>
                    <a:pt x="9922" y="15942"/>
                  </a:cubicBezTo>
                  <a:cubicBezTo>
                    <a:pt x="15516" y="15942"/>
                    <a:pt x="20123" y="7764"/>
                    <a:pt x="19614" y="6804"/>
                  </a:cubicBezTo>
                  <a:cubicBezTo>
                    <a:pt x="19492" y="6567"/>
                    <a:pt x="19238" y="6473"/>
                    <a:pt x="18914" y="6473"/>
                  </a:cubicBezTo>
                  <a:cubicBezTo>
                    <a:pt x="17738" y="6473"/>
                    <a:pt x="15645" y="7705"/>
                    <a:pt x="15645" y="7705"/>
                  </a:cubicBezTo>
                  <a:cubicBezTo>
                    <a:pt x="15645" y="7705"/>
                    <a:pt x="17026" y="3229"/>
                    <a:pt x="15691" y="3229"/>
                  </a:cubicBezTo>
                  <a:cubicBezTo>
                    <a:pt x="15559" y="3229"/>
                    <a:pt x="15400" y="3272"/>
                    <a:pt x="15211" y="3368"/>
                  </a:cubicBezTo>
                  <a:cubicBezTo>
                    <a:pt x="13110" y="4402"/>
                    <a:pt x="11876" y="5503"/>
                    <a:pt x="11876" y="5503"/>
                  </a:cubicBezTo>
                  <a:cubicBezTo>
                    <a:pt x="11876" y="5503"/>
                    <a:pt x="12545" y="1640"/>
                    <a:pt x="11327" y="1640"/>
                  </a:cubicBezTo>
                  <a:cubicBezTo>
                    <a:pt x="11270" y="1640"/>
                    <a:pt x="11208" y="1649"/>
                    <a:pt x="11142" y="1667"/>
                  </a:cubicBezTo>
                  <a:cubicBezTo>
                    <a:pt x="9641" y="2034"/>
                    <a:pt x="8073" y="3835"/>
                    <a:pt x="8073" y="3835"/>
                  </a:cubicBezTo>
                  <a:cubicBezTo>
                    <a:pt x="8073" y="3835"/>
                    <a:pt x="8402" y="1"/>
                    <a:pt x="71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32"/>
            <p:cNvSpPr/>
            <p:nvPr/>
          </p:nvSpPr>
          <p:spPr>
            <a:xfrm>
              <a:off x="974350" y="4183625"/>
              <a:ext cx="332750" cy="243850"/>
            </a:xfrm>
            <a:custGeom>
              <a:avLst/>
              <a:gdLst/>
              <a:ahLst/>
              <a:cxnLst/>
              <a:rect l="l" t="t" r="r" b="b"/>
              <a:pathLst>
                <a:path w="13310" h="9754" extrusionOk="0">
                  <a:moveTo>
                    <a:pt x="3069" y="1448"/>
                  </a:moveTo>
                  <a:cubicBezTo>
                    <a:pt x="3136" y="1448"/>
                    <a:pt x="3136" y="1481"/>
                    <a:pt x="3136" y="1481"/>
                  </a:cubicBezTo>
                  <a:cubicBezTo>
                    <a:pt x="3169" y="1481"/>
                    <a:pt x="3169" y="1614"/>
                    <a:pt x="2969" y="1848"/>
                  </a:cubicBezTo>
                  <a:cubicBezTo>
                    <a:pt x="2802" y="2081"/>
                    <a:pt x="2469" y="2348"/>
                    <a:pt x="2135" y="2515"/>
                  </a:cubicBezTo>
                  <a:cubicBezTo>
                    <a:pt x="2202" y="2281"/>
                    <a:pt x="2302" y="2048"/>
                    <a:pt x="2435" y="1881"/>
                  </a:cubicBezTo>
                  <a:cubicBezTo>
                    <a:pt x="2602" y="1614"/>
                    <a:pt x="2836" y="1448"/>
                    <a:pt x="3036" y="1448"/>
                  </a:cubicBezTo>
                  <a:close/>
                  <a:moveTo>
                    <a:pt x="8673" y="4183"/>
                  </a:moveTo>
                  <a:cubicBezTo>
                    <a:pt x="8607" y="4416"/>
                    <a:pt x="8240" y="4950"/>
                    <a:pt x="7639" y="5417"/>
                  </a:cubicBezTo>
                  <a:cubicBezTo>
                    <a:pt x="7873" y="4817"/>
                    <a:pt x="8206" y="4350"/>
                    <a:pt x="8540" y="4216"/>
                  </a:cubicBezTo>
                  <a:cubicBezTo>
                    <a:pt x="8607" y="4216"/>
                    <a:pt x="8640" y="4216"/>
                    <a:pt x="8673" y="4183"/>
                  </a:cubicBezTo>
                  <a:close/>
                  <a:moveTo>
                    <a:pt x="10308" y="6017"/>
                  </a:moveTo>
                  <a:cubicBezTo>
                    <a:pt x="10274" y="6084"/>
                    <a:pt x="10208" y="6251"/>
                    <a:pt x="10074" y="6451"/>
                  </a:cubicBezTo>
                  <a:cubicBezTo>
                    <a:pt x="9874" y="6718"/>
                    <a:pt x="9641" y="6985"/>
                    <a:pt x="9340" y="7185"/>
                  </a:cubicBezTo>
                  <a:cubicBezTo>
                    <a:pt x="9440" y="6651"/>
                    <a:pt x="9741" y="6218"/>
                    <a:pt x="10174" y="6051"/>
                  </a:cubicBezTo>
                  <a:cubicBezTo>
                    <a:pt x="10241" y="6017"/>
                    <a:pt x="10274" y="6017"/>
                    <a:pt x="10308" y="6017"/>
                  </a:cubicBezTo>
                  <a:close/>
                  <a:moveTo>
                    <a:pt x="1088" y="1"/>
                  </a:moveTo>
                  <a:cubicBezTo>
                    <a:pt x="1005" y="1"/>
                    <a:pt x="918" y="38"/>
                    <a:pt x="868" y="113"/>
                  </a:cubicBezTo>
                  <a:cubicBezTo>
                    <a:pt x="834" y="147"/>
                    <a:pt x="0" y="1548"/>
                    <a:pt x="334" y="2415"/>
                  </a:cubicBezTo>
                  <a:cubicBezTo>
                    <a:pt x="434" y="2715"/>
                    <a:pt x="668" y="2915"/>
                    <a:pt x="968" y="3015"/>
                  </a:cubicBezTo>
                  <a:cubicBezTo>
                    <a:pt x="1139" y="3064"/>
                    <a:pt x="1310" y="3095"/>
                    <a:pt x="1481" y="3095"/>
                  </a:cubicBezTo>
                  <a:cubicBezTo>
                    <a:pt x="1543" y="3095"/>
                    <a:pt x="1606" y="3091"/>
                    <a:pt x="1668" y="3082"/>
                  </a:cubicBezTo>
                  <a:cubicBezTo>
                    <a:pt x="1702" y="3182"/>
                    <a:pt x="1735" y="3316"/>
                    <a:pt x="1802" y="3416"/>
                  </a:cubicBezTo>
                  <a:cubicBezTo>
                    <a:pt x="1935" y="3682"/>
                    <a:pt x="2269" y="4049"/>
                    <a:pt x="3036" y="4049"/>
                  </a:cubicBezTo>
                  <a:cubicBezTo>
                    <a:pt x="3119" y="4055"/>
                    <a:pt x="3200" y="4058"/>
                    <a:pt x="3281" y="4058"/>
                  </a:cubicBezTo>
                  <a:cubicBezTo>
                    <a:pt x="3655" y="4058"/>
                    <a:pt x="4007" y="3998"/>
                    <a:pt x="4337" y="3916"/>
                  </a:cubicBezTo>
                  <a:lnTo>
                    <a:pt x="4337" y="3916"/>
                  </a:lnTo>
                  <a:cubicBezTo>
                    <a:pt x="4137" y="4483"/>
                    <a:pt x="4037" y="5184"/>
                    <a:pt x="4170" y="5717"/>
                  </a:cubicBezTo>
                  <a:cubicBezTo>
                    <a:pt x="4343" y="6351"/>
                    <a:pt x="4815" y="6712"/>
                    <a:pt x="5478" y="6712"/>
                  </a:cubicBezTo>
                  <a:cubicBezTo>
                    <a:pt x="5582" y="6712"/>
                    <a:pt x="5691" y="6703"/>
                    <a:pt x="5805" y="6685"/>
                  </a:cubicBezTo>
                  <a:cubicBezTo>
                    <a:pt x="6205" y="6618"/>
                    <a:pt x="6572" y="6484"/>
                    <a:pt x="6939" y="6318"/>
                  </a:cubicBezTo>
                  <a:lnTo>
                    <a:pt x="6939" y="6318"/>
                  </a:lnTo>
                  <a:cubicBezTo>
                    <a:pt x="6872" y="6718"/>
                    <a:pt x="6872" y="7118"/>
                    <a:pt x="6939" y="7418"/>
                  </a:cubicBezTo>
                  <a:cubicBezTo>
                    <a:pt x="7055" y="7913"/>
                    <a:pt x="7400" y="8205"/>
                    <a:pt x="7862" y="8205"/>
                  </a:cubicBezTo>
                  <a:cubicBezTo>
                    <a:pt x="7930" y="8205"/>
                    <a:pt x="8000" y="8198"/>
                    <a:pt x="8073" y="8186"/>
                  </a:cubicBezTo>
                  <a:cubicBezTo>
                    <a:pt x="8373" y="8152"/>
                    <a:pt x="8640" y="8052"/>
                    <a:pt x="8907" y="7952"/>
                  </a:cubicBezTo>
                  <a:cubicBezTo>
                    <a:pt x="9007" y="8586"/>
                    <a:pt x="9407" y="9153"/>
                    <a:pt x="9974" y="9487"/>
                  </a:cubicBezTo>
                  <a:cubicBezTo>
                    <a:pt x="10274" y="9687"/>
                    <a:pt x="10575" y="9753"/>
                    <a:pt x="10875" y="9753"/>
                  </a:cubicBezTo>
                  <a:cubicBezTo>
                    <a:pt x="11876" y="9753"/>
                    <a:pt x="12810" y="8853"/>
                    <a:pt x="13243" y="8219"/>
                  </a:cubicBezTo>
                  <a:cubicBezTo>
                    <a:pt x="13310" y="8119"/>
                    <a:pt x="13277" y="8019"/>
                    <a:pt x="13176" y="7952"/>
                  </a:cubicBezTo>
                  <a:cubicBezTo>
                    <a:pt x="13147" y="7922"/>
                    <a:pt x="13103" y="7906"/>
                    <a:pt x="13058" y="7906"/>
                  </a:cubicBezTo>
                  <a:cubicBezTo>
                    <a:pt x="13003" y="7906"/>
                    <a:pt x="12946" y="7930"/>
                    <a:pt x="12910" y="7986"/>
                  </a:cubicBezTo>
                  <a:cubicBezTo>
                    <a:pt x="12882" y="8013"/>
                    <a:pt x="11938" y="9347"/>
                    <a:pt x="10875" y="9347"/>
                  </a:cubicBezTo>
                  <a:cubicBezTo>
                    <a:pt x="10655" y="9347"/>
                    <a:pt x="10430" y="9290"/>
                    <a:pt x="10208" y="9153"/>
                  </a:cubicBezTo>
                  <a:cubicBezTo>
                    <a:pt x="9674" y="8819"/>
                    <a:pt x="9374" y="8319"/>
                    <a:pt x="9307" y="7719"/>
                  </a:cubicBezTo>
                  <a:cubicBezTo>
                    <a:pt x="10041" y="7252"/>
                    <a:pt x="10575" y="6551"/>
                    <a:pt x="10708" y="6184"/>
                  </a:cubicBezTo>
                  <a:cubicBezTo>
                    <a:pt x="10775" y="5884"/>
                    <a:pt x="10708" y="5751"/>
                    <a:pt x="10608" y="5684"/>
                  </a:cubicBezTo>
                  <a:cubicBezTo>
                    <a:pt x="10536" y="5612"/>
                    <a:pt x="10446" y="5579"/>
                    <a:pt x="10336" y="5579"/>
                  </a:cubicBezTo>
                  <a:cubicBezTo>
                    <a:pt x="10241" y="5579"/>
                    <a:pt x="10131" y="5604"/>
                    <a:pt x="10008" y="5651"/>
                  </a:cubicBezTo>
                  <a:cubicBezTo>
                    <a:pt x="9407" y="5917"/>
                    <a:pt x="8940" y="6585"/>
                    <a:pt x="8907" y="7352"/>
                  </a:cubicBezTo>
                  <a:cubicBezTo>
                    <a:pt x="8873" y="7418"/>
                    <a:pt x="8873" y="7452"/>
                    <a:pt x="8873" y="7485"/>
                  </a:cubicBezTo>
                  <a:cubicBezTo>
                    <a:pt x="8607" y="7619"/>
                    <a:pt x="8306" y="7752"/>
                    <a:pt x="8006" y="7785"/>
                  </a:cubicBezTo>
                  <a:cubicBezTo>
                    <a:pt x="7970" y="7789"/>
                    <a:pt x="7936" y="7790"/>
                    <a:pt x="7903" y="7790"/>
                  </a:cubicBezTo>
                  <a:cubicBezTo>
                    <a:pt x="7601" y="7790"/>
                    <a:pt x="7429" y="7649"/>
                    <a:pt x="7339" y="7318"/>
                  </a:cubicBezTo>
                  <a:cubicBezTo>
                    <a:pt x="7239" y="6951"/>
                    <a:pt x="7306" y="6518"/>
                    <a:pt x="7406" y="6051"/>
                  </a:cubicBezTo>
                  <a:cubicBezTo>
                    <a:pt x="8306" y="5517"/>
                    <a:pt x="8907" y="4750"/>
                    <a:pt x="9040" y="4350"/>
                  </a:cubicBezTo>
                  <a:cubicBezTo>
                    <a:pt x="9140" y="4083"/>
                    <a:pt x="9074" y="3949"/>
                    <a:pt x="8973" y="3883"/>
                  </a:cubicBezTo>
                  <a:cubicBezTo>
                    <a:pt x="8920" y="3811"/>
                    <a:pt x="8837" y="3778"/>
                    <a:pt x="8732" y="3778"/>
                  </a:cubicBezTo>
                  <a:cubicBezTo>
                    <a:pt x="8640" y="3778"/>
                    <a:pt x="8530" y="3803"/>
                    <a:pt x="8406" y="3849"/>
                  </a:cubicBezTo>
                  <a:cubicBezTo>
                    <a:pt x="7839" y="4049"/>
                    <a:pt x="7306" y="4917"/>
                    <a:pt x="7072" y="5784"/>
                  </a:cubicBezTo>
                  <a:cubicBezTo>
                    <a:pt x="6672" y="6017"/>
                    <a:pt x="6205" y="6184"/>
                    <a:pt x="5738" y="6251"/>
                  </a:cubicBezTo>
                  <a:cubicBezTo>
                    <a:pt x="5633" y="6267"/>
                    <a:pt x="5535" y="6276"/>
                    <a:pt x="5443" y="6276"/>
                  </a:cubicBezTo>
                  <a:cubicBezTo>
                    <a:pt x="4979" y="6276"/>
                    <a:pt x="4682" y="6063"/>
                    <a:pt x="4570" y="5617"/>
                  </a:cubicBezTo>
                  <a:cubicBezTo>
                    <a:pt x="4437" y="5050"/>
                    <a:pt x="4604" y="4283"/>
                    <a:pt x="4871" y="3716"/>
                  </a:cubicBezTo>
                  <a:cubicBezTo>
                    <a:pt x="5538" y="3482"/>
                    <a:pt x="5971" y="3115"/>
                    <a:pt x="6105" y="2882"/>
                  </a:cubicBezTo>
                  <a:cubicBezTo>
                    <a:pt x="6138" y="2782"/>
                    <a:pt x="6138" y="2648"/>
                    <a:pt x="6071" y="2582"/>
                  </a:cubicBezTo>
                  <a:cubicBezTo>
                    <a:pt x="5994" y="2504"/>
                    <a:pt x="5902" y="2477"/>
                    <a:pt x="5802" y="2477"/>
                  </a:cubicBezTo>
                  <a:cubicBezTo>
                    <a:pt x="5687" y="2477"/>
                    <a:pt x="5562" y="2513"/>
                    <a:pt x="5438" y="2548"/>
                  </a:cubicBezTo>
                  <a:cubicBezTo>
                    <a:pt x="5104" y="2682"/>
                    <a:pt x="4804" y="2982"/>
                    <a:pt x="4570" y="3382"/>
                  </a:cubicBezTo>
                  <a:cubicBezTo>
                    <a:pt x="4170" y="3549"/>
                    <a:pt x="3636" y="3649"/>
                    <a:pt x="3036" y="3649"/>
                  </a:cubicBezTo>
                  <a:cubicBezTo>
                    <a:pt x="2569" y="3616"/>
                    <a:pt x="2302" y="3482"/>
                    <a:pt x="2169" y="3215"/>
                  </a:cubicBezTo>
                  <a:cubicBezTo>
                    <a:pt x="2135" y="3149"/>
                    <a:pt x="2102" y="3049"/>
                    <a:pt x="2102" y="2982"/>
                  </a:cubicBezTo>
                  <a:cubicBezTo>
                    <a:pt x="2469" y="2849"/>
                    <a:pt x="2869" y="2582"/>
                    <a:pt x="3136" y="2315"/>
                  </a:cubicBezTo>
                  <a:cubicBezTo>
                    <a:pt x="3303" y="2148"/>
                    <a:pt x="3670" y="1714"/>
                    <a:pt x="3536" y="1347"/>
                  </a:cubicBezTo>
                  <a:cubicBezTo>
                    <a:pt x="3503" y="1247"/>
                    <a:pt x="3403" y="1081"/>
                    <a:pt x="3103" y="1047"/>
                  </a:cubicBezTo>
                  <a:cubicBezTo>
                    <a:pt x="3065" y="1040"/>
                    <a:pt x="3027" y="1036"/>
                    <a:pt x="2988" y="1036"/>
                  </a:cubicBezTo>
                  <a:cubicBezTo>
                    <a:pt x="2686" y="1036"/>
                    <a:pt x="2364" y="1263"/>
                    <a:pt x="2069" y="1648"/>
                  </a:cubicBezTo>
                  <a:cubicBezTo>
                    <a:pt x="1868" y="1915"/>
                    <a:pt x="1735" y="2281"/>
                    <a:pt x="1668" y="2648"/>
                  </a:cubicBezTo>
                  <a:cubicBezTo>
                    <a:pt x="1599" y="2662"/>
                    <a:pt x="1524" y="2670"/>
                    <a:pt x="1446" y="2670"/>
                  </a:cubicBezTo>
                  <a:cubicBezTo>
                    <a:pt x="1336" y="2670"/>
                    <a:pt x="1218" y="2654"/>
                    <a:pt x="1101" y="2615"/>
                  </a:cubicBezTo>
                  <a:cubicBezTo>
                    <a:pt x="901" y="2548"/>
                    <a:pt x="801" y="2448"/>
                    <a:pt x="734" y="2281"/>
                  </a:cubicBezTo>
                  <a:cubicBezTo>
                    <a:pt x="501" y="1714"/>
                    <a:pt x="1001" y="680"/>
                    <a:pt x="1235" y="313"/>
                  </a:cubicBezTo>
                  <a:cubicBezTo>
                    <a:pt x="1268" y="213"/>
                    <a:pt x="1235" y="80"/>
                    <a:pt x="1168" y="13"/>
                  </a:cubicBezTo>
                  <a:cubicBezTo>
                    <a:pt x="1143" y="5"/>
                    <a:pt x="1116" y="1"/>
                    <a:pt x="108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32"/>
            <p:cNvSpPr/>
            <p:nvPr/>
          </p:nvSpPr>
          <p:spPr>
            <a:xfrm>
              <a:off x="825900" y="4569375"/>
              <a:ext cx="282375" cy="248650"/>
            </a:xfrm>
            <a:custGeom>
              <a:avLst/>
              <a:gdLst/>
              <a:ahLst/>
              <a:cxnLst/>
              <a:rect l="l" t="t" r="r" b="b"/>
              <a:pathLst>
                <a:path w="11295" h="9946" extrusionOk="0">
                  <a:moveTo>
                    <a:pt x="7258" y="1"/>
                  </a:moveTo>
                  <a:cubicBezTo>
                    <a:pt x="7136" y="1"/>
                    <a:pt x="7007" y="79"/>
                    <a:pt x="6872" y="261"/>
                  </a:cubicBezTo>
                  <a:cubicBezTo>
                    <a:pt x="5905" y="1562"/>
                    <a:pt x="5505" y="2596"/>
                    <a:pt x="5505" y="2596"/>
                  </a:cubicBezTo>
                  <a:cubicBezTo>
                    <a:pt x="5505" y="2596"/>
                    <a:pt x="4814" y="391"/>
                    <a:pt x="4120" y="391"/>
                  </a:cubicBezTo>
                  <a:cubicBezTo>
                    <a:pt x="4036" y="391"/>
                    <a:pt x="3953" y="423"/>
                    <a:pt x="3870" y="495"/>
                  </a:cubicBezTo>
                  <a:cubicBezTo>
                    <a:pt x="3103" y="1195"/>
                    <a:pt x="2669" y="2763"/>
                    <a:pt x="2669" y="2763"/>
                  </a:cubicBezTo>
                  <a:cubicBezTo>
                    <a:pt x="2669" y="2763"/>
                    <a:pt x="1818" y="681"/>
                    <a:pt x="1131" y="681"/>
                  </a:cubicBezTo>
                  <a:cubicBezTo>
                    <a:pt x="1002" y="681"/>
                    <a:pt x="879" y="754"/>
                    <a:pt x="768" y="928"/>
                  </a:cubicBezTo>
                  <a:cubicBezTo>
                    <a:pt x="34" y="2062"/>
                    <a:pt x="68" y="5665"/>
                    <a:pt x="68" y="5665"/>
                  </a:cubicBezTo>
                  <a:cubicBezTo>
                    <a:pt x="68" y="5665"/>
                    <a:pt x="1" y="9568"/>
                    <a:pt x="5371" y="9935"/>
                  </a:cubicBezTo>
                  <a:cubicBezTo>
                    <a:pt x="5482" y="9942"/>
                    <a:pt x="5591" y="9946"/>
                    <a:pt x="5698" y="9946"/>
                  </a:cubicBezTo>
                  <a:cubicBezTo>
                    <a:pt x="10828" y="9946"/>
                    <a:pt x="11295" y="1485"/>
                    <a:pt x="10608" y="995"/>
                  </a:cubicBezTo>
                  <a:cubicBezTo>
                    <a:pt x="10539" y="945"/>
                    <a:pt x="10462" y="923"/>
                    <a:pt x="10380" y="923"/>
                  </a:cubicBezTo>
                  <a:cubicBezTo>
                    <a:pt x="9637" y="923"/>
                    <a:pt x="8474" y="2763"/>
                    <a:pt x="8474" y="2763"/>
                  </a:cubicBezTo>
                  <a:cubicBezTo>
                    <a:pt x="8474" y="2763"/>
                    <a:pt x="7985" y="1"/>
                    <a:pt x="72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32"/>
            <p:cNvSpPr/>
            <p:nvPr/>
          </p:nvSpPr>
          <p:spPr>
            <a:xfrm>
              <a:off x="827575" y="4673250"/>
              <a:ext cx="255200" cy="81125"/>
            </a:xfrm>
            <a:custGeom>
              <a:avLst/>
              <a:gdLst/>
              <a:ahLst/>
              <a:cxnLst/>
              <a:rect l="l" t="t" r="r" b="b"/>
              <a:pathLst>
                <a:path w="10208" h="3245" extrusionOk="0">
                  <a:moveTo>
                    <a:pt x="6038" y="543"/>
                  </a:moveTo>
                  <a:cubicBezTo>
                    <a:pt x="6038" y="676"/>
                    <a:pt x="6005" y="876"/>
                    <a:pt x="5938" y="1110"/>
                  </a:cubicBezTo>
                  <a:cubicBezTo>
                    <a:pt x="5938" y="876"/>
                    <a:pt x="5971" y="676"/>
                    <a:pt x="6038" y="543"/>
                  </a:cubicBezTo>
                  <a:close/>
                  <a:moveTo>
                    <a:pt x="1902" y="509"/>
                  </a:moveTo>
                  <a:cubicBezTo>
                    <a:pt x="1902" y="609"/>
                    <a:pt x="1869" y="809"/>
                    <a:pt x="1768" y="1043"/>
                  </a:cubicBezTo>
                  <a:cubicBezTo>
                    <a:pt x="1735" y="1110"/>
                    <a:pt x="1702" y="1143"/>
                    <a:pt x="1668" y="1210"/>
                  </a:cubicBezTo>
                  <a:cubicBezTo>
                    <a:pt x="1668" y="1110"/>
                    <a:pt x="1668" y="1010"/>
                    <a:pt x="1702" y="909"/>
                  </a:cubicBezTo>
                  <a:cubicBezTo>
                    <a:pt x="1735" y="709"/>
                    <a:pt x="1802" y="576"/>
                    <a:pt x="1902" y="509"/>
                  </a:cubicBezTo>
                  <a:close/>
                  <a:moveTo>
                    <a:pt x="7606" y="1110"/>
                  </a:moveTo>
                  <a:cubicBezTo>
                    <a:pt x="7606" y="1276"/>
                    <a:pt x="7573" y="1510"/>
                    <a:pt x="7473" y="1777"/>
                  </a:cubicBezTo>
                  <a:cubicBezTo>
                    <a:pt x="7439" y="1510"/>
                    <a:pt x="7506" y="1276"/>
                    <a:pt x="7606" y="1110"/>
                  </a:cubicBezTo>
                  <a:close/>
                  <a:moveTo>
                    <a:pt x="6158" y="1"/>
                  </a:moveTo>
                  <a:cubicBezTo>
                    <a:pt x="6027" y="1"/>
                    <a:pt x="5916" y="70"/>
                    <a:pt x="5805" y="209"/>
                  </a:cubicBezTo>
                  <a:cubicBezTo>
                    <a:pt x="5504" y="509"/>
                    <a:pt x="5438" y="1210"/>
                    <a:pt x="5571" y="1810"/>
                  </a:cubicBezTo>
                  <a:cubicBezTo>
                    <a:pt x="5404" y="2077"/>
                    <a:pt x="5204" y="2310"/>
                    <a:pt x="4937" y="2477"/>
                  </a:cubicBezTo>
                  <a:cubicBezTo>
                    <a:pt x="4776" y="2590"/>
                    <a:pt x="4638" y="2648"/>
                    <a:pt x="4513" y="2648"/>
                  </a:cubicBezTo>
                  <a:cubicBezTo>
                    <a:pt x="4378" y="2648"/>
                    <a:pt x="4257" y="2582"/>
                    <a:pt x="4137" y="2444"/>
                  </a:cubicBezTo>
                  <a:cubicBezTo>
                    <a:pt x="3870" y="2177"/>
                    <a:pt x="3770" y="1710"/>
                    <a:pt x="3737" y="1276"/>
                  </a:cubicBezTo>
                  <a:cubicBezTo>
                    <a:pt x="4070" y="909"/>
                    <a:pt x="4237" y="576"/>
                    <a:pt x="4204" y="376"/>
                  </a:cubicBezTo>
                  <a:cubicBezTo>
                    <a:pt x="4204" y="276"/>
                    <a:pt x="4137" y="176"/>
                    <a:pt x="4037" y="142"/>
                  </a:cubicBezTo>
                  <a:cubicBezTo>
                    <a:pt x="4006" y="130"/>
                    <a:pt x="3977" y="125"/>
                    <a:pt x="3948" y="125"/>
                  </a:cubicBezTo>
                  <a:cubicBezTo>
                    <a:pt x="3821" y="125"/>
                    <a:pt x="3712" y="233"/>
                    <a:pt x="3603" y="342"/>
                  </a:cubicBezTo>
                  <a:cubicBezTo>
                    <a:pt x="3436" y="509"/>
                    <a:pt x="3370" y="809"/>
                    <a:pt x="3336" y="1110"/>
                  </a:cubicBezTo>
                  <a:cubicBezTo>
                    <a:pt x="3136" y="1343"/>
                    <a:pt x="2869" y="1577"/>
                    <a:pt x="2502" y="1710"/>
                  </a:cubicBezTo>
                  <a:cubicBezTo>
                    <a:pt x="2377" y="1782"/>
                    <a:pt x="2262" y="1815"/>
                    <a:pt x="2161" y="1815"/>
                  </a:cubicBezTo>
                  <a:cubicBezTo>
                    <a:pt x="2073" y="1815"/>
                    <a:pt x="1997" y="1790"/>
                    <a:pt x="1935" y="1743"/>
                  </a:cubicBezTo>
                  <a:cubicBezTo>
                    <a:pt x="1902" y="1743"/>
                    <a:pt x="1869" y="1710"/>
                    <a:pt x="1835" y="1677"/>
                  </a:cubicBezTo>
                  <a:cubicBezTo>
                    <a:pt x="2035" y="1477"/>
                    <a:pt x="2169" y="1210"/>
                    <a:pt x="2235" y="976"/>
                  </a:cubicBezTo>
                  <a:cubicBezTo>
                    <a:pt x="2369" y="609"/>
                    <a:pt x="2336" y="342"/>
                    <a:pt x="2169" y="176"/>
                  </a:cubicBezTo>
                  <a:cubicBezTo>
                    <a:pt x="2118" y="150"/>
                    <a:pt x="2029" y="86"/>
                    <a:pt x="1901" y="86"/>
                  </a:cubicBezTo>
                  <a:cubicBezTo>
                    <a:pt x="1861" y="86"/>
                    <a:pt x="1817" y="93"/>
                    <a:pt x="1768" y="109"/>
                  </a:cubicBezTo>
                  <a:cubicBezTo>
                    <a:pt x="1502" y="209"/>
                    <a:pt x="1335" y="476"/>
                    <a:pt x="1268" y="876"/>
                  </a:cubicBezTo>
                  <a:cubicBezTo>
                    <a:pt x="1235" y="1076"/>
                    <a:pt x="1268" y="1343"/>
                    <a:pt x="1335" y="1577"/>
                  </a:cubicBezTo>
                  <a:cubicBezTo>
                    <a:pt x="1235" y="1643"/>
                    <a:pt x="1135" y="1677"/>
                    <a:pt x="1035" y="1710"/>
                  </a:cubicBezTo>
                  <a:cubicBezTo>
                    <a:pt x="935" y="1710"/>
                    <a:pt x="834" y="1677"/>
                    <a:pt x="768" y="1610"/>
                  </a:cubicBezTo>
                  <a:cubicBezTo>
                    <a:pt x="501" y="1410"/>
                    <a:pt x="468" y="709"/>
                    <a:pt x="468" y="342"/>
                  </a:cubicBezTo>
                  <a:cubicBezTo>
                    <a:pt x="468" y="209"/>
                    <a:pt x="401" y="109"/>
                    <a:pt x="267" y="109"/>
                  </a:cubicBezTo>
                  <a:cubicBezTo>
                    <a:pt x="167" y="109"/>
                    <a:pt x="67" y="209"/>
                    <a:pt x="67" y="309"/>
                  </a:cubicBezTo>
                  <a:cubicBezTo>
                    <a:pt x="67" y="442"/>
                    <a:pt x="1" y="1510"/>
                    <a:pt x="468" y="1944"/>
                  </a:cubicBezTo>
                  <a:cubicBezTo>
                    <a:pt x="606" y="2054"/>
                    <a:pt x="790" y="2119"/>
                    <a:pt x="981" y="2119"/>
                  </a:cubicBezTo>
                  <a:cubicBezTo>
                    <a:pt x="1021" y="2119"/>
                    <a:pt x="1061" y="2116"/>
                    <a:pt x="1101" y="2110"/>
                  </a:cubicBezTo>
                  <a:cubicBezTo>
                    <a:pt x="1268" y="2077"/>
                    <a:pt x="1402" y="2044"/>
                    <a:pt x="1535" y="1944"/>
                  </a:cubicBezTo>
                  <a:cubicBezTo>
                    <a:pt x="1568" y="2010"/>
                    <a:pt x="1602" y="2044"/>
                    <a:pt x="1668" y="2077"/>
                  </a:cubicBezTo>
                  <a:cubicBezTo>
                    <a:pt x="1789" y="2157"/>
                    <a:pt x="1958" y="2238"/>
                    <a:pt x="2183" y="2238"/>
                  </a:cubicBezTo>
                  <a:cubicBezTo>
                    <a:pt x="2332" y="2238"/>
                    <a:pt x="2504" y="2203"/>
                    <a:pt x="2702" y="2110"/>
                  </a:cubicBezTo>
                  <a:cubicBezTo>
                    <a:pt x="2936" y="1977"/>
                    <a:pt x="3169" y="1843"/>
                    <a:pt x="3370" y="1677"/>
                  </a:cubicBezTo>
                  <a:cubicBezTo>
                    <a:pt x="3436" y="2077"/>
                    <a:pt x="3570" y="2444"/>
                    <a:pt x="3803" y="2711"/>
                  </a:cubicBezTo>
                  <a:cubicBezTo>
                    <a:pt x="4020" y="2946"/>
                    <a:pt x="4256" y="3063"/>
                    <a:pt x="4507" y="3063"/>
                  </a:cubicBezTo>
                  <a:cubicBezTo>
                    <a:pt x="4719" y="3063"/>
                    <a:pt x="4942" y="2979"/>
                    <a:pt x="5171" y="2811"/>
                  </a:cubicBezTo>
                  <a:cubicBezTo>
                    <a:pt x="5371" y="2677"/>
                    <a:pt x="5538" y="2511"/>
                    <a:pt x="5705" y="2344"/>
                  </a:cubicBezTo>
                  <a:cubicBezTo>
                    <a:pt x="5771" y="2544"/>
                    <a:pt x="5871" y="2744"/>
                    <a:pt x="6005" y="2911"/>
                  </a:cubicBezTo>
                  <a:cubicBezTo>
                    <a:pt x="6177" y="3102"/>
                    <a:pt x="6371" y="3195"/>
                    <a:pt x="6575" y="3195"/>
                  </a:cubicBezTo>
                  <a:cubicBezTo>
                    <a:pt x="6726" y="3195"/>
                    <a:pt x="6883" y="3144"/>
                    <a:pt x="7039" y="3044"/>
                  </a:cubicBezTo>
                  <a:cubicBezTo>
                    <a:pt x="7172" y="2944"/>
                    <a:pt x="7306" y="2811"/>
                    <a:pt x="7439" y="2677"/>
                  </a:cubicBezTo>
                  <a:cubicBezTo>
                    <a:pt x="7706" y="3011"/>
                    <a:pt x="8106" y="3211"/>
                    <a:pt x="8540" y="3245"/>
                  </a:cubicBezTo>
                  <a:lnTo>
                    <a:pt x="8673" y="3245"/>
                  </a:lnTo>
                  <a:cubicBezTo>
                    <a:pt x="9941" y="3245"/>
                    <a:pt x="10174" y="1477"/>
                    <a:pt x="10208" y="1410"/>
                  </a:cubicBezTo>
                  <a:cubicBezTo>
                    <a:pt x="10208" y="1276"/>
                    <a:pt x="10141" y="1176"/>
                    <a:pt x="10008" y="1176"/>
                  </a:cubicBezTo>
                  <a:cubicBezTo>
                    <a:pt x="9994" y="1172"/>
                    <a:pt x="9981" y="1170"/>
                    <a:pt x="9968" y="1170"/>
                  </a:cubicBezTo>
                  <a:cubicBezTo>
                    <a:pt x="9882" y="1170"/>
                    <a:pt x="9803" y="1256"/>
                    <a:pt x="9774" y="1343"/>
                  </a:cubicBezTo>
                  <a:cubicBezTo>
                    <a:pt x="9774" y="1375"/>
                    <a:pt x="9555" y="2816"/>
                    <a:pt x="8663" y="2816"/>
                  </a:cubicBezTo>
                  <a:cubicBezTo>
                    <a:pt x="8634" y="2816"/>
                    <a:pt x="8604" y="2814"/>
                    <a:pt x="8573" y="2811"/>
                  </a:cubicBezTo>
                  <a:cubicBezTo>
                    <a:pt x="8206" y="2811"/>
                    <a:pt x="7873" y="2611"/>
                    <a:pt x="7673" y="2310"/>
                  </a:cubicBezTo>
                  <a:cubicBezTo>
                    <a:pt x="7973" y="1810"/>
                    <a:pt x="8073" y="1210"/>
                    <a:pt x="8006" y="943"/>
                  </a:cubicBezTo>
                  <a:cubicBezTo>
                    <a:pt x="7973" y="709"/>
                    <a:pt x="7839" y="609"/>
                    <a:pt x="7773" y="609"/>
                  </a:cubicBezTo>
                  <a:cubicBezTo>
                    <a:pt x="7751" y="604"/>
                    <a:pt x="7727" y="601"/>
                    <a:pt x="7704" y="601"/>
                  </a:cubicBezTo>
                  <a:cubicBezTo>
                    <a:pt x="7585" y="601"/>
                    <a:pt x="7450" y="670"/>
                    <a:pt x="7339" y="809"/>
                  </a:cubicBezTo>
                  <a:cubicBezTo>
                    <a:pt x="7006" y="1176"/>
                    <a:pt x="6939" y="1743"/>
                    <a:pt x="7172" y="2244"/>
                  </a:cubicBezTo>
                  <a:cubicBezTo>
                    <a:pt x="7172" y="2277"/>
                    <a:pt x="7172" y="2277"/>
                    <a:pt x="7172" y="2310"/>
                  </a:cubicBezTo>
                  <a:cubicBezTo>
                    <a:pt x="7072" y="2444"/>
                    <a:pt x="6939" y="2577"/>
                    <a:pt x="6805" y="2677"/>
                  </a:cubicBezTo>
                  <a:cubicBezTo>
                    <a:pt x="6715" y="2737"/>
                    <a:pt x="6639" y="2770"/>
                    <a:pt x="6570" y="2770"/>
                  </a:cubicBezTo>
                  <a:cubicBezTo>
                    <a:pt x="6485" y="2770"/>
                    <a:pt x="6412" y="2721"/>
                    <a:pt x="6338" y="2611"/>
                  </a:cubicBezTo>
                  <a:cubicBezTo>
                    <a:pt x="6172" y="2444"/>
                    <a:pt x="6072" y="2177"/>
                    <a:pt x="6005" y="1910"/>
                  </a:cubicBezTo>
                  <a:cubicBezTo>
                    <a:pt x="6372" y="1276"/>
                    <a:pt x="6505" y="643"/>
                    <a:pt x="6472" y="342"/>
                  </a:cubicBezTo>
                  <a:cubicBezTo>
                    <a:pt x="6405" y="109"/>
                    <a:pt x="6305" y="42"/>
                    <a:pt x="6238" y="9"/>
                  </a:cubicBezTo>
                  <a:cubicBezTo>
                    <a:pt x="6211" y="3"/>
                    <a:pt x="6184" y="1"/>
                    <a:pt x="615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7" name="Google Shape;3257;p32"/>
          <p:cNvGrpSpPr/>
          <p:nvPr/>
        </p:nvGrpSpPr>
        <p:grpSpPr>
          <a:xfrm>
            <a:off x="99875" y="2482425"/>
            <a:ext cx="527050" cy="1108300"/>
            <a:chOff x="23675" y="3777825"/>
            <a:chExt cx="527050" cy="1108300"/>
          </a:xfrm>
        </p:grpSpPr>
        <p:sp>
          <p:nvSpPr>
            <p:cNvPr id="3258" name="Google Shape;3258;p32"/>
            <p:cNvSpPr/>
            <p:nvPr/>
          </p:nvSpPr>
          <p:spPr>
            <a:xfrm>
              <a:off x="152100" y="3780325"/>
              <a:ext cx="124275" cy="124275"/>
            </a:xfrm>
            <a:custGeom>
              <a:avLst/>
              <a:gdLst/>
              <a:ahLst/>
              <a:cxnLst/>
              <a:rect l="l" t="t" r="r" b="b"/>
              <a:pathLst>
                <a:path w="4971" h="4971" extrusionOk="0">
                  <a:moveTo>
                    <a:pt x="2669" y="567"/>
                  </a:moveTo>
                  <a:cubicBezTo>
                    <a:pt x="2736" y="801"/>
                    <a:pt x="2802" y="1101"/>
                    <a:pt x="2836" y="1301"/>
                  </a:cubicBezTo>
                  <a:cubicBezTo>
                    <a:pt x="2969" y="1802"/>
                    <a:pt x="3002" y="1935"/>
                    <a:pt x="3069" y="2002"/>
                  </a:cubicBezTo>
                  <a:cubicBezTo>
                    <a:pt x="3102" y="2068"/>
                    <a:pt x="3203" y="2102"/>
                    <a:pt x="3703" y="2302"/>
                  </a:cubicBezTo>
                  <a:cubicBezTo>
                    <a:pt x="3870" y="2369"/>
                    <a:pt x="4170" y="2469"/>
                    <a:pt x="4370" y="2535"/>
                  </a:cubicBezTo>
                  <a:cubicBezTo>
                    <a:pt x="4103" y="2669"/>
                    <a:pt x="3603" y="2836"/>
                    <a:pt x="3203" y="3002"/>
                  </a:cubicBezTo>
                  <a:cubicBezTo>
                    <a:pt x="3136" y="3002"/>
                    <a:pt x="3102" y="3069"/>
                    <a:pt x="3069" y="3102"/>
                  </a:cubicBezTo>
                  <a:cubicBezTo>
                    <a:pt x="2869" y="3569"/>
                    <a:pt x="2635" y="4103"/>
                    <a:pt x="2469" y="4403"/>
                  </a:cubicBezTo>
                  <a:cubicBezTo>
                    <a:pt x="2335" y="4103"/>
                    <a:pt x="2168" y="3536"/>
                    <a:pt x="2068" y="3036"/>
                  </a:cubicBezTo>
                  <a:cubicBezTo>
                    <a:pt x="2035" y="2936"/>
                    <a:pt x="1968" y="2869"/>
                    <a:pt x="1902" y="2869"/>
                  </a:cubicBezTo>
                  <a:cubicBezTo>
                    <a:pt x="1401" y="2769"/>
                    <a:pt x="868" y="2635"/>
                    <a:pt x="567" y="2569"/>
                  </a:cubicBezTo>
                  <a:cubicBezTo>
                    <a:pt x="868" y="2402"/>
                    <a:pt x="1468" y="2135"/>
                    <a:pt x="2002" y="1902"/>
                  </a:cubicBezTo>
                  <a:cubicBezTo>
                    <a:pt x="2068" y="1902"/>
                    <a:pt x="2102" y="1835"/>
                    <a:pt x="2135" y="1802"/>
                  </a:cubicBezTo>
                  <a:cubicBezTo>
                    <a:pt x="2302" y="1368"/>
                    <a:pt x="2502" y="868"/>
                    <a:pt x="2669" y="567"/>
                  </a:cubicBezTo>
                  <a:close/>
                  <a:moveTo>
                    <a:pt x="2702" y="0"/>
                  </a:moveTo>
                  <a:cubicBezTo>
                    <a:pt x="2569" y="0"/>
                    <a:pt x="2369" y="0"/>
                    <a:pt x="1768" y="1568"/>
                  </a:cubicBezTo>
                  <a:cubicBezTo>
                    <a:pt x="100" y="2235"/>
                    <a:pt x="34" y="2435"/>
                    <a:pt x="0" y="2535"/>
                  </a:cubicBezTo>
                  <a:cubicBezTo>
                    <a:pt x="0" y="2602"/>
                    <a:pt x="0" y="2702"/>
                    <a:pt x="67" y="2736"/>
                  </a:cubicBezTo>
                  <a:cubicBezTo>
                    <a:pt x="100" y="2802"/>
                    <a:pt x="234" y="2969"/>
                    <a:pt x="1701" y="3269"/>
                  </a:cubicBezTo>
                  <a:cubicBezTo>
                    <a:pt x="2135" y="4971"/>
                    <a:pt x="2269" y="4971"/>
                    <a:pt x="2435" y="4971"/>
                  </a:cubicBezTo>
                  <a:cubicBezTo>
                    <a:pt x="2569" y="4971"/>
                    <a:pt x="2736" y="4971"/>
                    <a:pt x="3436" y="3369"/>
                  </a:cubicBezTo>
                  <a:cubicBezTo>
                    <a:pt x="3870" y="3203"/>
                    <a:pt x="4704" y="2902"/>
                    <a:pt x="4870" y="2736"/>
                  </a:cubicBezTo>
                  <a:cubicBezTo>
                    <a:pt x="4937" y="2669"/>
                    <a:pt x="4970" y="2569"/>
                    <a:pt x="4937" y="2502"/>
                  </a:cubicBezTo>
                  <a:cubicBezTo>
                    <a:pt x="4904" y="2302"/>
                    <a:pt x="4670" y="2202"/>
                    <a:pt x="3836" y="1902"/>
                  </a:cubicBezTo>
                  <a:cubicBezTo>
                    <a:pt x="3670" y="1835"/>
                    <a:pt x="3469" y="1768"/>
                    <a:pt x="3403" y="1735"/>
                  </a:cubicBezTo>
                  <a:cubicBezTo>
                    <a:pt x="3369" y="1635"/>
                    <a:pt x="3303" y="1401"/>
                    <a:pt x="3269" y="1201"/>
                  </a:cubicBezTo>
                  <a:cubicBezTo>
                    <a:pt x="3102" y="601"/>
                    <a:pt x="3002" y="234"/>
                    <a:pt x="2902" y="100"/>
                  </a:cubicBezTo>
                  <a:cubicBezTo>
                    <a:pt x="2869" y="34"/>
                    <a:pt x="2769" y="0"/>
                    <a:pt x="27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32"/>
            <p:cNvSpPr/>
            <p:nvPr/>
          </p:nvSpPr>
          <p:spPr>
            <a:xfrm>
              <a:off x="333500" y="3783175"/>
              <a:ext cx="143025" cy="105250"/>
            </a:xfrm>
            <a:custGeom>
              <a:avLst/>
              <a:gdLst/>
              <a:ahLst/>
              <a:cxnLst/>
              <a:rect l="l" t="t" r="r" b="b"/>
              <a:pathLst>
                <a:path w="5721" h="4210" extrusionOk="0">
                  <a:moveTo>
                    <a:pt x="3713" y="1"/>
                  </a:moveTo>
                  <a:cubicBezTo>
                    <a:pt x="3022" y="1"/>
                    <a:pt x="2676" y="975"/>
                    <a:pt x="2636" y="1792"/>
                  </a:cubicBezTo>
                  <a:lnTo>
                    <a:pt x="2636" y="1792"/>
                  </a:lnTo>
                  <a:cubicBezTo>
                    <a:pt x="2261" y="1506"/>
                    <a:pt x="1784" y="1275"/>
                    <a:pt x="1357" y="1275"/>
                  </a:cubicBezTo>
                  <a:cubicBezTo>
                    <a:pt x="1120" y="1275"/>
                    <a:pt x="898" y="1346"/>
                    <a:pt x="717" y="1521"/>
                  </a:cubicBezTo>
                  <a:cubicBezTo>
                    <a:pt x="0" y="2188"/>
                    <a:pt x="1681" y="4210"/>
                    <a:pt x="3143" y="4210"/>
                  </a:cubicBezTo>
                  <a:cubicBezTo>
                    <a:pt x="3655" y="4210"/>
                    <a:pt x="4140" y="3962"/>
                    <a:pt x="4486" y="3322"/>
                  </a:cubicBezTo>
                  <a:cubicBezTo>
                    <a:pt x="4486" y="3322"/>
                    <a:pt x="5720" y="787"/>
                    <a:pt x="4086" y="86"/>
                  </a:cubicBezTo>
                  <a:cubicBezTo>
                    <a:pt x="3952" y="27"/>
                    <a:pt x="3827" y="1"/>
                    <a:pt x="37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32"/>
            <p:cNvSpPr/>
            <p:nvPr/>
          </p:nvSpPr>
          <p:spPr>
            <a:xfrm>
              <a:off x="339725" y="3777825"/>
              <a:ext cx="129275" cy="115925"/>
            </a:xfrm>
            <a:custGeom>
              <a:avLst/>
              <a:gdLst/>
              <a:ahLst/>
              <a:cxnLst/>
              <a:rect l="l" t="t" r="r" b="b"/>
              <a:pathLst>
                <a:path w="5171" h="4637" extrusionOk="0">
                  <a:moveTo>
                    <a:pt x="2602" y="2502"/>
                  </a:moveTo>
                  <a:lnTo>
                    <a:pt x="2602" y="2502"/>
                  </a:lnTo>
                  <a:cubicBezTo>
                    <a:pt x="2803" y="2702"/>
                    <a:pt x="2869" y="2836"/>
                    <a:pt x="2869" y="2869"/>
                  </a:cubicBezTo>
                  <a:cubicBezTo>
                    <a:pt x="2803" y="2902"/>
                    <a:pt x="2769" y="2902"/>
                    <a:pt x="2736" y="2902"/>
                  </a:cubicBezTo>
                  <a:cubicBezTo>
                    <a:pt x="2703" y="2836"/>
                    <a:pt x="2636" y="2702"/>
                    <a:pt x="2602" y="2502"/>
                  </a:cubicBezTo>
                  <a:close/>
                  <a:moveTo>
                    <a:pt x="3470" y="434"/>
                  </a:moveTo>
                  <a:cubicBezTo>
                    <a:pt x="3570" y="434"/>
                    <a:pt x="3637" y="434"/>
                    <a:pt x="3737" y="467"/>
                  </a:cubicBezTo>
                  <a:cubicBezTo>
                    <a:pt x="4070" y="634"/>
                    <a:pt x="4270" y="834"/>
                    <a:pt x="4370" y="1134"/>
                  </a:cubicBezTo>
                  <a:cubicBezTo>
                    <a:pt x="4737" y="2068"/>
                    <a:pt x="4037" y="3436"/>
                    <a:pt x="4037" y="3436"/>
                  </a:cubicBezTo>
                  <a:cubicBezTo>
                    <a:pt x="3770" y="3970"/>
                    <a:pt x="3370" y="4237"/>
                    <a:pt x="2903" y="4237"/>
                  </a:cubicBezTo>
                  <a:cubicBezTo>
                    <a:pt x="1969" y="4237"/>
                    <a:pt x="901" y="3303"/>
                    <a:pt x="568" y="2502"/>
                  </a:cubicBezTo>
                  <a:cubicBezTo>
                    <a:pt x="501" y="2335"/>
                    <a:pt x="434" y="2068"/>
                    <a:pt x="601" y="1902"/>
                  </a:cubicBezTo>
                  <a:cubicBezTo>
                    <a:pt x="734" y="1768"/>
                    <a:pt x="901" y="1701"/>
                    <a:pt x="1101" y="1701"/>
                  </a:cubicBezTo>
                  <a:cubicBezTo>
                    <a:pt x="1402" y="1701"/>
                    <a:pt x="1802" y="1868"/>
                    <a:pt x="2169" y="2135"/>
                  </a:cubicBezTo>
                  <a:cubicBezTo>
                    <a:pt x="2169" y="2435"/>
                    <a:pt x="2202" y="2936"/>
                    <a:pt x="2436" y="3169"/>
                  </a:cubicBezTo>
                  <a:cubicBezTo>
                    <a:pt x="2536" y="3269"/>
                    <a:pt x="2644" y="3319"/>
                    <a:pt x="2761" y="3319"/>
                  </a:cubicBezTo>
                  <a:cubicBezTo>
                    <a:pt x="2878" y="3319"/>
                    <a:pt x="3003" y="3269"/>
                    <a:pt x="3136" y="3169"/>
                  </a:cubicBezTo>
                  <a:cubicBezTo>
                    <a:pt x="3203" y="3102"/>
                    <a:pt x="3270" y="3002"/>
                    <a:pt x="3270" y="2869"/>
                  </a:cubicBezTo>
                  <a:cubicBezTo>
                    <a:pt x="3270" y="2569"/>
                    <a:pt x="2936" y="2202"/>
                    <a:pt x="2602" y="1935"/>
                  </a:cubicBezTo>
                  <a:cubicBezTo>
                    <a:pt x="2669" y="1168"/>
                    <a:pt x="2969" y="434"/>
                    <a:pt x="3470" y="434"/>
                  </a:cubicBezTo>
                  <a:close/>
                  <a:moveTo>
                    <a:pt x="3470" y="0"/>
                  </a:moveTo>
                  <a:cubicBezTo>
                    <a:pt x="2769" y="0"/>
                    <a:pt x="2336" y="801"/>
                    <a:pt x="2202" y="1635"/>
                  </a:cubicBezTo>
                  <a:cubicBezTo>
                    <a:pt x="1821" y="1410"/>
                    <a:pt x="1449" y="1292"/>
                    <a:pt x="1114" y="1292"/>
                  </a:cubicBezTo>
                  <a:cubicBezTo>
                    <a:pt x="804" y="1292"/>
                    <a:pt x="525" y="1393"/>
                    <a:pt x="301" y="1601"/>
                  </a:cubicBezTo>
                  <a:cubicBezTo>
                    <a:pt x="67" y="1835"/>
                    <a:pt x="1" y="2202"/>
                    <a:pt x="201" y="2669"/>
                  </a:cubicBezTo>
                  <a:cubicBezTo>
                    <a:pt x="568" y="3603"/>
                    <a:pt x="1802" y="4637"/>
                    <a:pt x="2903" y="4637"/>
                  </a:cubicBezTo>
                  <a:cubicBezTo>
                    <a:pt x="3336" y="4637"/>
                    <a:pt x="3970" y="4470"/>
                    <a:pt x="4404" y="3636"/>
                  </a:cubicBezTo>
                  <a:cubicBezTo>
                    <a:pt x="4437" y="3569"/>
                    <a:pt x="5171" y="2068"/>
                    <a:pt x="4771" y="1001"/>
                  </a:cubicBezTo>
                  <a:cubicBezTo>
                    <a:pt x="4637" y="567"/>
                    <a:pt x="4337" y="267"/>
                    <a:pt x="3903" y="100"/>
                  </a:cubicBezTo>
                  <a:cubicBezTo>
                    <a:pt x="3770" y="34"/>
                    <a:pt x="3603" y="0"/>
                    <a:pt x="347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32"/>
            <p:cNvSpPr/>
            <p:nvPr/>
          </p:nvSpPr>
          <p:spPr>
            <a:xfrm>
              <a:off x="411050" y="3893725"/>
              <a:ext cx="138025" cy="104900"/>
            </a:xfrm>
            <a:custGeom>
              <a:avLst/>
              <a:gdLst/>
              <a:ahLst/>
              <a:cxnLst/>
              <a:rect l="l" t="t" r="r" b="b"/>
              <a:pathLst>
                <a:path w="5521" h="4196" extrusionOk="0">
                  <a:moveTo>
                    <a:pt x="2685" y="1"/>
                  </a:moveTo>
                  <a:cubicBezTo>
                    <a:pt x="0" y="1"/>
                    <a:pt x="1113" y="4195"/>
                    <a:pt x="2296" y="4195"/>
                  </a:cubicBezTo>
                  <a:cubicBezTo>
                    <a:pt x="2348" y="4195"/>
                    <a:pt x="2400" y="4187"/>
                    <a:pt x="2451" y="4171"/>
                  </a:cubicBezTo>
                  <a:cubicBezTo>
                    <a:pt x="3120" y="3954"/>
                    <a:pt x="3240" y="3071"/>
                    <a:pt x="3131" y="2345"/>
                  </a:cubicBezTo>
                  <a:lnTo>
                    <a:pt x="3131" y="2345"/>
                  </a:lnTo>
                  <a:cubicBezTo>
                    <a:pt x="3519" y="2534"/>
                    <a:pt x="3987" y="2670"/>
                    <a:pt x="4395" y="2670"/>
                  </a:cubicBezTo>
                  <a:cubicBezTo>
                    <a:pt x="4894" y="2670"/>
                    <a:pt x="5301" y="2465"/>
                    <a:pt x="5353" y="1902"/>
                  </a:cubicBezTo>
                  <a:cubicBezTo>
                    <a:pt x="5520" y="101"/>
                    <a:pt x="2685" y="1"/>
                    <a:pt x="2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32"/>
            <p:cNvSpPr/>
            <p:nvPr/>
          </p:nvSpPr>
          <p:spPr>
            <a:xfrm>
              <a:off x="431450" y="3888725"/>
              <a:ext cx="119275" cy="115125"/>
            </a:xfrm>
            <a:custGeom>
              <a:avLst/>
              <a:gdLst/>
              <a:ahLst/>
              <a:cxnLst/>
              <a:rect l="l" t="t" r="r" b="b"/>
              <a:pathLst>
                <a:path w="4771" h="4605" extrusionOk="0">
                  <a:moveTo>
                    <a:pt x="1769" y="1735"/>
                  </a:moveTo>
                  <a:cubicBezTo>
                    <a:pt x="1802" y="1735"/>
                    <a:pt x="1902" y="1869"/>
                    <a:pt x="2002" y="2102"/>
                  </a:cubicBezTo>
                  <a:cubicBezTo>
                    <a:pt x="1802" y="1969"/>
                    <a:pt x="1702" y="1835"/>
                    <a:pt x="1702" y="1802"/>
                  </a:cubicBezTo>
                  <a:cubicBezTo>
                    <a:pt x="1702" y="1769"/>
                    <a:pt x="1735" y="1769"/>
                    <a:pt x="1769" y="1735"/>
                  </a:cubicBezTo>
                  <a:close/>
                  <a:moveTo>
                    <a:pt x="1836" y="401"/>
                  </a:moveTo>
                  <a:cubicBezTo>
                    <a:pt x="1869" y="401"/>
                    <a:pt x="3403" y="468"/>
                    <a:pt x="4037" y="1235"/>
                  </a:cubicBezTo>
                  <a:cubicBezTo>
                    <a:pt x="4271" y="1468"/>
                    <a:pt x="4337" y="1735"/>
                    <a:pt x="4304" y="2102"/>
                  </a:cubicBezTo>
                  <a:cubicBezTo>
                    <a:pt x="4304" y="2236"/>
                    <a:pt x="4271" y="2669"/>
                    <a:pt x="3570" y="2669"/>
                  </a:cubicBezTo>
                  <a:cubicBezTo>
                    <a:pt x="3270" y="2669"/>
                    <a:pt x="2870" y="2569"/>
                    <a:pt x="2503" y="2402"/>
                  </a:cubicBezTo>
                  <a:cubicBezTo>
                    <a:pt x="2403" y="1869"/>
                    <a:pt x="2169" y="1302"/>
                    <a:pt x="1802" y="1302"/>
                  </a:cubicBezTo>
                  <a:cubicBezTo>
                    <a:pt x="1735" y="1302"/>
                    <a:pt x="1702" y="1335"/>
                    <a:pt x="1635" y="1335"/>
                  </a:cubicBezTo>
                  <a:cubicBezTo>
                    <a:pt x="1369" y="1468"/>
                    <a:pt x="1302" y="1669"/>
                    <a:pt x="1302" y="1769"/>
                  </a:cubicBezTo>
                  <a:cubicBezTo>
                    <a:pt x="1302" y="2169"/>
                    <a:pt x="1802" y="2503"/>
                    <a:pt x="2136" y="2669"/>
                  </a:cubicBezTo>
                  <a:cubicBezTo>
                    <a:pt x="2202" y="3303"/>
                    <a:pt x="2102" y="4004"/>
                    <a:pt x="1569" y="4170"/>
                  </a:cubicBezTo>
                  <a:cubicBezTo>
                    <a:pt x="1539" y="4179"/>
                    <a:pt x="1509" y="4183"/>
                    <a:pt x="1478" y="4183"/>
                  </a:cubicBezTo>
                  <a:cubicBezTo>
                    <a:pt x="1268" y="4183"/>
                    <a:pt x="1039" y="3986"/>
                    <a:pt x="835" y="3637"/>
                  </a:cubicBezTo>
                  <a:cubicBezTo>
                    <a:pt x="401" y="2903"/>
                    <a:pt x="234" y="1735"/>
                    <a:pt x="635" y="1035"/>
                  </a:cubicBezTo>
                  <a:cubicBezTo>
                    <a:pt x="868" y="601"/>
                    <a:pt x="1302" y="401"/>
                    <a:pt x="1836" y="401"/>
                  </a:cubicBezTo>
                  <a:close/>
                  <a:moveTo>
                    <a:pt x="1869" y="1"/>
                  </a:moveTo>
                  <a:cubicBezTo>
                    <a:pt x="1235" y="1"/>
                    <a:pt x="735" y="201"/>
                    <a:pt x="401" y="635"/>
                  </a:cubicBezTo>
                  <a:cubicBezTo>
                    <a:pt x="134" y="968"/>
                    <a:pt x="1" y="1468"/>
                    <a:pt x="1" y="2002"/>
                  </a:cubicBezTo>
                  <a:cubicBezTo>
                    <a:pt x="1" y="3203"/>
                    <a:pt x="668" y="4604"/>
                    <a:pt x="1469" y="4604"/>
                  </a:cubicBezTo>
                  <a:cubicBezTo>
                    <a:pt x="1535" y="4604"/>
                    <a:pt x="1635" y="4604"/>
                    <a:pt x="1702" y="4571"/>
                  </a:cubicBezTo>
                  <a:cubicBezTo>
                    <a:pt x="2403" y="4337"/>
                    <a:pt x="2603" y="3603"/>
                    <a:pt x="2569" y="2869"/>
                  </a:cubicBezTo>
                  <a:lnTo>
                    <a:pt x="2569" y="2869"/>
                  </a:lnTo>
                  <a:cubicBezTo>
                    <a:pt x="2903" y="3003"/>
                    <a:pt x="3270" y="3070"/>
                    <a:pt x="3570" y="3070"/>
                  </a:cubicBezTo>
                  <a:cubicBezTo>
                    <a:pt x="4271" y="3070"/>
                    <a:pt x="4671" y="2736"/>
                    <a:pt x="4738" y="2136"/>
                  </a:cubicBezTo>
                  <a:cubicBezTo>
                    <a:pt x="4771" y="1669"/>
                    <a:pt x="4638" y="1235"/>
                    <a:pt x="4337" y="901"/>
                  </a:cubicBezTo>
                  <a:cubicBezTo>
                    <a:pt x="3570" y="67"/>
                    <a:pt x="1869" y="1"/>
                    <a:pt x="18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32"/>
            <p:cNvSpPr/>
            <p:nvPr/>
          </p:nvSpPr>
          <p:spPr>
            <a:xfrm>
              <a:off x="311375" y="3898925"/>
              <a:ext cx="119275" cy="95175"/>
            </a:xfrm>
            <a:custGeom>
              <a:avLst/>
              <a:gdLst/>
              <a:ahLst/>
              <a:cxnLst/>
              <a:rect l="l" t="t" r="r" b="b"/>
              <a:pathLst>
                <a:path w="4771" h="3807" extrusionOk="0">
                  <a:moveTo>
                    <a:pt x="2783" y="1"/>
                  </a:moveTo>
                  <a:cubicBezTo>
                    <a:pt x="2322" y="1"/>
                    <a:pt x="1788" y="129"/>
                    <a:pt x="1368" y="593"/>
                  </a:cubicBezTo>
                  <a:cubicBezTo>
                    <a:pt x="467" y="1594"/>
                    <a:pt x="0" y="3062"/>
                    <a:pt x="868" y="3529"/>
                  </a:cubicBezTo>
                  <a:cubicBezTo>
                    <a:pt x="1189" y="3702"/>
                    <a:pt x="1611" y="3806"/>
                    <a:pt x="2051" y="3806"/>
                  </a:cubicBezTo>
                  <a:cubicBezTo>
                    <a:pt x="2798" y="3806"/>
                    <a:pt x="3596" y="3505"/>
                    <a:pt x="4037" y="2728"/>
                  </a:cubicBezTo>
                  <a:cubicBezTo>
                    <a:pt x="4771" y="1527"/>
                    <a:pt x="4270" y="327"/>
                    <a:pt x="3803" y="193"/>
                  </a:cubicBezTo>
                  <a:cubicBezTo>
                    <a:pt x="3803" y="193"/>
                    <a:pt x="3348" y="1"/>
                    <a:pt x="2783" y="1"/>
                  </a:cubicBezTo>
                  <a:close/>
                </a:path>
              </a:pathLst>
            </a:custGeom>
            <a:solidFill>
              <a:srgbClr val="ECD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32"/>
            <p:cNvSpPr/>
            <p:nvPr/>
          </p:nvSpPr>
          <p:spPr>
            <a:xfrm>
              <a:off x="370575" y="3899575"/>
              <a:ext cx="47575" cy="55050"/>
            </a:xfrm>
            <a:custGeom>
              <a:avLst/>
              <a:gdLst/>
              <a:ahLst/>
              <a:cxnLst/>
              <a:rect l="l" t="t" r="r" b="b"/>
              <a:pathLst>
                <a:path w="1903" h="2202" extrusionOk="0">
                  <a:moveTo>
                    <a:pt x="1" y="0"/>
                  </a:moveTo>
                  <a:cubicBezTo>
                    <a:pt x="1" y="1"/>
                    <a:pt x="1469" y="2069"/>
                    <a:pt x="1902" y="2202"/>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32"/>
            <p:cNvSpPr/>
            <p:nvPr/>
          </p:nvSpPr>
          <p:spPr>
            <a:xfrm>
              <a:off x="364750" y="3894525"/>
              <a:ext cx="59225" cy="65950"/>
            </a:xfrm>
            <a:custGeom>
              <a:avLst/>
              <a:gdLst/>
              <a:ahLst/>
              <a:cxnLst/>
              <a:rect l="l" t="t" r="r" b="b"/>
              <a:pathLst>
                <a:path w="2369" h="2638" extrusionOk="0">
                  <a:moveTo>
                    <a:pt x="239" y="1"/>
                  </a:moveTo>
                  <a:cubicBezTo>
                    <a:pt x="205" y="1"/>
                    <a:pt x="169" y="12"/>
                    <a:pt x="134" y="36"/>
                  </a:cubicBezTo>
                  <a:cubicBezTo>
                    <a:pt x="34" y="102"/>
                    <a:pt x="0" y="236"/>
                    <a:pt x="67" y="336"/>
                  </a:cubicBezTo>
                  <a:cubicBezTo>
                    <a:pt x="434" y="836"/>
                    <a:pt x="1601" y="2471"/>
                    <a:pt x="2068" y="2604"/>
                  </a:cubicBezTo>
                  <a:cubicBezTo>
                    <a:pt x="2102" y="2604"/>
                    <a:pt x="2135" y="2637"/>
                    <a:pt x="2135" y="2637"/>
                  </a:cubicBezTo>
                  <a:cubicBezTo>
                    <a:pt x="2235" y="2637"/>
                    <a:pt x="2302" y="2571"/>
                    <a:pt x="2335" y="2471"/>
                  </a:cubicBezTo>
                  <a:cubicBezTo>
                    <a:pt x="2369" y="2371"/>
                    <a:pt x="2335" y="2271"/>
                    <a:pt x="2202" y="2204"/>
                  </a:cubicBezTo>
                  <a:cubicBezTo>
                    <a:pt x="1968" y="2137"/>
                    <a:pt x="1101" y="1036"/>
                    <a:pt x="401" y="102"/>
                  </a:cubicBezTo>
                  <a:cubicBezTo>
                    <a:pt x="358" y="38"/>
                    <a:pt x="301" y="1"/>
                    <a:pt x="23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32"/>
            <p:cNvSpPr/>
            <p:nvPr/>
          </p:nvSpPr>
          <p:spPr>
            <a:xfrm>
              <a:off x="344725" y="3916250"/>
              <a:ext cx="58400" cy="63400"/>
            </a:xfrm>
            <a:custGeom>
              <a:avLst/>
              <a:gdLst/>
              <a:ahLst/>
              <a:cxnLst/>
              <a:rect l="l" t="t" r="r" b="b"/>
              <a:pathLst>
                <a:path w="2336" h="2536" extrusionOk="0">
                  <a:moveTo>
                    <a:pt x="1" y="1"/>
                  </a:moveTo>
                  <a:cubicBezTo>
                    <a:pt x="1" y="1"/>
                    <a:pt x="1769" y="2369"/>
                    <a:pt x="2336" y="2536"/>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32"/>
            <p:cNvSpPr/>
            <p:nvPr/>
          </p:nvSpPr>
          <p:spPr>
            <a:xfrm>
              <a:off x="338900" y="3911175"/>
              <a:ext cx="70075" cy="73475"/>
            </a:xfrm>
            <a:custGeom>
              <a:avLst/>
              <a:gdLst/>
              <a:ahLst/>
              <a:cxnLst/>
              <a:rect l="l" t="t" r="r" b="b"/>
              <a:pathLst>
                <a:path w="2803" h="2939" extrusionOk="0">
                  <a:moveTo>
                    <a:pt x="224" y="0"/>
                  </a:moveTo>
                  <a:cubicBezTo>
                    <a:pt x="182" y="0"/>
                    <a:pt x="139" y="11"/>
                    <a:pt x="100" y="37"/>
                  </a:cubicBezTo>
                  <a:cubicBezTo>
                    <a:pt x="0" y="103"/>
                    <a:pt x="0" y="237"/>
                    <a:pt x="67" y="337"/>
                  </a:cubicBezTo>
                  <a:cubicBezTo>
                    <a:pt x="367" y="737"/>
                    <a:pt x="1902" y="2739"/>
                    <a:pt x="2502" y="2939"/>
                  </a:cubicBezTo>
                  <a:lnTo>
                    <a:pt x="2569" y="2939"/>
                  </a:lnTo>
                  <a:cubicBezTo>
                    <a:pt x="2669" y="2939"/>
                    <a:pt x="2736" y="2905"/>
                    <a:pt x="2769" y="2805"/>
                  </a:cubicBezTo>
                  <a:cubicBezTo>
                    <a:pt x="2802" y="2705"/>
                    <a:pt x="2736" y="2572"/>
                    <a:pt x="2635" y="2539"/>
                  </a:cubicBezTo>
                  <a:cubicBezTo>
                    <a:pt x="2302" y="2438"/>
                    <a:pt x="1134" y="1037"/>
                    <a:pt x="401" y="70"/>
                  </a:cubicBezTo>
                  <a:cubicBezTo>
                    <a:pt x="359" y="29"/>
                    <a:pt x="293" y="0"/>
                    <a:pt x="22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32"/>
            <p:cNvSpPr/>
            <p:nvPr/>
          </p:nvSpPr>
          <p:spPr>
            <a:xfrm>
              <a:off x="456475" y="3796775"/>
              <a:ext cx="46725" cy="76975"/>
            </a:xfrm>
            <a:custGeom>
              <a:avLst/>
              <a:gdLst/>
              <a:ahLst/>
              <a:cxnLst/>
              <a:rect l="l" t="t" r="r" b="b"/>
              <a:pathLst>
                <a:path w="1869" h="3079" extrusionOk="0">
                  <a:moveTo>
                    <a:pt x="1188" y="1"/>
                  </a:moveTo>
                  <a:cubicBezTo>
                    <a:pt x="1170" y="1"/>
                    <a:pt x="1152" y="4"/>
                    <a:pt x="1135" y="9"/>
                  </a:cubicBezTo>
                  <a:cubicBezTo>
                    <a:pt x="1001" y="43"/>
                    <a:pt x="935" y="176"/>
                    <a:pt x="968" y="276"/>
                  </a:cubicBezTo>
                  <a:cubicBezTo>
                    <a:pt x="1402" y="1811"/>
                    <a:pt x="167" y="2645"/>
                    <a:pt x="134" y="2678"/>
                  </a:cubicBezTo>
                  <a:cubicBezTo>
                    <a:pt x="34" y="2745"/>
                    <a:pt x="1" y="2878"/>
                    <a:pt x="67" y="2978"/>
                  </a:cubicBezTo>
                  <a:cubicBezTo>
                    <a:pt x="101" y="3045"/>
                    <a:pt x="167" y="3078"/>
                    <a:pt x="234" y="3078"/>
                  </a:cubicBezTo>
                  <a:cubicBezTo>
                    <a:pt x="267" y="3078"/>
                    <a:pt x="334" y="3045"/>
                    <a:pt x="368" y="3045"/>
                  </a:cubicBezTo>
                  <a:cubicBezTo>
                    <a:pt x="368" y="3012"/>
                    <a:pt x="1869" y="2011"/>
                    <a:pt x="1368" y="176"/>
                  </a:cubicBezTo>
                  <a:cubicBezTo>
                    <a:pt x="1368" y="66"/>
                    <a:pt x="1277" y="1"/>
                    <a:pt x="118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32"/>
            <p:cNvSpPr/>
            <p:nvPr/>
          </p:nvSpPr>
          <p:spPr>
            <a:xfrm>
              <a:off x="333050" y="3942100"/>
              <a:ext cx="45900" cy="50075"/>
            </a:xfrm>
            <a:custGeom>
              <a:avLst/>
              <a:gdLst/>
              <a:ahLst/>
              <a:cxnLst/>
              <a:rect l="l" t="t" r="r" b="b"/>
              <a:pathLst>
                <a:path w="1836" h="2003" extrusionOk="0">
                  <a:moveTo>
                    <a:pt x="1" y="1"/>
                  </a:moveTo>
                  <a:lnTo>
                    <a:pt x="1" y="1"/>
                  </a:lnTo>
                  <a:cubicBezTo>
                    <a:pt x="1" y="1"/>
                    <a:pt x="1168" y="1835"/>
                    <a:pt x="1835" y="2002"/>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32"/>
            <p:cNvSpPr/>
            <p:nvPr/>
          </p:nvSpPr>
          <p:spPr>
            <a:xfrm>
              <a:off x="327225" y="3937075"/>
              <a:ext cx="57550" cy="60100"/>
            </a:xfrm>
            <a:custGeom>
              <a:avLst/>
              <a:gdLst/>
              <a:ahLst/>
              <a:cxnLst/>
              <a:rect l="l" t="t" r="r" b="b"/>
              <a:pathLst>
                <a:path w="2302" h="2404" extrusionOk="0">
                  <a:moveTo>
                    <a:pt x="215" y="0"/>
                  </a:moveTo>
                  <a:cubicBezTo>
                    <a:pt x="175" y="0"/>
                    <a:pt x="136" y="11"/>
                    <a:pt x="100" y="35"/>
                  </a:cubicBezTo>
                  <a:cubicBezTo>
                    <a:pt x="0" y="102"/>
                    <a:pt x="0" y="202"/>
                    <a:pt x="34" y="302"/>
                  </a:cubicBezTo>
                  <a:cubicBezTo>
                    <a:pt x="167" y="502"/>
                    <a:pt x="1268" y="2203"/>
                    <a:pt x="2002" y="2403"/>
                  </a:cubicBezTo>
                  <a:lnTo>
                    <a:pt x="2068" y="2403"/>
                  </a:lnTo>
                  <a:cubicBezTo>
                    <a:pt x="2168" y="2403"/>
                    <a:pt x="2235" y="2336"/>
                    <a:pt x="2269" y="2270"/>
                  </a:cubicBezTo>
                  <a:cubicBezTo>
                    <a:pt x="2302" y="2136"/>
                    <a:pt x="2235" y="2036"/>
                    <a:pt x="2135" y="2003"/>
                  </a:cubicBezTo>
                  <a:cubicBezTo>
                    <a:pt x="1701" y="1869"/>
                    <a:pt x="834" y="769"/>
                    <a:pt x="401" y="102"/>
                  </a:cubicBezTo>
                  <a:cubicBezTo>
                    <a:pt x="357" y="37"/>
                    <a:pt x="287" y="0"/>
                    <a:pt x="21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32"/>
            <p:cNvSpPr/>
            <p:nvPr/>
          </p:nvSpPr>
          <p:spPr>
            <a:xfrm>
              <a:off x="462325" y="3855725"/>
              <a:ext cx="82575" cy="28850"/>
            </a:xfrm>
            <a:custGeom>
              <a:avLst/>
              <a:gdLst/>
              <a:ahLst/>
              <a:cxnLst/>
              <a:rect l="l" t="t" r="r" b="b"/>
              <a:pathLst>
                <a:path w="3303" h="1154" extrusionOk="0">
                  <a:moveTo>
                    <a:pt x="1977" y="1"/>
                  </a:moveTo>
                  <a:cubicBezTo>
                    <a:pt x="1445" y="1"/>
                    <a:pt x="777" y="176"/>
                    <a:pt x="67" y="787"/>
                  </a:cubicBezTo>
                  <a:cubicBezTo>
                    <a:pt x="0" y="887"/>
                    <a:pt x="0" y="987"/>
                    <a:pt x="67" y="1087"/>
                  </a:cubicBezTo>
                  <a:cubicBezTo>
                    <a:pt x="100" y="1121"/>
                    <a:pt x="167" y="1154"/>
                    <a:pt x="234" y="1154"/>
                  </a:cubicBezTo>
                  <a:cubicBezTo>
                    <a:pt x="267" y="1154"/>
                    <a:pt x="334" y="1154"/>
                    <a:pt x="367" y="1121"/>
                  </a:cubicBezTo>
                  <a:cubicBezTo>
                    <a:pt x="986" y="576"/>
                    <a:pt x="1552" y="421"/>
                    <a:pt x="1995" y="421"/>
                  </a:cubicBezTo>
                  <a:cubicBezTo>
                    <a:pt x="2555" y="421"/>
                    <a:pt x="2917" y="668"/>
                    <a:pt x="2936" y="687"/>
                  </a:cubicBezTo>
                  <a:cubicBezTo>
                    <a:pt x="2971" y="711"/>
                    <a:pt x="3011" y="722"/>
                    <a:pt x="3050" y="722"/>
                  </a:cubicBezTo>
                  <a:cubicBezTo>
                    <a:pt x="3122" y="722"/>
                    <a:pt x="3193" y="685"/>
                    <a:pt x="3236" y="620"/>
                  </a:cubicBezTo>
                  <a:cubicBezTo>
                    <a:pt x="3302" y="520"/>
                    <a:pt x="3269" y="387"/>
                    <a:pt x="3169" y="320"/>
                  </a:cubicBezTo>
                  <a:cubicBezTo>
                    <a:pt x="3169" y="320"/>
                    <a:pt x="2696" y="1"/>
                    <a:pt x="197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32"/>
            <p:cNvSpPr/>
            <p:nvPr/>
          </p:nvSpPr>
          <p:spPr>
            <a:xfrm>
              <a:off x="23675" y="4041875"/>
              <a:ext cx="261050" cy="844250"/>
            </a:xfrm>
            <a:custGeom>
              <a:avLst/>
              <a:gdLst/>
              <a:ahLst/>
              <a:cxnLst/>
              <a:rect l="l" t="t" r="r" b="b"/>
              <a:pathLst>
                <a:path w="10442" h="33770" extrusionOk="0">
                  <a:moveTo>
                    <a:pt x="10182" y="0"/>
                  </a:moveTo>
                  <a:cubicBezTo>
                    <a:pt x="10157" y="0"/>
                    <a:pt x="10131" y="5"/>
                    <a:pt x="10107" y="12"/>
                  </a:cubicBezTo>
                  <a:cubicBezTo>
                    <a:pt x="10107" y="46"/>
                    <a:pt x="9807" y="179"/>
                    <a:pt x="9340" y="413"/>
                  </a:cubicBezTo>
                  <a:cubicBezTo>
                    <a:pt x="9240" y="479"/>
                    <a:pt x="9207" y="613"/>
                    <a:pt x="9274" y="713"/>
                  </a:cubicBezTo>
                  <a:cubicBezTo>
                    <a:pt x="9307" y="780"/>
                    <a:pt x="9374" y="813"/>
                    <a:pt x="9474" y="813"/>
                  </a:cubicBezTo>
                  <a:cubicBezTo>
                    <a:pt x="9507" y="813"/>
                    <a:pt x="9540" y="813"/>
                    <a:pt x="9574" y="780"/>
                  </a:cubicBezTo>
                  <a:cubicBezTo>
                    <a:pt x="9974" y="546"/>
                    <a:pt x="10274" y="413"/>
                    <a:pt x="10274" y="413"/>
                  </a:cubicBezTo>
                  <a:cubicBezTo>
                    <a:pt x="10408" y="346"/>
                    <a:pt x="10441" y="246"/>
                    <a:pt x="10374" y="146"/>
                  </a:cubicBezTo>
                  <a:cubicBezTo>
                    <a:pt x="10349" y="44"/>
                    <a:pt x="10265" y="0"/>
                    <a:pt x="10182" y="0"/>
                  </a:cubicBezTo>
                  <a:close/>
                  <a:moveTo>
                    <a:pt x="8754" y="845"/>
                  </a:moveTo>
                  <a:cubicBezTo>
                    <a:pt x="8715" y="845"/>
                    <a:pt x="8675" y="856"/>
                    <a:pt x="8640" y="880"/>
                  </a:cubicBezTo>
                  <a:cubicBezTo>
                    <a:pt x="8406" y="1047"/>
                    <a:pt x="8173" y="1213"/>
                    <a:pt x="7939" y="1380"/>
                  </a:cubicBezTo>
                  <a:cubicBezTo>
                    <a:pt x="7873" y="1447"/>
                    <a:pt x="7839" y="1580"/>
                    <a:pt x="7906" y="1680"/>
                  </a:cubicBezTo>
                  <a:cubicBezTo>
                    <a:pt x="7973" y="1714"/>
                    <a:pt x="8006" y="1747"/>
                    <a:pt x="8073" y="1747"/>
                  </a:cubicBezTo>
                  <a:cubicBezTo>
                    <a:pt x="8139" y="1747"/>
                    <a:pt x="8173" y="1747"/>
                    <a:pt x="8206" y="1714"/>
                  </a:cubicBezTo>
                  <a:cubicBezTo>
                    <a:pt x="8406" y="1547"/>
                    <a:pt x="8640" y="1380"/>
                    <a:pt x="8873" y="1213"/>
                  </a:cubicBezTo>
                  <a:cubicBezTo>
                    <a:pt x="8973" y="1147"/>
                    <a:pt x="8973" y="1013"/>
                    <a:pt x="8940" y="946"/>
                  </a:cubicBezTo>
                  <a:cubicBezTo>
                    <a:pt x="8897" y="882"/>
                    <a:pt x="8826" y="845"/>
                    <a:pt x="8754" y="845"/>
                  </a:cubicBezTo>
                  <a:close/>
                  <a:moveTo>
                    <a:pt x="7456" y="1897"/>
                  </a:moveTo>
                  <a:cubicBezTo>
                    <a:pt x="7406" y="1897"/>
                    <a:pt x="7356" y="1914"/>
                    <a:pt x="7305" y="1947"/>
                  </a:cubicBezTo>
                  <a:cubicBezTo>
                    <a:pt x="7105" y="2147"/>
                    <a:pt x="6905" y="2381"/>
                    <a:pt x="6738" y="2581"/>
                  </a:cubicBezTo>
                  <a:cubicBezTo>
                    <a:pt x="6672" y="2681"/>
                    <a:pt x="6672" y="2814"/>
                    <a:pt x="6772" y="2881"/>
                  </a:cubicBezTo>
                  <a:cubicBezTo>
                    <a:pt x="6805" y="2915"/>
                    <a:pt x="6838" y="2915"/>
                    <a:pt x="6905" y="2915"/>
                  </a:cubicBezTo>
                  <a:cubicBezTo>
                    <a:pt x="6972" y="2915"/>
                    <a:pt x="7005" y="2915"/>
                    <a:pt x="7072" y="2848"/>
                  </a:cubicBezTo>
                  <a:cubicBezTo>
                    <a:pt x="7205" y="2648"/>
                    <a:pt x="7406" y="2448"/>
                    <a:pt x="7606" y="2247"/>
                  </a:cubicBezTo>
                  <a:cubicBezTo>
                    <a:pt x="7672" y="2181"/>
                    <a:pt x="7672" y="2047"/>
                    <a:pt x="7606" y="1947"/>
                  </a:cubicBezTo>
                  <a:cubicBezTo>
                    <a:pt x="7556" y="1914"/>
                    <a:pt x="7506" y="1897"/>
                    <a:pt x="7456" y="1897"/>
                  </a:cubicBezTo>
                  <a:close/>
                  <a:moveTo>
                    <a:pt x="6425" y="3213"/>
                  </a:moveTo>
                  <a:cubicBezTo>
                    <a:pt x="6356" y="3213"/>
                    <a:pt x="6293" y="3250"/>
                    <a:pt x="6271" y="3315"/>
                  </a:cubicBezTo>
                  <a:cubicBezTo>
                    <a:pt x="6105" y="3582"/>
                    <a:pt x="6005" y="3882"/>
                    <a:pt x="5938" y="4149"/>
                  </a:cubicBezTo>
                  <a:cubicBezTo>
                    <a:pt x="5904" y="4249"/>
                    <a:pt x="5971" y="4349"/>
                    <a:pt x="6105" y="4382"/>
                  </a:cubicBezTo>
                  <a:cubicBezTo>
                    <a:pt x="6105" y="4382"/>
                    <a:pt x="6138" y="4416"/>
                    <a:pt x="6138" y="4416"/>
                  </a:cubicBezTo>
                  <a:cubicBezTo>
                    <a:pt x="6238" y="4416"/>
                    <a:pt x="6305" y="4349"/>
                    <a:pt x="6338" y="4249"/>
                  </a:cubicBezTo>
                  <a:cubicBezTo>
                    <a:pt x="6405" y="4015"/>
                    <a:pt x="6505" y="3748"/>
                    <a:pt x="6638" y="3515"/>
                  </a:cubicBezTo>
                  <a:cubicBezTo>
                    <a:pt x="6672" y="3415"/>
                    <a:pt x="6638" y="3281"/>
                    <a:pt x="6538" y="3248"/>
                  </a:cubicBezTo>
                  <a:cubicBezTo>
                    <a:pt x="6503" y="3224"/>
                    <a:pt x="6463" y="3213"/>
                    <a:pt x="6425" y="3213"/>
                  </a:cubicBezTo>
                  <a:close/>
                  <a:moveTo>
                    <a:pt x="6038" y="4816"/>
                  </a:moveTo>
                  <a:cubicBezTo>
                    <a:pt x="5938" y="4816"/>
                    <a:pt x="5838" y="4916"/>
                    <a:pt x="5838" y="5016"/>
                  </a:cubicBezTo>
                  <a:cubicBezTo>
                    <a:pt x="5871" y="5316"/>
                    <a:pt x="5904" y="5616"/>
                    <a:pt x="6005" y="5883"/>
                  </a:cubicBezTo>
                  <a:cubicBezTo>
                    <a:pt x="6038" y="5983"/>
                    <a:pt x="6138" y="6050"/>
                    <a:pt x="6205" y="6050"/>
                  </a:cubicBezTo>
                  <a:cubicBezTo>
                    <a:pt x="6238" y="6050"/>
                    <a:pt x="6238" y="6050"/>
                    <a:pt x="6271" y="6017"/>
                  </a:cubicBezTo>
                  <a:cubicBezTo>
                    <a:pt x="6371" y="5983"/>
                    <a:pt x="6438" y="5883"/>
                    <a:pt x="6405" y="5783"/>
                  </a:cubicBezTo>
                  <a:cubicBezTo>
                    <a:pt x="6338" y="5516"/>
                    <a:pt x="6271" y="5250"/>
                    <a:pt x="6271" y="5016"/>
                  </a:cubicBezTo>
                  <a:cubicBezTo>
                    <a:pt x="6271" y="4883"/>
                    <a:pt x="6171" y="4816"/>
                    <a:pt x="6038" y="4816"/>
                  </a:cubicBezTo>
                  <a:close/>
                  <a:moveTo>
                    <a:pt x="8727" y="6138"/>
                  </a:moveTo>
                  <a:cubicBezTo>
                    <a:pt x="8496" y="6138"/>
                    <a:pt x="8261" y="6182"/>
                    <a:pt x="8006" y="6284"/>
                  </a:cubicBezTo>
                  <a:cubicBezTo>
                    <a:pt x="7906" y="6317"/>
                    <a:pt x="7873" y="6450"/>
                    <a:pt x="7906" y="6550"/>
                  </a:cubicBezTo>
                  <a:cubicBezTo>
                    <a:pt x="7939" y="6651"/>
                    <a:pt x="8006" y="6684"/>
                    <a:pt x="8106" y="6684"/>
                  </a:cubicBezTo>
                  <a:lnTo>
                    <a:pt x="8173" y="6684"/>
                  </a:lnTo>
                  <a:cubicBezTo>
                    <a:pt x="8392" y="6602"/>
                    <a:pt x="8589" y="6542"/>
                    <a:pt x="8764" y="6542"/>
                  </a:cubicBezTo>
                  <a:cubicBezTo>
                    <a:pt x="8801" y="6542"/>
                    <a:pt x="8838" y="6545"/>
                    <a:pt x="8873" y="6550"/>
                  </a:cubicBezTo>
                  <a:cubicBezTo>
                    <a:pt x="9007" y="6550"/>
                    <a:pt x="9107" y="6484"/>
                    <a:pt x="9107" y="6384"/>
                  </a:cubicBezTo>
                  <a:cubicBezTo>
                    <a:pt x="9140" y="6250"/>
                    <a:pt x="9040" y="6150"/>
                    <a:pt x="8940" y="6150"/>
                  </a:cubicBezTo>
                  <a:cubicBezTo>
                    <a:pt x="8869" y="6142"/>
                    <a:pt x="8798" y="6138"/>
                    <a:pt x="8727" y="6138"/>
                  </a:cubicBezTo>
                  <a:close/>
                  <a:moveTo>
                    <a:pt x="6553" y="6382"/>
                  </a:moveTo>
                  <a:cubicBezTo>
                    <a:pt x="6513" y="6382"/>
                    <a:pt x="6474" y="6393"/>
                    <a:pt x="6438" y="6417"/>
                  </a:cubicBezTo>
                  <a:cubicBezTo>
                    <a:pt x="6371" y="6484"/>
                    <a:pt x="6338" y="6584"/>
                    <a:pt x="6371" y="6684"/>
                  </a:cubicBezTo>
                  <a:cubicBezTo>
                    <a:pt x="6472" y="6851"/>
                    <a:pt x="6572" y="6984"/>
                    <a:pt x="6705" y="7151"/>
                  </a:cubicBezTo>
                  <a:cubicBezTo>
                    <a:pt x="6672" y="7184"/>
                    <a:pt x="6605" y="7218"/>
                    <a:pt x="6572" y="7251"/>
                  </a:cubicBezTo>
                  <a:cubicBezTo>
                    <a:pt x="6505" y="7351"/>
                    <a:pt x="6472" y="7484"/>
                    <a:pt x="6572" y="7551"/>
                  </a:cubicBezTo>
                  <a:cubicBezTo>
                    <a:pt x="6605" y="7585"/>
                    <a:pt x="6672" y="7618"/>
                    <a:pt x="6705" y="7618"/>
                  </a:cubicBezTo>
                  <a:cubicBezTo>
                    <a:pt x="6772" y="7618"/>
                    <a:pt x="6805" y="7618"/>
                    <a:pt x="6872" y="7551"/>
                  </a:cubicBezTo>
                  <a:cubicBezTo>
                    <a:pt x="6905" y="7518"/>
                    <a:pt x="6939" y="7484"/>
                    <a:pt x="6972" y="7451"/>
                  </a:cubicBezTo>
                  <a:cubicBezTo>
                    <a:pt x="7000" y="7465"/>
                    <a:pt x="7033" y="7473"/>
                    <a:pt x="7065" y="7473"/>
                  </a:cubicBezTo>
                  <a:cubicBezTo>
                    <a:pt x="7110" y="7473"/>
                    <a:pt x="7153" y="7457"/>
                    <a:pt x="7172" y="7418"/>
                  </a:cubicBezTo>
                  <a:cubicBezTo>
                    <a:pt x="7239" y="7384"/>
                    <a:pt x="7272" y="7284"/>
                    <a:pt x="7272" y="7218"/>
                  </a:cubicBezTo>
                  <a:cubicBezTo>
                    <a:pt x="7339" y="7151"/>
                    <a:pt x="7406" y="7118"/>
                    <a:pt x="7472" y="7051"/>
                  </a:cubicBezTo>
                  <a:cubicBezTo>
                    <a:pt x="7572" y="6984"/>
                    <a:pt x="7606" y="6851"/>
                    <a:pt x="7539" y="6751"/>
                  </a:cubicBezTo>
                  <a:cubicBezTo>
                    <a:pt x="7498" y="6709"/>
                    <a:pt x="7431" y="6681"/>
                    <a:pt x="7362" y="6681"/>
                  </a:cubicBezTo>
                  <a:cubicBezTo>
                    <a:pt x="7320" y="6681"/>
                    <a:pt x="7277" y="6692"/>
                    <a:pt x="7239" y="6717"/>
                  </a:cubicBezTo>
                  <a:cubicBezTo>
                    <a:pt x="7172" y="6784"/>
                    <a:pt x="7105" y="6817"/>
                    <a:pt x="7005" y="6884"/>
                  </a:cubicBezTo>
                  <a:cubicBezTo>
                    <a:pt x="6905" y="6751"/>
                    <a:pt x="6805" y="6617"/>
                    <a:pt x="6738" y="6484"/>
                  </a:cubicBezTo>
                  <a:cubicBezTo>
                    <a:pt x="6695" y="6419"/>
                    <a:pt x="6624" y="6382"/>
                    <a:pt x="6553" y="6382"/>
                  </a:cubicBezTo>
                  <a:close/>
                  <a:moveTo>
                    <a:pt x="9625" y="6504"/>
                  </a:moveTo>
                  <a:cubicBezTo>
                    <a:pt x="9581" y="6504"/>
                    <a:pt x="9537" y="6520"/>
                    <a:pt x="9507" y="6550"/>
                  </a:cubicBezTo>
                  <a:cubicBezTo>
                    <a:pt x="9407" y="6651"/>
                    <a:pt x="9407" y="6784"/>
                    <a:pt x="9474" y="6851"/>
                  </a:cubicBezTo>
                  <a:cubicBezTo>
                    <a:pt x="9607" y="7017"/>
                    <a:pt x="9707" y="7251"/>
                    <a:pt x="9741" y="7518"/>
                  </a:cubicBezTo>
                  <a:cubicBezTo>
                    <a:pt x="9741" y="7618"/>
                    <a:pt x="9841" y="7685"/>
                    <a:pt x="9941" y="7685"/>
                  </a:cubicBezTo>
                  <a:lnTo>
                    <a:pt x="9974" y="7685"/>
                  </a:lnTo>
                  <a:cubicBezTo>
                    <a:pt x="10074" y="7685"/>
                    <a:pt x="10174" y="7585"/>
                    <a:pt x="10141" y="7451"/>
                  </a:cubicBezTo>
                  <a:cubicBezTo>
                    <a:pt x="10107" y="7118"/>
                    <a:pt x="9974" y="6817"/>
                    <a:pt x="9774" y="6584"/>
                  </a:cubicBezTo>
                  <a:cubicBezTo>
                    <a:pt x="9737" y="6529"/>
                    <a:pt x="9680" y="6504"/>
                    <a:pt x="9625" y="6504"/>
                  </a:cubicBezTo>
                  <a:close/>
                  <a:moveTo>
                    <a:pt x="7622" y="7643"/>
                  </a:moveTo>
                  <a:cubicBezTo>
                    <a:pt x="7572" y="7643"/>
                    <a:pt x="7522" y="7668"/>
                    <a:pt x="7472" y="7718"/>
                  </a:cubicBezTo>
                  <a:cubicBezTo>
                    <a:pt x="7406" y="7818"/>
                    <a:pt x="7406" y="7918"/>
                    <a:pt x="7506" y="8018"/>
                  </a:cubicBezTo>
                  <a:cubicBezTo>
                    <a:pt x="7739" y="8218"/>
                    <a:pt x="7973" y="8418"/>
                    <a:pt x="8173" y="8552"/>
                  </a:cubicBezTo>
                  <a:cubicBezTo>
                    <a:pt x="8206" y="8552"/>
                    <a:pt x="8273" y="8585"/>
                    <a:pt x="8306" y="8585"/>
                  </a:cubicBezTo>
                  <a:cubicBezTo>
                    <a:pt x="8373" y="8585"/>
                    <a:pt x="8440" y="8552"/>
                    <a:pt x="8473" y="8485"/>
                  </a:cubicBezTo>
                  <a:cubicBezTo>
                    <a:pt x="8540" y="8385"/>
                    <a:pt x="8506" y="8252"/>
                    <a:pt x="8406" y="8185"/>
                  </a:cubicBezTo>
                  <a:cubicBezTo>
                    <a:pt x="8206" y="8052"/>
                    <a:pt x="8006" y="7918"/>
                    <a:pt x="7772" y="7718"/>
                  </a:cubicBezTo>
                  <a:cubicBezTo>
                    <a:pt x="7722" y="7668"/>
                    <a:pt x="7672" y="7643"/>
                    <a:pt x="7622" y="7643"/>
                  </a:cubicBezTo>
                  <a:close/>
                  <a:moveTo>
                    <a:pt x="6121" y="7801"/>
                  </a:moveTo>
                  <a:cubicBezTo>
                    <a:pt x="6071" y="7801"/>
                    <a:pt x="6021" y="7818"/>
                    <a:pt x="5971" y="7851"/>
                  </a:cubicBezTo>
                  <a:cubicBezTo>
                    <a:pt x="5871" y="7985"/>
                    <a:pt x="5771" y="8085"/>
                    <a:pt x="5671" y="8218"/>
                  </a:cubicBezTo>
                  <a:cubicBezTo>
                    <a:pt x="5571" y="8318"/>
                    <a:pt x="5504" y="8418"/>
                    <a:pt x="5437" y="8485"/>
                  </a:cubicBezTo>
                  <a:cubicBezTo>
                    <a:pt x="5337" y="8585"/>
                    <a:pt x="5371" y="8719"/>
                    <a:pt x="5437" y="8785"/>
                  </a:cubicBezTo>
                  <a:cubicBezTo>
                    <a:pt x="5504" y="8819"/>
                    <a:pt x="5538" y="8852"/>
                    <a:pt x="5571" y="8852"/>
                  </a:cubicBezTo>
                  <a:cubicBezTo>
                    <a:pt x="5638" y="8852"/>
                    <a:pt x="5704" y="8819"/>
                    <a:pt x="5738" y="8752"/>
                  </a:cubicBezTo>
                  <a:cubicBezTo>
                    <a:pt x="5838" y="8685"/>
                    <a:pt x="5904" y="8585"/>
                    <a:pt x="5971" y="8485"/>
                  </a:cubicBezTo>
                  <a:cubicBezTo>
                    <a:pt x="6071" y="8352"/>
                    <a:pt x="6171" y="8252"/>
                    <a:pt x="6271" y="8152"/>
                  </a:cubicBezTo>
                  <a:cubicBezTo>
                    <a:pt x="6371" y="8052"/>
                    <a:pt x="6371" y="7918"/>
                    <a:pt x="6271" y="7851"/>
                  </a:cubicBezTo>
                  <a:cubicBezTo>
                    <a:pt x="6221" y="7818"/>
                    <a:pt x="6171" y="7801"/>
                    <a:pt x="6121" y="7801"/>
                  </a:cubicBezTo>
                  <a:close/>
                  <a:moveTo>
                    <a:pt x="9784" y="8084"/>
                  </a:moveTo>
                  <a:cubicBezTo>
                    <a:pt x="9721" y="8084"/>
                    <a:pt x="9650" y="8120"/>
                    <a:pt x="9607" y="8185"/>
                  </a:cubicBezTo>
                  <a:cubicBezTo>
                    <a:pt x="9507" y="8352"/>
                    <a:pt x="9340" y="8418"/>
                    <a:pt x="9107" y="8418"/>
                  </a:cubicBezTo>
                  <a:lnTo>
                    <a:pt x="9073" y="8418"/>
                  </a:lnTo>
                  <a:cubicBezTo>
                    <a:pt x="8973" y="8418"/>
                    <a:pt x="8873" y="8519"/>
                    <a:pt x="8873" y="8619"/>
                  </a:cubicBezTo>
                  <a:cubicBezTo>
                    <a:pt x="8873" y="8752"/>
                    <a:pt x="8940" y="8852"/>
                    <a:pt x="9073" y="8852"/>
                  </a:cubicBezTo>
                  <a:lnTo>
                    <a:pt x="9107" y="8852"/>
                  </a:lnTo>
                  <a:cubicBezTo>
                    <a:pt x="9474" y="8852"/>
                    <a:pt x="9774" y="8685"/>
                    <a:pt x="9941" y="8385"/>
                  </a:cubicBezTo>
                  <a:cubicBezTo>
                    <a:pt x="10007" y="8285"/>
                    <a:pt x="9974" y="8152"/>
                    <a:pt x="9874" y="8118"/>
                  </a:cubicBezTo>
                  <a:cubicBezTo>
                    <a:pt x="9850" y="8095"/>
                    <a:pt x="9818" y="8084"/>
                    <a:pt x="9784" y="8084"/>
                  </a:cubicBezTo>
                  <a:close/>
                  <a:moveTo>
                    <a:pt x="5090" y="9084"/>
                  </a:moveTo>
                  <a:cubicBezTo>
                    <a:pt x="5018" y="9084"/>
                    <a:pt x="4947" y="9121"/>
                    <a:pt x="4904" y="9186"/>
                  </a:cubicBezTo>
                  <a:cubicBezTo>
                    <a:pt x="4737" y="9419"/>
                    <a:pt x="4604" y="9653"/>
                    <a:pt x="4470" y="9886"/>
                  </a:cubicBezTo>
                  <a:cubicBezTo>
                    <a:pt x="4403" y="10020"/>
                    <a:pt x="4437" y="10120"/>
                    <a:pt x="4537" y="10186"/>
                  </a:cubicBezTo>
                  <a:cubicBezTo>
                    <a:pt x="4570" y="10220"/>
                    <a:pt x="4604" y="10220"/>
                    <a:pt x="4637" y="10220"/>
                  </a:cubicBezTo>
                  <a:cubicBezTo>
                    <a:pt x="4704" y="10220"/>
                    <a:pt x="4770" y="10186"/>
                    <a:pt x="4837" y="10120"/>
                  </a:cubicBezTo>
                  <a:cubicBezTo>
                    <a:pt x="4970" y="9886"/>
                    <a:pt x="5104" y="9653"/>
                    <a:pt x="5271" y="9419"/>
                  </a:cubicBezTo>
                  <a:cubicBezTo>
                    <a:pt x="5337" y="9319"/>
                    <a:pt x="5304" y="9186"/>
                    <a:pt x="5204" y="9119"/>
                  </a:cubicBezTo>
                  <a:cubicBezTo>
                    <a:pt x="5169" y="9095"/>
                    <a:pt x="5129" y="9084"/>
                    <a:pt x="5090" y="9084"/>
                  </a:cubicBezTo>
                  <a:close/>
                  <a:moveTo>
                    <a:pt x="4262" y="10541"/>
                  </a:moveTo>
                  <a:cubicBezTo>
                    <a:pt x="4189" y="10541"/>
                    <a:pt x="4120" y="10578"/>
                    <a:pt x="4070" y="10653"/>
                  </a:cubicBezTo>
                  <a:cubicBezTo>
                    <a:pt x="3970" y="10920"/>
                    <a:pt x="3836" y="11187"/>
                    <a:pt x="3770" y="11454"/>
                  </a:cubicBezTo>
                  <a:cubicBezTo>
                    <a:pt x="3736" y="11587"/>
                    <a:pt x="3803" y="11687"/>
                    <a:pt x="3903" y="11721"/>
                  </a:cubicBezTo>
                  <a:lnTo>
                    <a:pt x="3970" y="11721"/>
                  </a:lnTo>
                  <a:cubicBezTo>
                    <a:pt x="4036" y="11721"/>
                    <a:pt x="4137" y="11687"/>
                    <a:pt x="4170" y="11587"/>
                  </a:cubicBezTo>
                  <a:cubicBezTo>
                    <a:pt x="4237" y="11354"/>
                    <a:pt x="4337" y="11087"/>
                    <a:pt x="4470" y="10820"/>
                  </a:cubicBezTo>
                  <a:cubicBezTo>
                    <a:pt x="4503" y="10720"/>
                    <a:pt x="4470" y="10620"/>
                    <a:pt x="4337" y="10553"/>
                  </a:cubicBezTo>
                  <a:cubicBezTo>
                    <a:pt x="4312" y="10545"/>
                    <a:pt x="4287" y="10541"/>
                    <a:pt x="4262" y="10541"/>
                  </a:cubicBezTo>
                  <a:close/>
                  <a:moveTo>
                    <a:pt x="3803" y="12121"/>
                  </a:moveTo>
                  <a:cubicBezTo>
                    <a:pt x="3670" y="12121"/>
                    <a:pt x="3569" y="12188"/>
                    <a:pt x="3536" y="12288"/>
                  </a:cubicBezTo>
                  <a:cubicBezTo>
                    <a:pt x="3503" y="12588"/>
                    <a:pt x="3469" y="12855"/>
                    <a:pt x="3436" y="13155"/>
                  </a:cubicBezTo>
                  <a:cubicBezTo>
                    <a:pt x="3436" y="13255"/>
                    <a:pt x="3503" y="13355"/>
                    <a:pt x="3636" y="13355"/>
                  </a:cubicBezTo>
                  <a:cubicBezTo>
                    <a:pt x="3770" y="13355"/>
                    <a:pt x="3836" y="13289"/>
                    <a:pt x="3870" y="13189"/>
                  </a:cubicBezTo>
                  <a:cubicBezTo>
                    <a:pt x="3870" y="12922"/>
                    <a:pt x="3903" y="12655"/>
                    <a:pt x="3970" y="12388"/>
                  </a:cubicBezTo>
                  <a:cubicBezTo>
                    <a:pt x="3970" y="12255"/>
                    <a:pt x="3903" y="12154"/>
                    <a:pt x="3803" y="12121"/>
                  </a:cubicBezTo>
                  <a:close/>
                  <a:moveTo>
                    <a:pt x="3636" y="13789"/>
                  </a:moveTo>
                  <a:cubicBezTo>
                    <a:pt x="3503" y="13789"/>
                    <a:pt x="3436" y="13889"/>
                    <a:pt x="3436" y="14022"/>
                  </a:cubicBezTo>
                  <a:cubicBezTo>
                    <a:pt x="3469" y="14289"/>
                    <a:pt x="3503" y="14590"/>
                    <a:pt x="3569" y="14856"/>
                  </a:cubicBezTo>
                  <a:cubicBezTo>
                    <a:pt x="3569" y="14956"/>
                    <a:pt x="3670" y="15023"/>
                    <a:pt x="3770" y="15023"/>
                  </a:cubicBezTo>
                  <a:lnTo>
                    <a:pt x="3803" y="15023"/>
                  </a:lnTo>
                  <a:cubicBezTo>
                    <a:pt x="3936" y="14990"/>
                    <a:pt x="4003" y="14890"/>
                    <a:pt x="3970" y="14756"/>
                  </a:cubicBezTo>
                  <a:cubicBezTo>
                    <a:pt x="3903" y="14523"/>
                    <a:pt x="3870" y="14256"/>
                    <a:pt x="3870" y="13989"/>
                  </a:cubicBezTo>
                  <a:cubicBezTo>
                    <a:pt x="3836" y="13856"/>
                    <a:pt x="3736" y="13789"/>
                    <a:pt x="3636" y="13789"/>
                  </a:cubicBezTo>
                  <a:close/>
                  <a:moveTo>
                    <a:pt x="4007" y="15411"/>
                  </a:moveTo>
                  <a:cubicBezTo>
                    <a:pt x="3984" y="15411"/>
                    <a:pt x="3960" y="15416"/>
                    <a:pt x="3936" y="15423"/>
                  </a:cubicBezTo>
                  <a:cubicBezTo>
                    <a:pt x="3803" y="15457"/>
                    <a:pt x="3770" y="15590"/>
                    <a:pt x="3803" y="15690"/>
                  </a:cubicBezTo>
                  <a:cubicBezTo>
                    <a:pt x="3903" y="15957"/>
                    <a:pt x="4003" y="16224"/>
                    <a:pt x="4137" y="16491"/>
                  </a:cubicBezTo>
                  <a:cubicBezTo>
                    <a:pt x="4203" y="16558"/>
                    <a:pt x="4270" y="16591"/>
                    <a:pt x="4337" y="16591"/>
                  </a:cubicBezTo>
                  <a:cubicBezTo>
                    <a:pt x="4370" y="16591"/>
                    <a:pt x="4403" y="16591"/>
                    <a:pt x="4437" y="16558"/>
                  </a:cubicBezTo>
                  <a:cubicBezTo>
                    <a:pt x="4537" y="16524"/>
                    <a:pt x="4570" y="16391"/>
                    <a:pt x="4503" y="16291"/>
                  </a:cubicBezTo>
                  <a:cubicBezTo>
                    <a:pt x="4403" y="16057"/>
                    <a:pt x="4270" y="15790"/>
                    <a:pt x="4203" y="15557"/>
                  </a:cubicBezTo>
                  <a:cubicBezTo>
                    <a:pt x="4152" y="15455"/>
                    <a:pt x="4082" y="15411"/>
                    <a:pt x="4007" y="15411"/>
                  </a:cubicBezTo>
                  <a:close/>
                  <a:moveTo>
                    <a:pt x="4789" y="16878"/>
                  </a:moveTo>
                  <a:cubicBezTo>
                    <a:pt x="4744" y="16878"/>
                    <a:pt x="4700" y="16895"/>
                    <a:pt x="4670" y="16925"/>
                  </a:cubicBezTo>
                  <a:cubicBezTo>
                    <a:pt x="4570" y="16991"/>
                    <a:pt x="4537" y="17125"/>
                    <a:pt x="4604" y="17191"/>
                  </a:cubicBezTo>
                  <a:cubicBezTo>
                    <a:pt x="4770" y="17425"/>
                    <a:pt x="4970" y="17658"/>
                    <a:pt x="5137" y="17859"/>
                  </a:cubicBezTo>
                  <a:lnTo>
                    <a:pt x="5071" y="17859"/>
                  </a:lnTo>
                  <a:cubicBezTo>
                    <a:pt x="4770" y="17925"/>
                    <a:pt x="4503" y="17992"/>
                    <a:pt x="4237" y="18092"/>
                  </a:cubicBezTo>
                  <a:cubicBezTo>
                    <a:pt x="4137" y="18159"/>
                    <a:pt x="4070" y="18259"/>
                    <a:pt x="4103" y="18359"/>
                  </a:cubicBezTo>
                  <a:cubicBezTo>
                    <a:pt x="4137" y="18459"/>
                    <a:pt x="4237" y="18492"/>
                    <a:pt x="4303" y="18492"/>
                  </a:cubicBezTo>
                  <a:lnTo>
                    <a:pt x="4370" y="18492"/>
                  </a:lnTo>
                  <a:cubicBezTo>
                    <a:pt x="4637" y="18392"/>
                    <a:pt x="4870" y="18326"/>
                    <a:pt x="5137" y="18259"/>
                  </a:cubicBezTo>
                  <a:cubicBezTo>
                    <a:pt x="5271" y="18225"/>
                    <a:pt x="5337" y="18125"/>
                    <a:pt x="5304" y="18025"/>
                  </a:cubicBezTo>
                  <a:cubicBezTo>
                    <a:pt x="5304" y="17992"/>
                    <a:pt x="5271" y="17959"/>
                    <a:pt x="5271" y="17925"/>
                  </a:cubicBezTo>
                  <a:cubicBezTo>
                    <a:pt x="5337" y="17925"/>
                    <a:pt x="5404" y="17925"/>
                    <a:pt x="5471" y="17859"/>
                  </a:cubicBezTo>
                  <a:cubicBezTo>
                    <a:pt x="5538" y="17792"/>
                    <a:pt x="5538" y="17658"/>
                    <a:pt x="5471" y="17592"/>
                  </a:cubicBezTo>
                  <a:cubicBezTo>
                    <a:pt x="5271" y="17392"/>
                    <a:pt x="5104" y="17191"/>
                    <a:pt x="4937" y="16958"/>
                  </a:cubicBezTo>
                  <a:cubicBezTo>
                    <a:pt x="4900" y="16903"/>
                    <a:pt x="4843" y="16878"/>
                    <a:pt x="4789" y="16878"/>
                  </a:cubicBezTo>
                  <a:close/>
                  <a:moveTo>
                    <a:pt x="7583" y="17883"/>
                  </a:moveTo>
                  <a:cubicBezTo>
                    <a:pt x="7495" y="17883"/>
                    <a:pt x="7400" y="17943"/>
                    <a:pt x="7372" y="18025"/>
                  </a:cubicBezTo>
                  <a:cubicBezTo>
                    <a:pt x="7339" y="18159"/>
                    <a:pt x="7406" y="18259"/>
                    <a:pt x="7539" y="18292"/>
                  </a:cubicBezTo>
                  <a:cubicBezTo>
                    <a:pt x="7839" y="18359"/>
                    <a:pt x="8073" y="18459"/>
                    <a:pt x="8239" y="18559"/>
                  </a:cubicBezTo>
                  <a:cubicBezTo>
                    <a:pt x="8273" y="18592"/>
                    <a:pt x="8306" y="18592"/>
                    <a:pt x="8340" y="18592"/>
                  </a:cubicBezTo>
                  <a:cubicBezTo>
                    <a:pt x="8406" y="18592"/>
                    <a:pt x="8473" y="18559"/>
                    <a:pt x="8540" y="18526"/>
                  </a:cubicBezTo>
                  <a:cubicBezTo>
                    <a:pt x="8606" y="18426"/>
                    <a:pt x="8573" y="18292"/>
                    <a:pt x="8473" y="18225"/>
                  </a:cubicBezTo>
                  <a:cubicBezTo>
                    <a:pt x="8273" y="18092"/>
                    <a:pt x="7973" y="17959"/>
                    <a:pt x="7639" y="17892"/>
                  </a:cubicBezTo>
                  <a:cubicBezTo>
                    <a:pt x="7621" y="17886"/>
                    <a:pt x="7603" y="17883"/>
                    <a:pt x="7583" y="17883"/>
                  </a:cubicBezTo>
                  <a:close/>
                  <a:moveTo>
                    <a:pt x="5904" y="17725"/>
                  </a:moveTo>
                  <a:cubicBezTo>
                    <a:pt x="5804" y="17725"/>
                    <a:pt x="5704" y="17825"/>
                    <a:pt x="5738" y="17959"/>
                  </a:cubicBezTo>
                  <a:cubicBezTo>
                    <a:pt x="5738" y="18025"/>
                    <a:pt x="5771" y="18092"/>
                    <a:pt x="5804" y="18125"/>
                  </a:cubicBezTo>
                  <a:cubicBezTo>
                    <a:pt x="5804" y="18125"/>
                    <a:pt x="5771" y="18125"/>
                    <a:pt x="5771" y="18159"/>
                  </a:cubicBezTo>
                  <a:cubicBezTo>
                    <a:pt x="5704" y="18225"/>
                    <a:pt x="5738" y="18359"/>
                    <a:pt x="5804" y="18426"/>
                  </a:cubicBezTo>
                  <a:cubicBezTo>
                    <a:pt x="6071" y="18626"/>
                    <a:pt x="6305" y="18759"/>
                    <a:pt x="6572" y="18893"/>
                  </a:cubicBezTo>
                  <a:cubicBezTo>
                    <a:pt x="6605" y="18893"/>
                    <a:pt x="6605" y="18926"/>
                    <a:pt x="6638" y="18926"/>
                  </a:cubicBezTo>
                  <a:cubicBezTo>
                    <a:pt x="6738" y="18926"/>
                    <a:pt x="6805" y="18859"/>
                    <a:pt x="6838" y="18793"/>
                  </a:cubicBezTo>
                  <a:cubicBezTo>
                    <a:pt x="6872" y="18692"/>
                    <a:pt x="6838" y="18559"/>
                    <a:pt x="6738" y="18526"/>
                  </a:cubicBezTo>
                  <a:cubicBezTo>
                    <a:pt x="6538" y="18426"/>
                    <a:pt x="6305" y="18292"/>
                    <a:pt x="6105" y="18125"/>
                  </a:cubicBezTo>
                  <a:lnTo>
                    <a:pt x="6305" y="18125"/>
                  </a:lnTo>
                  <a:cubicBezTo>
                    <a:pt x="6472" y="18159"/>
                    <a:pt x="6605" y="18159"/>
                    <a:pt x="6738" y="18159"/>
                  </a:cubicBezTo>
                  <a:cubicBezTo>
                    <a:pt x="6872" y="18159"/>
                    <a:pt x="6972" y="18092"/>
                    <a:pt x="6972" y="17959"/>
                  </a:cubicBezTo>
                  <a:cubicBezTo>
                    <a:pt x="6972" y="17859"/>
                    <a:pt x="6905" y="17758"/>
                    <a:pt x="6772" y="17725"/>
                  </a:cubicBezTo>
                  <a:close/>
                  <a:moveTo>
                    <a:pt x="8274" y="18751"/>
                  </a:moveTo>
                  <a:cubicBezTo>
                    <a:pt x="8252" y="18751"/>
                    <a:pt x="8230" y="18753"/>
                    <a:pt x="8206" y="18759"/>
                  </a:cubicBezTo>
                  <a:lnTo>
                    <a:pt x="8073" y="18759"/>
                  </a:lnTo>
                  <a:cubicBezTo>
                    <a:pt x="7989" y="18776"/>
                    <a:pt x="7898" y="18784"/>
                    <a:pt x="7797" y="18784"/>
                  </a:cubicBezTo>
                  <a:cubicBezTo>
                    <a:pt x="7697" y="18784"/>
                    <a:pt x="7589" y="18776"/>
                    <a:pt x="7472" y="18759"/>
                  </a:cubicBezTo>
                  <a:cubicBezTo>
                    <a:pt x="7459" y="18755"/>
                    <a:pt x="7445" y="18753"/>
                    <a:pt x="7432" y="18753"/>
                  </a:cubicBezTo>
                  <a:cubicBezTo>
                    <a:pt x="7347" y="18753"/>
                    <a:pt x="7268" y="18839"/>
                    <a:pt x="7239" y="18926"/>
                  </a:cubicBezTo>
                  <a:cubicBezTo>
                    <a:pt x="7205" y="19059"/>
                    <a:pt x="7305" y="19159"/>
                    <a:pt x="7406" y="19159"/>
                  </a:cubicBezTo>
                  <a:cubicBezTo>
                    <a:pt x="7539" y="19193"/>
                    <a:pt x="7706" y="19226"/>
                    <a:pt x="7839" y="19226"/>
                  </a:cubicBezTo>
                  <a:cubicBezTo>
                    <a:pt x="7939" y="19226"/>
                    <a:pt x="8039" y="19193"/>
                    <a:pt x="8139" y="19193"/>
                  </a:cubicBezTo>
                  <a:cubicBezTo>
                    <a:pt x="8206" y="19159"/>
                    <a:pt x="8273" y="19159"/>
                    <a:pt x="8306" y="19159"/>
                  </a:cubicBezTo>
                  <a:cubicBezTo>
                    <a:pt x="8440" y="19126"/>
                    <a:pt x="8506" y="18993"/>
                    <a:pt x="8473" y="18893"/>
                  </a:cubicBezTo>
                  <a:cubicBezTo>
                    <a:pt x="8446" y="18810"/>
                    <a:pt x="8373" y="18751"/>
                    <a:pt x="8274" y="18751"/>
                  </a:cubicBezTo>
                  <a:close/>
                  <a:moveTo>
                    <a:pt x="3551" y="18458"/>
                  </a:moveTo>
                  <a:cubicBezTo>
                    <a:pt x="3511" y="18458"/>
                    <a:pt x="3471" y="18469"/>
                    <a:pt x="3436" y="18492"/>
                  </a:cubicBezTo>
                  <a:cubicBezTo>
                    <a:pt x="3203" y="18626"/>
                    <a:pt x="2969" y="18793"/>
                    <a:pt x="2736" y="18993"/>
                  </a:cubicBezTo>
                  <a:cubicBezTo>
                    <a:pt x="2669" y="19059"/>
                    <a:pt x="2635" y="19193"/>
                    <a:pt x="2702" y="19260"/>
                  </a:cubicBezTo>
                  <a:cubicBezTo>
                    <a:pt x="2769" y="19326"/>
                    <a:pt x="2802" y="19360"/>
                    <a:pt x="2869" y="19360"/>
                  </a:cubicBezTo>
                  <a:cubicBezTo>
                    <a:pt x="2936" y="19360"/>
                    <a:pt x="2969" y="19326"/>
                    <a:pt x="3002" y="19293"/>
                  </a:cubicBezTo>
                  <a:cubicBezTo>
                    <a:pt x="3203" y="19126"/>
                    <a:pt x="3436" y="18959"/>
                    <a:pt x="3670" y="18826"/>
                  </a:cubicBezTo>
                  <a:cubicBezTo>
                    <a:pt x="3770" y="18793"/>
                    <a:pt x="3803" y="18659"/>
                    <a:pt x="3736" y="18559"/>
                  </a:cubicBezTo>
                  <a:cubicBezTo>
                    <a:pt x="3693" y="18494"/>
                    <a:pt x="3622" y="18458"/>
                    <a:pt x="3551" y="18458"/>
                  </a:cubicBezTo>
                  <a:close/>
                  <a:moveTo>
                    <a:pt x="2284" y="19513"/>
                  </a:moveTo>
                  <a:cubicBezTo>
                    <a:pt x="2229" y="19513"/>
                    <a:pt x="2172" y="19538"/>
                    <a:pt x="2135" y="19593"/>
                  </a:cubicBezTo>
                  <a:cubicBezTo>
                    <a:pt x="1935" y="19793"/>
                    <a:pt x="1768" y="20027"/>
                    <a:pt x="1601" y="20260"/>
                  </a:cubicBezTo>
                  <a:cubicBezTo>
                    <a:pt x="1535" y="20360"/>
                    <a:pt x="1568" y="20494"/>
                    <a:pt x="1635" y="20560"/>
                  </a:cubicBezTo>
                  <a:cubicBezTo>
                    <a:pt x="1701" y="20560"/>
                    <a:pt x="1735" y="20594"/>
                    <a:pt x="1768" y="20594"/>
                  </a:cubicBezTo>
                  <a:cubicBezTo>
                    <a:pt x="1835" y="20594"/>
                    <a:pt x="1902" y="20560"/>
                    <a:pt x="1935" y="20494"/>
                  </a:cubicBezTo>
                  <a:cubicBezTo>
                    <a:pt x="2102" y="20260"/>
                    <a:pt x="2269" y="20060"/>
                    <a:pt x="2435" y="19860"/>
                  </a:cubicBezTo>
                  <a:cubicBezTo>
                    <a:pt x="2502" y="19760"/>
                    <a:pt x="2502" y="19626"/>
                    <a:pt x="2402" y="19560"/>
                  </a:cubicBezTo>
                  <a:cubicBezTo>
                    <a:pt x="2372" y="19530"/>
                    <a:pt x="2329" y="19513"/>
                    <a:pt x="2284" y="19513"/>
                  </a:cubicBezTo>
                  <a:close/>
                  <a:moveTo>
                    <a:pt x="1355" y="20882"/>
                  </a:moveTo>
                  <a:cubicBezTo>
                    <a:pt x="1274" y="20882"/>
                    <a:pt x="1193" y="20919"/>
                    <a:pt x="1168" y="20994"/>
                  </a:cubicBezTo>
                  <a:cubicBezTo>
                    <a:pt x="1034" y="21261"/>
                    <a:pt x="901" y="21494"/>
                    <a:pt x="801" y="21795"/>
                  </a:cubicBezTo>
                  <a:cubicBezTo>
                    <a:pt x="767" y="21895"/>
                    <a:pt x="834" y="21995"/>
                    <a:pt x="934" y="22062"/>
                  </a:cubicBezTo>
                  <a:lnTo>
                    <a:pt x="1001" y="22062"/>
                  </a:lnTo>
                  <a:cubicBezTo>
                    <a:pt x="1101" y="22062"/>
                    <a:pt x="1168" y="22028"/>
                    <a:pt x="1201" y="21928"/>
                  </a:cubicBezTo>
                  <a:cubicBezTo>
                    <a:pt x="1301" y="21661"/>
                    <a:pt x="1401" y="21428"/>
                    <a:pt x="1535" y="21194"/>
                  </a:cubicBezTo>
                  <a:cubicBezTo>
                    <a:pt x="1568" y="21094"/>
                    <a:pt x="1535" y="20961"/>
                    <a:pt x="1435" y="20894"/>
                  </a:cubicBezTo>
                  <a:cubicBezTo>
                    <a:pt x="1410" y="20886"/>
                    <a:pt x="1382" y="20882"/>
                    <a:pt x="1355" y="20882"/>
                  </a:cubicBezTo>
                  <a:close/>
                  <a:moveTo>
                    <a:pt x="801" y="22428"/>
                  </a:moveTo>
                  <a:cubicBezTo>
                    <a:pt x="701" y="22428"/>
                    <a:pt x="567" y="22462"/>
                    <a:pt x="534" y="22595"/>
                  </a:cubicBezTo>
                  <a:cubicBezTo>
                    <a:pt x="501" y="22762"/>
                    <a:pt x="434" y="22929"/>
                    <a:pt x="401" y="23096"/>
                  </a:cubicBezTo>
                  <a:cubicBezTo>
                    <a:pt x="367" y="23196"/>
                    <a:pt x="367" y="23296"/>
                    <a:pt x="334" y="23396"/>
                  </a:cubicBezTo>
                  <a:cubicBezTo>
                    <a:pt x="300" y="23529"/>
                    <a:pt x="401" y="23629"/>
                    <a:pt x="501" y="23663"/>
                  </a:cubicBezTo>
                  <a:lnTo>
                    <a:pt x="534" y="23663"/>
                  </a:lnTo>
                  <a:cubicBezTo>
                    <a:pt x="634" y="23663"/>
                    <a:pt x="734" y="23596"/>
                    <a:pt x="734" y="23496"/>
                  </a:cubicBezTo>
                  <a:cubicBezTo>
                    <a:pt x="767" y="23396"/>
                    <a:pt x="801" y="23296"/>
                    <a:pt x="801" y="23196"/>
                  </a:cubicBezTo>
                  <a:cubicBezTo>
                    <a:pt x="868" y="23029"/>
                    <a:pt x="901" y="22862"/>
                    <a:pt x="934" y="22695"/>
                  </a:cubicBezTo>
                  <a:cubicBezTo>
                    <a:pt x="968" y="22595"/>
                    <a:pt x="901" y="22462"/>
                    <a:pt x="801" y="22428"/>
                  </a:cubicBezTo>
                  <a:close/>
                  <a:moveTo>
                    <a:pt x="434" y="24063"/>
                  </a:moveTo>
                  <a:cubicBezTo>
                    <a:pt x="300" y="24063"/>
                    <a:pt x="200" y="24130"/>
                    <a:pt x="167" y="24230"/>
                  </a:cubicBezTo>
                  <a:cubicBezTo>
                    <a:pt x="134" y="24530"/>
                    <a:pt x="100" y="24797"/>
                    <a:pt x="67" y="25064"/>
                  </a:cubicBezTo>
                  <a:cubicBezTo>
                    <a:pt x="67" y="25197"/>
                    <a:pt x="134" y="25297"/>
                    <a:pt x="267" y="25297"/>
                  </a:cubicBezTo>
                  <a:cubicBezTo>
                    <a:pt x="367" y="25297"/>
                    <a:pt x="467" y="25230"/>
                    <a:pt x="501" y="25130"/>
                  </a:cubicBezTo>
                  <a:cubicBezTo>
                    <a:pt x="501" y="24864"/>
                    <a:pt x="534" y="24563"/>
                    <a:pt x="601" y="24296"/>
                  </a:cubicBezTo>
                  <a:cubicBezTo>
                    <a:pt x="601" y="24196"/>
                    <a:pt x="534" y="24096"/>
                    <a:pt x="434" y="24063"/>
                  </a:cubicBezTo>
                  <a:close/>
                  <a:moveTo>
                    <a:pt x="234" y="25731"/>
                  </a:moveTo>
                  <a:cubicBezTo>
                    <a:pt x="134" y="25731"/>
                    <a:pt x="0" y="25798"/>
                    <a:pt x="0" y="25931"/>
                  </a:cubicBezTo>
                  <a:cubicBezTo>
                    <a:pt x="0" y="26064"/>
                    <a:pt x="0" y="26198"/>
                    <a:pt x="0" y="26298"/>
                  </a:cubicBezTo>
                  <a:cubicBezTo>
                    <a:pt x="0" y="26465"/>
                    <a:pt x="0" y="26631"/>
                    <a:pt x="0" y="26765"/>
                  </a:cubicBezTo>
                  <a:cubicBezTo>
                    <a:pt x="34" y="26898"/>
                    <a:pt x="100" y="26965"/>
                    <a:pt x="234" y="26965"/>
                  </a:cubicBezTo>
                  <a:cubicBezTo>
                    <a:pt x="334" y="26965"/>
                    <a:pt x="434" y="26865"/>
                    <a:pt x="434" y="26765"/>
                  </a:cubicBezTo>
                  <a:cubicBezTo>
                    <a:pt x="434" y="26598"/>
                    <a:pt x="434" y="26465"/>
                    <a:pt x="434" y="26298"/>
                  </a:cubicBezTo>
                  <a:cubicBezTo>
                    <a:pt x="434" y="26198"/>
                    <a:pt x="434" y="26064"/>
                    <a:pt x="434" y="25931"/>
                  </a:cubicBezTo>
                  <a:cubicBezTo>
                    <a:pt x="434" y="25831"/>
                    <a:pt x="334" y="25731"/>
                    <a:pt x="234" y="25731"/>
                  </a:cubicBezTo>
                  <a:close/>
                  <a:moveTo>
                    <a:pt x="309" y="27392"/>
                  </a:moveTo>
                  <a:cubicBezTo>
                    <a:pt x="295" y="27392"/>
                    <a:pt x="281" y="27394"/>
                    <a:pt x="267" y="27399"/>
                  </a:cubicBezTo>
                  <a:cubicBezTo>
                    <a:pt x="167" y="27399"/>
                    <a:pt x="67" y="27499"/>
                    <a:pt x="100" y="27632"/>
                  </a:cubicBezTo>
                  <a:cubicBezTo>
                    <a:pt x="134" y="27899"/>
                    <a:pt x="167" y="28199"/>
                    <a:pt x="234" y="28466"/>
                  </a:cubicBezTo>
                  <a:cubicBezTo>
                    <a:pt x="267" y="28566"/>
                    <a:pt x="334" y="28633"/>
                    <a:pt x="434" y="28633"/>
                  </a:cubicBezTo>
                  <a:lnTo>
                    <a:pt x="501" y="28633"/>
                  </a:lnTo>
                  <a:cubicBezTo>
                    <a:pt x="601" y="28600"/>
                    <a:pt x="667" y="28466"/>
                    <a:pt x="634" y="28366"/>
                  </a:cubicBezTo>
                  <a:cubicBezTo>
                    <a:pt x="601" y="28099"/>
                    <a:pt x="534" y="27832"/>
                    <a:pt x="501" y="27565"/>
                  </a:cubicBezTo>
                  <a:cubicBezTo>
                    <a:pt x="501" y="27479"/>
                    <a:pt x="401" y="27392"/>
                    <a:pt x="309" y="27392"/>
                  </a:cubicBezTo>
                  <a:close/>
                  <a:moveTo>
                    <a:pt x="704" y="29006"/>
                  </a:moveTo>
                  <a:cubicBezTo>
                    <a:pt x="673" y="29006"/>
                    <a:pt x="638" y="29015"/>
                    <a:pt x="601" y="29033"/>
                  </a:cubicBezTo>
                  <a:cubicBezTo>
                    <a:pt x="501" y="29067"/>
                    <a:pt x="434" y="29167"/>
                    <a:pt x="467" y="29300"/>
                  </a:cubicBezTo>
                  <a:cubicBezTo>
                    <a:pt x="567" y="29567"/>
                    <a:pt x="701" y="29834"/>
                    <a:pt x="834" y="30067"/>
                  </a:cubicBezTo>
                  <a:cubicBezTo>
                    <a:pt x="868" y="30134"/>
                    <a:pt x="934" y="30201"/>
                    <a:pt x="1001" y="30201"/>
                  </a:cubicBezTo>
                  <a:cubicBezTo>
                    <a:pt x="1034" y="30201"/>
                    <a:pt x="1068" y="30167"/>
                    <a:pt x="1101" y="30167"/>
                  </a:cubicBezTo>
                  <a:cubicBezTo>
                    <a:pt x="1201" y="30101"/>
                    <a:pt x="1234" y="30001"/>
                    <a:pt x="1201" y="29901"/>
                  </a:cubicBezTo>
                  <a:cubicBezTo>
                    <a:pt x="1068" y="29667"/>
                    <a:pt x="968" y="29400"/>
                    <a:pt x="868" y="29133"/>
                  </a:cubicBezTo>
                  <a:cubicBezTo>
                    <a:pt x="844" y="29061"/>
                    <a:pt x="785" y="29006"/>
                    <a:pt x="704" y="29006"/>
                  </a:cubicBezTo>
                  <a:close/>
                  <a:moveTo>
                    <a:pt x="1453" y="30488"/>
                  </a:moveTo>
                  <a:cubicBezTo>
                    <a:pt x="1408" y="30488"/>
                    <a:pt x="1365" y="30504"/>
                    <a:pt x="1335" y="30534"/>
                  </a:cubicBezTo>
                  <a:cubicBezTo>
                    <a:pt x="1234" y="30601"/>
                    <a:pt x="1201" y="30734"/>
                    <a:pt x="1268" y="30801"/>
                  </a:cubicBezTo>
                  <a:cubicBezTo>
                    <a:pt x="1435" y="31035"/>
                    <a:pt x="1635" y="31268"/>
                    <a:pt x="1802" y="31468"/>
                  </a:cubicBezTo>
                  <a:cubicBezTo>
                    <a:pt x="1868" y="31535"/>
                    <a:pt x="1902" y="31535"/>
                    <a:pt x="1968" y="31535"/>
                  </a:cubicBezTo>
                  <a:cubicBezTo>
                    <a:pt x="2035" y="31535"/>
                    <a:pt x="2068" y="31535"/>
                    <a:pt x="2102" y="31502"/>
                  </a:cubicBezTo>
                  <a:cubicBezTo>
                    <a:pt x="2202" y="31402"/>
                    <a:pt x="2202" y="31268"/>
                    <a:pt x="2135" y="31201"/>
                  </a:cubicBezTo>
                  <a:cubicBezTo>
                    <a:pt x="1935" y="31001"/>
                    <a:pt x="1768" y="30801"/>
                    <a:pt x="1601" y="30568"/>
                  </a:cubicBezTo>
                  <a:cubicBezTo>
                    <a:pt x="1565" y="30513"/>
                    <a:pt x="1508" y="30488"/>
                    <a:pt x="1453" y="30488"/>
                  </a:cubicBezTo>
                  <a:close/>
                  <a:moveTo>
                    <a:pt x="2584" y="31689"/>
                  </a:moveTo>
                  <a:cubicBezTo>
                    <a:pt x="2529" y="31689"/>
                    <a:pt x="2472" y="31713"/>
                    <a:pt x="2435" y="31769"/>
                  </a:cubicBezTo>
                  <a:cubicBezTo>
                    <a:pt x="2335" y="31869"/>
                    <a:pt x="2369" y="32002"/>
                    <a:pt x="2469" y="32069"/>
                  </a:cubicBezTo>
                  <a:cubicBezTo>
                    <a:pt x="2669" y="32236"/>
                    <a:pt x="2902" y="32402"/>
                    <a:pt x="3169" y="32536"/>
                  </a:cubicBezTo>
                  <a:cubicBezTo>
                    <a:pt x="3203" y="32569"/>
                    <a:pt x="3236" y="32569"/>
                    <a:pt x="3269" y="32569"/>
                  </a:cubicBezTo>
                  <a:cubicBezTo>
                    <a:pt x="3336" y="32569"/>
                    <a:pt x="3403" y="32536"/>
                    <a:pt x="3436" y="32469"/>
                  </a:cubicBezTo>
                  <a:cubicBezTo>
                    <a:pt x="3503" y="32369"/>
                    <a:pt x="3469" y="32236"/>
                    <a:pt x="3369" y="32202"/>
                  </a:cubicBezTo>
                  <a:cubicBezTo>
                    <a:pt x="3136" y="32069"/>
                    <a:pt x="2902" y="31902"/>
                    <a:pt x="2702" y="31735"/>
                  </a:cubicBezTo>
                  <a:cubicBezTo>
                    <a:pt x="2672" y="31705"/>
                    <a:pt x="2629" y="31689"/>
                    <a:pt x="2584" y="31689"/>
                  </a:cubicBezTo>
                  <a:close/>
                  <a:moveTo>
                    <a:pt x="4014" y="32542"/>
                  </a:moveTo>
                  <a:cubicBezTo>
                    <a:pt x="3934" y="32542"/>
                    <a:pt x="3851" y="32597"/>
                    <a:pt x="3803" y="32669"/>
                  </a:cubicBezTo>
                  <a:cubicBezTo>
                    <a:pt x="3770" y="32769"/>
                    <a:pt x="3803" y="32903"/>
                    <a:pt x="3936" y="32936"/>
                  </a:cubicBezTo>
                  <a:cubicBezTo>
                    <a:pt x="4170" y="33069"/>
                    <a:pt x="4437" y="33170"/>
                    <a:pt x="4737" y="33236"/>
                  </a:cubicBezTo>
                  <a:cubicBezTo>
                    <a:pt x="4737" y="33270"/>
                    <a:pt x="4770" y="33270"/>
                    <a:pt x="4770" y="33270"/>
                  </a:cubicBezTo>
                  <a:cubicBezTo>
                    <a:pt x="4870" y="33270"/>
                    <a:pt x="4970" y="33203"/>
                    <a:pt x="4970" y="33103"/>
                  </a:cubicBezTo>
                  <a:cubicBezTo>
                    <a:pt x="5004" y="33003"/>
                    <a:pt x="4970" y="32903"/>
                    <a:pt x="4837" y="32836"/>
                  </a:cubicBezTo>
                  <a:cubicBezTo>
                    <a:pt x="4604" y="32769"/>
                    <a:pt x="4337" y="32669"/>
                    <a:pt x="4103" y="32569"/>
                  </a:cubicBezTo>
                  <a:cubicBezTo>
                    <a:pt x="4075" y="32550"/>
                    <a:pt x="4045" y="32542"/>
                    <a:pt x="4014" y="32542"/>
                  </a:cubicBezTo>
                  <a:close/>
                  <a:moveTo>
                    <a:pt x="5584" y="33061"/>
                  </a:moveTo>
                  <a:cubicBezTo>
                    <a:pt x="5495" y="33061"/>
                    <a:pt x="5398" y="33126"/>
                    <a:pt x="5371" y="33236"/>
                  </a:cubicBezTo>
                  <a:cubicBezTo>
                    <a:pt x="5371" y="33336"/>
                    <a:pt x="5437" y="33436"/>
                    <a:pt x="5538" y="33470"/>
                  </a:cubicBezTo>
                  <a:cubicBezTo>
                    <a:pt x="5804" y="33536"/>
                    <a:pt x="6105" y="33603"/>
                    <a:pt x="6371" y="33637"/>
                  </a:cubicBezTo>
                  <a:lnTo>
                    <a:pt x="6405" y="33637"/>
                  </a:lnTo>
                  <a:cubicBezTo>
                    <a:pt x="6505" y="33637"/>
                    <a:pt x="6605" y="33570"/>
                    <a:pt x="6605" y="33470"/>
                  </a:cubicBezTo>
                  <a:cubicBezTo>
                    <a:pt x="6638" y="33336"/>
                    <a:pt x="6538" y="33236"/>
                    <a:pt x="6438" y="33203"/>
                  </a:cubicBezTo>
                  <a:cubicBezTo>
                    <a:pt x="6171" y="33170"/>
                    <a:pt x="5904" y="33136"/>
                    <a:pt x="5638" y="33069"/>
                  </a:cubicBezTo>
                  <a:cubicBezTo>
                    <a:pt x="5620" y="33064"/>
                    <a:pt x="5602" y="33061"/>
                    <a:pt x="5584" y="33061"/>
                  </a:cubicBezTo>
                  <a:close/>
                  <a:moveTo>
                    <a:pt x="7239" y="33303"/>
                  </a:moveTo>
                  <a:cubicBezTo>
                    <a:pt x="7139" y="33303"/>
                    <a:pt x="7039" y="33403"/>
                    <a:pt x="7039" y="33503"/>
                  </a:cubicBezTo>
                  <a:cubicBezTo>
                    <a:pt x="7005" y="33603"/>
                    <a:pt x="7105" y="33703"/>
                    <a:pt x="7205" y="33737"/>
                  </a:cubicBezTo>
                  <a:cubicBezTo>
                    <a:pt x="7506" y="33737"/>
                    <a:pt x="7772" y="33770"/>
                    <a:pt x="8073" y="33770"/>
                  </a:cubicBezTo>
                  <a:cubicBezTo>
                    <a:pt x="8173" y="33770"/>
                    <a:pt x="8273" y="33670"/>
                    <a:pt x="8273" y="33570"/>
                  </a:cubicBezTo>
                  <a:cubicBezTo>
                    <a:pt x="8273" y="33470"/>
                    <a:pt x="8173" y="33370"/>
                    <a:pt x="8073" y="33370"/>
                  </a:cubicBezTo>
                  <a:cubicBezTo>
                    <a:pt x="7806" y="33336"/>
                    <a:pt x="7506" y="33336"/>
                    <a:pt x="7239" y="33303"/>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TextBox 12">
            <a:extLst>
              <a:ext uri="{FF2B5EF4-FFF2-40B4-BE49-F238E27FC236}">
                <a16:creationId xmlns:a16="http://schemas.microsoft.com/office/drawing/2014/main" id="{2A46DBB0-B7DB-86FD-E024-3DB744AAF64F}"/>
              </a:ext>
            </a:extLst>
          </p:cNvPr>
          <p:cNvSpPr txBox="1"/>
          <p:nvPr userDrawn="1"/>
        </p:nvSpPr>
        <p:spPr>
          <a:xfrm>
            <a:off x="2971800" y="11287125"/>
            <a:ext cx="6983415" cy="71558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err="1">
                <a:latin typeface="Times New Roman" panose="02020603050405020304" charset="0"/>
                <a:cs typeface="Times New Roman" panose="02020603050405020304" charset="0"/>
              </a:rPr>
              <a:t>Liên</a:t>
            </a:r>
            <a:r>
              <a:rPr lang="en-US" sz="1350" dirty="0">
                <a:latin typeface="Times New Roman" panose="02020603050405020304" charset="0"/>
                <a:cs typeface="Times New Roman" panose="02020603050405020304" charset="0"/>
              </a:rPr>
              <a:t> </a:t>
            </a:r>
            <a:r>
              <a:rPr lang="en-US" sz="1350" dirty="0" err="1">
                <a:latin typeface="Times New Roman" panose="02020603050405020304" charset="0"/>
                <a:cs typeface="Times New Roman" panose="02020603050405020304" charset="0"/>
              </a:rPr>
              <a:t>hệ</a:t>
            </a:r>
            <a:r>
              <a:rPr lang="en-US" sz="1350" dirty="0">
                <a:latin typeface="Times New Roman" panose="02020603050405020304" charset="0"/>
                <a:cs typeface="Times New Roman" panose="02020603050405020304" charset="0"/>
              </a:rPr>
              <a:t> page:</a:t>
            </a:r>
          </a:p>
          <a:p>
            <a:r>
              <a:rPr lang="en-US" sz="1350" dirty="0">
                <a:latin typeface="Times New Roman" panose="02020603050405020304" charset="0"/>
                <a:cs typeface="Times New Roman" panose="02020603050405020304" charset="0"/>
                <a:hlinkClick r:id="rId2"/>
              </a:rPr>
              <a:t>https://www.facebook.com/teamKTUTS</a:t>
            </a:r>
            <a:endParaRPr lang="en-US" sz="1350" dirty="0">
              <a:latin typeface="Times New Roman" panose="02020603050405020304" charset="0"/>
              <a:cs typeface="Times New Roman" panose="02020603050405020304" charset="0"/>
            </a:endParaRPr>
          </a:p>
          <a:p>
            <a:r>
              <a:rPr lang="en-US" sz="1350" dirty="0" err="1">
                <a:latin typeface="Times New Roman" panose="02020603050405020304" charset="0"/>
                <a:cs typeface="Times New Roman" panose="02020603050405020304" charset="0"/>
              </a:rPr>
              <a:t>Đây</a:t>
            </a:r>
            <a:r>
              <a:rPr lang="en-US" sz="1350" dirty="0">
                <a:latin typeface="Times New Roman" panose="02020603050405020304" charset="0"/>
                <a:cs typeface="Times New Roman" panose="02020603050405020304" charset="0"/>
              </a:rPr>
              <a:t> </a:t>
            </a:r>
            <a:r>
              <a:rPr lang="en-US" sz="1350" dirty="0" err="1">
                <a:latin typeface="Times New Roman" panose="02020603050405020304" charset="0"/>
                <a:cs typeface="Times New Roman" panose="02020603050405020304" charset="0"/>
              </a:rPr>
              <a:t>là</a:t>
            </a:r>
            <a:r>
              <a:rPr lang="en-US" sz="1350" dirty="0">
                <a:latin typeface="Times New Roman" panose="02020603050405020304" charset="0"/>
                <a:cs typeface="Times New Roman" panose="02020603050405020304" charset="0"/>
              </a:rPr>
              <a:t> </a:t>
            </a:r>
            <a:r>
              <a:rPr lang="en-US" sz="1350" dirty="0" err="1">
                <a:latin typeface="Times New Roman" panose="02020603050405020304" charset="0"/>
                <a:cs typeface="Times New Roman" panose="02020603050405020304" charset="0"/>
              </a:rPr>
              <a:t>sản</a:t>
            </a:r>
            <a:r>
              <a:rPr lang="en-US" sz="1350" dirty="0">
                <a:latin typeface="Times New Roman" panose="02020603050405020304" charset="0"/>
                <a:cs typeface="Times New Roman" panose="02020603050405020304" charset="0"/>
              </a:rPr>
              <a:t> </a:t>
            </a:r>
            <a:r>
              <a:rPr lang="en-US" sz="1350" dirty="0" err="1">
                <a:latin typeface="Times New Roman" panose="02020603050405020304" charset="0"/>
                <a:cs typeface="Times New Roman" panose="02020603050405020304" charset="0"/>
              </a:rPr>
              <a:t>phẩm</a:t>
            </a:r>
            <a:r>
              <a:rPr lang="en-US" sz="1350" dirty="0">
                <a:latin typeface="Times New Roman" panose="02020603050405020304" charset="0"/>
                <a:cs typeface="Times New Roman" panose="02020603050405020304" charset="0"/>
              </a:rPr>
              <a:t> </a:t>
            </a:r>
            <a:r>
              <a:rPr lang="en-US" sz="1350" dirty="0" err="1">
                <a:latin typeface="Times New Roman" panose="02020603050405020304" charset="0"/>
                <a:cs typeface="Times New Roman" panose="02020603050405020304" charset="0"/>
              </a:rPr>
              <a:t>của</a:t>
            </a:r>
            <a:r>
              <a:rPr lang="en-US" sz="1350" dirty="0">
                <a:latin typeface="Times New Roman" panose="02020603050405020304" charset="0"/>
                <a:cs typeface="Times New Roman" panose="02020603050405020304" charset="0"/>
              </a:rPr>
              <a:t> </a:t>
            </a:r>
            <a:r>
              <a:rPr lang="en-US" sz="1350" dirty="0" err="1">
                <a:latin typeface="Times New Roman" panose="02020603050405020304" charset="0"/>
                <a:cs typeface="Times New Roman" panose="02020603050405020304" charset="0"/>
              </a:rPr>
              <a:t>nhóm</a:t>
            </a:r>
            <a:r>
              <a:rPr lang="en-US" sz="1350" dirty="0">
                <a:latin typeface="Times New Roman" panose="02020603050405020304" charset="0"/>
                <a:cs typeface="Times New Roman" panose="02020603050405020304" charset="0"/>
              </a:rPr>
              <a:t> KTUTS. </a:t>
            </a:r>
            <a:r>
              <a:rPr lang="en-US" sz="1350" dirty="0" err="1">
                <a:latin typeface="Times New Roman" panose="02020603050405020304" charset="0"/>
                <a:cs typeface="Times New Roman" panose="02020603050405020304" charset="0"/>
              </a:rPr>
              <a:t>Mọi</a:t>
            </a:r>
            <a:r>
              <a:rPr lang="en-US" sz="1350" dirty="0">
                <a:latin typeface="Times New Roman" panose="02020603050405020304" charset="0"/>
                <a:cs typeface="Times New Roman" panose="02020603050405020304" charset="0"/>
              </a:rPr>
              <a:t> chi </a:t>
            </a:r>
            <a:r>
              <a:rPr lang="en-US" sz="1350" dirty="0" err="1">
                <a:latin typeface="Times New Roman" panose="02020603050405020304" charset="0"/>
                <a:cs typeface="Times New Roman" panose="02020603050405020304" charset="0"/>
              </a:rPr>
              <a:t>tiết</a:t>
            </a:r>
            <a:r>
              <a:rPr lang="en-US" sz="1350" dirty="0">
                <a:latin typeface="Times New Roman" panose="02020603050405020304" charset="0"/>
                <a:cs typeface="Times New Roman" panose="02020603050405020304" charset="0"/>
              </a:rPr>
              <a:t> </a:t>
            </a:r>
            <a:r>
              <a:rPr lang="en-US" sz="1350" dirty="0" err="1">
                <a:latin typeface="Times New Roman" panose="02020603050405020304" charset="0"/>
                <a:cs typeface="Times New Roman" panose="02020603050405020304" charset="0"/>
              </a:rPr>
              <a:t>vui</a:t>
            </a:r>
            <a:r>
              <a:rPr lang="en-US" sz="1350" dirty="0">
                <a:latin typeface="Times New Roman" panose="02020603050405020304" charset="0"/>
                <a:cs typeface="Times New Roman" panose="02020603050405020304" charset="0"/>
              </a:rPr>
              <a:t> </a:t>
            </a:r>
            <a:r>
              <a:rPr lang="en-US" sz="1350" dirty="0" err="1">
                <a:latin typeface="Times New Roman" panose="02020603050405020304" charset="0"/>
                <a:cs typeface="Times New Roman" panose="02020603050405020304" charset="0"/>
              </a:rPr>
              <a:t>lòng</a:t>
            </a:r>
            <a:r>
              <a:rPr lang="en-US" sz="1350" dirty="0">
                <a:latin typeface="Times New Roman" panose="02020603050405020304" charset="0"/>
                <a:cs typeface="Times New Roman" panose="02020603050405020304" charset="0"/>
              </a:rPr>
              <a:t> </a:t>
            </a:r>
            <a:r>
              <a:rPr lang="en-US" sz="1350" dirty="0" err="1">
                <a:latin typeface="Times New Roman" panose="02020603050405020304" charset="0"/>
                <a:cs typeface="Times New Roman" panose="02020603050405020304" charset="0"/>
              </a:rPr>
              <a:t>liên</a:t>
            </a:r>
            <a:r>
              <a:rPr lang="en-US" sz="1350" dirty="0">
                <a:latin typeface="Times New Roman" panose="02020603050405020304" charset="0"/>
                <a:cs typeface="Times New Roman" panose="02020603050405020304" charset="0"/>
              </a:rPr>
              <a:t> </a:t>
            </a:r>
            <a:r>
              <a:rPr lang="en-US" sz="1350" dirty="0" err="1">
                <a:latin typeface="Times New Roman" panose="02020603050405020304" charset="0"/>
                <a:cs typeface="Times New Roman" panose="02020603050405020304" charset="0"/>
              </a:rPr>
              <a:t>hệ</a:t>
            </a:r>
            <a:r>
              <a:rPr lang="en-US" sz="1350" dirty="0">
                <a:latin typeface="Times New Roman" panose="02020603050405020304" charset="0"/>
                <a:cs typeface="Times New Roman" panose="02020603050405020304" charset="0"/>
              </a:rPr>
              <a:t> page </a:t>
            </a:r>
            <a:r>
              <a:rPr lang="en-US" sz="1350" dirty="0" err="1">
                <a:latin typeface="Times New Roman" panose="02020603050405020304" charset="0"/>
                <a:cs typeface="Times New Roman" panose="02020603050405020304" charset="0"/>
              </a:rPr>
              <a:t>hoặc</a:t>
            </a:r>
            <a:r>
              <a:rPr lang="en-US" sz="1350" dirty="0">
                <a:latin typeface="Times New Roman" panose="02020603050405020304" charset="0"/>
                <a:cs typeface="Times New Roman" panose="02020603050405020304" charset="0"/>
              </a:rPr>
              <a:t> SĐT: 0922 645 654</a:t>
            </a:r>
          </a:p>
        </p:txBody>
      </p:sp>
      <p:pic>
        <p:nvPicPr>
          <p:cNvPr id="10" name="Picture 9">
            <a:extLst>
              <a:ext uri="{FF2B5EF4-FFF2-40B4-BE49-F238E27FC236}">
                <a16:creationId xmlns:a16="http://schemas.microsoft.com/office/drawing/2014/main" id="{B8D1CE2D-0C47-9FF2-9495-87BBB5A3A70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71359" y="11101842"/>
            <a:ext cx="1328892" cy="1063063"/>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15154F84-2EDD-0F02-E73A-173B3F5EE19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802100" y="15693391"/>
            <a:ext cx="1411034" cy="1218977"/>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id="{83BD5865-D2E3-EBDF-2066-B768AFD2547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088600" y="-12195810"/>
            <a:ext cx="1411034" cy="1218977"/>
          </a:xfrm>
          <a:prstGeom prst="rect">
            <a:avLst/>
          </a:prstGeom>
        </p:spPr>
      </p:pic>
      <p:pic>
        <p:nvPicPr>
          <p:cNvPr id="13" name="Picture 12" descr="A picture containing diagram&#10;&#10;Description automatically generated">
            <a:extLst>
              <a:ext uri="{FF2B5EF4-FFF2-40B4-BE49-F238E27FC236}">
                <a16:creationId xmlns:a16="http://schemas.microsoft.com/office/drawing/2014/main" id="{2798DAD0-3120-F1C3-E78A-441B1B9CDE8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370904" y="-12159506"/>
            <a:ext cx="1411034" cy="1218977"/>
          </a:xfrm>
          <a:prstGeom prst="rect">
            <a:avLst/>
          </a:prstGeom>
        </p:spPr>
      </p:pic>
      <p:pic>
        <p:nvPicPr>
          <p:cNvPr id="14" name="Picture 13" descr="A picture containing diagram&#10;&#10;Description automatically generated">
            <a:extLst>
              <a:ext uri="{FF2B5EF4-FFF2-40B4-BE49-F238E27FC236}">
                <a16:creationId xmlns:a16="http://schemas.microsoft.com/office/drawing/2014/main" id="{7608E349-97C9-7F70-9A48-142DEBE5BDD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02900" y="15921991"/>
            <a:ext cx="1411034" cy="1218977"/>
          </a:xfrm>
          <a:prstGeom prst="rect">
            <a:avLst/>
          </a:prstGeom>
        </p:spPr>
      </p:pic>
    </p:spTree>
    <p:extLst>
      <p:ext uri="{BB962C8B-B14F-4D97-AF65-F5344CB8AC3E}">
        <p14:creationId xmlns:p14="http://schemas.microsoft.com/office/powerpoint/2010/main" val="1166100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80C2EE">
            <a:alpha val="31700"/>
          </a:srgbClr>
        </a:solidFill>
        <a:effectLst/>
      </p:bgPr>
    </p:bg>
    <p:spTree>
      <p:nvGrpSpPr>
        <p:cNvPr id="1" name="Shape 5"/>
        <p:cNvGrpSpPr/>
        <p:nvPr/>
      </p:nvGrpSpPr>
      <p:grpSpPr>
        <a:xfrm>
          <a:off x="0" y="0"/>
          <a:ext cx="0" cy="0"/>
          <a:chOff x="0" y="0"/>
          <a:chExt cx="0" cy="0"/>
        </a:xfrm>
      </p:grpSpPr>
      <p:sp>
        <p:nvSpPr>
          <p:cNvPr id="5" name="9Slide.vn - 2019">
            <a:extLst>
              <a:ext uri="{FF2B5EF4-FFF2-40B4-BE49-F238E27FC236}">
                <a16:creationId xmlns:a16="http://schemas.microsoft.com/office/drawing/2014/main" id="{29FA3396-0FA3-2AFF-1867-CD6F57B0F047}"/>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pic>
        <p:nvPicPr>
          <p:cNvPr id="3" name="Picture 2" descr="A round pink label with white text and a black background&#10;&#10;Description automatically generated">
            <a:extLst>
              <a:ext uri="{FF2B5EF4-FFF2-40B4-BE49-F238E27FC236}">
                <a16:creationId xmlns:a16="http://schemas.microsoft.com/office/drawing/2014/main" id="{F186EBCB-1E7F-8B44-8233-CF4605F5C3E7}"/>
              </a:ext>
            </a:extLst>
          </p:cNvPr>
          <p:cNvPicPr>
            <a:picLocks noChangeAspect="1"/>
          </p:cNvPicPr>
          <p:nvPr userDrawn="1"/>
        </p:nvPicPr>
        <p:blipFill>
          <a:blip r:embed="rId12"/>
          <a:stretch>
            <a:fillRect/>
          </a:stretch>
        </p:blipFill>
        <p:spPr>
          <a:xfrm>
            <a:off x="-1314748" y="0"/>
            <a:ext cx="1158240" cy="1158240"/>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5" r:id="rId4"/>
    <p:sldLayoutId id="2147483658" r:id="rId5"/>
    <p:sldLayoutId id="2147483676" r:id="rId6"/>
    <p:sldLayoutId id="2147483677" r:id="rId7"/>
    <p:sldLayoutId id="2147483678" r:id="rId8"/>
    <p:sldLayoutId id="2147483683" r:id="rId9"/>
    <p:sldLayoutId id="214748369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5C9B6812-097C-C7C4-7052-A6C75DE2B6D5}"/>
              </a:ext>
            </a:extLst>
          </p:cNvPr>
          <p:cNvPicPr>
            <a:picLocks noChangeAspect="1"/>
          </p:cNvPicPr>
          <p:nvPr userDrawn="1"/>
        </p:nvPicPr>
        <p:blipFill>
          <a:blip r:embed="rId14"/>
          <a:stretch>
            <a:fillRect/>
          </a:stretch>
        </p:blipFill>
        <p:spPr>
          <a:xfrm>
            <a:off x="-1314748" y="0"/>
            <a:ext cx="1158240" cy="1158240"/>
          </a:xfrm>
          <a:prstGeom prst="rect">
            <a:avLst/>
          </a:prstGeom>
        </p:spPr>
      </p:pic>
    </p:spTree>
    <p:extLst>
      <p:ext uri="{BB962C8B-B14F-4D97-AF65-F5344CB8AC3E}">
        <p14:creationId xmlns:p14="http://schemas.microsoft.com/office/powerpoint/2010/main" val="324289127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EEDD51-86C6-08C6-3498-A57F2F8DC7F4}"/>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t="54302"/>
          <a:stretch/>
        </p:blipFill>
        <p:spPr>
          <a:xfrm>
            <a:off x="0" y="-777967"/>
            <a:ext cx="9258300" cy="5921467"/>
          </a:xfrm>
          <a:prstGeom prst="rect">
            <a:avLst/>
          </a:prstGeom>
        </p:spPr>
      </p:pic>
    </p:spTree>
    <p:extLst>
      <p:ext uri="{BB962C8B-B14F-4D97-AF65-F5344CB8AC3E}">
        <p14:creationId xmlns:p14="http://schemas.microsoft.com/office/powerpoint/2010/main" val="36633896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6.jpeg"/><Relationship Id="rId5" Type="http://schemas.microsoft.com/office/2007/relationships/hdphoto" Target="../media/hdphoto3.wdp"/><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microsoft.com/office/2007/relationships/hdphoto" Target="../media/hdphoto3.wdp"/><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microsoft.com/office/2007/relationships/hdphoto" Target="../media/hdphoto3.wdp"/><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microsoft.com/office/2007/relationships/hdphoto" Target="../media/hdphoto3.wdp"/><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microsoft.com/office/2007/relationships/hdphoto" Target="../media/hdphoto3.wdp"/><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58.sv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58.sv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1.xml"/><Relationship Id="rId6" Type="http://schemas.openxmlformats.org/officeDocument/2006/relationships/slide" Target="slide4.xml"/><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slide" Target="slide3.xml"/><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11.xml"/><Relationship Id="rId5" Type="http://schemas.microsoft.com/office/2007/relationships/hdphoto" Target="../media/hdphoto2.wdp"/><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1.xml"/><Relationship Id="rId5" Type="http://schemas.microsoft.com/office/2007/relationships/hdphoto" Target="../media/hdphoto2.wdp"/><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11.xml"/><Relationship Id="rId5" Type="http://schemas.microsoft.com/office/2007/relationships/hdphoto" Target="../media/hdphoto2.wdp"/><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3814"/>
        <p:cNvGrpSpPr/>
        <p:nvPr/>
      </p:nvGrpSpPr>
      <p:grpSpPr>
        <a:xfrm>
          <a:off x="0" y="0"/>
          <a:ext cx="0" cy="0"/>
          <a:chOff x="0" y="0"/>
          <a:chExt cx="0" cy="0"/>
        </a:xfrm>
      </p:grpSpPr>
      <p:pic>
        <p:nvPicPr>
          <p:cNvPr id="8" name="Hình ảnh 7">
            <a:extLst>
              <a:ext uri="{FF2B5EF4-FFF2-40B4-BE49-F238E27FC236}">
                <a16:creationId xmlns:a16="http://schemas.microsoft.com/office/drawing/2014/main" id="{C251FC05-C46B-ED11-6652-6C2C4C4F734E}"/>
              </a:ext>
            </a:extLst>
          </p:cNvPr>
          <p:cNvPicPr>
            <a:picLocks noChangeAspect="1"/>
          </p:cNvPicPr>
          <p:nvPr/>
        </p:nvPicPr>
        <p:blipFill rotWithShape="1">
          <a:blip r:embed="rId4"/>
          <a:srcRect t="13751" b="19364"/>
          <a:stretch/>
        </p:blipFill>
        <p:spPr>
          <a:xfrm>
            <a:off x="628626" y="-215008"/>
            <a:ext cx="8040597" cy="3060915"/>
          </a:xfrm>
          <a:prstGeom prst="rect">
            <a:avLst/>
          </a:prstGeom>
          <a:ln>
            <a:noFill/>
          </a:ln>
        </p:spPr>
      </p:pic>
      <p:grpSp>
        <p:nvGrpSpPr>
          <p:cNvPr id="3915" name="Google Shape;3915;p40"/>
          <p:cNvGrpSpPr/>
          <p:nvPr/>
        </p:nvGrpSpPr>
        <p:grpSpPr>
          <a:xfrm flipH="1">
            <a:off x="7236850" y="402550"/>
            <a:ext cx="742200" cy="726400"/>
            <a:chOff x="1892125" y="660850"/>
            <a:chExt cx="742200" cy="726400"/>
          </a:xfrm>
        </p:grpSpPr>
        <p:sp>
          <p:nvSpPr>
            <p:cNvPr id="3916" name="Google Shape;3916;p40"/>
            <p:cNvSpPr/>
            <p:nvPr/>
          </p:nvSpPr>
          <p:spPr>
            <a:xfrm>
              <a:off x="1892125" y="660850"/>
              <a:ext cx="742200" cy="726400"/>
            </a:xfrm>
            <a:custGeom>
              <a:avLst/>
              <a:gdLst/>
              <a:ahLst/>
              <a:cxnLst/>
              <a:rect l="l" t="t" r="r" b="b"/>
              <a:pathLst>
                <a:path w="29688" h="29056" extrusionOk="0">
                  <a:moveTo>
                    <a:pt x="8606" y="1"/>
                  </a:moveTo>
                  <a:cubicBezTo>
                    <a:pt x="8173" y="1"/>
                    <a:pt x="7806" y="101"/>
                    <a:pt x="7439" y="234"/>
                  </a:cubicBezTo>
                  <a:cubicBezTo>
                    <a:pt x="5804" y="835"/>
                    <a:pt x="5004" y="1902"/>
                    <a:pt x="4670" y="2736"/>
                  </a:cubicBezTo>
                  <a:cubicBezTo>
                    <a:pt x="3803" y="2803"/>
                    <a:pt x="3002" y="3237"/>
                    <a:pt x="2468" y="3937"/>
                  </a:cubicBezTo>
                  <a:cubicBezTo>
                    <a:pt x="1334" y="5305"/>
                    <a:pt x="1601" y="7239"/>
                    <a:pt x="1868" y="8507"/>
                  </a:cubicBezTo>
                  <a:lnTo>
                    <a:pt x="2135" y="9508"/>
                  </a:lnTo>
                  <a:cubicBezTo>
                    <a:pt x="1668" y="9608"/>
                    <a:pt x="1268" y="9775"/>
                    <a:pt x="934" y="10108"/>
                  </a:cubicBezTo>
                  <a:cubicBezTo>
                    <a:pt x="367" y="10575"/>
                    <a:pt x="33" y="11242"/>
                    <a:pt x="33" y="11976"/>
                  </a:cubicBezTo>
                  <a:cubicBezTo>
                    <a:pt x="0" y="15746"/>
                    <a:pt x="2035" y="23218"/>
                    <a:pt x="10207" y="25352"/>
                  </a:cubicBezTo>
                  <a:cubicBezTo>
                    <a:pt x="10541" y="25586"/>
                    <a:pt x="10874" y="25719"/>
                    <a:pt x="11308" y="25753"/>
                  </a:cubicBezTo>
                  <a:cubicBezTo>
                    <a:pt x="11341" y="25986"/>
                    <a:pt x="11475" y="26253"/>
                    <a:pt x="11608" y="26487"/>
                  </a:cubicBezTo>
                  <a:cubicBezTo>
                    <a:pt x="11608" y="26820"/>
                    <a:pt x="11675" y="27154"/>
                    <a:pt x="11842" y="27487"/>
                  </a:cubicBezTo>
                  <a:cubicBezTo>
                    <a:pt x="12309" y="28455"/>
                    <a:pt x="13276" y="29055"/>
                    <a:pt x="14310" y="29055"/>
                  </a:cubicBezTo>
                  <a:cubicBezTo>
                    <a:pt x="14711" y="29055"/>
                    <a:pt x="15111" y="28955"/>
                    <a:pt x="15444" y="28788"/>
                  </a:cubicBezTo>
                  <a:cubicBezTo>
                    <a:pt x="16278" y="28421"/>
                    <a:pt x="17012" y="27921"/>
                    <a:pt x="17646" y="27421"/>
                  </a:cubicBezTo>
                  <a:cubicBezTo>
                    <a:pt x="17779" y="27587"/>
                    <a:pt x="17946" y="27754"/>
                    <a:pt x="18146" y="27854"/>
                  </a:cubicBezTo>
                  <a:cubicBezTo>
                    <a:pt x="18613" y="28221"/>
                    <a:pt x="19180" y="28421"/>
                    <a:pt x="19781" y="28421"/>
                  </a:cubicBezTo>
                  <a:cubicBezTo>
                    <a:pt x="20648" y="28421"/>
                    <a:pt x="21449" y="27988"/>
                    <a:pt x="21949" y="27320"/>
                  </a:cubicBezTo>
                  <a:cubicBezTo>
                    <a:pt x="22516" y="26553"/>
                    <a:pt x="22983" y="25719"/>
                    <a:pt x="23317" y="24885"/>
                  </a:cubicBezTo>
                  <a:lnTo>
                    <a:pt x="23317" y="24819"/>
                  </a:lnTo>
                  <a:cubicBezTo>
                    <a:pt x="23850" y="23418"/>
                    <a:pt x="23984" y="22050"/>
                    <a:pt x="23650" y="20749"/>
                  </a:cubicBezTo>
                  <a:cubicBezTo>
                    <a:pt x="23550" y="20449"/>
                    <a:pt x="23483" y="20149"/>
                    <a:pt x="23350" y="19882"/>
                  </a:cubicBezTo>
                  <a:cubicBezTo>
                    <a:pt x="24151" y="18481"/>
                    <a:pt x="24784" y="16946"/>
                    <a:pt x="25185" y="15312"/>
                  </a:cubicBezTo>
                  <a:cubicBezTo>
                    <a:pt x="25452" y="14945"/>
                    <a:pt x="25618" y="14511"/>
                    <a:pt x="25685" y="14078"/>
                  </a:cubicBezTo>
                  <a:cubicBezTo>
                    <a:pt x="25718" y="13744"/>
                    <a:pt x="25718" y="13411"/>
                    <a:pt x="25652" y="13110"/>
                  </a:cubicBezTo>
                  <a:cubicBezTo>
                    <a:pt x="25785" y="12310"/>
                    <a:pt x="25818" y="11476"/>
                    <a:pt x="25818" y="10742"/>
                  </a:cubicBezTo>
                  <a:lnTo>
                    <a:pt x="28354" y="8907"/>
                  </a:lnTo>
                  <a:cubicBezTo>
                    <a:pt x="29288" y="8207"/>
                    <a:pt x="29688" y="7039"/>
                    <a:pt x="29388" y="5938"/>
                  </a:cubicBezTo>
                  <a:cubicBezTo>
                    <a:pt x="29121" y="4871"/>
                    <a:pt x="28153" y="4070"/>
                    <a:pt x="27053" y="3937"/>
                  </a:cubicBezTo>
                  <a:lnTo>
                    <a:pt x="23784" y="3603"/>
                  </a:lnTo>
                  <a:cubicBezTo>
                    <a:pt x="23217" y="2936"/>
                    <a:pt x="22616" y="2403"/>
                    <a:pt x="21882" y="2002"/>
                  </a:cubicBezTo>
                  <a:cubicBezTo>
                    <a:pt x="20715" y="1335"/>
                    <a:pt x="19614" y="1068"/>
                    <a:pt x="18513" y="1068"/>
                  </a:cubicBezTo>
                  <a:cubicBezTo>
                    <a:pt x="16378" y="1068"/>
                    <a:pt x="14944" y="2169"/>
                    <a:pt x="13977" y="3670"/>
                  </a:cubicBezTo>
                  <a:cubicBezTo>
                    <a:pt x="10841" y="1"/>
                    <a:pt x="9207" y="1"/>
                    <a:pt x="860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40"/>
            <p:cNvSpPr/>
            <p:nvPr/>
          </p:nvSpPr>
          <p:spPr>
            <a:xfrm>
              <a:off x="2359125" y="1121700"/>
              <a:ext cx="73400" cy="186325"/>
            </a:xfrm>
            <a:custGeom>
              <a:avLst/>
              <a:gdLst/>
              <a:ahLst/>
              <a:cxnLst/>
              <a:rect l="l" t="t" r="r" b="b"/>
              <a:pathLst>
                <a:path w="2936" h="7453" extrusionOk="0">
                  <a:moveTo>
                    <a:pt x="235" y="1"/>
                  </a:moveTo>
                  <a:cubicBezTo>
                    <a:pt x="140" y="1"/>
                    <a:pt x="58" y="38"/>
                    <a:pt x="33" y="114"/>
                  </a:cubicBezTo>
                  <a:cubicBezTo>
                    <a:pt x="0" y="214"/>
                    <a:pt x="33" y="347"/>
                    <a:pt x="133" y="380"/>
                  </a:cubicBezTo>
                  <a:cubicBezTo>
                    <a:pt x="133" y="447"/>
                    <a:pt x="1768" y="1214"/>
                    <a:pt x="2168" y="2949"/>
                  </a:cubicBezTo>
                  <a:cubicBezTo>
                    <a:pt x="2468" y="4183"/>
                    <a:pt x="2035" y="5617"/>
                    <a:pt x="934" y="7119"/>
                  </a:cubicBezTo>
                  <a:cubicBezTo>
                    <a:pt x="834" y="7185"/>
                    <a:pt x="867" y="7319"/>
                    <a:pt x="967" y="7385"/>
                  </a:cubicBezTo>
                  <a:cubicBezTo>
                    <a:pt x="1001" y="7452"/>
                    <a:pt x="1034" y="7452"/>
                    <a:pt x="1101" y="7452"/>
                  </a:cubicBezTo>
                  <a:cubicBezTo>
                    <a:pt x="1168" y="7452"/>
                    <a:pt x="1201" y="7452"/>
                    <a:pt x="1301" y="7319"/>
                  </a:cubicBezTo>
                  <a:cubicBezTo>
                    <a:pt x="2468" y="5684"/>
                    <a:pt x="2935" y="4183"/>
                    <a:pt x="2602" y="2815"/>
                  </a:cubicBezTo>
                  <a:cubicBezTo>
                    <a:pt x="2168" y="947"/>
                    <a:pt x="434" y="47"/>
                    <a:pt x="334" y="13"/>
                  </a:cubicBezTo>
                  <a:cubicBezTo>
                    <a:pt x="300" y="5"/>
                    <a:pt x="267" y="1"/>
                    <a:pt x="235"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40"/>
            <p:cNvSpPr/>
            <p:nvPr/>
          </p:nvSpPr>
          <p:spPr>
            <a:xfrm>
              <a:off x="2243200" y="1148025"/>
              <a:ext cx="102600" cy="175000"/>
            </a:xfrm>
            <a:custGeom>
              <a:avLst/>
              <a:gdLst/>
              <a:ahLst/>
              <a:cxnLst/>
              <a:rect l="l" t="t" r="r" b="b"/>
              <a:pathLst>
                <a:path w="4104" h="7000" extrusionOk="0">
                  <a:moveTo>
                    <a:pt x="2805" y="1"/>
                  </a:moveTo>
                  <a:cubicBezTo>
                    <a:pt x="2759" y="1"/>
                    <a:pt x="2711" y="19"/>
                    <a:pt x="2669" y="61"/>
                  </a:cubicBezTo>
                  <a:cubicBezTo>
                    <a:pt x="2602" y="128"/>
                    <a:pt x="2569" y="261"/>
                    <a:pt x="2636" y="328"/>
                  </a:cubicBezTo>
                  <a:cubicBezTo>
                    <a:pt x="2636" y="328"/>
                    <a:pt x="3670" y="1829"/>
                    <a:pt x="3236" y="3497"/>
                  </a:cubicBezTo>
                  <a:cubicBezTo>
                    <a:pt x="2902" y="4765"/>
                    <a:pt x="1835" y="5799"/>
                    <a:pt x="134" y="6599"/>
                  </a:cubicBezTo>
                  <a:cubicBezTo>
                    <a:pt x="67" y="6666"/>
                    <a:pt x="0" y="6766"/>
                    <a:pt x="67" y="6866"/>
                  </a:cubicBezTo>
                  <a:cubicBezTo>
                    <a:pt x="100" y="6966"/>
                    <a:pt x="167" y="7000"/>
                    <a:pt x="267" y="7000"/>
                  </a:cubicBezTo>
                  <a:cubicBezTo>
                    <a:pt x="301" y="7000"/>
                    <a:pt x="301" y="7000"/>
                    <a:pt x="267" y="6966"/>
                  </a:cubicBezTo>
                  <a:cubicBezTo>
                    <a:pt x="2102" y="6132"/>
                    <a:pt x="3203" y="4998"/>
                    <a:pt x="3603" y="3630"/>
                  </a:cubicBezTo>
                  <a:cubicBezTo>
                    <a:pt x="4103" y="1762"/>
                    <a:pt x="3003" y="161"/>
                    <a:pt x="2969" y="95"/>
                  </a:cubicBezTo>
                  <a:cubicBezTo>
                    <a:pt x="2930" y="36"/>
                    <a:pt x="2869" y="1"/>
                    <a:pt x="2805"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40"/>
            <p:cNvSpPr/>
            <p:nvPr/>
          </p:nvSpPr>
          <p:spPr>
            <a:xfrm>
              <a:off x="2436675" y="811275"/>
              <a:ext cx="130100" cy="98125"/>
            </a:xfrm>
            <a:custGeom>
              <a:avLst/>
              <a:gdLst/>
              <a:ahLst/>
              <a:cxnLst/>
              <a:rect l="l" t="t" r="r" b="b"/>
              <a:pathLst>
                <a:path w="5204" h="3925" extrusionOk="0">
                  <a:moveTo>
                    <a:pt x="169" y="0"/>
                  </a:moveTo>
                  <a:cubicBezTo>
                    <a:pt x="95" y="0"/>
                    <a:pt x="34" y="84"/>
                    <a:pt x="34" y="188"/>
                  </a:cubicBezTo>
                  <a:cubicBezTo>
                    <a:pt x="0" y="255"/>
                    <a:pt x="67" y="388"/>
                    <a:pt x="200" y="388"/>
                  </a:cubicBezTo>
                  <a:lnTo>
                    <a:pt x="4403" y="789"/>
                  </a:lnTo>
                  <a:lnTo>
                    <a:pt x="601" y="3557"/>
                  </a:lnTo>
                  <a:cubicBezTo>
                    <a:pt x="534" y="3624"/>
                    <a:pt x="501" y="3758"/>
                    <a:pt x="567" y="3858"/>
                  </a:cubicBezTo>
                  <a:cubicBezTo>
                    <a:pt x="601" y="3891"/>
                    <a:pt x="667" y="3924"/>
                    <a:pt x="734" y="3924"/>
                  </a:cubicBezTo>
                  <a:lnTo>
                    <a:pt x="834" y="3924"/>
                  </a:lnTo>
                  <a:lnTo>
                    <a:pt x="5071" y="855"/>
                  </a:lnTo>
                  <a:cubicBezTo>
                    <a:pt x="5171" y="789"/>
                    <a:pt x="5204" y="722"/>
                    <a:pt x="5171" y="622"/>
                  </a:cubicBezTo>
                  <a:cubicBezTo>
                    <a:pt x="5171" y="555"/>
                    <a:pt x="5071" y="455"/>
                    <a:pt x="5004" y="455"/>
                  </a:cubicBezTo>
                  <a:lnTo>
                    <a:pt x="234" y="22"/>
                  </a:lnTo>
                  <a:cubicBezTo>
                    <a:pt x="212" y="7"/>
                    <a:pt x="190" y="0"/>
                    <a:pt x="169"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40"/>
            <p:cNvSpPr/>
            <p:nvPr/>
          </p:nvSpPr>
          <p:spPr>
            <a:xfrm>
              <a:off x="1951325" y="723975"/>
              <a:ext cx="591025" cy="520075"/>
            </a:xfrm>
            <a:custGeom>
              <a:avLst/>
              <a:gdLst/>
              <a:ahLst/>
              <a:cxnLst/>
              <a:rect l="l" t="t" r="r" b="b"/>
              <a:pathLst>
                <a:path w="23641" h="20803" extrusionOk="0">
                  <a:moveTo>
                    <a:pt x="6190" y="0"/>
                  </a:moveTo>
                  <a:cubicBezTo>
                    <a:pt x="6100" y="0"/>
                    <a:pt x="6016" y="14"/>
                    <a:pt x="5938" y="44"/>
                  </a:cubicBezTo>
                  <a:cubicBezTo>
                    <a:pt x="2836" y="1245"/>
                    <a:pt x="5604" y="4281"/>
                    <a:pt x="5604" y="4281"/>
                  </a:cubicBezTo>
                  <a:cubicBezTo>
                    <a:pt x="5604" y="4281"/>
                    <a:pt x="3796" y="2672"/>
                    <a:pt x="2666" y="2672"/>
                  </a:cubicBezTo>
                  <a:cubicBezTo>
                    <a:pt x="1947" y="2672"/>
                    <a:pt x="1502" y="3322"/>
                    <a:pt x="1968" y="5448"/>
                  </a:cubicBezTo>
                  <a:cubicBezTo>
                    <a:pt x="2501" y="7880"/>
                    <a:pt x="3293" y="9247"/>
                    <a:pt x="4112" y="9989"/>
                  </a:cubicBezTo>
                  <a:lnTo>
                    <a:pt x="4112" y="9989"/>
                  </a:lnTo>
                  <a:lnTo>
                    <a:pt x="167" y="9451"/>
                  </a:lnTo>
                  <a:lnTo>
                    <a:pt x="167" y="9451"/>
                  </a:lnTo>
                  <a:cubicBezTo>
                    <a:pt x="167" y="9451"/>
                    <a:pt x="0" y="19325"/>
                    <a:pt x="10308" y="20726"/>
                  </a:cubicBezTo>
                  <a:cubicBezTo>
                    <a:pt x="10699" y="20778"/>
                    <a:pt x="11080" y="20803"/>
                    <a:pt x="11450" y="20803"/>
                  </a:cubicBezTo>
                  <a:cubicBezTo>
                    <a:pt x="20848" y="20803"/>
                    <a:pt x="23641" y="4697"/>
                    <a:pt x="18313" y="1712"/>
                  </a:cubicBezTo>
                  <a:cubicBezTo>
                    <a:pt x="17478" y="1241"/>
                    <a:pt x="16759" y="1043"/>
                    <a:pt x="16141" y="1043"/>
                  </a:cubicBezTo>
                  <a:cubicBezTo>
                    <a:pt x="12913" y="1043"/>
                    <a:pt x="12443" y="6449"/>
                    <a:pt x="12443" y="6449"/>
                  </a:cubicBezTo>
                  <a:cubicBezTo>
                    <a:pt x="12443" y="6449"/>
                    <a:pt x="8093" y="0"/>
                    <a:pt x="61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40"/>
            <p:cNvSpPr/>
            <p:nvPr/>
          </p:nvSpPr>
          <p:spPr>
            <a:xfrm>
              <a:off x="2369950" y="812625"/>
              <a:ext cx="52575" cy="66750"/>
            </a:xfrm>
            <a:custGeom>
              <a:avLst/>
              <a:gdLst/>
              <a:ahLst/>
              <a:cxnLst/>
              <a:rect l="l" t="t" r="r" b="b"/>
              <a:pathLst>
                <a:path w="2103" h="2670" extrusionOk="0">
                  <a:moveTo>
                    <a:pt x="1602" y="1"/>
                  </a:moveTo>
                  <a:cubicBezTo>
                    <a:pt x="1502" y="34"/>
                    <a:pt x="1435" y="134"/>
                    <a:pt x="1435" y="234"/>
                  </a:cubicBezTo>
                  <a:cubicBezTo>
                    <a:pt x="1602" y="1168"/>
                    <a:pt x="1568" y="2136"/>
                    <a:pt x="1402" y="2202"/>
                  </a:cubicBezTo>
                  <a:cubicBezTo>
                    <a:pt x="1235" y="2202"/>
                    <a:pt x="768" y="1569"/>
                    <a:pt x="401" y="801"/>
                  </a:cubicBezTo>
                  <a:cubicBezTo>
                    <a:pt x="351" y="726"/>
                    <a:pt x="282" y="689"/>
                    <a:pt x="195" y="689"/>
                  </a:cubicBezTo>
                  <a:cubicBezTo>
                    <a:pt x="165" y="689"/>
                    <a:pt x="134" y="693"/>
                    <a:pt x="101" y="701"/>
                  </a:cubicBezTo>
                  <a:cubicBezTo>
                    <a:pt x="34" y="801"/>
                    <a:pt x="1" y="902"/>
                    <a:pt x="34" y="1002"/>
                  </a:cubicBezTo>
                  <a:cubicBezTo>
                    <a:pt x="101" y="1235"/>
                    <a:pt x="701" y="2469"/>
                    <a:pt x="1235" y="2636"/>
                  </a:cubicBezTo>
                  <a:cubicBezTo>
                    <a:pt x="1268" y="2669"/>
                    <a:pt x="1335" y="2669"/>
                    <a:pt x="1368" y="2669"/>
                  </a:cubicBezTo>
                  <a:cubicBezTo>
                    <a:pt x="1435" y="2669"/>
                    <a:pt x="1502" y="2669"/>
                    <a:pt x="1602" y="2569"/>
                  </a:cubicBezTo>
                  <a:cubicBezTo>
                    <a:pt x="2102" y="2236"/>
                    <a:pt x="1935" y="801"/>
                    <a:pt x="1869" y="168"/>
                  </a:cubicBezTo>
                  <a:cubicBezTo>
                    <a:pt x="1835" y="34"/>
                    <a:pt x="1735" y="1"/>
                    <a:pt x="1602"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40"/>
            <p:cNvSpPr/>
            <p:nvPr/>
          </p:nvSpPr>
          <p:spPr>
            <a:xfrm>
              <a:off x="2038875" y="813150"/>
              <a:ext cx="204350" cy="223850"/>
            </a:xfrm>
            <a:custGeom>
              <a:avLst/>
              <a:gdLst/>
              <a:ahLst/>
              <a:cxnLst/>
              <a:rect l="l" t="t" r="r" b="b"/>
              <a:pathLst>
                <a:path w="8174" h="8954" extrusionOk="0">
                  <a:moveTo>
                    <a:pt x="5037" y="0"/>
                  </a:moveTo>
                  <a:cubicBezTo>
                    <a:pt x="4951" y="0"/>
                    <a:pt x="4878" y="31"/>
                    <a:pt x="4804" y="80"/>
                  </a:cubicBezTo>
                  <a:cubicBezTo>
                    <a:pt x="4337" y="514"/>
                    <a:pt x="4604" y="2015"/>
                    <a:pt x="4904" y="3149"/>
                  </a:cubicBezTo>
                  <a:cubicBezTo>
                    <a:pt x="4437" y="2548"/>
                    <a:pt x="3770" y="1915"/>
                    <a:pt x="3237" y="1848"/>
                  </a:cubicBezTo>
                  <a:cubicBezTo>
                    <a:pt x="3003" y="1848"/>
                    <a:pt x="2803" y="1881"/>
                    <a:pt x="2669" y="2015"/>
                  </a:cubicBezTo>
                  <a:cubicBezTo>
                    <a:pt x="2136" y="2482"/>
                    <a:pt x="2669" y="3716"/>
                    <a:pt x="3237" y="4783"/>
                  </a:cubicBezTo>
                  <a:cubicBezTo>
                    <a:pt x="2469" y="4116"/>
                    <a:pt x="1502" y="3349"/>
                    <a:pt x="902" y="3349"/>
                  </a:cubicBezTo>
                  <a:cubicBezTo>
                    <a:pt x="668" y="3349"/>
                    <a:pt x="535" y="3382"/>
                    <a:pt x="435" y="3516"/>
                  </a:cubicBezTo>
                  <a:cubicBezTo>
                    <a:pt x="1" y="3916"/>
                    <a:pt x="435" y="4883"/>
                    <a:pt x="735" y="5451"/>
                  </a:cubicBezTo>
                  <a:cubicBezTo>
                    <a:pt x="1469" y="6885"/>
                    <a:pt x="3270" y="8953"/>
                    <a:pt x="5171" y="8953"/>
                  </a:cubicBezTo>
                  <a:lnTo>
                    <a:pt x="5538" y="8953"/>
                  </a:lnTo>
                  <a:cubicBezTo>
                    <a:pt x="5672" y="8886"/>
                    <a:pt x="5705" y="8820"/>
                    <a:pt x="5705" y="8686"/>
                  </a:cubicBezTo>
                  <a:cubicBezTo>
                    <a:pt x="5672" y="8553"/>
                    <a:pt x="5605" y="8519"/>
                    <a:pt x="5471" y="8519"/>
                  </a:cubicBezTo>
                  <a:cubicBezTo>
                    <a:pt x="5364" y="8535"/>
                    <a:pt x="5257" y="8542"/>
                    <a:pt x="5149" y="8542"/>
                  </a:cubicBezTo>
                  <a:cubicBezTo>
                    <a:pt x="3426" y="8542"/>
                    <a:pt x="1759" y="6601"/>
                    <a:pt x="1068" y="5250"/>
                  </a:cubicBezTo>
                  <a:cubicBezTo>
                    <a:pt x="635" y="4383"/>
                    <a:pt x="601" y="3916"/>
                    <a:pt x="735" y="3816"/>
                  </a:cubicBezTo>
                  <a:cubicBezTo>
                    <a:pt x="768" y="3816"/>
                    <a:pt x="801" y="3749"/>
                    <a:pt x="902" y="3749"/>
                  </a:cubicBezTo>
                  <a:cubicBezTo>
                    <a:pt x="1635" y="3749"/>
                    <a:pt x="3503" y="5551"/>
                    <a:pt x="4137" y="6284"/>
                  </a:cubicBezTo>
                  <a:cubicBezTo>
                    <a:pt x="4195" y="6304"/>
                    <a:pt x="4253" y="6323"/>
                    <a:pt x="4310" y="6323"/>
                  </a:cubicBezTo>
                  <a:cubicBezTo>
                    <a:pt x="4353" y="6323"/>
                    <a:pt x="4395" y="6313"/>
                    <a:pt x="4437" y="6284"/>
                  </a:cubicBezTo>
                  <a:cubicBezTo>
                    <a:pt x="4504" y="6184"/>
                    <a:pt x="4504" y="6051"/>
                    <a:pt x="4471" y="5984"/>
                  </a:cubicBezTo>
                  <a:cubicBezTo>
                    <a:pt x="3470" y="4483"/>
                    <a:pt x="2603" y="2648"/>
                    <a:pt x="2970" y="2315"/>
                  </a:cubicBezTo>
                  <a:cubicBezTo>
                    <a:pt x="3070" y="2248"/>
                    <a:pt x="3103" y="2248"/>
                    <a:pt x="3170" y="2248"/>
                  </a:cubicBezTo>
                  <a:cubicBezTo>
                    <a:pt x="3737" y="2348"/>
                    <a:pt x="4704" y="3516"/>
                    <a:pt x="5238" y="4283"/>
                  </a:cubicBezTo>
                  <a:cubicBezTo>
                    <a:pt x="5262" y="4332"/>
                    <a:pt x="5323" y="4363"/>
                    <a:pt x="5392" y="4363"/>
                  </a:cubicBezTo>
                  <a:cubicBezTo>
                    <a:pt x="5418" y="4363"/>
                    <a:pt x="5445" y="4359"/>
                    <a:pt x="5471" y="4350"/>
                  </a:cubicBezTo>
                  <a:cubicBezTo>
                    <a:pt x="5605" y="4316"/>
                    <a:pt x="5638" y="4183"/>
                    <a:pt x="5605" y="4116"/>
                  </a:cubicBezTo>
                  <a:cubicBezTo>
                    <a:pt x="5105" y="2548"/>
                    <a:pt x="4771" y="714"/>
                    <a:pt x="5038" y="414"/>
                  </a:cubicBezTo>
                  <a:lnTo>
                    <a:pt x="5038" y="414"/>
                  </a:lnTo>
                  <a:cubicBezTo>
                    <a:pt x="5438" y="480"/>
                    <a:pt x="6772" y="2648"/>
                    <a:pt x="7773" y="4650"/>
                  </a:cubicBezTo>
                  <a:cubicBezTo>
                    <a:pt x="7822" y="4699"/>
                    <a:pt x="7907" y="4730"/>
                    <a:pt x="7975" y="4730"/>
                  </a:cubicBezTo>
                  <a:cubicBezTo>
                    <a:pt x="7999" y="4730"/>
                    <a:pt x="8022" y="4726"/>
                    <a:pt x="8040" y="4717"/>
                  </a:cubicBezTo>
                  <a:cubicBezTo>
                    <a:pt x="8140" y="4650"/>
                    <a:pt x="8173" y="4517"/>
                    <a:pt x="8140" y="4416"/>
                  </a:cubicBezTo>
                  <a:cubicBezTo>
                    <a:pt x="7640" y="3416"/>
                    <a:pt x="5938" y="147"/>
                    <a:pt x="5138" y="13"/>
                  </a:cubicBezTo>
                  <a:cubicBezTo>
                    <a:pt x="5102" y="4"/>
                    <a:pt x="5069" y="0"/>
                    <a:pt x="5037"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40"/>
            <p:cNvSpPr/>
            <p:nvPr/>
          </p:nvSpPr>
          <p:spPr>
            <a:xfrm>
              <a:off x="2177325" y="994950"/>
              <a:ext cx="296900" cy="246350"/>
            </a:xfrm>
            <a:custGeom>
              <a:avLst/>
              <a:gdLst/>
              <a:ahLst/>
              <a:cxnLst/>
              <a:rect l="l" t="t" r="r" b="b"/>
              <a:pathLst>
                <a:path w="11876" h="9854" extrusionOk="0">
                  <a:moveTo>
                    <a:pt x="9743" y="1"/>
                  </a:moveTo>
                  <a:cubicBezTo>
                    <a:pt x="7105" y="1"/>
                    <a:pt x="4929" y="705"/>
                    <a:pt x="3303" y="2115"/>
                  </a:cubicBezTo>
                  <a:cubicBezTo>
                    <a:pt x="100" y="4917"/>
                    <a:pt x="0" y="9420"/>
                    <a:pt x="0" y="9620"/>
                  </a:cubicBezTo>
                  <a:cubicBezTo>
                    <a:pt x="0" y="9753"/>
                    <a:pt x="100" y="9854"/>
                    <a:pt x="234" y="9854"/>
                  </a:cubicBezTo>
                  <a:cubicBezTo>
                    <a:pt x="367" y="9854"/>
                    <a:pt x="434" y="9753"/>
                    <a:pt x="434" y="9620"/>
                  </a:cubicBezTo>
                  <a:cubicBezTo>
                    <a:pt x="434" y="9587"/>
                    <a:pt x="467" y="5083"/>
                    <a:pt x="3569" y="2415"/>
                  </a:cubicBezTo>
                  <a:cubicBezTo>
                    <a:pt x="5083" y="1087"/>
                    <a:pt x="7126" y="414"/>
                    <a:pt x="9596" y="414"/>
                  </a:cubicBezTo>
                  <a:cubicBezTo>
                    <a:pt x="10228" y="414"/>
                    <a:pt x="10889" y="458"/>
                    <a:pt x="11575" y="547"/>
                  </a:cubicBezTo>
                  <a:cubicBezTo>
                    <a:pt x="11593" y="551"/>
                    <a:pt x="11610" y="553"/>
                    <a:pt x="11625" y="553"/>
                  </a:cubicBezTo>
                  <a:cubicBezTo>
                    <a:pt x="11726" y="553"/>
                    <a:pt x="11780" y="467"/>
                    <a:pt x="11809" y="380"/>
                  </a:cubicBezTo>
                  <a:cubicBezTo>
                    <a:pt x="11875" y="247"/>
                    <a:pt x="11775" y="113"/>
                    <a:pt x="11642" y="113"/>
                  </a:cubicBezTo>
                  <a:cubicBezTo>
                    <a:pt x="10985" y="38"/>
                    <a:pt x="10352" y="1"/>
                    <a:pt x="9743"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40"/>
            <p:cNvSpPr/>
            <p:nvPr/>
          </p:nvSpPr>
          <p:spPr>
            <a:xfrm>
              <a:off x="2400800" y="1046125"/>
              <a:ext cx="30900" cy="42575"/>
            </a:xfrm>
            <a:custGeom>
              <a:avLst/>
              <a:gdLst/>
              <a:ahLst/>
              <a:cxnLst/>
              <a:rect l="l" t="t" r="r" b="b"/>
              <a:pathLst>
                <a:path w="1236" h="1703" extrusionOk="0">
                  <a:moveTo>
                    <a:pt x="1035" y="1"/>
                  </a:moveTo>
                  <a:cubicBezTo>
                    <a:pt x="968" y="1"/>
                    <a:pt x="835" y="68"/>
                    <a:pt x="835" y="201"/>
                  </a:cubicBezTo>
                  <a:cubicBezTo>
                    <a:pt x="835" y="234"/>
                    <a:pt x="735" y="835"/>
                    <a:pt x="134" y="1335"/>
                  </a:cubicBezTo>
                  <a:cubicBezTo>
                    <a:pt x="34" y="1402"/>
                    <a:pt x="1" y="1535"/>
                    <a:pt x="68" y="1635"/>
                  </a:cubicBezTo>
                  <a:cubicBezTo>
                    <a:pt x="134" y="1669"/>
                    <a:pt x="168" y="1702"/>
                    <a:pt x="268" y="1702"/>
                  </a:cubicBezTo>
                  <a:cubicBezTo>
                    <a:pt x="301" y="1702"/>
                    <a:pt x="334" y="1702"/>
                    <a:pt x="368" y="1635"/>
                  </a:cubicBezTo>
                  <a:cubicBezTo>
                    <a:pt x="1168" y="1035"/>
                    <a:pt x="1235" y="234"/>
                    <a:pt x="1235" y="201"/>
                  </a:cubicBezTo>
                  <a:cubicBezTo>
                    <a:pt x="1235" y="134"/>
                    <a:pt x="1168" y="1"/>
                    <a:pt x="1035"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40"/>
            <p:cNvSpPr/>
            <p:nvPr/>
          </p:nvSpPr>
          <p:spPr>
            <a:xfrm>
              <a:off x="2339925" y="1061975"/>
              <a:ext cx="31725" cy="42550"/>
            </a:xfrm>
            <a:custGeom>
              <a:avLst/>
              <a:gdLst/>
              <a:ahLst/>
              <a:cxnLst/>
              <a:rect l="l" t="t" r="r" b="b"/>
              <a:pathLst>
                <a:path w="1269" h="1702" extrusionOk="0">
                  <a:moveTo>
                    <a:pt x="1068" y="1"/>
                  </a:moveTo>
                  <a:cubicBezTo>
                    <a:pt x="968" y="1"/>
                    <a:pt x="835" y="67"/>
                    <a:pt x="835" y="201"/>
                  </a:cubicBezTo>
                  <a:cubicBezTo>
                    <a:pt x="835" y="201"/>
                    <a:pt x="801" y="835"/>
                    <a:pt x="134" y="1335"/>
                  </a:cubicBezTo>
                  <a:cubicBezTo>
                    <a:pt x="68" y="1402"/>
                    <a:pt x="1" y="1535"/>
                    <a:pt x="101" y="1602"/>
                  </a:cubicBezTo>
                  <a:cubicBezTo>
                    <a:pt x="134" y="1669"/>
                    <a:pt x="201" y="1702"/>
                    <a:pt x="268" y="1702"/>
                  </a:cubicBezTo>
                  <a:cubicBezTo>
                    <a:pt x="301" y="1702"/>
                    <a:pt x="368" y="1702"/>
                    <a:pt x="401" y="1602"/>
                  </a:cubicBezTo>
                  <a:cubicBezTo>
                    <a:pt x="1168" y="1035"/>
                    <a:pt x="1268" y="234"/>
                    <a:pt x="1268" y="201"/>
                  </a:cubicBezTo>
                  <a:cubicBezTo>
                    <a:pt x="1268" y="101"/>
                    <a:pt x="1168" y="1"/>
                    <a:pt x="1068"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40"/>
            <p:cNvSpPr/>
            <p:nvPr/>
          </p:nvSpPr>
          <p:spPr>
            <a:xfrm>
              <a:off x="2234850" y="1188425"/>
              <a:ext cx="41725" cy="33700"/>
            </a:xfrm>
            <a:custGeom>
              <a:avLst/>
              <a:gdLst/>
              <a:ahLst/>
              <a:cxnLst/>
              <a:rect l="l" t="t" r="r" b="b"/>
              <a:pathLst>
                <a:path w="1669" h="1348" extrusionOk="0">
                  <a:moveTo>
                    <a:pt x="1427" y="1"/>
                  </a:moveTo>
                  <a:cubicBezTo>
                    <a:pt x="1344" y="1"/>
                    <a:pt x="1260" y="45"/>
                    <a:pt x="1235" y="146"/>
                  </a:cubicBezTo>
                  <a:cubicBezTo>
                    <a:pt x="1235" y="146"/>
                    <a:pt x="968" y="714"/>
                    <a:pt x="168" y="980"/>
                  </a:cubicBezTo>
                  <a:cubicBezTo>
                    <a:pt x="101" y="1014"/>
                    <a:pt x="1" y="1080"/>
                    <a:pt x="68" y="1214"/>
                  </a:cubicBezTo>
                  <a:cubicBezTo>
                    <a:pt x="101" y="1314"/>
                    <a:pt x="168" y="1347"/>
                    <a:pt x="268" y="1347"/>
                  </a:cubicBezTo>
                  <a:lnTo>
                    <a:pt x="334" y="1347"/>
                  </a:lnTo>
                  <a:cubicBezTo>
                    <a:pt x="1302" y="1047"/>
                    <a:pt x="1635" y="347"/>
                    <a:pt x="1635" y="313"/>
                  </a:cubicBezTo>
                  <a:cubicBezTo>
                    <a:pt x="1669" y="180"/>
                    <a:pt x="1635" y="46"/>
                    <a:pt x="1502" y="13"/>
                  </a:cubicBezTo>
                  <a:cubicBezTo>
                    <a:pt x="1478" y="5"/>
                    <a:pt x="1453" y="1"/>
                    <a:pt x="1427"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40"/>
            <p:cNvSpPr/>
            <p:nvPr/>
          </p:nvSpPr>
          <p:spPr>
            <a:xfrm>
              <a:off x="2358275" y="1122025"/>
              <a:ext cx="30875" cy="42550"/>
            </a:xfrm>
            <a:custGeom>
              <a:avLst/>
              <a:gdLst/>
              <a:ahLst/>
              <a:cxnLst/>
              <a:rect l="l" t="t" r="r" b="b"/>
              <a:pathLst>
                <a:path w="1235" h="1702" extrusionOk="0">
                  <a:moveTo>
                    <a:pt x="1035" y="0"/>
                  </a:moveTo>
                  <a:cubicBezTo>
                    <a:pt x="935" y="0"/>
                    <a:pt x="835" y="101"/>
                    <a:pt x="835" y="201"/>
                  </a:cubicBezTo>
                  <a:cubicBezTo>
                    <a:pt x="835" y="201"/>
                    <a:pt x="768" y="834"/>
                    <a:pt x="101" y="1335"/>
                  </a:cubicBezTo>
                  <a:cubicBezTo>
                    <a:pt x="34" y="1435"/>
                    <a:pt x="1" y="1535"/>
                    <a:pt x="67" y="1635"/>
                  </a:cubicBezTo>
                  <a:cubicBezTo>
                    <a:pt x="134" y="1668"/>
                    <a:pt x="167" y="1702"/>
                    <a:pt x="234" y="1702"/>
                  </a:cubicBezTo>
                  <a:cubicBezTo>
                    <a:pt x="301" y="1702"/>
                    <a:pt x="334" y="1702"/>
                    <a:pt x="368" y="1635"/>
                  </a:cubicBezTo>
                  <a:cubicBezTo>
                    <a:pt x="1168" y="1035"/>
                    <a:pt x="1235" y="267"/>
                    <a:pt x="1235" y="201"/>
                  </a:cubicBezTo>
                  <a:cubicBezTo>
                    <a:pt x="1235" y="134"/>
                    <a:pt x="1168" y="0"/>
                    <a:pt x="103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40"/>
            <p:cNvSpPr/>
            <p:nvPr/>
          </p:nvSpPr>
          <p:spPr>
            <a:xfrm>
              <a:off x="2308250" y="1154550"/>
              <a:ext cx="30875" cy="42550"/>
            </a:xfrm>
            <a:custGeom>
              <a:avLst/>
              <a:gdLst/>
              <a:ahLst/>
              <a:cxnLst/>
              <a:rect l="l" t="t" r="r" b="b"/>
              <a:pathLst>
                <a:path w="1235" h="1702" extrusionOk="0">
                  <a:moveTo>
                    <a:pt x="1034" y="0"/>
                  </a:moveTo>
                  <a:cubicBezTo>
                    <a:pt x="934" y="0"/>
                    <a:pt x="834" y="67"/>
                    <a:pt x="834" y="201"/>
                  </a:cubicBezTo>
                  <a:cubicBezTo>
                    <a:pt x="834" y="201"/>
                    <a:pt x="767" y="834"/>
                    <a:pt x="100" y="1335"/>
                  </a:cubicBezTo>
                  <a:cubicBezTo>
                    <a:pt x="34" y="1401"/>
                    <a:pt x="0" y="1535"/>
                    <a:pt x="67" y="1635"/>
                  </a:cubicBezTo>
                  <a:cubicBezTo>
                    <a:pt x="134" y="1668"/>
                    <a:pt x="167" y="1702"/>
                    <a:pt x="234" y="1702"/>
                  </a:cubicBezTo>
                  <a:cubicBezTo>
                    <a:pt x="300" y="1702"/>
                    <a:pt x="334" y="1668"/>
                    <a:pt x="367" y="1635"/>
                  </a:cubicBezTo>
                  <a:cubicBezTo>
                    <a:pt x="1168" y="1034"/>
                    <a:pt x="1234" y="234"/>
                    <a:pt x="1234" y="201"/>
                  </a:cubicBezTo>
                  <a:cubicBezTo>
                    <a:pt x="1234" y="134"/>
                    <a:pt x="1168" y="0"/>
                    <a:pt x="1034"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40"/>
            <p:cNvSpPr/>
            <p:nvPr/>
          </p:nvSpPr>
          <p:spPr>
            <a:xfrm>
              <a:off x="2280725" y="1122025"/>
              <a:ext cx="31725" cy="42550"/>
            </a:xfrm>
            <a:custGeom>
              <a:avLst/>
              <a:gdLst/>
              <a:ahLst/>
              <a:cxnLst/>
              <a:rect l="l" t="t" r="r" b="b"/>
              <a:pathLst>
                <a:path w="1269" h="1702" extrusionOk="0">
                  <a:moveTo>
                    <a:pt x="1035" y="0"/>
                  </a:moveTo>
                  <a:cubicBezTo>
                    <a:pt x="968" y="0"/>
                    <a:pt x="834" y="101"/>
                    <a:pt x="834" y="201"/>
                  </a:cubicBezTo>
                  <a:cubicBezTo>
                    <a:pt x="834" y="267"/>
                    <a:pt x="768" y="834"/>
                    <a:pt x="134" y="1335"/>
                  </a:cubicBezTo>
                  <a:cubicBezTo>
                    <a:pt x="34" y="1435"/>
                    <a:pt x="0" y="1535"/>
                    <a:pt x="101" y="1635"/>
                  </a:cubicBezTo>
                  <a:cubicBezTo>
                    <a:pt x="134" y="1668"/>
                    <a:pt x="167" y="1702"/>
                    <a:pt x="267" y="1702"/>
                  </a:cubicBezTo>
                  <a:cubicBezTo>
                    <a:pt x="301" y="1702"/>
                    <a:pt x="334" y="1702"/>
                    <a:pt x="367" y="1635"/>
                  </a:cubicBezTo>
                  <a:cubicBezTo>
                    <a:pt x="1168" y="1035"/>
                    <a:pt x="1268" y="267"/>
                    <a:pt x="1268" y="201"/>
                  </a:cubicBezTo>
                  <a:cubicBezTo>
                    <a:pt x="1268" y="134"/>
                    <a:pt x="1168" y="0"/>
                    <a:pt x="103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40"/>
            <p:cNvSpPr/>
            <p:nvPr/>
          </p:nvSpPr>
          <p:spPr>
            <a:xfrm>
              <a:off x="2236525" y="1283800"/>
              <a:ext cx="64250" cy="10050"/>
            </a:xfrm>
            <a:custGeom>
              <a:avLst/>
              <a:gdLst/>
              <a:ahLst/>
              <a:cxnLst/>
              <a:rect l="l" t="t" r="r" b="b"/>
              <a:pathLst>
                <a:path w="2570" h="402" extrusionOk="0">
                  <a:moveTo>
                    <a:pt x="201" y="1"/>
                  </a:moveTo>
                  <a:cubicBezTo>
                    <a:pt x="67" y="1"/>
                    <a:pt x="1" y="67"/>
                    <a:pt x="1" y="201"/>
                  </a:cubicBezTo>
                  <a:cubicBezTo>
                    <a:pt x="1" y="334"/>
                    <a:pt x="67" y="401"/>
                    <a:pt x="201" y="401"/>
                  </a:cubicBezTo>
                  <a:lnTo>
                    <a:pt x="2369" y="401"/>
                  </a:lnTo>
                  <a:cubicBezTo>
                    <a:pt x="2502" y="401"/>
                    <a:pt x="2569" y="334"/>
                    <a:pt x="2569" y="201"/>
                  </a:cubicBezTo>
                  <a:cubicBezTo>
                    <a:pt x="2569" y="67"/>
                    <a:pt x="2502" y="1"/>
                    <a:pt x="2369"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40"/>
            <p:cNvSpPr/>
            <p:nvPr/>
          </p:nvSpPr>
          <p:spPr>
            <a:xfrm>
              <a:off x="2368275" y="1250975"/>
              <a:ext cx="51750" cy="28675"/>
            </a:xfrm>
            <a:custGeom>
              <a:avLst/>
              <a:gdLst/>
              <a:ahLst/>
              <a:cxnLst/>
              <a:rect l="l" t="t" r="r" b="b"/>
              <a:pathLst>
                <a:path w="2070" h="1147" extrusionOk="0">
                  <a:moveTo>
                    <a:pt x="1763" y="0"/>
                  </a:moveTo>
                  <a:cubicBezTo>
                    <a:pt x="1733" y="0"/>
                    <a:pt x="1702" y="4"/>
                    <a:pt x="1669" y="13"/>
                  </a:cubicBezTo>
                  <a:lnTo>
                    <a:pt x="134" y="713"/>
                  </a:lnTo>
                  <a:cubicBezTo>
                    <a:pt x="68" y="813"/>
                    <a:pt x="1" y="880"/>
                    <a:pt x="68" y="1014"/>
                  </a:cubicBezTo>
                  <a:cubicBezTo>
                    <a:pt x="101" y="1114"/>
                    <a:pt x="168" y="1147"/>
                    <a:pt x="268" y="1147"/>
                  </a:cubicBezTo>
                  <a:cubicBezTo>
                    <a:pt x="268" y="1147"/>
                    <a:pt x="301" y="1147"/>
                    <a:pt x="335" y="1080"/>
                  </a:cubicBezTo>
                  <a:lnTo>
                    <a:pt x="1902" y="380"/>
                  </a:lnTo>
                  <a:cubicBezTo>
                    <a:pt x="1969" y="313"/>
                    <a:pt x="2069" y="180"/>
                    <a:pt x="1969" y="113"/>
                  </a:cubicBezTo>
                  <a:cubicBezTo>
                    <a:pt x="1919" y="38"/>
                    <a:pt x="1850" y="0"/>
                    <a:pt x="1763"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6">
            <a:extLst>
              <a:ext uri="{FF2B5EF4-FFF2-40B4-BE49-F238E27FC236}">
                <a16:creationId xmlns:a16="http://schemas.microsoft.com/office/drawing/2014/main" id="{D1AD4D37-1E36-5311-DBAD-C0746FE5307A}"/>
              </a:ext>
            </a:extLst>
          </p:cNvPr>
          <p:cNvPicPr>
            <a:picLocks noChangeAspect="1"/>
          </p:cNvPicPr>
          <p:nvPr/>
        </p:nvPicPr>
        <p:blipFill>
          <a:blip r:embed="rId5"/>
          <a:srcRect/>
          <a:stretch>
            <a:fillRect/>
          </a:stretch>
        </p:blipFill>
        <p:spPr>
          <a:xfrm rot="392878">
            <a:off x="5828761" y="1118479"/>
            <a:ext cx="1999640" cy="3536578"/>
          </a:xfrm>
          <a:prstGeom prst="rect">
            <a:avLst/>
          </a:prstGeom>
        </p:spPr>
      </p:pic>
      <p:pic>
        <p:nvPicPr>
          <p:cNvPr id="7" name="Picture 9">
            <a:extLst>
              <a:ext uri="{FF2B5EF4-FFF2-40B4-BE49-F238E27FC236}">
                <a16:creationId xmlns:a16="http://schemas.microsoft.com/office/drawing/2014/main" id="{EDFD55B6-50A7-5A65-2245-2EA83C9766FB}"/>
              </a:ext>
            </a:extLst>
          </p:cNvPr>
          <p:cNvPicPr>
            <a:picLocks noChangeAspect="1"/>
          </p:cNvPicPr>
          <p:nvPr/>
        </p:nvPicPr>
        <p:blipFill>
          <a:blip r:embed="rId6"/>
          <a:srcRect/>
          <a:stretch>
            <a:fillRect/>
          </a:stretch>
        </p:blipFill>
        <p:spPr>
          <a:xfrm>
            <a:off x="1608893" y="1523865"/>
            <a:ext cx="1901473" cy="2829222"/>
          </a:xfrm>
          <a:prstGeom prst="rect">
            <a:avLst/>
          </a:prstGeom>
        </p:spPr>
      </p:pic>
      <p:pic>
        <p:nvPicPr>
          <p:cNvPr id="2" name="Picture 1">
            <a:extLst>
              <a:ext uri="{FF2B5EF4-FFF2-40B4-BE49-F238E27FC236}">
                <a16:creationId xmlns:a16="http://schemas.microsoft.com/office/drawing/2014/main" id="{317FE9DB-1CD7-7AEE-B95E-9C302338DE1F}"/>
              </a:ext>
            </a:extLst>
          </p:cNvPr>
          <p:cNvPicPr>
            <a:picLocks noChangeAspect="1"/>
          </p:cNvPicPr>
          <p:nvPr/>
        </p:nvPicPr>
        <p:blipFill>
          <a:blip r:embed="rId7"/>
          <a:stretch>
            <a:fillRect/>
          </a:stretch>
        </p:blipFill>
        <p:spPr>
          <a:xfrm>
            <a:off x="2888872" y="838259"/>
            <a:ext cx="4541914" cy="1115665"/>
          </a:xfrm>
          <a:prstGeom prst="rect">
            <a:avLst/>
          </a:prstGeom>
        </p:spPr>
      </p:pic>
      <p:pic>
        <p:nvPicPr>
          <p:cNvPr id="3" name="Picture 2" descr="A round pink label with white text and a black background&#10;&#10;Description automatically generated">
            <a:extLst>
              <a:ext uri="{FF2B5EF4-FFF2-40B4-BE49-F238E27FC236}">
                <a16:creationId xmlns:a16="http://schemas.microsoft.com/office/drawing/2014/main" id="{B55EA324-B009-2717-A391-6A6B1D4CE78B}"/>
              </a:ext>
            </a:extLst>
          </p:cNvPr>
          <p:cNvPicPr>
            <a:picLocks noChangeAspect="1"/>
          </p:cNvPicPr>
          <p:nvPr/>
        </p:nvPicPr>
        <p:blipFill>
          <a:blip r:embed="rId8"/>
          <a:stretch>
            <a:fillRect/>
          </a:stretch>
        </p:blipFill>
        <p:spPr>
          <a:xfrm>
            <a:off x="-1314748" y="0"/>
            <a:ext cx="1158240" cy="115824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4061"/>
        <p:cNvGrpSpPr/>
        <p:nvPr/>
      </p:nvGrpSpPr>
      <p:grpSpPr>
        <a:xfrm>
          <a:off x="0" y="0"/>
          <a:ext cx="0" cy="0"/>
          <a:chOff x="0" y="0"/>
          <a:chExt cx="0" cy="0"/>
        </a:xfrm>
      </p:grpSpPr>
      <p:sp>
        <p:nvSpPr>
          <p:cNvPr id="16" name="Hình chữ nhật: Góc Tròn 15">
            <a:extLst>
              <a:ext uri="{FF2B5EF4-FFF2-40B4-BE49-F238E27FC236}">
                <a16:creationId xmlns:a16="http://schemas.microsoft.com/office/drawing/2014/main" id="{EAA8BA6A-25EE-F4B0-9F48-82ABA4B889F9}"/>
              </a:ext>
            </a:extLst>
          </p:cNvPr>
          <p:cNvSpPr/>
          <p:nvPr/>
        </p:nvSpPr>
        <p:spPr>
          <a:xfrm>
            <a:off x="0" y="1121134"/>
            <a:ext cx="9144000" cy="4022366"/>
          </a:xfrm>
          <a:prstGeom prst="roundRect">
            <a:avLst>
              <a:gd name="adj" fmla="val 10441"/>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261D2A"/>
              </a:solidFill>
              <a:effectLst/>
              <a:uLnTx/>
              <a:uFillTx/>
              <a:latin typeface="Arial"/>
              <a:ea typeface="+mn-ea"/>
              <a:cs typeface="+mn-cs"/>
              <a:sym typeface="Arial"/>
            </a:endParaRPr>
          </a:p>
        </p:txBody>
      </p:sp>
      <p:sp>
        <p:nvSpPr>
          <p:cNvPr id="2" name="Rectangle: Rounded Corners 22">
            <a:extLst>
              <a:ext uri="{FF2B5EF4-FFF2-40B4-BE49-F238E27FC236}">
                <a16:creationId xmlns:a16="http://schemas.microsoft.com/office/drawing/2014/main" id="{EDAB616D-9C8C-7A44-9014-65ED6507FC33}"/>
              </a:ext>
            </a:extLst>
          </p:cNvPr>
          <p:cNvSpPr/>
          <p:nvPr/>
        </p:nvSpPr>
        <p:spPr>
          <a:xfrm>
            <a:off x="534152" y="204875"/>
            <a:ext cx="8075696" cy="1230226"/>
          </a:xfrm>
          <a:custGeom>
            <a:avLst/>
            <a:gdLst>
              <a:gd name="connsiteX0" fmla="*/ 0 w 8075696"/>
              <a:gd name="connsiteY0" fmla="*/ 205042 h 1230226"/>
              <a:gd name="connsiteX1" fmla="*/ 205042 w 8075696"/>
              <a:gd name="connsiteY1" fmla="*/ 0 h 1230226"/>
              <a:gd name="connsiteX2" fmla="*/ 7870654 w 8075696"/>
              <a:gd name="connsiteY2" fmla="*/ 0 h 1230226"/>
              <a:gd name="connsiteX3" fmla="*/ 8075696 w 8075696"/>
              <a:gd name="connsiteY3" fmla="*/ 205042 h 1230226"/>
              <a:gd name="connsiteX4" fmla="*/ 8075696 w 8075696"/>
              <a:gd name="connsiteY4" fmla="*/ 1025184 h 1230226"/>
              <a:gd name="connsiteX5" fmla="*/ 7870654 w 8075696"/>
              <a:gd name="connsiteY5" fmla="*/ 1230226 h 1230226"/>
              <a:gd name="connsiteX6" fmla="*/ 205042 w 8075696"/>
              <a:gd name="connsiteY6" fmla="*/ 1230226 h 1230226"/>
              <a:gd name="connsiteX7" fmla="*/ 0 w 8075696"/>
              <a:gd name="connsiteY7" fmla="*/ 1025184 h 1230226"/>
              <a:gd name="connsiteX8" fmla="*/ 0 w 8075696"/>
              <a:gd name="connsiteY8" fmla="*/ 205042 h 12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696" h="1230226" fill="none" extrusionOk="0">
                <a:moveTo>
                  <a:pt x="0" y="205042"/>
                </a:moveTo>
                <a:cubicBezTo>
                  <a:pt x="2436" y="76089"/>
                  <a:pt x="85695" y="3380"/>
                  <a:pt x="205042" y="0"/>
                </a:cubicBezTo>
                <a:cubicBezTo>
                  <a:pt x="3390564" y="-73180"/>
                  <a:pt x="6817584" y="86135"/>
                  <a:pt x="7870654" y="0"/>
                </a:cubicBezTo>
                <a:cubicBezTo>
                  <a:pt x="7995521" y="3461"/>
                  <a:pt x="8062032" y="85663"/>
                  <a:pt x="8075696" y="205042"/>
                </a:cubicBezTo>
                <a:cubicBezTo>
                  <a:pt x="8109104" y="356189"/>
                  <a:pt x="8117426" y="933695"/>
                  <a:pt x="8075696" y="1025184"/>
                </a:cubicBezTo>
                <a:cubicBezTo>
                  <a:pt x="8060516" y="1136776"/>
                  <a:pt x="7994796" y="1216562"/>
                  <a:pt x="7870654" y="1230226"/>
                </a:cubicBezTo>
                <a:cubicBezTo>
                  <a:pt x="5266206" y="1275086"/>
                  <a:pt x="3187085" y="1347848"/>
                  <a:pt x="205042" y="1230226"/>
                </a:cubicBezTo>
                <a:cubicBezTo>
                  <a:pt x="86022" y="1242604"/>
                  <a:pt x="5738" y="1135115"/>
                  <a:pt x="0" y="1025184"/>
                </a:cubicBezTo>
                <a:cubicBezTo>
                  <a:pt x="8254" y="726419"/>
                  <a:pt x="48211" y="494993"/>
                  <a:pt x="0" y="205042"/>
                </a:cubicBezTo>
                <a:close/>
              </a:path>
              <a:path w="8075696" h="1230226" stroke="0" extrusionOk="0">
                <a:moveTo>
                  <a:pt x="0" y="205042"/>
                </a:moveTo>
                <a:cubicBezTo>
                  <a:pt x="3056" y="111173"/>
                  <a:pt x="78198" y="-17197"/>
                  <a:pt x="205042" y="0"/>
                </a:cubicBezTo>
                <a:cubicBezTo>
                  <a:pt x="3147131" y="33707"/>
                  <a:pt x="6539874" y="-162475"/>
                  <a:pt x="7870654" y="0"/>
                </a:cubicBezTo>
                <a:cubicBezTo>
                  <a:pt x="7994869" y="-3370"/>
                  <a:pt x="8065213" y="99647"/>
                  <a:pt x="8075696" y="205042"/>
                </a:cubicBezTo>
                <a:cubicBezTo>
                  <a:pt x="8091398" y="559224"/>
                  <a:pt x="8084780" y="751688"/>
                  <a:pt x="8075696" y="1025184"/>
                </a:cubicBezTo>
                <a:cubicBezTo>
                  <a:pt x="8088944" y="1149493"/>
                  <a:pt x="7981810" y="1229207"/>
                  <a:pt x="7870654" y="1230226"/>
                </a:cubicBezTo>
                <a:cubicBezTo>
                  <a:pt x="5911690" y="1283077"/>
                  <a:pt x="3189158" y="1352508"/>
                  <a:pt x="205042" y="1230226"/>
                </a:cubicBezTo>
                <a:cubicBezTo>
                  <a:pt x="93168" y="1237739"/>
                  <a:pt x="10966" y="1139406"/>
                  <a:pt x="0" y="1025184"/>
                </a:cubicBezTo>
                <a:cubicBezTo>
                  <a:pt x="14762" y="917558"/>
                  <a:pt x="-23651" y="533533"/>
                  <a:pt x="0" y="205042"/>
                </a:cubicBezTo>
                <a:close/>
              </a:path>
            </a:pathLst>
          </a:custGeom>
          <a:solidFill>
            <a:schemeClr val="tx1"/>
          </a:solidFill>
          <a:ln w="38100">
            <a:solidFill>
              <a:schemeClr val="accent6">
                <a:lumMod val="50000"/>
              </a:schemeClr>
            </a:solidFill>
            <a:extLst>
              <a:ext uri="{C807C97D-BFC1-408E-A445-0C87EB9F89A2}">
                <ask:lineSketchStyleProps xmlns:ask="http://schemas.microsoft.com/office/drawing/2018/sketchyshapes" xmlns="" sd="10274553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333333"/>
                </a:solidFill>
                <a:latin typeface="Calibri" panose="020F0502020204030204" pitchFamily="34" charset="0"/>
                <a:cs typeface="Calibri" panose="020F0502020204030204" pitchFamily="34" charset="0"/>
              </a:rPr>
              <a:t>2. </a:t>
            </a:r>
            <a:r>
              <a:rPr lang="vi-VN" sz="3600" b="1" dirty="0">
                <a:solidFill>
                  <a:srgbClr val="333333"/>
                </a:solidFill>
                <a:latin typeface="Calibri" panose="020F0502020204030204" pitchFamily="34" charset="0"/>
                <a:cs typeface="Calibri" panose="020F0502020204030204" pitchFamily="34" charset="0"/>
              </a:rPr>
              <a:t>Khi viết thư cho cô giáo, Tân đã nhớ lại kỉ niệm gì?</a:t>
            </a:r>
            <a:endParaRPr kumimoji="0" lang="vi-VN" sz="3600" b="1" i="0" u="none" strike="noStrike" kern="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sym typeface="Arial"/>
            </a:endParaRPr>
          </a:p>
        </p:txBody>
      </p:sp>
      <p:pic>
        <p:nvPicPr>
          <p:cNvPr id="7" name="Hình ảnh 13">
            <a:extLst>
              <a:ext uri="{FF2B5EF4-FFF2-40B4-BE49-F238E27FC236}">
                <a16:creationId xmlns:a16="http://schemas.microsoft.com/office/drawing/2014/main" id="{02DBB51B-C220-93FF-D45E-91B7851CC7B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034" b="94268" l="9880" r="90361">
                        <a14:foregroundMark x1="36867" y1="5945" x2="65301" y2="4246"/>
                        <a14:foregroundMark x1="45542" y1="83652" x2="50843" y2="89809"/>
                        <a14:foregroundMark x1="62410" y1="83439" x2="65301" y2="90234"/>
                        <a14:foregroundMark x1="60482" y1="93418" x2="63373" y2="94268"/>
                        <a14:foregroundMark x1="40964" y1="53079" x2="48193" y2="56900"/>
                        <a14:foregroundMark x1="56867" y1="60297" x2="70120" y2="60510"/>
                        <a14:foregroundMark x1="62410" y1="55414" x2="75422" y2="53079"/>
                        <a14:foregroundMark x1="60000" y1="13800" x2="69639" y2="23355"/>
                        <a14:foregroundMark x1="71325" y1="24841" x2="75904" y2="29512"/>
                        <a14:foregroundMark x1="86506" y1="44374" x2="90361" y2="49257"/>
                        <a14:foregroundMark x1="61205" y1="63694" x2="72530" y2="60722"/>
                      </a14:backgroundRemoval>
                    </a14:imgEffect>
                  </a14:imgLayer>
                </a14:imgProps>
              </a:ext>
            </a:extLst>
          </a:blip>
          <a:stretch>
            <a:fillRect/>
          </a:stretch>
        </p:blipFill>
        <p:spPr>
          <a:xfrm>
            <a:off x="-232789" y="2815182"/>
            <a:ext cx="2149053" cy="2439046"/>
          </a:xfrm>
          <a:prstGeom prst="rect">
            <a:avLst/>
          </a:prstGeom>
        </p:spPr>
      </p:pic>
      <p:pic>
        <p:nvPicPr>
          <p:cNvPr id="3" name="Picutre 31">
            <a:extLst>
              <a:ext uri="{FF2B5EF4-FFF2-40B4-BE49-F238E27FC236}">
                <a16:creationId xmlns:a16="http://schemas.microsoft.com/office/drawing/2014/main" id="{FFF3C5D9-3BA0-289F-9DB2-E14662679647}"/>
              </a:ext>
            </a:extLst>
          </p:cNvPr>
          <p:cNvPicPr/>
          <p:nvPr/>
        </p:nvPicPr>
        <p:blipFill>
          <a:blip r:embed="rId6"/>
          <a:stretch/>
        </p:blipFill>
        <p:spPr>
          <a:xfrm>
            <a:off x="1747157" y="1893704"/>
            <a:ext cx="7225393" cy="2972209"/>
          </a:xfrm>
          <a:prstGeom prst="rect">
            <a:avLst/>
          </a:prstGeom>
        </p:spPr>
      </p:pic>
    </p:spTree>
    <p:extLst>
      <p:ext uri="{BB962C8B-B14F-4D97-AF65-F5344CB8AC3E}">
        <p14:creationId xmlns:p14="http://schemas.microsoft.com/office/powerpoint/2010/main" val="22732368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4061"/>
        <p:cNvGrpSpPr/>
        <p:nvPr/>
      </p:nvGrpSpPr>
      <p:grpSpPr>
        <a:xfrm>
          <a:off x="0" y="0"/>
          <a:ext cx="0" cy="0"/>
          <a:chOff x="0" y="0"/>
          <a:chExt cx="0" cy="0"/>
        </a:xfrm>
      </p:grpSpPr>
      <p:sp>
        <p:nvSpPr>
          <p:cNvPr id="16" name="Hình chữ nhật: Góc Tròn 15">
            <a:extLst>
              <a:ext uri="{FF2B5EF4-FFF2-40B4-BE49-F238E27FC236}">
                <a16:creationId xmlns:a16="http://schemas.microsoft.com/office/drawing/2014/main" id="{EAA8BA6A-25EE-F4B0-9F48-82ABA4B889F9}"/>
              </a:ext>
            </a:extLst>
          </p:cNvPr>
          <p:cNvSpPr/>
          <p:nvPr/>
        </p:nvSpPr>
        <p:spPr>
          <a:xfrm>
            <a:off x="0" y="1121134"/>
            <a:ext cx="9144000" cy="4022366"/>
          </a:xfrm>
          <a:prstGeom prst="roundRect">
            <a:avLst>
              <a:gd name="adj" fmla="val 10441"/>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261D2A"/>
              </a:solidFill>
              <a:effectLst/>
              <a:uLnTx/>
              <a:uFillTx/>
              <a:latin typeface="Arial"/>
              <a:ea typeface="+mn-ea"/>
              <a:cs typeface="+mn-cs"/>
              <a:sym typeface="Arial"/>
            </a:endParaRPr>
          </a:p>
        </p:txBody>
      </p:sp>
      <p:sp>
        <p:nvSpPr>
          <p:cNvPr id="2" name="Rectangle: Rounded Corners 22">
            <a:extLst>
              <a:ext uri="{FF2B5EF4-FFF2-40B4-BE49-F238E27FC236}">
                <a16:creationId xmlns:a16="http://schemas.microsoft.com/office/drawing/2014/main" id="{EDAB616D-9C8C-7A44-9014-65ED6507FC33}"/>
              </a:ext>
            </a:extLst>
          </p:cNvPr>
          <p:cNvSpPr/>
          <p:nvPr/>
        </p:nvSpPr>
        <p:spPr>
          <a:xfrm>
            <a:off x="534152" y="204875"/>
            <a:ext cx="8381248" cy="1044261"/>
          </a:xfrm>
          <a:prstGeom prst="roundRect">
            <a:avLst/>
          </a:prstGeom>
          <a:solidFill>
            <a:schemeClr val="tx1"/>
          </a:solidFill>
          <a:ln w="38100">
            <a:solidFill>
              <a:schemeClr val="accent6">
                <a:lumMod val="50000"/>
              </a:schemeClr>
            </a:solidFill>
            <a:extLst>
              <a:ext uri="{C807C97D-BFC1-408E-A445-0C87EB9F89A2}">
                <ask:lineSketchStyleProps xmlns:ask="http://schemas.microsoft.com/office/drawing/2018/sketchyshapes" xmlns="" sd="102745534">
                  <a:custGeom>
                    <a:avLst/>
                    <a:gdLst>
                      <a:gd name="connsiteX0" fmla="*/ 0 w 8275112"/>
                      <a:gd name="connsiteY0" fmla="*/ 205042 h 1230226"/>
                      <a:gd name="connsiteX1" fmla="*/ 205042 w 8275112"/>
                      <a:gd name="connsiteY1" fmla="*/ 0 h 1230226"/>
                      <a:gd name="connsiteX2" fmla="*/ 8070070 w 8275112"/>
                      <a:gd name="connsiteY2" fmla="*/ 0 h 1230226"/>
                      <a:gd name="connsiteX3" fmla="*/ 8275112 w 8275112"/>
                      <a:gd name="connsiteY3" fmla="*/ 205042 h 1230226"/>
                      <a:gd name="connsiteX4" fmla="*/ 8275112 w 8275112"/>
                      <a:gd name="connsiteY4" fmla="*/ 1025184 h 1230226"/>
                      <a:gd name="connsiteX5" fmla="*/ 8070070 w 8275112"/>
                      <a:gd name="connsiteY5" fmla="*/ 1230226 h 1230226"/>
                      <a:gd name="connsiteX6" fmla="*/ 205042 w 8275112"/>
                      <a:gd name="connsiteY6" fmla="*/ 1230226 h 1230226"/>
                      <a:gd name="connsiteX7" fmla="*/ 0 w 8275112"/>
                      <a:gd name="connsiteY7" fmla="*/ 1025184 h 1230226"/>
                      <a:gd name="connsiteX8" fmla="*/ 0 w 8275112"/>
                      <a:gd name="connsiteY8" fmla="*/ 205042 h 12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5112" h="1230226" fill="none" extrusionOk="0">
                        <a:moveTo>
                          <a:pt x="0" y="205042"/>
                        </a:moveTo>
                        <a:cubicBezTo>
                          <a:pt x="2436" y="76089"/>
                          <a:pt x="85695" y="3380"/>
                          <a:pt x="205042" y="0"/>
                        </a:cubicBezTo>
                        <a:cubicBezTo>
                          <a:pt x="1423539" y="-73180"/>
                          <a:pt x="6732792" y="86135"/>
                          <a:pt x="8070070" y="0"/>
                        </a:cubicBezTo>
                        <a:cubicBezTo>
                          <a:pt x="8194937" y="3461"/>
                          <a:pt x="8261448" y="85663"/>
                          <a:pt x="8275112" y="205042"/>
                        </a:cubicBezTo>
                        <a:cubicBezTo>
                          <a:pt x="8308520" y="356189"/>
                          <a:pt x="8316842" y="933695"/>
                          <a:pt x="8275112" y="1025184"/>
                        </a:cubicBezTo>
                        <a:cubicBezTo>
                          <a:pt x="8259932" y="1136776"/>
                          <a:pt x="8194212" y="1216562"/>
                          <a:pt x="8070070" y="1230226"/>
                        </a:cubicBezTo>
                        <a:cubicBezTo>
                          <a:pt x="4667059" y="1275086"/>
                          <a:pt x="3270079" y="1347848"/>
                          <a:pt x="205042" y="1230226"/>
                        </a:cubicBezTo>
                        <a:cubicBezTo>
                          <a:pt x="86022" y="1242604"/>
                          <a:pt x="5738" y="1135115"/>
                          <a:pt x="0" y="1025184"/>
                        </a:cubicBezTo>
                        <a:cubicBezTo>
                          <a:pt x="8254" y="726419"/>
                          <a:pt x="48211" y="494993"/>
                          <a:pt x="0" y="205042"/>
                        </a:cubicBezTo>
                        <a:close/>
                      </a:path>
                      <a:path w="8275112" h="1230226" stroke="0" extrusionOk="0">
                        <a:moveTo>
                          <a:pt x="0" y="205042"/>
                        </a:moveTo>
                        <a:cubicBezTo>
                          <a:pt x="3056" y="111173"/>
                          <a:pt x="78198" y="-17197"/>
                          <a:pt x="205042" y="0"/>
                        </a:cubicBezTo>
                        <a:cubicBezTo>
                          <a:pt x="1374762" y="33707"/>
                          <a:pt x="7115218" y="-162475"/>
                          <a:pt x="8070070" y="0"/>
                        </a:cubicBezTo>
                        <a:cubicBezTo>
                          <a:pt x="8194285" y="-3370"/>
                          <a:pt x="8264629" y="99647"/>
                          <a:pt x="8275112" y="205042"/>
                        </a:cubicBezTo>
                        <a:cubicBezTo>
                          <a:pt x="8290814" y="559224"/>
                          <a:pt x="8284196" y="751688"/>
                          <a:pt x="8275112" y="1025184"/>
                        </a:cubicBezTo>
                        <a:cubicBezTo>
                          <a:pt x="8288360" y="1149493"/>
                          <a:pt x="8181226" y="1229207"/>
                          <a:pt x="8070070" y="1230226"/>
                        </a:cubicBezTo>
                        <a:cubicBezTo>
                          <a:pt x="4629133" y="1283077"/>
                          <a:pt x="4069816" y="1352508"/>
                          <a:pt x="205042" y="1230226"/>
                        </a:cubicBezTo>
                        <a:cubicBezTo>
                          <a:pt x="93168" y="1237739"/>
                          <a:pt x="10966" y="1139406"/>
                          <a:pt x="0" y="1025184"/>
                        </a:cubicBezTo>
                        <a:cubicBezTo>
                          <a:pt x="14762" y="917558"/>
                          <a:pt x="-23651" y="533533"/>
                          <a:pt x="0" y="20504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333333"/>
                </a:solidFill>
                <a:latin typeface="Calibri" panose="020F0502020204030204" pitchFamily="34" charset="0"/>
                <a:cs typeface="Calibri" panose="020F0502020204030204" pitchFamily="34" charset="0"/>
              </a:rPr>
              <a:t>3. </a:t>
            </a:r>
            <a:r>
              <a:rPr lang="vi-VN" sz="2800" b="1" dirty="0">
                <a:solidFill>
                  <a:srgbClr val="333333"/>
                </a:solidFill>
                <a:latin typeface="Calibri" panose="020F0502020204030204" pitchFamily="34" charset="0"/>
                <a:cs typeface="Calibri" panose="020F0502020204030204" pitchFamily="34" charset="0"/>
              </a:rPr>
              <a:t>Qua bức thư Tân viết, hãy đoán xem lí do nào khiến Tân đã cố gắng và có nhiều tiến bộ trong học tập.</a:t>
            </a:r>
            <a:endParaRPr kumimoji="0" lang="vi-VN" sz="2800" b="1" i="0" u="none" strike="noStrike" kern="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sym typeface="Arial"/>
            </a:endParaRPr>
          </a:p>
        </p:txBody>
      </p:sp>
      <p:grpSp>
        <p:nvGrpSpPr>
          <p:cNvPr id="4" name="Nhóm 14">
            <a:extLst>
              <a:ext uri="{FF2B5EF4-FFF2-40B4-BE49-F238E27FC236}">
                <a16:creationId xmlns:a16="http://schemas.microsoft.com/office/drawing/2014/main" id="{8A428A57-4FA3-8877-4528-C56A0F24C54F}"/>
              </a:ext>
            </a:extLst>
          </p:cNvPr>
          <p:cNvGrpSpPr/>
          <p:nvPr/>
        </p:nvGrpSpPr>
        <p:grpSpPr>
          <a:xfrm>
            <a:off x="1558456" y="1562101"/>
            <a:ext cx="7445092" cy="3477949"/>
            <a:chOff x="991892" y="2092271"/>
            <a:chExt cx="8011656" cy="3051229"/>
          </a:xfrm>
        </p:grpSpPr>
        <p:sp>
          <p:nvSpPr>
            <p:cNvPr id="5" name="Hình chữ nhật: Góc Tròn 12">
              <a:extLst>
                <a:ext uri="{FF2B5EF4-FFF2-40B4-BE49-F238E27FC236}">
                  <a16:creationId xmlns:a16="http://schemas.microsoft.com/office/drawing/2014/main" id="{B6393150-3B48-18F7-A5F7-DF4E48F463DA}"/>
                </a:ext>
              </a:extLst>
            </p:cNvPr>
            <p:cNvSpPr/>
            <p:nvPr/>
          </p:nvSpPr>
          <p:spPr>
            <a:xfrm>
              <a:off x="991892" y="2092271"/>
              <a:ext cx="8011656" cy="305122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261D2A"/>
                </a:solidFill>
                <a:effectLst/>
                <a:uLnTx/>
                <a:uFillTx/>
                <a:latin typeface="Arial"/>
                <a:ea typeface="+mn-ea"/>
                <a:cs typeface="+mn-cs"/>
                <a:sym typeface="Arial"/>
              </a:endParaRPr>
            </a:p>
          </p:txBody>
        </p:sp>
        <p:sp>
          <p:nvSpPr>
            <p:cNvPr id="6" name="Hộp Văn bản 11">
              <a:extLst>
                <a:ext uri="{FF2B5EF4-FFF2-40B4-BE49-F238E27FC236}">
                  <a16:creationId xmlns:a16="http://schemas.microsoft.com/office/drawing/2014/main" id="{A9623906-9616-9DC6-BC29-B628F11075C1}"/>
                </a:ext>
              </a:extLst>
            </p:cNvPr>
            <p:cNvSpPr txBox="1"/>
            <p:nvPr/>
          </p:nvSpPr>
          <p:spPr>
            <a:xfrm>
              <a:off x="1333000" y="2173447"/>
              <a:ext cx="7079380" cy="2781150"/>
            </a:xfrm>
            <a:prstGeom prst="rect">
              <a:avLst/>
            </a:prstGeom>
            <a:noFill/>
          </p:spPr>
          <p:txBody>
            <a:bodyPr wrap="square">
              <a:spAutoFit/>
            </a:bodyPr>
            <a:lstStyle/>
            <a:p>
              <a:pPr marL="0" marR="0" lvl="0" indent="0" algn="just" defTabSz="914400" rtl="0" eaLnBrk="1" fontAlgn="auto" latinLnBrk="0" hangingPunct="1">
                <a:spcBef>
                  <a:spcPts val="0"/>
                </a:spcBef>
                <a:spcAft>
                  <a:spcPts val="0"/>
                </a:spcAft>
                <a:buClr>
                  <a:srgbClr val="000000"/>
                </a:buClr>
                <a:buSzTx/>
                <a:buFont typeface="Arial"/>
                <a:buNone/>
                <a:tabLst>
                  <a:tab pos="2286000" algn="l"/>
                </a:tabLst>
                <a:defRPr/>
              </a:pPr>
              <a:r>
                <a:rPr kumimoji="0" lang="vi-VN" sz="2000" b="1" i="0" u="none" strike="noStrike" kern="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Lí do để Tân cố gắng và có nhiều tiến bộ trong học tập:</a:t>
              </a:r>
            </a:p>
            <a:p>
              <a:pPr marL="0" marR="0" lvl="0" indent="0" algn="just" defTabSz="914400" rtl="0" eaLnBrk="1" fontAlgn="auto" latinLnBrk="0" hangingPunct="1">
                <a:spcBef>
                  <a:spcPts val="0"/>
                </a:spcBef>
                <a:spcAft>
                  <a:spcPts val="0"/>
                </a:spcAft>
                <a:buClr>
                  <a:srgbClr val="000000"/>
                </a:buClr>
                <a:buSzTx/>
                <a:buFont typeface="Arial"/>
                <a:buNone/>
                <a:tabLst>
                  <a:tab pos="2286000" algn="l"/>
                </a:tabLst>
                <a:defRPr/>
              </a:pPr>
              <a:r>
                <a:rPr kumimoji="0" lang="vi-VN" sz="2000" i="0" u="none" strike="noStrike" kern="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Tân là cậu bé rất giàu tình cảm, thương mẹ, biết đỡ đần mẹ việc nhà.</a:t>
              </a:r>
            </a:p>
            <a:p>
              <a:pPr marL="0" marR="0" lvl="0" indent="0" algn="just" defTabSz="914400" rtl="0" eaLnBrk="1" fontAlgn="auto" latinLnBrk="0" hangingPunct="1">
                <a:spcBef>
                  <a:spcPts val="0"/>
                </a:spcBef>
                <a:spcAft>
                  <a:spcPts val="0"/>
                </a:spcAft>
                <a:buClr>
                  <a:srgbClr val="000000"/>
                </a:buClr>
                <a:buSzTx/>
                <a:buFont typeface="Arial"/>
                <a:buNone/>
                <a:tabLst>
                  <a:tab pos="2286000" algn="l"/>
                </a:tabLst>
                <a:defRPr/>
              </a:pPr>
              <a:r>
                <a:rPr kumimoji="0" lang="vi-VN" sz="2000" i="0" u="none" strike="noStrike" kern="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Tân là cậu bé có ý thức sửa chữa khuyết điếm, biết nghe lời thầy cô. Tân nhận thấy không nên đi học muộn và quyết tâm sửa chữa.</a:t>
              </a:r>
            </a:p>
            <a:p>
              <a:pPr marL="0" marR="0" lvl="0" indent="0" algn="just" defTabSz="914400" rtl="0" eaLnBrk="1" fontAlgn="auto" latinLnBrk="0" hangingPunct="1">
                <a:spcBef>
                  <a:spcPts val="0"/>
                </a:spcBef>
                <a:spcAft>
                  <a:spcPts val="0"/>
                </a:spcAft>
                <a:buClr>
                  <a:srgbClr val="000000"/>
                </a:buClr>
                <a:buSzTx/>
                <a:buFont typeface="Arial"/>
                <a:buNone/>
                <a:tabLst>
                  <a:tab pos="2286000" algn="l"/>
                </a:tabLst>
                <a:defRPr/>
              </a:pPr>
              <a:r>
                <a:rPr kumimoji="0" lang="vi-VN" sz="2000" i="0" u="none" strike="noStrike" kern="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Cô giáo của Tân là người nghiêm khắc nhưng rất yêu thương học trò. Cô biết cách động viên học trò vươn lên trong học tập. Nhờ những lời động viên của cô mà Tân có thêm nghị lực đe vượt lên khó khăn.</a:t>
              </a:r>
            </a:p>
          </p:txBody>
        </p:sp>
      </p:grpSp>
      <p:pic>
        <p:nvPicPr>
          <p:cNvPr id="7" name="Hình ảnh 13">
            <a:extLst>
              <a:ext uri="{FF2B5EF4-FFF2-40B4-BE49-F238E27FC236}">
                <a16:creationId xmlns:a16="http://schemas.microsoft.com/office/drawing/2014/main" id="{02DBB51B-C220-93FF-D45E-91B7851CC7B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034" b="94268" l="9880" r="90361">
                        <a14:foregroundMark x1="36867" y1="5945" x2="65301" y2="4246"/>
                        <a14:foregroundMark x1="45542" y1="83652" x2="50843" y2="89809"/>
                        <a14:foregroundMark x1="62410" y1="83439" x2="65301" y2="90234"/>
                        <a14:foregroundMark x1="60482" y1="93418" x2="63373" y2="94268"/>
                        <a14:foregroundMark x1="40964" y1="53079" x2="48193" y2="56900"/>
                        <a14:foregroundMark x1="56867" y1="60297" x2="70120" y2="60510"/>
                        <a14:foregroundMark x1="62410" y1="55414" x2="75422" y2="53079"/>
                        <a14:foregroundMark x1="60000" y1="13800" x2="69639" y2="23355"/>
                        <a14:foregroundMark x1="71325" y1="24841" x2="75904" y2="29512"/>
                        <a14:foregroundMark x1="86506" y1="44374" x2="90361" y2="49257"/>
                        <a14:foregroundMark x1="61205" y1="63694" x2="72530" y2="60722"/>
                      </a14:backgroundRemoval>
                    </a14:imgEffect>
                  </a14:imgLayer>
                </a14:imgProps>
              </a:ext>
            </a:extLst>
          </a:blip>
          <a:stretch>
            <a:fillRect/>
          </a:stretch>
        </p:blipFill>
        <p:spPr>
          <a:xfrm>
            <a:off x="-232789" y="2815182"/>
            <a:ext cx="2149053" cy="2439046"/>
          </a:xfrm>
          <a:prstGeom prst="rect">
            <a:avLst/>
          </a:prstGeom>
        </p:spPr>
      </p:pic>
    </p:spTree>
    <p:extLst>
      <p:ext uri="{BB962C8B-B14F-4D97-AF65-F5344CB8AC3E}">
        <p14:creationId xmlns:p14="http://schemas.microsoft.com/office/powerpoint/2010/main" val="29336082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4061"/>
        <p:cNvGrpSpPr/>
        <p:nvPr/>
      </p:nvGrpSpPr>
      <p:grpSpPr>
        <a:xfrm>
          <a:off x="0" y="0"/>
          <a:ext cx="0" cy="0"/>
          <a:chOff x="0" y="0"/>
          <a:chExt cx="0" cy="0"/>
        </a:xfrm>
      </p:grpSpPr>
      <p:sp>
        <p:nvSpPr>
          <p:cNvPr id="16" name="Hình chữ nhật: Góc Tròn 15">
            <a:extLst>
              <a:ext uri="{FF2B5EF4-FFF2-40B4-BE49-F238E27FC236}">
                <a16:creationId xmlns:a16="http://schemas.microsoft.com/office/drawing/2014/main" id="{EAA8BA6A-25EE-F4B0-9F48-82ABA4B889F9}"/>
              </a:ext>
            </a:extLst>
          </p:cNvPr>
          <p:cNvSpPr/>
          <p:nvPr/>
        </p:nvSpPr>
        <p:spPr>
          <a:xfrm>
            <a:off x="0" y="1121134"/>
            <a:ext cx="9144000" cy="4022366"/>
          </a:xfrm>
          <a:prstGeom prst="roundRect">
            <a:avLst>
              <a:gd name="adj" fmla="val 10441"/>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261D2A"/>
              </a:solidFill>
              <a:effectLst/>
              <a:uLnTx/>
              <a:uFillTx/>
              <a:latin typeface="Arial"/>
              <a:ea typeface="+mn-ea"/>
              <a:cs typeface="+mn-cs"/>
              <a:sym typeface="Arial"/>
            </a:endParaRPr>
          </a:p>
        </p:txBody>
      </p:sp>
      <p:sp>
        <p:nvSpPr>
          <p:cNvPr id="2" name="Rectangle: Rounded Corners 22">
            <a:extLst>
              <a:ext uri="{FF2B5EF4-FFF2-40B4-BE49-F238E27FC236}">
                <a16:creationId xmlns:a16="http://schemas.microsoft.com/office/drawing/2014/main" id="{EDAB616D-9C8C-7A44-9014-65ED6507FC33}"/>
              </a:ext>
            </a:extLst>
          </p:cNvPr>
          <p:cNvSpPr/>
          <p:nvPr/>
        </p:nvSpPr>
        <p:spPr>
          <a:xfrm>
            <a:off x="534152" y="204875"/>
            <a:ext cx="8075696" cy="1230226"/>
          </a:xfrm>
          <a:custGeom>
            <a:avLst/>
            <a:gdLst>
              <a:gd name="connsiteX0" fmla="*/ 0 w 8075696"/>
              <a:gd name="connsiteY0" fmla="*/ 205042 h 1230226"/>
              <a:gd name="connsiteX1" fmla="*/ 205042 w 8075696"/>
              <a:gd name="connsiteY1" fmla="*/ 0 h 1230226"/>
              <a:gd name="connsiteX2" fmla="*/ 7870654 w 8075696"/>
              <a:gd name="connsiteY2" fmla="*/ 0 h 1230226"/>
              <a:gd name="connsiteX3" fmla="*/ 8075696 w 8075696"/>
              <a:gd name="connsiteY3" fmla="*/ 205042 h 1230226"/>
              <a:gd name="connsiteX4" fmla="*/ 8075696 w 8075696"/>
              <a:gd name="connsiteY4" fmla="*/ 1025184 h 1230226"/>
              <a:gd name="connsiteX5" fmla="*/ 7870654 w 8075696"/>
              <a:gd name="connsiteY5" fmla="*/ 1230226 h 1230226"/>
              <a:gd name="connsiteX6" fmla="*/ 205042 w 8075696"/>
              <a:gd name="connsiteY6" fmla="*/ 1230226 h 1230226"/>
              <a:gd name="connsiteX7" fmla="*/ 0 w 8075696"/>
              <a:gd name="connsiteY7" fmla="*/ 1025184 h 1230226"/>
              <a:gd name="connsiteX8" fmla="*/ 0 w 8075696"/>
              <a:gd name="connsiteY8" fmla="*/ 205042 h 12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696" h="1230226" fill="none" extrusionOk="0">
                <a:moveTo>
                  <a:pt x="0" y="205042"/>
                </a:moveTo>
                <a:cubicBezTo>
                  <a:pt x="2436" y="76089"/>
                  <a:pt x="85695" y="3380"/>
                  <a:pt x="205042" y="0"/>
                </a:cubicBezTo>
                <a:cubicBezTo>
                  <a:pt x="3390564" y="-73180"/>
                  <a:pt x="6817584" y="86135"/>
                  <a:pt x="7870654" y="0"/>
                </a:cubicBezTo>
                <a:cubicBezTo>
                  <a:pt x="7995521" y="3461"/>
                  <a:pt x="8062032" y="85663"/>
                  <a:pt x="8075696" y="205042"/>
                </a:cubicBezTo>
                <a:cubicBezTo>
                  <a:pt x="8109104" y="356189"/>
                  <a:pt x="8117426" y="933695"/>
                  <a:pt x="8075696" y="1025184"/>
                </a:cubicBezTo>
                <a:cubicBezTo>
                  <a:pt x="8060516" y="1136776"/>
                  <a:pt x="7994796" y="1216562"/>
                  <a:pt x="7870654" y="1230226"/>
                </a:cubicBezTo>
                <a:cubicBezTo>
                  <a:pt x="5266206" y="1275086"/>
                  <a:pt x="3187085" y="1347848"/>
                  <a:pt x="205042" y="1230226"/>
                </a:cubicBezTo>
                <a:cubicBezTo>
                  <a:pt x="86022" y="1242604"/>
                  <a:pt x="5738" y="1135115"/>
                  <a:pt x="0" y="1025184"/>
                </a:cubicBezTo>
                <a:cubicBezTo>
                  <a:pt x="8254" y="726419"/>
                  <a:pt x="48211" y="494993"/>
                  <a:pt x="0" y="205042"/>
                </a:cubicBezTo>
                <a:close/>
              </a:path>
              <a:path w="8075696" h="1230226" stroke="0" extrusionOk="0">
                <a:moveTo>
                  <a:pt x="0" y="205042"/>
                </a:moveTo>
                <a:cubicBezTo>
                  <a:pt x="3056" y="111173"/>
                  <a:pt x="78198" y="-17197"/>
                  <a:pt x="205042" y="0"/>
                </a:cubicBezTo>
                <a:cubicBezTo>
                  <a:pt x="3147131" y="33707"/>
                  <a:pt x="6539874" y="-162475"/>
                  <a:pt x="7870654" y="0"/>
                </a:cubicBezTo>
                <a:cubicBezTo>
                  <a:pt x="7994869" y="-3370"/>
                  <a:pt x="8065213" y="99647"/>
                  <a:pt x="8075696" y="205042"/>
                </a:cubicBezTo>
                <a:cubicBezTo>
                  <a:pt x="8091398" y="559224"/>
                  <a:pt x="8084780" y="751688"/>
                  <a:pt x="8075696" y="1025184"/>
                </a:cubicBezTo>
                <a:cubicBezTo>
                  <a:pt x="8088944" y="1149493"/>
                  <a:pt x="7981810" y="1229207"/>
                  <a:pt x="7870654" y="1230226"/>
                </a:cubicBezTo>
                <a:cubicBezTo>
                  <a:pt x="5911690" y="1283077"/>
                  <a:pt x="3189158" y="1352508"/>
                  <a:pt x="205042" y="1230226"/>
                </a:cubicBezTo>
                <a:cubicBezTo>
                  <a:pt x="93168" y="1237739"/>
                  <a:pt x="10966" y="1139406"/>
                  <a:pt x="0" y="1025184"/>
                </a:cubicBezTo>
                <a:cubicBezTo>
                  <a:pt x="14762" y="917558"/>
                  <a:pt x="-23651" y="533533"/>
                  <a:pt x="0" y="205042"/>
                </a:cubicBezTo>
                <a:close/>
              </a:path>
            </a:pathLst>
          </a:custGeom>
          <a:solidFill>
            <a:schemeClr val="tx1"/>
          </a:solidFill>
          <a:ln w="38100">
            <a:solidFill>
              <a:schemeClr val="accent6">
                <a:lumMod val="50000"/>
              </a:schemeClr>
            </a:solidFill>
            <a:extLst>
              <a:ext uri="{C807C97D-BFC1-408E-A445-0C87EB9F89A2}">
                <ask:lineSketchStyleProps xmlns:ask="http://schemas.microsoft.com/office/drawing/2018/sketchyshapes" xmlns="" sd="10274553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333333"/>
                </a:solidFill>
                <a:latin typeface="Calibri" panose="020F0502020204030204" pitchFamily="34" charset="0"/>
                <a:cs typeface="Calibri" panose="020F0502020204030204" pitchFamily="34" charset="0"/>
              </a:rPr>
              <a:t>4. </a:t>
            </a:r>
            <a:r>
              <a:rPr lang="en-US" sz="2800" b="1" dirty="0" err="1">
                <a:solidFill>
                  <a:srgbClr val="333333"/>
                </a:solidFill>
                <a:latin typeface="Calibri" panose="020F0502020204030204" pitchFamily="34" charset="0"/>
                <a:cs typeface="Calibri" panose="020F0502020204030204" pitchFamily="34" charset="0"/>
              </a:rPr>
              <a:t>Những</a:t>
            </a:r>
            <a:r>
              <a:rPr lang="en-US" sz="2800" b="1" dirty="0">
                <a:solidFill>
                  <a:srgbClr val="333333"/>
                </a:solidFill>
                <a:latin typeface="Calibri" panose="020F0502020204030204" pitchFamily="34" charset="0"/>
                <a:cs typeface="Calibri" panose="020F0502020204030204" pitchFamily="34" charset="0"/>
              </a:rPr>
              <a:t> </a:t>
            </a:r>
            <a:r>
              <a:rPr lang="en-US" sz="2800" b="1" dirty="0" err="1">
                <a:solidFill>
                  <a:srgbClr val="333333"/>
                </a:solidFill>
                <a:latin typeface="Calibri" panose="020F0502020204030204" pitchFamily="34" charset="0"/>
                <a:cs typeface="Calibri" panose="020F0502020204030204" pitchFamily="34" charset="0"/>
              </a:rPr>
              <a:t>từ</a:t>
            </a:r>
            <a:r>
              <a:rPr lang="en-US" sz="2800" b="1" dirty="0">
                <a:solidFill>
                  <a:srgbClr val="333333"/>
                </a:solidFill>
                <a:latin typeface="Calibri" panose="020F0502020204030204" pitchFamily="34" charset="0"/>
                <a:cs typeface="Calibri" panose="020F0502020204030204" pitchFamily="34" charset="0"/>
              </a:rPr>
              <a:t> </a:t>
            </a:r>
            <a:r>
              <a:rPr lang="en-US" sz="2800" b="1" dirty="0" err="1">
                <a:solidFill>
                  <a:srgbClr val="333333"/>
                </a:solidFill>
                <a:latin typeface="Calibri" panose="020F0502020204030204" pitchFamily="34" charset="0"/>
                <a:cs typeface="Calibri" panose="020F0502020204030204" pitchFamily="34" charset="0"/>
              </a:rPr>
              <a:t>ngữ</a:t>
            </a:r>
            <a:r>
              <a:rPr lang="en-US" sz="2800" b="1" dirty="0">
                <a:solidFill>
                  <a:srgbClr val="333333"/>
                </a:solidFill>
                <a:latin typeface="Calibri" panose="020F0502020204030204" pitchFamily="34" charset="0"/>
                <a:cs typeface="Calibri" panose="020F0502020204030204" pitchFamily="34" charset="0"/>
              </a:rPr>
              <a:t>, chi </a:t>
            </a:r>
            <a:r>
              <a:rPr lang="en-US" sz="2800" b="1" dirty="0" err="1">
                <a:solidFill>
                  <a:srgbClr val="333333"/>
                </a:solidFill>
                <a:latin typeface="Calibri" panose="020F0502020204030204" pitchFamily="34" charset="0"/>
                <a:cs typeface="Calibri" panose="020F0502020204030204" pitchFamily="34" charset="0"/>
              </a:rPr>
              <a:t>tiết</a:t>
            </a:r>
            <a:r>
              <a:rPr lang="en-US" sz="2800" b="1" dirty="0">
                <a:solidFill>
                  <a:srgbClr val="333333"/>
                </a:solidFill>
                <a:latin typeface="Calibri" panose="020F0502020204030204" pitchFamily="34" charset="0"/>
                <a:cs typeface="Calibri" panose="020F0502020204030204" pitchFamily="34" charset="0"/>
              </a:rPr>
              <a:t> </a:t>
            </a:r>
            <a:r>
              <a:rPr lang="en-US" sz="2800" b="1" dirty="0" err="1">
                <a:solidFill>
                  <a:srgbClr val="333333"/>
                </a:solidFill>
                <a:latin typeface="Calibri" panose="020F0502020204030204" pitchFamily="34" charset="0"/>
                <a:cs typeface="Calibri" panose="020F0502020204030204" pitchFamily="34" charset="0"/>
              </a:rPr>
              <a:t>nào</a:t>
            </a:r>
            <a:r>
              <a:rPr lang="en-US" sz="2800" b="1" dirty="0">
                <a:solidFill>
                  <a:srgbClr val="333333"/>
                </a:solidFill>
                <a:latin typeface="Calibri" panose="020F0502020204030204" pitchFamily="34" charset="0"/>
                <a:cs typeface="Calibri" panose="020F0502020204030204" pitchFamily="34" charset="0"/>
              </a:rPr>
              <a:t> </a:t>
            </a:r>
            <a:r>
              <a:rPr lang="en-US" sz="2800" b="1" dirty="0" err="1">
                <a:solidFill>
                  <a:srgbClr val="333333"/>
                </a:solidFill>
                <a:latin typeface="Calibri" panose="020F0502020204030204" pitchFamily="34" charset="0"/>
                <a:cs typeface="Calibri" panose="020F0502020204030204" pitchFamily="34" charset="0"/>
              </a:rPr>
              <a:t>thể</a:t>
            </a:r>
            <a:r>
              <a:rPr lang="en-US" sz="2800" b="1" dirty="0">
                <a:solidFill>
                  <a:srgbClr val="333333"/>
                </a:solidFill>
                <a:latin typeface="Calibri" panose="020F0502020204030204" pitchFamily="34" charset="0"/>
                <a:cs typeface="Calibri" panose="020F0502020204030204" pitchFamily="34" charset="0"/>
              </a:rPr>
              <a:t> </a:t>
            </a:r>
            <a:r>
              <a:rPr lang="en-US" sz="2800" b="1" dirty="0" err="1">
                <a:solidFill>
                  <a:srgbClr val="333333"/>
                </a:solidFill>
                <a:latin typeface="Calibri" panose="020F0502020204030204" pitchFamily="34" charset="0"/>
                <a:cs typeface="Calibri" panose="020F0502020204030204" pitchFamily="34" charset="0"/>
              </a:rPr>
              <a:t>hiện</a:t>
            </a:r>
            <a:r>
              <a:rPr lang="en-US" sz="2800" b="1" dirty="0">
                <a:solidFill>
                  <a:srgbClr val="333333"/>
                </a:solidFill>
                <a:latin typeface="Calibri" panose="020F0502020204030204" pitchFamily="34" charset="0"/>
                <a:cs typeface="Calibri" panose="020F0502020204030204" pitchFamily="34" charset="0"/>
              </a:rPr>
              <a:t> </a:t>
            </a:r>
            <a:r>
              <a:rPr lang="en-US" sz="2800" b="1" dirty="0" err="1">
                <a:solidFill>
                  <a:srgbClr val="333333"/>
                </a:solidFill>
                <a:latin typeface="Calibri" panose="020F0502020204030204" pitchFamily="34" charset="0"/>
                <a:cs typeface="Calibri" panose="020F0502020204030204" pitchFamily="34" charset="0"/>
              </a:rPr>
              <a:t>tình</a:t>
            </a:r>
            <a:r>
              <a:rPr lang="en-US" sz="2800" b="1" dirty="0">
                <a:solidFill>
                  <a:srgbClr val="333333"/>
                </a:solidFill>
                <a:latin typeface="Calibri" panose="020F0502020204030204" pitchFamily="34" charset="0"/>
                <a:cs typeface="Calibri" panose="020F0502020204030204" pitchFamily="34" charset="0"/>
              </a:rPr>
              <a:t> </a:t>
            </a:r>
            <a:r>
              <a:rPr lang="en-US" sz="2800" b="1" dirty="0" err="1">
                <a:solidFill>
                  <a:srgbClr val="333333"/>
                </a:solidFill>
                <a:latin typeface="Calibri" panose="020F0502020204030204" pitchFamily="34" charset="0"/>
                <a:cs typeface="Calibri" panose="020F0502020204030204" pitchFamily="34" charset="0"/>
              </a:rPr>
              <a:t>cảm</a:t>
            </a:r>
            <a:r>
              <a:rPr lang="en-US" sz="2800" b="1" dirty="0">
                <a:solidFill>
                  <a:srgbClr val="333333"/>
                </a:solidFill>
                <a:latin typeface="Calibri" panose="020F0502020204030204" pitchFamily="34" charset="0"/>
                <a:cs typeface="Calibri" panose="020F0502020204030204" pitchFamily="34" charset="0"/>
              </a:rPr>
              <a:t> </a:t>
            </a:r>
            <a:r>
              <a:rPr lang="en-US" sz="2800" b="1" dirty="0" err="1">
                <a:solidFill>
                  <a:srgbClr val="333333"/>
                </a:solidFill>
                <a:latin typeface="Calibri" panose="020F0502020204030204" pitchFamily="34" charset="0"/>
                <a:cs typeface="Calibri" panose="020F0502020204030204" pitchFamily="34" charset="0"/>
              </a:rPr>
              <a:t>cô</a:t>
            </a:r>
            <a:r>
              <a:rPr lang="en-US" sz="2800" b="1" dirty="0">
                <a:solidFill>
                  <a:srgbClr val="333333"/>
                </a:solidFill>
                <a:latin typeface="Calibri" panose="020F0502020204030204" pitchFamily="34" charset="0"/>
                <a:cs typeface="Calibri" panose="020F0502020204030204" pitchFamily="34" charset="0"/>
              </a:rPr>
              <a:t> </a:t>
            </a:r>
            <a:r>
              <a:rPr lang="en-US" sz="2800" b="1" dirty="0" err="1">
                <a:solidFill>
                  <a:srgbClr val="333333"/>
                </a:solidFill>
                <a:latin typeface="Calibri" panose="020F0502020204030204" pitchFamily="34" charset="0"/>
                <a:cs typeface="Calibri" panose="020F0502020204030204" pitchFamily="34" charset="0"/>
              </a:rPr>
              <a:t>trò</a:t>
            </a:r>
            <a:r>
              <a:rPr lang="en-US" sz="2800" b="1" dirty="0">
                <a:solidFill>
                  <a:srgbClr val="333333"/>
                </a:solidFill>
                <a:latin typeface="Calibri" panose="020F0502020204030204" pitchFamily="34" charset="0"/>
                <a:cs typeface="Calibri" panose="020F0502020204030204" pitchFamily="34" charset="0"/>
              </a:rPr>
              <a:t> </a:t>
            </a:r>
            <a:r>
              <a:rPr lang="en-US" sz="2800" b="1" dirty="0" err="1">
                <a:solidFill>
                  <a:srgbClr val="333333"/>
                </a:solidFill>
                <a:latin typeface="Calibri" panose="020F0502020204030204" pitchFamily="34" charset="0"/>
                <a:cs typeface="Calibri" panose="020F0502020204030204" pitchFamily="34" charset="0"/>
              </a:rPr>
              <a:t>trong</a:t>
            </a:r>
            <a:r>
              <a:rPr lang="en-US" sz="2800" b="1" dirty="0">
                <a:solidFill>
                  <a:srgbClr val="333333"/>
                </a:solidFill>
                <a:latin typeface="Calibri" panose="020F0502020204030204" pitchFamily="34" charset="0"/>
                <a:cs typeface="Calibri" panose="020F0502020204030204" pitchFamily="34" charset="0"/>
              </a:rPr>
              <a:t> </a:t>
            </a:r>
            <a:r>
              <a:rPr lang="en-US" sz="2800" b="1" dirty="0" err="1">
                <a:solidFill>
                  <a:srgbClr val="333333"/>
                </a:solidFill>
                <a:latin typeface="Calibri" panose="020F0502020204030204" pitchFamily="34" charset="0"/>
                <a:cs typeface="Calibri" panose="020F0502020204030204" pitchFamily="34" charset="0"/>
              </a:rPr>
              <a:t>buổi</a:t>
            </a:r>
            <a:r>
              <a:rPr lang="en-US" sz="2800" b="1" dirty="0">
                <a:solidFill>
                  <a:srgbClr val="333333"/>
                </a:solidFill>
                <a:latin typeface="Calibri" panose="020F0502020204030204" pitchFamily="34" charset="0"/>
                <a:cs typeface="Calibri" panose="020F0502020204030204" pitchFamily="34" charset="0"/>
              </a:rPr>
              <a:t> </a:t>
            </a:r>
            <a:r>
              <a:rPr lang="en-US" sz="2800" b="1" dirty="0" err="1">
                <a:solidFill>
                  <a:srgbClr val="333333"/>
                </a:solidFill>
                <a:latin typeface="Calibri" panose="020F0502020204030204" pitchFamily="34" charset="0"/>
                <a:cs typeface="Calibri" panose="020F0502020204030204" pitchFamily="34" charset="0"/>
              </a:rPr>
              <a:t>lễ</a:t>
            </a:r>
            <a:r>
              <a:rPr lang="en-US" sz="2800" b="1" dirty="0">
                <a:solidFill>
                  <a:srgbClr val="333333"/>
                </a:solidFill>
                <a:latin typeface="Calibri" panose="020F0502020204030204" pitchFamily="34" charset="0"/>
                <a:cs typeface="Calibri" panose="020F0502020204030204" pitchFamily="34" charset="0"/>
              </a:rPr>
              <a:t> </a:t>
            </a:r>
            <a:r>
              <a:rPr lang="en-US" sz="2800" b="1" dirty="0" err="1">
                <a:solidFill>
                  <a:srgbClr val="333333"/>
                </a:solidFill>
                <a:latin typeface="Calibri" panose="020F0502020204030204" pitchFamily="34" charset="0"/>
                <a:cs typeface="Calibri" panose="020F0502020204030204" pitchFamily="34" charset="0"/>
              </a:rPr>
              <a:t>tổng</a:t>
            </a:r>
            <a:r>
              <a:rPr lang="en-US" sz="2800" b="1" dirty="0">
                <a:solidFill>
                  <a:srgbClr val="333333"/>
                </a:solidFill>
                <a:latin typeface="Calibri" panose="020F0502020204030204" pitchFamily="34" charset="0"/>
                <a:cs typeface="Calibri" panose="020F0502020204030204" pitchFamily="34" charset="0"/>
              </a:rPr>
              <a:t> </a:t>
            </a:r>
            <a:r>
              <a:rPr lang="en-US" sz="2800" b="1" dirty="0" err="1">
                <a:solidFill>
                  <a:srgbClr val="333333"/>
                </a:solidFill>
                <a:latin typeface="Calibri" panose="020F0502020204030204" pitchFamily="34" charset="0"/>
                <a:cs typeface="Calibri" panose="020F0502020204030204" pitchFamily="34" charset="0"/>
              </a:rPr>
              <a:t>kết</a:t>
            </a:r>
            <a:r>
              <a:rPr lang="en-US" sz="2800" b="1" dirty="0">
                <a:solidFill>
                  <a:srgbClr val="333333"/>
                </a:solidFill>
                <a:latin typeface="Calibri" panose="020F0502020204030204" pitchFamily="34" charset="0"/>
                <a:cs typeface="Calibri" panose="020F0502020204030204" pitchFamily="34" charset="0"/>
              </a:rPr>
              <a:t> </a:t>
            </a:r>
            <a:r>
              <a:rPr lang="en-US" sz="2800" b="1" dirty="0" err="1">
                <a:solidFill>
                  <a:srgbClr val="333333"/>
                </a:solidFill>
                <a:latin typeface="Calibri" panose="020F0502020204030204" pitchFamily="34" charset="0"/>
                <a:cs typeface="Calibri" panose="020F0502020204030204" pitchFamily="34" charset="0"/>
              </a:rPr>
              <a:t>năm</a:t>
            </a:r>
            <a:r>
              <a:rPr lang="en-US" sz="2800" b="1" dirty="0">
                <a:solidFill>
                  <a:srgbClr val="333333"/>
                </a:solidFill>
                <a:latin typeface="Calibri" panose="020F0502020204030204" pitchFamily="34" charset="0"/>
                <a:cs typeface="Calibri" panose="020F0502020204030204" pitchFamily="34" charset="0"/>
              </a:rPr>
              <a:t> </a:t>
            </a:r>
            <a:r>
              <a:rPr lang="en-US" sz="2800" b="1" dirty="0" err="1">
                <a:solidFill>
                  <a:srgbClr val="333333"/>
                </a:solidFill>
                <a:latin typeface="Calibri" panose="020F0502020204030204" pitchFamily="34" charset="0"/>
                <a:cs typeface="Calibri" panose="020F0502020204030204" pitchFamily="34" charset="0"/>
              </a:rPr>
              <a:t>học</a:t>
            </a:r>
            <a:r>
              <a:rPr lang="en-US" sz="2800" b="1" dirty="0">
                <a:solidFill>
                  <a:srgbClr val="333333"/>
                </a:solidFill>
                <a:latin typeface="Calibri" panose="020F0502020204030204" pitchFamily="34" charset="0"/>
                <a:cs typeface="Calibri" panose="020F0502020204030204" pitchFamily="34" charset="0"/>
              </a:rPr>
              <a:t>?</a:t>
            </a:r>
            <a:endParaRPr kumimoji="0" lang="vi-VN" sz="2800" b="1" i="0" u="none" strike="noStrike" kern="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sym typeface="Arial"/>
            </a:endParaRPr>
          </a:p>
        </p:txBody>
      </p:sp>
      <p:pic>
        <p:nvPicPr>
          <p:cNvPr id="7" name="Hình ảnh 13">
            <a:extLst>
              <a:ext uri="{FF2B5EF4-FFF2-40B4-BE49-F238E27FC236}">
                <a16:creationId xmlns:a16="http://schemas.microsoft.com/office/drawing/2014/main" id="{02DBB51B-C220-93FF-D45E-91B7851CC7B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034" b="94268" l="9880" r="90361">
                        <a14:foregroundMark x1="36867" y1="5945" x2="65301" y2="4246"/>
                        <a14:foregroundMark x1="45542" y1="83652" x2="50843" y2="89809"/>
                        <a14:foregroundMark x1="62410" y1="83439" x2="65301" y2="90234"/>
                        <a14:foregroundMark x1="60482" y1="93418" x2="63373" y2="94268"/>
                        <a14:foregroundMark x1="40964" y1="53079" x2="48193" y2="56900"/>
                        <a14:foregroundMark x1="56867" y1="60297" x2="70120" y2="60510"/>
                        <a14:foregroundMark x1="62410" y1="55414" x2="75422" y2="53079"/>
                        <a14:foregroundMark x1="60000" y1="13800" x2="69639" y2="23355"/>
                        <a14:foregroundMark x1="71325" y1="24841" x2="75904" y2="29512"/>
                        <a14:foregroundMark x1="86506" y1="44374" x2="90361" y2="49257"/>
                        <a14:foregroundMark x1="61205" y1="63694" x2="72530" y2="60722"/>
                      </a14:backgroundRemoval>
                    </a14:imgEffect>
                  </a14:imgLayer>
                </a14:imgProps>
              </a:ext>
            </a:extLst>
          </a:blip>
          <a:stretch>
            <a:fillRect/>
          </a:stretch>
        </p:blipFill>
        <p:spPr>
          <a:xfrm>
            <a:off x="-232789" y="3077936"/>
            <a:ext cx="1917539" cy="2176292"/>
          </a:xfrm>
          <a:prstGeom prst="rect">
            <a:avLst/>
          </a:prstGeom>
        </p:spPr>
      </p:pic>
      <p:graphicFrame>
        <p:nvGraphicFramePr>
          <p:cNvPr id="3" name="Table 2">
            <a:extLst>
              <a:ext uri="{FF2B5EF4-FFF2-40B4-BE49-F238E27FC236}">
                <a16:creationId xmlns:a16="http://schemas.microsoft.com/office/drawing/2014/main" id="{B874E09D-1963-B228-6051-90590B5FB98F}"/>
              </a:ext>
            </a:extLst>
          </p:cNvPr>
          <p:cNvGraphicFramePr>
            <a:graphicFrameLocks noGrp="1"/>
          </p:cNvGraphicFramePr>
          <p:nvPr>
            <p:extLst>
              <p:ext uri="{D42A27DB-BD31-4B8C-83A1-F6EECF244321}">
                <p14:modId xmlns:p14="http://schemas.microsoft.com/office/powerpoint/2010/main" val="409176659"/>
              </p:ext>
            </p:extLst>
          </p:nvPr>
        </p:nvGraphicFramePr>
        <p:xfrm>
          <a:off x="1641022" y="1561941"/>
          <a:ext cx="7127422" cy="3581559"/>
        </p:xfrm>
        <a:graphic>
          <a:graphicData uri="http://schemas.openxmlformats.org/drawingml/2006/table">
            <a:tbl>
              <a:tblPr firstRow="1" firstCol="1" bandRow="1">
                <a:tableStyleId>{1544E3D8-1CEB-4310-9D99-864D6163D479}</a:tableStyleId>
              </a:tblPr>
              <a:tblGrid>
                <a:gridCol w="3589674">
                  <a:extLst>
                    <a:ext uri="{9D8B030D-6E8A-4147-A177-3AD203B41FA5}">
                      <a16:colId xmlns:a16="http://schemas.microsoft.com/office/drawing/2014/main" val="1007420707"/>
                    </a:ext>
                  </a:extLst>
                </a:gridCol>
                <a:gridCol w="3537748">
                  <a:extLst>
                    <a:ext uri="{9D8B030D-6E8A-4147-A177-3AD203B41FA5}">
                      <a16:colId xmlns:a16="http://schemas.microsoft.com/office/drawing/2014/main" val="512005779"/>
                    </a:ext>
                  </a:extLst>
                </a:gridCol>
              </a:tblGrid>
              <a:tr h="422909">
                <a:tc>
                  <a:txBody>
                    <a:bodyPr/>
                    <a:lstStyle/>
                    <a:p>
                      <a:pPr marL="0" marR="0" algn="ctr">
                        <a:lnSpc>
                          <a:spcPct val="115000"/>
                        </a:lnSpc>
                        <a:spcBef>
                          <a:spcPts val="0"/>
                        </a:spcBef>
                        <a:spcAft>
                          <a:spcPts val="0"/>
                        </a:spcAft>
                      </a:pPr>
                      <a:r>
                        <a:rPr lang="nl-NL" sz="1600" dirty="0">
                          <a:ln>
                            <a:solidFill>
                              <a:sysClr val="windowText" lastClr="000000"/>
                            </a:solidFill>
                          </a:ln>
                          <a:effectLst/>
                          <a:latin typeface="Cambria" panose="02040503050406030204" pitchFamily="18" charset="0"/>
                          <a:ea typeface="Cambria" panose="02040503050406030204" pitchFamily="18" charset="0"/>
                        </a:rPr>
                        <a:t>Từ ngữ, chi tiết thể hiện tình cảm cô trò</a:t>
                      </a:r>
                      <a:endParaRPr lang="en-US" sz="2000" dirty="0">
                        <a:ln>
                          <a:solidFill>
                            <a:sysClr val="windowText" lastClr="000000"/>
                          </a:solidFill>
                        </a:ln>
                        <a:effectLst/>
                        <a:latin typeface="Cambria" panose="02040503050406030204" pitchFamily="18" charset="0"/>
                        <a:ea typeface="Cambria" panose="02040503050406030204" pitchFamily="18" charset="0"/>
                      </a:endParaRPr>
                    </a:p>
                  </a:txBody>
                  <a:tcPr marL="6350" marR="63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algn="ctr">
                        <a:lnSpc>
                          <a:spcPct val="115000"/>
                        </a:lnSpc>
                        <a:spcBef>
                          <a:spcPts val="0"/>
                        </a:spcBef>
                        <a:spcAft>
                          <a:spcPts val="0"/>
                        </a:spcAft>
                      </a:pPr>
                      <a:r>
                        <a:rPr lang="nl-NL" sz="1600" dirty="0">
                          <a:ln>
                            <a:solidFill>
                              <a:sysClr val="windowText" lastClr="000000"/>
                            </a:solidFill>
                          </a:ln>
                          <a:effectLst/>
                          <a:latin typeface="Cambria" panose="02040503050406030204" pitchFamily="18" charset="0"/>
                          <a:ea typeface="Cambria" panose="02040503050406030204" pitchFamily="18" charset="0"/>
                        </a:rPr>
                        <a:t>Tình cảm, cảm xúc cũa HS và cô giáo</a:t>
                      </a:r>
                      <a:endParaRPr lang="en-US" sz="2000" dirty="0">
                        <a:ln>
                          <a:solidFill>
                            <a:sysClr val="windowText" lastClr="000000"/>
                          </a:solidFill>
                        </a:ln>
                        <a:effectLst/>
                        <a:latin typeface="Cambria" panose="02040503050406030204" pitchFamily="18" charset="0"/>
                        <a:ea typeface="Cambria" panose="02040503050406030204" pitchFamily="18" charset="0"/>
                      </a:endParaRPr>
                    </a:p>
                  </a:txBody>
                  <a:tcPr marL="6350" marR="63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616133313"/>
                  </a:ext>
                </a:extLst>
              </a:tr>
              <a:tr h="3158650">
                <a:tc>
                  <a:txBody>
                    <a:bodyPr/>
                    <a:lstStyle/>
                    <a:p>
                      <a:pPr marL="342900" marR="0" lvl="0" indent="-342900">
                        <a:lnSpc>
                          <a:spcPct val="115000"/>
                        </a:lnSpc>
                        <a:spcBef>
                          <a:spcPts val="0"/>
                        </a:spcBef>
                        <a:spcAft>
                          <a:spcPts val="1600"/>
                        </a:spcAft>
                        <a:buClr>
                          <a:srgbClr val="000000"/>
                        </a:buClr>
                        <a:buSzPts val="1200"/>
                        <a:buFont typeface="Symbol" panose="05050102010706020507" pitchFamily="18" charset="2"/>
                        <a:buChar char="-"/>
                        <a:tabLst>
                          <a:tab pos="121920" algn="l"/>
                        </a:tabLst>
                      </a:pPr>
                      <a:r>
                        <a:rPr lang="nl-NL" sz="1800" u="none" strike="noStrike" spc="0" dirty="0">
                          <a:ln>
                            <a:solidFill>
                              <a:sysClr val="windowText" lastClr="000000"/>
                            </a:solidFill>
                          </a:ln>
                          <a:effectLst/>
                          <a:latin typeface="Cambria" panose="02040503050406030204" pitchFamily="18" charset="0"/>
                          <a:ea typeface="Cambria" panose="02040503050406030204" pitchFamily="18" charset="0"/>
                        </a:rPr>
                        <a:t>Cô giáo bước vào lớp trong tiếng vỗ tay giòn giã của các bạn.</a:t>
                      </a:r>
                      <a:endParaRPr lang="en-US" sz="2000" u="none" strike="noStrike" spc="0" dirty="0">
                        <a:ln>
                          <a:solidFill>
                            <a:sysClr val="windowText" lastClr="000000"/>
                          </a:solidFill>
                        </a:ln>
                        <a:effectLst/>
                        <a:latin typeface="Cambria" panose="02040503050406030204" pitchFamily="18" charset="0"/>
                        <a:ea typeface="Cambria" panose="02040503050406030204" pitchFamily="18" charset="0"/>
                      </a:endParaRPr>
                    </a:p>
                    <a:p>
                      <a:pPr marL="342900" marR="0" lvl="0" indent="-342900">
                        <a:lnSpc>
                          <a:spcPct val="115000"/>
                        </a:lnSpc>
                        <a:spcBef>
                          <a:spcPts val="0"/>
                        </a:spcBef>
                        <a:spcAft>
                          <a:spcPts val="1600"/>
                        </a:spcAft>
                        <a:buClr>
                          <a:srgbClr val="000000"/>
                        </a:buClr>
                        <a:buSzPts val="1200"/>
                        <a:buFont typeface="Symbol" panose="05050102010706020507" pitchFamily="18" charset="2"/>
                        <a:buChar char="-"/>
                        <a:tabLst>
                          <a:tab pos="118745" algn="l"/>
                        </a:tabLst>
                      </a:pPr>
                      <a:r>
                        <a:rPr lang="nl-NL" sz="1800" u="none" strike="noStrike" spc="0" dirty="0">
                          <a:ln>
                            <a:solidFill>
                              <a:sysClr val="windowText" lastClr="000000"/>
                            </a:solidFill>
                          </a:ln>
                          <a:effectLst/>
                          <a:latin typeface="Cambria" panose="02040503050406030204" pitchFamily="18" charset="0"/>
                          <a:ea typeface="Cambria" panose="02040503050406030204" pitchFamily="18" charset="0"/>
                        </a:rPr>
                        <a:t>Quang thay </a:t>
                      </a:r>
                      <a:r>
                        <a:rPr lang="nl-NL" sz="1800" u="none" strike="noStrike" spc="0">
                          <a:ln>
                            <a:solidFill>
                              <a:sysClr val="windowText" lastClr="000000"/>
                            </a:solidFill>
                          </a:ln>
                          <a:effectLst/>
                          <a:latin typeface="Cambria" panose="02040503050406030204" pitchFamily="18" charset="0"/>
                          <a:ea typeface="Cambria" panose="02040503050406030204" pitchFamily="18" charset="0"/>
                        </a:rPr>
                        <a:t>mặt lớp </a:t>
                      </a:r>
                      <a:r>
                        <a:rPr lang="nl-NL" sz="1800" u="none" strike="noStrike" spc="0" dirty="0">
                          <a:ln>
                            <a:solidFill>
                              <a:sysClr val="windowText" lastClr="000000"/>
                            </a:solidFill>
                          </a:ln>
                          <a:effectLst/>
                          <a:latin typeface="Cambria" panose="02040503050406030204" pitchFamily="18" charset="0"/>
                          <a:ea typeface="Cambria" panose="02040503050406030204" pitchFamily="18" charset="0"/>
                        </a:rPr>
                        <a:t>cảm ơn cô đã dạy dỗ.</a:t>
                      </a:r>
                      <a:endParaRPr lang="en-US" sz="2000" u="none" strike="noStrike" spc="0" dirty="0">
                        <a:ln>
                          <a:solidFill>
                            <a:sysClr val="windowText" lastClr="000000"/>
                          </a:solidFill>
                        </a:ln>
                        <a:effectLst/>
                        <a:latin typeface="Cambria" panose="02040503050406030204" pitchFamily="18" charset="0"/>
                        <a:ea typeface="Cambria" panose="02040503050406030204" pitchFamily="18" charset="0"/>
                      </a:endParaRPr>
                    </a:p>
                    <a:p>
                      <a:pPr marL="342900" marR="0" lvl="0" indent="-342900">
                        <a:lnSpc>
                          <a:spcPct val="115000"/>
                        </a:lnSpc>
                        <a:spcBef>
                          <a:spcPts val="0"/>
                        </a:spcBef>
                        <a:spcAft>
                          <a:spcPts val="1600"/>
                        </a:spcAft>
                        <a:buClr>
                          <a:srgbClr val="000000"/>
                        </a:buClr>
                        <a:buSzPts val="1200"/>
                        <a:buFont typeface="Symbol" panose="05050102010706020507" pitchFamily="18" charset="2"/>
                        <a:buChar char="-"/>
                        <a:tabLst>
                          <a:tab pos="118745" algn="l"/>
                        </a:tabLst>
                      </a:pPr>
                      <a:r>
                        <a:rPr lang="nl-NL" sz="1800" u="none" strike="noStrike" spc="0" dirty="0">
                          <a:ln>
                            <a:solidFill>
                              <a:sysClr val="windowText" lastClr="000000"/>
                            </a:solidFill>
                          </a:ln>
                          <a:effectLst/>
                          <a:latin typeface="Cambria" panose="02040503050406030204" pitchFamily="18" charset="0"/>
                          <a:ea typeface="Cambria" panose="02040503050406030204" pitchFamily="18" charset="0"/>
                        </a:rPr>
                        <a:t>Đôi má cô ửng hồng khi nhận được hộp quà và lời nhắn nhủ của Quang.</a:t>
                      </a:r>
                      <a:endParaRPr lang="en-US" sz="2000" u="none" strike="noStrike" spc="0" dirty="0">
                        <a:ln>
                          <a:solidFill>
                            <a:sysClr val="windowText" lastClr="000000"/>
                          </a:solidFill>
                        </a:ln>
                        <a:effectLst/>
                        <a:latin typeface="Cambria" panose="02040503050406030204" pitchFamily="18" charset="0"/>
                        <a:ea typeface="Cambria" panose="02040503050406030204" pitchFamily="18" charset="0"/>
                        <a:cs typeface="Times New Roman" panose="02020603050405020304" pitchFamily="18" charset="0"/>
                      </a:endParaRPr>
                    </a:p>
                  </a:txBody>
                  <a:tcPr marL="6350" marR="63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nSpc>
                          <a:spcPct val="115000"/>
                        </a:lnSpc>
                        <a:spcBef>
                          <a:spcPts val="600"/>
                        </a:spcBef>
                        <a:spcAft>
                          <a:spcPts val="0"/>
                        </a:spcAft>
                      </a:pPr>
                      <a:r>
                        <a:rPr lang="nl-NL" sz="1800" dirty="0">
                          <a:ln>
                            <a:solidFill>
                              <a:sysClr val="windowText" lastClr="000000"/>
                            </a:solidFill>
                          </a:ln>
                          <a:effectLst/>
                          <a:latin typeface="Cambria" panose="02040503050406030204" pitchFamily="18" charset="0"/>
                          <a:ea typeface="Cambria" panose="02040503050406030204" pitchFamily="18" charset="0"/>
                        </a:rPr>
                        <a:t>- HS rất yêu cô, gắn bó với cô, biểu hiện cảm xúc rất rõ khi cô bước vào.</a:t>
                      </a:r>
                      <a:endParaRPr lang="en-US" sz="2000" dirty="0">
                        <a:ln>
                          <a:solidFill>
                            <a:sysClr val="windowText" lastClr="000000"/>
                          </a:solidFill>
                        </a:ln>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r>
                        <a:rPr lang="nl-NL" sz="1800" dirty="0">
                          <a:ln>
                            <a:solidFill>
                              <a:sysClr val="windowText" lastClr="000000"/>
                            </a:solidFill>
                          </a:ln>
                          <a:effectLst/>
                          <a:latin typeface="Cambria" panose="02040503050406030204" pitchFamily="18" charset="0"/>
                          <a:ea typeface="Cambria" panose="02040503050406030204" pitchFamily="18" charset="0"/>
                        </a:rPr>
                        <a:t>- Cô giáo rất trân trọng tình cảm của HS dành cho mình.</a:t>
                      </a:r>
                      <a:endParaRPr lang="en-US" sz="2000" dirty="0">
                        <a:ln>
                          <a:solidFill>
                            <a:sysClr val="windowText" lastClr="000000"/>
                          </a:solidFill>
                        </a:ln>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r>
                        <a:rPr lang="nl-NL" sz="1800" dirty="0">
                          <a:ln>
                            <a:solidFill>
                              <a:sysClr val="windowText" lastClr="000000"/>
                            </a:solidFill>
                          </a:ln>
                          <a:effectLst/>
                          <a:latin typeface="Cambria" panose="02040503050406030204" pitchFamily="18" charset="0"/>
                          <a:ea typeface="Cambria" panose="02040503050406030204" pitchFamily="18" charset="0"/>
                        </a:rPr>
                        <a:t>- Xúc động trước tình cảm của HS dành cho mình, yêu thương và trân trọng HS.</a:t>
                      </a:r>
                      <a:endParaRPr lang="en-US" sz="2000" dirty="0">
                        <a:ln>
                          <a:solidFill>
                            <a:sysClr val="windowText" lastClr="000000"/>
                          </a:solidFill>
                        </a:ln>
                        <a:effectLst/>
                        <a:latin typeface="Cambria" panose="02040503050406030204" pitchFamily="18" charset="0"/>
                        <a:ea typeface="Cambria" panose="02040503050406030204" pitchFamily="18" charset="0"/>
                      </a:endParaRPr>
                    </a:p>
                  </a:txBody>
                  <a:tcPr marL="6350" marR="63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922509850"/>
                  </a:ext>
                </a:extLst>
              </a:tr>
            </a:tbl>
          </a:graphicData>
        </a:graphic>
      </p:graphicFrame>
    </p:spTree>
    <p:extLst>
      <p:ext uri="{BB962C8B-B14F-4D97-AF65-F5344CB8AC3E}">
        <p14:creationId xmlns:p14="http://schemas.microsoft.com/office/powerpoint/2010/main" val="40391592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4061"/>
        <p:cNvGrpSpPr/>
        <p:nvPr/>
      </p:nvGrpSpPr>
      <p:grpSpPr>
        <a:xfrm>
          <a:off x="0" y="0"/>
          <a:ext cx="0" cy="0"/>
          <a:chOff x="0" y="0"/>
          <a:chExt cx="0" cy="0"/>
        </a:xfrm>
      </p:grpSpPr>
      <p:sp>
        <p:nvSpPr>
          <p:cNvPr id="16" name="Hình chữ nhật: Góc Tròn 15">
            <a:extLst>
              <a:ext uri="{FF2B5EF4-FFF2-40B4-BE49-F238E27FC236}">
                <a16:creationId xmlns:a16="http://schemas.microsoft.com/office/drawing/2014/main" id="{EAA8BA6A-25EE-F4B0-9F48-82ABA4B889F9}"/>
              </a:ext>
            </a:extLst>
          </p:cNvPr>
          <p:cNvSpPr/>
          <p:nvPr/>
        </p:nvSpPr>
        <p:spPr>
          <a:xfrm>
            <a:off x="0" y="1121134"/>
            <a:ext cx="9144000" cy="4022366"/>
          </a:xfrm>
          <a:prstGeom prst="roundRect">
            <a:avLst>
              <a:gd name="adj" fmla="val 10441"/>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261D2A"/>
              </a:solidFill>
              <a:effectLst/>
              <a:uLnTx/>
              <a:uFillTx/>
              <a:latin typeface="Arial"/>
              <a:ea typeface="+mn-ea"/>
              <a:cs typeface="+mn-cs"/>
              <a:sym typeface="Arial"/>
            </a:endParaRPr>
          </a:p>
        </p:txBody>
      </p:sp>
      <p:sp>
        <p:nvSpPr>
          <p:cNvPr id="2" name="Rectangle: Rounded Corners 22">
            <a:extLst>
              <a:ext uri="{FF2B5EF4-FFF2-40B4-BE49-F238E27FC236}">
                <a16:creationId xmlns:a16="http://schemas.microsoft.com/office/drawing/2014/main" id="{EDAB616D-9C8C-7A44-9014-65ED6507FC33}"/>
              </a:ext>
            </a:extLst>
          </p:cNvPr>
          <p:cNvSpPr/>
          <p:nvPr/>
        </p:nvSpPr>
        <p:spPr>
          <a:xfrm>
            <a:off x="534152" y="204875"/>
            <a:ext cx="8381248" cy="1044261"/>
          </a:xfrm>
          <a:prstGeom prst="roundRect">
            <a:avLst/>
          </a:prstGeom>
          <a:solidFill>
            <a:schemeClr val="tx1"/>
          </a:solidFill>
          <a:ln w="38100">
            <a:solidFill>
              <a:schemeClr val="accent6">
                <a:lumMod val="50000"/>
              </a:schemeClr>
            </a:solidFill>
            <a:extLst>
              <a:ext uri="{C807C97D-BFC1-408E-A445-0C87EB9F89A2}">
                <ask:lineSketchStyleProps xmlns:ask="http://schemas.microsoft.com/office/drawing/2018/sketchyshapes" xmlns="" sd="102745534">
                  <a:custGeom>
                    <a:avLst/>
                    <a:gdLst>
                      <a:gd name="connsiteX0" fmla="*/ 0 w 8275112"/>
                      <a:gd name="connsiteY0" fmla="*/ 205042 h 1230226"/>
                      <a:gd name="connsiteX1" fmla="*/ 205042 w 8275112"/>
                      <a:gd name="connsiteY1" fmla="*/ 0 h 1230226"/>
                      <a:gd name="connsiteX2" fmla="*/ 8070070 w 8275112"/>
                      <a:gd name="connsiteY2" fmla="*/ 0 h 1230226"/>
                      <a:gd name="connsiteX3" fmla="*/ 8275112 w 8275112"/>
                      <a:gd name="connsiteY3" fmla="*/ 205042 h 1230226"/>
                      <a:gd name="connsiteX4" fmla="*/ 8275112 w 8275112"/>
                      <a:gd name="connsiteY4" fmla="*/ 1025184 h 1230226"/>
                      <a:gd name="connsiteX5" fmla="*/ 8070070 w 8275112"/>
                      <a:gd name="connsiteY5" fmla="*/ 1230226 h 1230226"/>
                      <a:gd name="connsiteX6" fmla="*/ 205042 w 8275112"/>
                      <a:gd name="connsiteY6" fmla="*/ 1230226 h 1230226"/>
                      <a:gd name="connsiteX7" fmla="*/ 0 w 8275112"/>
                      <a:gd name="connsiteY7" fmla="*/ 1025184 h 1230226"/>
                      <a:gd name="connsiteX8" fmla="*/ 0 w 8275112"/>
                      <a:gd name="connsiteY8" fmla="*/ 205042 h 12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5112" h="1230226" fill="none" extrusionOk="0">
                        <a:moveTo>
                          <a:pt x="0" y="205042"/>
                        </a:moveTo>
                        <a:cubicBezTo>
                          <a:pt x="2436" y="76089"/>
                          <a:pt x="85695" y="3380"/>
                          <a:pt x="205042" y="0"/>
                        </a:cubicBezTo>
                        <a:cubicBezTo>
                          <a:pt x="1423539" y="-73180"/>
                          <a:pt x="6732792" y="86135"/>
                          <a:pt x="8070070" y="0"/>
                        </a:cubicBezTo>
                        <a:cubicBezTo>
                          <a:pt x="8194937" y="3461"/>
                          <a:pt x="8261448" y="85663"/>
                          <a:pt x="8275112" y="205042"/>
                        </a:cubicBezTo>
                        <a:cubicBezTo>
                          <a:pt x="8308520" y="356189"/>
                          <a:pt x="8316842" y="933695"/>
                          <a:pt x="8275112" y="1025184"/>
                        </a:cubicBezTo>
                        <a:cubicBezTo>
                          <a:pt x="8259932" y="1136776"/>
                          <a:pt x="8194212" y="1216562"/>
                          <a:pt x="8070070" y="1230226"/>
                        </a:cubicBezTo>
                        <a:cubicBezTo>
                          <a:pt x="4667059" y="1275086"/>
                          <a:pt x="3270079" y="1347848"/>
                          <a:pt x="205042" y="1230226"/>
                        </a:cubicBezTo>
                        <a:cubicBezTo>
                          <a:pt x="86022" y="1242604"/>
                          <a:pt x="5738" y="1135115"/>
                          <a:pt x="0" y="1025184"/>
                        </a:cubicBezTo>
                        <a:cubicBezTo>
                          <a:pt x="8254" y="726419"/>
                          <a:pt x="48211" y="494993"/>
                          <a:pt x="0" y="205042"/>
                        </a:cubicBezTo>
                        <a:close/>
                      </a:path>
                      <a:path w="8275112" h="1230226" stroke="0" extrusionOk="0">
                        <a:moveTo>
                          <a:pt x="0" y="205042"/>
                        </a:moveTo>
                        <a:cubicBezTo>
                          <a:pt x="3056" y="111173"/>
                          <a:pt x="78198" y="-17197"/>
                          <a:pt x="205042" y="0"/>
                        </a:cubicBezTo>
                        <a:cubicBezTo>
                          <a:pt x="1374762" y="33707"/>
                          <a:pt x="7115218" y="-162475"/>
                          <a:pt x="8070070" y="0"/>
                        </a:cubicBezTo>
                        <a:cubicBezTo>
                          <a:pt x="8194285" y="-3370"/>
                          <a:pt x="8264629" y="99647"/>
                          <a:pt x="8275112" y="205042"/>
                        </a:cubicBezTo>
                        <a:cubicBezTo>
                          <a:pt x="8290814" y="559224"/>
                          <a:pt x="8284196" y="751688"/>
                          <a:pt x="8275112" y="1025184"/>
                        </a:cubicBezTo>
                        <a:cubicBezTo>
                          <a:pt x="8288360" y="1149493"/>
                          <a:pt x="8181226" y="1229207"/>
                          <a:pt x="8070070" y="1230226"/>
                        </a:cubicBezTo>
                        <a:cubicBezTo>
                          <a:pt x="4629133" y="1283077"/>
                          <a:pt x="4069816" y="1352508"/>
                          <a:pt x="205042" y="1230226"/>
                        </a:cubicBezTo>
                        <a:cubicBezTo>
                          <a:pt x="93168" y="1237739"/>
                          <a:pt x="10966" y="1139406"/>
                          <a:pt x="0" y="1025184"/>
                        </a:cubicBezTo>
                        <a:cubicBezTo>
                          <a:pt x="14762" y="917558"/>
                          <a:pt x="-23651" y="533533"/>
                          <a:pt x="0" y="20504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rgbClr val="333333"/>
                </a:solidFill>
                <a:latin typeface="Calibri" panose="020F0502020204030204" pitchFamily="34" charset="0"/>
                <a:cs typeface="Calibri" panose="020F0502020204030204" pitchFamily="34" charset="0"/>
              </a:rPr>
              <a:t>5. Theo </a:t>
            </a:r>
            <a:r>
              <a:rPr lang="en-US" sz="2400" b="1" dirty="0" err="1">
                <a:solidFill>
                  <a:srgbClr val="333333"/>
                </a:solidFill>
                <a:latin typeface="Calibri" panose="020F0502020204030204" pitchFamily="34" charset="0"/>
                <a:cs typeface="Calibri" panose="020F0502020204030204" pitchFamily="34" charset="0"/>
              </a:rPr>
              <a:t>em</a:t>
            </a:r>
            <a:r>
              <a:rPr lang="en-US" sz="2400" b="1" dirty="0">
                <a:solidFill>
                  <a:srgbClr val="333333"/>
                </a:solidFill>
                <a:latin typeface="Calibri" panose="020F0502020204030204" pitchFamily="34" charset="0"/>
                <a:cs typeface="Calibri" panose="020F0502020204030204" pitchFamily="34" charset="0"/>
              </a:rPr>
              <a:t>, </a:t>
            </a:r>
            <a:r>
              <a:rPr lang="en-US" sz="2400" b="1" dirty="0" err="1">
                <a:solidFill>
                  <a:srgbClr val="333333"/>
                </a:solidFill>
                <a:latin typeface="Calibri" panose="020F0502020204030204" pitchFamily="34" charset="0"/>
                <a:cs typeface="Calibri" panose="020F0502020204030204" pitchFamily="34" charset="0"/>
              </a:rPr>
              <a:t>hình</a:t>
            </a:r>
            <a:r>
              <a:rPr lang="en-US" sz="2400" b="1" dirty="0">
                <a:solidFill>
                  <a:srgbClr val="333333"/>
                </a:solidFill>
                <a:latin typeface="Calibri" panose="020F0502020204030204" pitchFamily="34" charset="0"/>
                <a:cs typeface="Calibri" panose="020F0502020204030204" pitchFamily="34" charset="0"/>
              </a:rPr>
              <a:t> </a:t>
            </a:r>
            <a:r>
              <a:rPr lang="en-US" sz="2400" b="1" dirty="0" err="1">
                <a:solidFill>
                  <a:srgbClr val="333333"/>
                </a:solidFill>
                <a:latin typeface="Calibri" panose="020F0502020204030204" pitchFamily="34" charset="0"/>
                <a:cs typeface="Calibri" panose="020F0502020204030204" pitchFamily="34" charset="0"/>
              </a:rPr>
              <a:t>ảnh</a:t>
            </a:r>
            <a:r>
              <a:rPr lang="en-US" sz="2400" b="1" dirty="0">
                <a:solidFill>
                  <a:srgbClr val="333333"/>
                </a:solidFill>
                <a:latin typeface="Calibri" panose="020F0502020204030204" pitchFamily="34" charset="0"/>
                <a:cs typeface="Calibri" panose="020F0502020204030204" pitchFamily="34" charset="0"/>
              </a:rPr>
              <a:t> "</a:t>
            </a:r>
            <a:r>
              <a:rPr lang="en-US" sz="2400" b="1" dirty="0" err="1">
                <a:solidFill>
                  <a:srgbClr val="333333"/>
                </a:solidFill>
                <a:latin typeface="Calibri" panose="020F0502020204030204" pitchFamily="34" charset="0"/>
                <a:cs typeface="Calibri" panose="020F0502020204030204" pitchFamily="34" charset="0"/>
              </a:rPr>
              <a:t>hộp</a:t>
            </a:r>
            <a:r>
              <a:rPr lang="en-US" sz="2400" b="1" dirty="0">
                <a:solidFill>
                  <a:srgbClr val="333333"/>
                </a:solidFill>
                <a:latin typeface="Calibri" panose="020F0502020204030204" pitchFamily="34" charset="0"/>
                <a:cs typeface="Calibri" panose="020F0502020204030204" pitchFamily="34" charset="0"/>
              </a:rPr>
              <a:t> </a:t>
            </a:r>
            <a:r>
              <a:rPr lang="en-US" sz="2400" b="1" dirty="0" err="1">
                <a:solidFill>
                  <a:srgbClr val="333333"/>
                </a:solidFill>
                <a:latin typeface="Calibri" panose="020F0502020204030204" pitchFamily="34" charset="0"/>
                <a:cs typeface="Calibri" panose="020F0502020204030204" pitchFamily="34" charset="0"/>
              </a:rPr>
              <a:t>quả</a:t>
            </a:r>
            <a:r>
              <a:rPr lang="en-US" sz="2400" b="1" dirty="0">
                <a:solidFill>
                  <a:srgbClr val="333333"/>
                </a:solidFill>
                <a:latin typeface="Calibri" panose="020F0502020204030204" pitchFamily="34" charset="0"/>
                <a:cs typeface="Calibri" panose="020F0502020204030204" pitchFamily="34" charset="0"/>
              </a:rPr>
              <a:t> </a:t>
            </a:r>
            <a:r>
              <a:rPr lang="en-US" sz="2400" b="1" dirty="0" err="1">
                <a:solidFill>
                  <a:srgbClr val="333333"/>
                </a:solidFill>
                <a:latin typeface="Calibri" panose="020F0502020204030204" pitchFamily="34" charset="0"/>
                <a:cs typeface="Calibri" panose="020F0502020204030204" pitchFamily="34" charset="0"/>
              </a:rPr>
              <a:t>màu</a:t>
            </a:r>
            <a:r>
              <a:rPr lang="en-US" sz="2400" b="1" dirty="0">
                <a:solidFill>
                  <a:srgbClr val="333333"/>
                </a:solidFill>
                <a:latin typeface="Calibri" panose="020F0502020204030204" pitchFamily="34" charset="0"/>
                <a:cs typeface="Calibri" panose="020F0502020204030204" pitchFamily="34" charset="0"/>
              </a:rPr>
              <a:t> </a:t>
            </a:r>
            <a:r>
              <a:rPr lang="en-US" sz="2400" b="1" dirty="0" err="1">
                <a:solidFill>
                  <a:srgbClr val="333333"/>
                </a:solidFill>
                <a:latin typeface="Calibri" panose="020F0502020204030204" pitchFamily="34" charset="0"/>
                <a:cs typeface="Calibri" panose="020F0502020204030204" pitchFamily="34" charset="0"/>
              </a:rPr>
              <a:t>thiên</a:t>
            </a:r>
            <a:r>
              <a:rPr lang="en-US" sz="2400" b="1" dirty="0">
                <a:solidFill>
                  <a:srgbClr val="333333"/>
                </a:solidFill>
                <a:latin typeface="Calibri" panose="020F0502020204030204" pitchFamily="34" charset="0"/>
                <a:cs typeface="Calibri" panose="020F0502020204030204" pitchFamily="34" charset="0"/>
              </a:rPr>
              <a:t> </a:t>
            </a:r>
            <a:r>
              <a:rPr lang="en-US" sz="2400" b="1" dirty="0" err="1">
                <a:solidFill>
                  <a:srgbClr val="333333"/>
                </a:solidFill>
                <a:latin typeface="Calibri" panose="020F0502020204030204" pitchFamily="34" charset="0"/>
                <a:cs typeface="Calibri" panose="020F0502020204030204" pitchFamily="34" charset="0"/>
              </a:rPr>
              <a:t>thanh</a:t>
            </a:r>
            <a:r>
              <a:rPr lang="en-US" sz="2400" b="1" dirty="0">
                <a:solidFill>
                  <a:srgbClr val="333333"/>
                </a:solidFill>
                <a:latin typeface="Calibri" panose="020F0502020204030204" pitchFamily="34" charset="0"/>
                <a:cs typeface="Calibri" panose="020F0502020204030204" pitchFamily="34" charset="0"/>
              </a:rPr>
              <a:t>" </a:t>
            </a:r>
            <a:r>
              <a:rPr lang="en-US" sz="2400" b="1" dirty="0" err="1">
                <a:solidFill>
                  <a:srgbClr val="333333"/>
                </a:solidFill>
                <a:latin typeface="Calibri" panose="020F0502020204030204" pitchFamily="34" charset="0"/>
                <a:cs typeface="Calibri" panose="020F0502020204030204" pitchFamily="34" charset="0"/>
              </a:rPr>
              <a:t>trong</a:t>
            </a:r>
            <a:r>
              <a:rPr lang="en-US" sz="2400" b="1" dirty="0">
                <a:solidFill>
                  <a:srgbClr val="333333"/>
                </a:solidFill>
                <a:latin typeface="Calibri" panose="020F0502020204030204" pitchFamily="34" charset="0"/>
                <a:cs typeface="Calibri" panose="020F0502020204030204" pitchFamily="34" charset="0"/>
              </a:rPr>
              <a:t> </a:t>
            </a:r>
            <a:r>
              <a:rPr lang="en-US" sz="2400" b="1" dirty="0" err="1">
                <a:solidFill>
                  <a:srgbClr val="333333"/>
                </a:solidFill>
                <a:latin typeface="Calibri" panose="020F0502020204030204" pitchFamily="34" charset="0"/>
                <a:cs typeface="Calibri" panose="020F0502020204030204" pitchFamily="34" charset="0"/>
              </a:rPr>
              <a:t>câu</a:t>
            </a:r>
            <a:r>
              <a:rPr lang="en-US" sz="2400" b="1" dirty="0">
                <a:solidFill>
                  <a:srgbClr val="333333"/>
                </a:solidFill>
                <a:latin typeface="Calibri" panose="020F0502020204030204" pitchFamily="34" charset="0"/>
                <a:cs typeface="Calibri" panose="020F0502020204030204" pitchFamily="34" charset="0"/>
              </a:rPr>
              <a:t> </a:t>
            </a:r>
            <a:r>
              <a:rPr lang="en-US" sz="2400" b="1" dirty="0" err="1">
                <a:solidFill>
                  <a:srgbClr val="333333"/>
                </a:solidFill>
                <a:latin typeface="Calibri" panose="020F0502020204030204" pitchFamily="34" charset="0"/>
                <a:cs typeface="Calibri" panose="020F0502020204030204" pitchFamily="34" charset="0"/>
              </a:rPr>
              <a:t>chuyện</a:t>
            </a:r>
            <a:r>
              <a:rPr lang="en-US" sz="2400" b="1" dirty="0">
                <a:solidFill>
                  <a:srgbClr val="333333"/>
                </a:solidFill>
                <a:latin typeface="Calibri" panose="020F0502020204030204" pitchFamily="34" charset="0"/>
                <a:cs typeface="Calibri" panose="020F0502020204030204" pitchFamily="34" charset="0"/>
              </a:rPr>
              <a:t> </a:t>
            </a:r>
            <a:r>
              <a:rPr lang="en-US" sz="2400" b="1" dirty="0" err="1">
                <a:solidFill>
                  <a:srgbClr val="333333"/>
                </a:solidFill>
                <a:latin typeface="Calibri" panose="020F0502020204030204" pitchFamily="34" charset="0"/>
                <a:cs typeface="Calibri" panose="020F0502020204030204" pitchFamily="34" charset="0"/>
              </a:rPr>
              <a:t>có</a:t>
            </a:r>
            <a:r>
              <a:rPr lang="en-US" sz="2400" b="1" dirty="0">
                <a:solidFill>
                  <a:srgbClr val="333333"/>
                </a:solidFill>
                <a:latin typeface="Calibri" panose="020F0502020204030204" pitchFamily="34" charset="0"/>
                <a:cs typeface="Calibri" panose="020F0502020204030204" pitchFamily="34" charset="0"/>
              </a:rPr>
              <a:t> ý </a:t>
            </a:r>
            <a:r>
              <a:rPr lang="en-US" sz="2400" b="1" dirty="0" err="1">
                <a:solidFill>
                  <a:srgbClr val="333333"/>
                </a:solidFill>
                <a:latin typeface="Calibri" panose="020F0502020204030204" pitchFamily="34" charset="0"/>
                <a:cs typeface="Calibri" panose="020F0502020204030204" pitchFamily="34" charset="0"/>
              </a:rPr>
              <a:t>nghĩa</a:t>
            </a:r>
            <a:r>
              <a:rPr lang="en-US" sz="2400" b="1" dirty="0">
                <a:solidFill>
                  <a:srgbClr val="333333"/>
                </a:solidFill>
                <a:latin typeface="Calibri" panose="020F0502020204030204" pitchFamily="34" charset="0"/>
                <a:cs typeface="Calibri" panose="020F0502020204030204" pitchFamily="34" charset="0"/>
              </a:rPr>
              <a:t> </a:t>
            </a:r>
            <a:r>
              <a:rPr lang="en-US" sz="2400" b="1" dirty="0" err="1">
                <a:solidFill>
                  <a:srgbClr val="333333"/>
                </a:solidFill>
                <a:latin typeface="Calibri" panose="020F0502020204030204" pitchFamily="34" charset="0"/>
                <a:cs typeface="Calibri" panose="020F0502020204030204" pitchFamily="34" charset="0"/>
              </a:rPr>
              <a:t>gì</a:t>
            </a:r>
            <a:r>
              <a:rPr lang="en-US" sz="2400" b="1" dirty="0">
                <a:solidFill>
                  <a:srgbClr val="333333"/>
                </a:solidFill>
                <a:latin typeface="Calibri" panose="020F0502020204030204" pitchFamily="34" charset="0"/>
                <a:cs typeface="Calibri" panose="020F0502020204030204" pitchFamily="34" charset="0"/>
              </a:rPr>
              <a:t>? </a:t>
            </a:r>
            <a:r>
              <a:rPr lang="en-US" sz="2400" b="1" dirty="0" err="1">
                <a:solidFill>
                  <a:srgbClr val="333333"/>
                </a:solidFill>
                <a:latin typeface="Calibri" panose="020F0502020204030204" pitchFamily="34" charset="0"/>
                <a:cs typeface="Calibri" panose="020F0502020204030204" pitchFamily="34" charset="0"/>
              </a:rPr>
              <a:t>Tìm</a:t>
            </a:r>
            <a:r>
              <a:rPr lang="en-US" sz="2400" b="1" dirty="0">
                <a:solidFill>
                  <a:srgbClr val="333333"/>
                </a:solidFill>
                <a:latin typeface="Calibri" panose="020F0502020204030204" pitchFamily="34" charset="0"/>
                <a:cs typeface="Calibri" panose="020F0502020204030204" pitchFamily="34" charset="0"/>
              </a:rPr>
              <a:t> </a:t>
            </a:r>
            <a:r>
              <a:rPr lang="en-US" sz="2400" b="1" dirty="0" err="1">
                <a:solidFill>
                  <a:srgbClr val="333333"/>
                </a:solidFill>
                <a:latin typeface="Calibri" panose="020F0502020204030204" pitchFamily="34" charset="0"/>
                <a:cs typeface="Calibri" panose="020F0502020204030204" pitchFamily="34" charset="0"/>
              </a:rPr>
              <a:t>một</a:t>
            </a:r>
            <a:r>
              <a:rPr lang="en-US" sz="2400" b="1" dirty="0">
                <a:solidFill>
                  <a:srgbClr val="333333"/>
                </a:solidFill>
                <a:latin typeface="Calibri" panose="020F0502020204030204" pitchFamily="34" charset="0"/>
                <a:cs typeface="Calibri" panose="020F0502020204030204" pitchFamily="34" charset="0"/>
              </a:rPr>
              <a:t> </a:t>
            </a:r>
            <a:r>
              <a:rPr lang="en-US" sz="2400" b="1" dirty="0" err="1">
                <a:solidFill>
                  <a:srgbClr val="333333"/>
                </a:solidFill>
                <a:latin typeface="Calibri" panose="020F0502020204030204" pitchFamily="34" charset="0"/>
                <a:cs typeface="Calibri" panose="020F0502020204030204" pitchFamily="34" charset="0"/>
              </a:rPr>
              <a:t>nhan</a:t>
            </a:r>
            <a:r>
              <a:rPr lang="en-US" sz="2400" b="1" dirty="0">
                <a:solidFill>
                  <a:srgbClr val="333333"/>
                </a:solidFill>
                <a:latin typeface="Calibri" panose="020F0502020204030204" pitchFamily="34" charset="0"/>
                <a:cs typeface="Calibri" panose="020F0502020204030204" pitchFamily="34" charset="0"/>
              </a:rPr>
              <a:t> </a:t>
            </a:r>
            <a:r>
              <a:rPr lang="en-US" sz="2400" b="1" dirty="0" err="1">
                <a:solidFill>
                  <a:srgbClr val="333333"/>
                </a:solidFill>
                <a:latin typeface="Calibri" panose="020F0502020204030204" pitchFamily="34" charset="0"/>
                <a:cs typeface="Calibri" panose="020F0502020204030204" pitchFamily="34" charset="0"/>
              </a:rPr>
              <a:t>đề</a:t>
            </a:r>
            <a:r>
              <a:rPr lang="en-US" sz="2400" b="1" dirty="0">
                <a:solidFill>
                  <a:srgbClr val="333333"/>
                </a:solidFill>
                <a:latin typeface="Calibri" panose="020F0502020204030204" pitchFamily="34" charset="0"/>
                <a:cs typeface="Calibri" panose="020F0502020204030204" pitchFamily="34" charset="0"/>
              </a:rPr>
              <a:t> </a:t>
            </a:r>
            <a:r>
              <a:rPr lang="en-US" sz="2400" b="1" dirty="0" err="1">
                <a:solidFill>
                  <a:srgbClr val="333333"/>
                </a:solidFill>
                <a:latin typeface="Calibri" panose="020F0502020204030204" pitchFamily="34" charset="0"/>
                <a:cs typeface="Calibri" panose="020F0502020204030204" pitchFamily="34" charset="0"/>
              </a:rPr>
              <a:t>khác</a:t>
            </a:r>
            <a:r>
              <a:rPr lang="en-US" sz="2400" b="1" dirty="0">
                <a:solidFill>
                  <a:srgbClr val="333333"/>
                </a:solidFill>
                <a:latin typeface="Calibri" panose="020F0502020204030204" pitchFamily="34" charset="0"/>
                <a:cs typeface="Calibri" panose="020F0502020204030204" pitchFamily="34" charset="0"/>
              </a:rPr>
              <a:t> </a:t>
            </a:r>
            <a:r>
              <a:rPr lang="en-US" sz="2400" b="1" dirty="0" err="1">
                <a:solidFill>
                  <a:srgbClr val="333333"/>
                </a:solidFill>
                <a:latin typeface="Calibri" panose="020F0502020204030204" pitchFamily="34" charset="0"/>
                <a:cs typeface="Calibri" panose="020F0502020204030204" pitchFamily="34" charset="0"/>
              </a:rPr>
              <a:t>cho</a:t>
            </a:r>
            <a:r>
              <a:rPr lang="en-US" sz="2400" b="1" dirty="0">
                <a:solidFill>
                  <a:srgbClr val="333333"/>
                </a:solidFill>
                <a:latin typeface="Calibri" panose="020F0502020204030204" pitchFamily="34" charset="0"/>
                <a:cs typeface="Calibri" panose="020F0502020204030204" pitchFamily="34" charset="0"/>
              </a:rPr>
              <a:t> </a:t>
            </a:r>
            <a:r>
              <a:rPr lang="en-US" sz="2400" b="1" dirty="0" err="1">
                <a:solidFill>
                  <a:srgbClr val="333333"/>
                </a:solidFill>
                <a:latin typeface="Calibri" panose="020F0502020204030204" pitchFamily="34" charset="0"/>
                <a:cs typeface="Calibri" panose="020F0502020204030204" pitchFamily="34" charset="0"/>
              </a:rPr>
              <a:t>câu</a:t>
            </a:r>
            <a:r>
              <a:rPr lang="en-US" sz="2400" b="1" dirty="0">
                <a:solidFill>
                  <a:srgbClr val="333333"/>
                </a:solidFill>
                <a:latin typeface="Calibri" panose="020F0502020204030204" pitchFamily="34" charset="0"/>
                <a:cs typeface="Calibri" panose="020F0502020204030204" pitchFamily="34" charset="0"/>
              </a:rPr>
              <a:t> </a:t>
            </a:r>
            <a:r>
              <a:rPr lang="en-US" sz="2400" b="1" dirty="0" err="1">
                <a:solidFill>
                  <a:srgbClr val="333333"/>
                </a:solidFill>
                <a:latin typeface="Calibri" panose="020F0502020204030204" pitchFamily="34" charset="0"/>
                <a:cs typeface="Calibri" panose="020F0502020204030204" pitchFamily="34" charset="0"/>
              </a:rPr>
              <a:t>chuyện</a:t>
            </a:r>
            <a:r>
              <a:rPr lang="en-US" sz="2400" b="1" dirty="0">
                <a:solidFill>
                  <a:srgbClr val="333333"/>
                </a:solidFill>
                <a:latin typeface="Calibri" panose="020F0502020204030204" pitchFamily="34" charset="0"/>
                <a:cs typeface="Calibri" panose="020F0502020204030204" pitchFamily="34" charset="0"/>
              </a:rPr>
              <a:t>.</a:t>
            </a:r>
            <a:endParaRPr kumimoji="0" lang="vi-VN" sz="2400" b="1" i="0" u="none" strike="noStrike" kern="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sym typeface="Arial"/>
            </a:endParaRPr>
          </a:p>
        </p:txBody>
      </p:sp>
      <p:grpSp>
        <p:nvGrpSpPr>
          <p:cNvPr id="4" name="Nhóm 14">
            <a:extLst>
              <a:ext uri="{FF2B5EF4-FFF2-40B4-BE49-F238E27FC236}">
                <a16:creationId xmlns:a16="http://schemas.microsoft.com/office/drawing/2014/main" id="{8A428A57-4FA3-8877-4528-C56A0F24C54F}"/>
              </a:ext>
            </a:extLst>
          </p:cNvPr>
          <p:cNvGrpSpPr/>
          <p:nvPr/>
        </p:nvGrpSpPr>
        <p:grpSpPr>
          <a:xfrm>
            <a:off x="1558456" y="1562101"/>
            <a:ext cx="7445092" cy="3477949"/>
            <a:chOff x="991892" y="2092271"/>
            <a:chExt cx="8011656" cy="3051229"/>
          </a:xfrm>
        </p:grpSpPr>
        <p:sp>
          <p:nvSpPr>
            <p:cNvPr id="5" name="Hình chữ nhật: Góc Tròn 12">
              <a:extLst>
                <a:ext uri="{FF2B5EF4-FFF2-40B4-BE49-F238E27FC236}">
                  <a16:creationId xmlns:a16="http://schemas.microsoft.com/office/drawing/2014/main" id="{B6393150-3B48-18F7-A5F7-DF4E48F463DA}"/>
                </a:ext>
              </a:extLst>
            </p:cNvPr>
            <p:cNvSpPr/>
            <p:nvPr/>
          </p:nvSpPr>
          <p:spPr>
            <a:xfrm>
              <a:off x="991892" y="2092271"/>
              <a:ext cx="8011656" cy="305122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261D2A"/>
                </a:solidFill>
                <a:effectLst/>
                <a:uLnTx/>
                <a:uFillTx/>
                <a:latin typeface="Arial"/>
                <a:ea typeface="+mn-ea"/>
                <a:cs typeface="+mn-cs"/>
                <a:sym typeface="Arial"/>
              </a:endParaRPr>
            </a:p>
          </p:txBody>
        </p:sp>
        <p:sp>
          <p:nvSpPr>
            <p:cNvPr id="6" name="Hộp Văn bản 11">
              <a:extLst>
                <a:ext uri="{FF2B5EF4-FFF2-40B4-BE49-F238E27FC236}">
                  <a16:creationId xmlns:a16="http://schemas.microsoft.com/office/drawing/2014/main" id="{A9623906-9616-9DC6-BC29-B628F11075C1}"/>
                </a:ext>
              </a:extLst>
            </p:cNvPr>
            <p:cNvSpPr txBox="1"/>
            <p:nvPr/>
          </p:nvSpPr>
          <p:spPr>
            <a:xfrm>
              <a:off x="1332999" y="2173447"/>
              <a:ext cx="7496621" cy="272714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tab pos="2286000" algn="l"/>
                </a:tabLst>
                <a:defRPr/>
              </a:pPr>
              <a:r>
                <a:rPr kumimoji="0" lang="vi-VN" sz="2800" b="1" i="0" u="none" strike="noStrike" kern="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Hình ảnh “hộp quà màu thiên thanh” trong câu chuyện thể hiện tình yêu thương, lòng biết ơn của các bạn HS đối với công lao dạy dỗ của thầy cô dành cho mình. Hình ảnh này còn thể hiện tinh thần đoàn kết của các bạn trong lớp, những kỉ niệm đẹp của HS với cô giáo, sự trưởng thành của các bạn HS</a:t>
              </a:r>
              <a:endParaRPr kumimoji="0" lang="vi-VN" sz="2800" b="0" i="0" u="none" strike="noStrike" kern="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grpSp>
      <p:pic>
        <p:nvPicPr>
          <p:cNvPr id="7" name="Hình ảnh 13">
            <a:extLst>
              <a:ext uri="{FF2B5EF4-FFF2-40B4-BE49-F238E27FC236}">
                <a16:creationId xmlns:a16="http://schemas.microsoft.com/office/drawing/2014/main" id="{02DBB51B-C220-93FF-D45E-91B7851CC7B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034" b="94268" l="9880" r="90361">
                        <a14:foregroundMark x1="36867" y1="5945" x2="65301" y2="4246"/>
                        <a14:foregroundMark x1="45542" y1="83652" x2="50843" y2="89809"/>
                        <a14:foregroundMark x1="62410" y1="83439" x2="65301" y2="90234"/>
                        <a14:foregroundMark x1="60482" y1="93418" x2="63373" y2="94268"/>
                        <a14:foregroundMark x1="40964" y1="53079" x2="48193" y2="56900"/>
                        <a14:foregroundMark x1="56867" y1="60297" x2="70120" y2="60510"/>
                        <a14:foregroundMark x1="62410" y1="55414" x2="75422" y2="53079"/>
                        <a14:foregroundMark x1="60000" y1="13800" x2="69639" y2="23355"/>
                        <a14:foregroundMark x1="71325" y1="24841" x2="75904" y2="29512"/>
                        <a14:foregroundMark x1="86506" y1="44374" x2="90361" y2="49257"/>
                        <a14:foregroundMark x1="61205" y1="63694" x2="72530" y2="60722"/>
                      </a14:backgroundRemoval>
                    </a14:imgEffect>
                  </a14:imgLayer>
                </a14:imgProps>
              </a:ext>
            </a:extLst>
          </a:blip>
          <a:stretch>
            <a:fillRect/>
          </a:stretch>
        </p:blipFill>
        <p:spPr>
          <a:xfrm>
            <a:off x="-232789" y="2815182"/>
            <a:ext cx="2149053" cy="2439046"/>
          </a:xfrm>
          <a:prstGeom prst="rect">
            <a:avLst/>
          </a:prstGeom>
        </p:spPr>
      </p:pic>
    </p:spTree>
    <p:extLst>
      <p:ext uri="{BB962C8B-B14F-4D97-AF65-F5344CB8AC3E}">
        <p14:creationId xmlns:p14="http://schemas.microsoft.com/office/powerpoint/2010/main" val="23353591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4061"/>
        <p:cNvGrpSpPr/>
        <p:nvPr/>
      </p:nvGrpSpPr>
      <p:grpSpPr>
        <a:xfrm>
          <a:off x="0" y="0"/>
          <a:ext cx="0" cy="0"/>
          <a:chOff x="0" y="0"/>
          <a:chExt cx="0" cy="0"/>
        </a:xfrm>
      </p:grpSpPr>
      <p:sp>
        <p:nvSpPr>
          <p:cNvPr id="16" name="Hình chữ nhật: Góc Tròn 15">
            <a:extLst>
              <a:ext uri="{FF2B5EF4-FFF2-40B4-BE49-F238E27FC236}">
                <a16:creationId xmlns:a16="http://schemas.microsoft.com/office/drawing/2014/main" id="{EAA8BA6A-25EE-F4B0-9F48-82ABA4B889F9}"/>
              </a:ext>
            </a:extLst>
          </p:cNvPr>
          <p:cNvSpPr/>
          <p:nvPr/>
        </p:nvSpPr>
        <p:spPr>
          <a:xfrm>
            <a:off x="0" y="0"/>
            <a:ext cx="9144000" cy="5143500"/>
          </a:xfrm>
          <a:prstGeom prst="roundRect">
            <a:avLst>
              <a:gd name="adj" fmla="val 10441"/>
            </a:avLst>
          </a:prstGeom>
          <a:solidFill>
            <a:schemeClr val="tx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261D2A"/>
              </a:solidFill>
              <a:effectLst/>
              <a:uLnTx/>
              <a:uFillTx/>
              <a:latin typeface="Arial"/>
              <a:ea typeface="+mn-ea"/>
              <a:cs typeface="+mn-cs"/>
              <a:sym typeface="Arial"/>
            </a:endParaRPr>
          </a:p>
        </p:txBody>
      </p:sp>
      <p:sp>
        <p:nvSpPr>
          <p:cNvPr id="3" name="Rectangle: Rounded Corners 22">
            <a:extLst>
              <a:ext uri="{FF2B5EF4-FFF2-40B4-BE49-F238E27FC236}">
                <a16:creationId xmlns:a16="http://schemas.microsoft.com/office/drawing/2014/main" id="{A8DA9047-AC63-B3DE-F4CA-2738A3E20E97}"/>
              </a:ext>
            </a:extLst>
          </p:cNvPr>
          <p:cNvSpPr/>
          <p:nvPr/>
        </p:nvSpPr>
        <p:spPr>
          <a:xfrm>
            <a:off x="3695669" y="617995"/>
            <a:ext cx="4051331" cy="876300"/>
          </a:xfrm>
          <a:custGeom>
            <a:avLst/>
            <a:gdLst>
              <a:gd name="connsiteX0" fmla="*/ 0 w 4051331"/>
              <a:gd name="connsiteY0" fmla="*/ 146053 h 876300"/>
              <a:gd name="connsiteX1" fmla="*/ 146053 w 4051331"/>
              <a:gd name="connsiteY1" fmla="*/ 0 h 876300"/>
              <a:gd name="connsiteX2" fmla="*/ 3905278 w 4051331"/>
              <a:gd name="connsiteY2" fmla="*/ 0 h 876300"/>
              <a:gd name="connsiteX3" fmla="*/ 4051331 w 4051331"/>
              <a:gd name="connsiteY3" fmla="*/ 146053 h 876300"/>
              <a:gd name="connsiteX4" fmla="*/ 4051331 w 4051331"/>
              <a:gd name="connsiteY4" fmla="*/ 730247 h 876300"/>
              <a:gd name="connsiteX5" fmla="*/ 3905278 w 4051331"/>
              <a:gd name="connsiteY5" fmla="*/ 876300 h 876300"/>
              <a:gd name="connsiteX6" fmla="*/ 146053 w 4051331"/>
              <a:gd name="connsiteY6" fmla="*/ 876300 h 876300"/>
              <a:gd name="connsiteX7" fmla="*/ 0 w 4051331"/>
              <a:gd name="connsiteY7" fmla="*/ 730247 h 876300"/>
              <a:gd name="connsiteX8" fmla="*/ 0 w 4051331"/>
              <a:gd name="connsiteY8" fmla="*/ 146053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1331" h="876300" fill="none" extrusionOk="0">
                <a:moveTo>
                  <a:pt x="0" y="146053"/>
                </a:moveTo>
                <a:cubicBezTo>
                  <a:pt x="2061" y="52097"/>
                  <a:pt x="57342" y="4456"/>
                  <a:pt x="146053" y="0"/>
                </a:cubicBezTo>
                <a:cubicBezTo>
                  <a:pt x="2010406" y="-73180"/>
                  <a:pt x="3387723" y="86135"/>
                  <a:pt x="3905278" y="0"/>
                </a:cubicBezTo>
                <a:cubicBezTo>
                  <a:pt x="3995300" y="2786"/>
                  <a:pt x="4042843" y="61578"/>
                  <a:pt x="4051331" y="146053"/>
                </a:cubicBezTo>
                <a:cubicBezTo>
                  <a:pt x="4100333" y="211682"/>
                  <a:pt x="4079501" y="517250"/>
                  <a:pt x="4051331" y="730247"/>
                </a:cubicBezTo>
                <a:cubicBezTo>
                  <a:pt x="4040592" y="809742"/>
                  <a:pt x="3994306" y="865814"/>
                  <a:pt x="3905278" y="876300"/>
                </a:cubicBezTo>
                <a:cubicBezTo>
                  <a:pt x="3505464" y="921160"/>
                  <a:pt x="708814" y="993922"/>
                  <a:pt x="146053" y="876300"/>
                </a:cubicBezTo>
                <a:cubicBezTo>
                  <a:pt x="58681" y="890673"/>
                  <a:pt x="9426" y="805472"/>
                  <a:pt x="0" y="730247"/>
                </a:cubicBezTo>
                <a:cubicBezTo>
                  <a:pt x="-12683" y="537683"/>
                  <a:pt x="46036" y="279849"/>
                  <a:pt x="0" y="146053"/>
                </a:cubicBezTo>
                <a:close/>
              </a:path>
              <a:path w="4051331" h="876300" stroke="0" extrusionOk="0">
                <a:moveTo>
                  <a:pt x="0" y="146053"/>
                </a:moveTo>
                <a:cubicBezTo>
                  <a:pt x="2359" y="80344"/>
                  <a:pt x="59533" y="-7404"/>
                  <a:pt x="146053" y="0"/>
                </a:cubicBezTo>
                <a:cubicBezTo>
                  <a:pt x="937552" y="33707"/>
                  <a:pt x="2515793" y="-162475"/>
                  <a:pt x="3905278" y="0"/>
                </a:cubicBezTo>
                <a:cubicBezTo>
                  <a:pt x="3989765" y="-1175"/>
                  <a:pt x="4044882" y="70217"/>
                  <a:pt x="4051331" y="146053"/>
                </a:cubicBezTo>
                <a:cubicBezTo>
                  <a:pt x="4086729" y="415603"/>
                  <a:pt x="4030209" y="505913"/>
                  <a:pt x="4051331" y="730247"/>
                </a:cubicBezTo>
                <a:cubicBezTo>
                  <a:pt x="4063682" y="821228"/>
                  <a:pt x="3980522" y="873653"/>
                  <a:pt x="3905278" y="876300"/>
                </a:cubicBezTo>
                <a:cubicBezTo>
                  <a:pt x="3069579" y="929151"/>
                  <a:pt x="1625940" y="998582"/>
                  <a:pt x="146053" y="876300"/>
                </a:cubicBezTo>
                <a:cubicBezTo>
                  <a:pt x="66203" y="880767"/>
                  <a:pt x="10948" y="811888"/>
                  <a:pt x="0" y="730247"/>
                </a:cubicBezTo>
                <a:cubicBezTo>
                  <a:pt x="-2956" y="535904"/>
                  <a:pt x="40147" y="322014"/>
                  <a:pt x="0" y="146053"/>
                </a:cubicBezTo>
                <a:close/>
              </a:path>
            </a:pathLst>
          </a:custGeom>
          <a:solidFill>
            <a:schemeClr val="tx1"/>
          </a:solidFill>
          <a:ln w="38100">
            <a:solidFill>
              <a:schemeClr val="accent6">
                <a:lumMod val="50000"/>
              </a:schemeClr>
            </a:solidFill>
            <a:extLst>
              <a:ext uri="{C807C97D-BFC1-408E-A445-0C87EB9F89A2}">
                <ask:lineSketchStyleProps xmlns:ask="http://schemas.microsoft.com/office/drawing/2018/sketchyshapes" xmlns="" sd="10274553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err="1">
                <a:solidFill>
                  <a:srgbClr val="0070C0"/>
                </a:solidFill>
                <a:latin typeface="Calibri" panose="020F0502020204030204" pitchFamily="34" charset="0"/>
                <a:cs typeface="Calibri" panose="020F0502020204030204" pitchFamily="34" charset="0"/>
              </a:rPr>
              <a:t>Nội</a:t>
            </a:r>
            <a:r>
              <a:rPr lang="en-US" sz="4000" b="1" dirty="0">
                <a:solidFill>
                  <a:srgbClr val="0070C0"/>
                </a:solidFill>
                <a:latin typeface="Calibri" panose="020F0502020204030204" pitchFamily="34" charset="0"/>
                <a:cs typeface="Calibri" panose="020F0502020204030204" pitchFamily="34" charset="0"/>
              </a:rPr>
              <a:t> dung </a:t>
            </a:r>
            <a:r>
              <a:rPr lang="en-US" sz="4000" b="1" dirty="0" err="1">
                <a:solidFill>
                  <a:srgbClr val="0070C0"/>
                </a:solidFill>
                <a:latin typeface="Calibri" panose="020F0502020204030204" pitchFamily="34" charset="0"/>
                <a:cs typeface="Calibri" panose="020F0502020204030204" pitchFamily="34" charset="0"/>
              </a:rPr>
              <a:t>bài</a:t>
            </a:r>
            <a:endParaRPr kumimoji="0" lang="en-US" sz="4000" b="1"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Arial"/>
            </a:endParaRPr>
          </a:p>
        </p:txBody>
      </p:sp>
      <p:grpSp>
        <p:nvGrpSpPr>
          <p:cNvPr id="12" name="Nhóm 11">
            <a:extLst>
              <a:ext uri="{FF2B5EF4-FFF2-40B4-BE49-F238E27FC236}">
                <a16:creationId xmlns:a16="http://schemas.microsoft.com/office/drawing/2014/main" id="{B88B0EA6-0324-642E-615E-1BC83B16D6F2}"/>
              </a:ext>
            </a:extLst>
          </p:cNvPr>
          <p:cNvGrpSpPr/>
          <p:nvPr/>
        </p:nvGrpSpPr>
        <p:grpSpPr>
          <a:xfrm>
            <a:off x="2084522" y="1929538"/>
            <a:ext cx="7059478" cy="2936375"/>
            <a:chOff x="2084522" y="1929539"/>
            <a:chExt cx="7059478" cy="2595966"/>
          </a:xfrm>
        </p:grpSpPr>
        <p:sp>
          <p:nvSpPr>
            <p:cNvPr id="10" name="Hình chữ nhật: Góc Tròn 9">
              <a:extLst>
                <a:ext uri="{FF2B5EF4-FFF2-40B4-BE49-F238E27FC236}">
                  <a16:creationId xmlns:a16="http://schemas.microsoft.com/office/drawing/2014/main" id="{8C70F163-9DD8-C4CF-9433-306B60095839}"/>
                </a:ext>
              </a:extLst>
            </p:cNvPr>
            <p:cNvSpPr/>
            <p:nvPr/>
          </p:nvSpPr>
          <p:spPr>
            <a:xfrm>
              <a:off x="2084522" y="1929539"/>
              <a:ext cx="7059478" cy="2595966"/>
            </a:xfrm>
            <a:prstGeom prst="roundRect">
              <a:avLst/>
            </a:prstGeom>
            <a:solidFill>
              <a:schemeClr val="accent3">
                <a:lumMod val="20000"/>
                <a:lumOff val="80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261D2A"/>
                </a:solidFill>
                <a:effectLst/>
                <a:uLnTx/>
                <a:uFillTx/>
                <a:latin typeface="Arial"/>
                <a:ea typeface="+mn-ea"/>
                <a:cs typeface="+mn-cs"/>
                <a:sym typeface="Arial"/>
              </a:endParaRPr>
            </a:p>
          </p:txBody>
        </p:sp>
        <p:sp>
          <p:nvSpPr>
            <p:cNvPr id="5" name="Hình chữ nhật: Góc Tròn 4">
              <a:extLst>
                <a:ext uri="{FF2B5EF4-FFF2-40B4-BE49-F238E27FC236}">
                  <a16:creationId xmlns:a16="http://schemas.microsoft.com/office/drawing/2014/main" id="{8E1F3A6D-52D1-2FF4-C3EA-DD8FD3079851}"/>
                </a:ext>
              </a:extLst>
            </p:cNvPr>
            <p:cNvSpPr/>
            <p:nvPr/>
          </p:nvSpPr>
          <p:spPr>
            <a:xfrm>
              <a:off x="2386369" y="2311347"/>
              <a:ext cx="6488264" cy="1815380"/>
            </a:xfrm>
            <a:prstGeom prst="roundRect">
              <a:avLst>
                <a:gd name="adj" fmla="val 10376"/>
              </a:avLst>
            </a:prstGeom>
            <a:solidFill>
              <a:schemeClr val="tx1"/>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0" i="0" u="none" strike="noStrike" kern="0" cap="none" spc="0" normalizeH="0" baseline="0" noProof="0" dirty="0">
                  <a:ln>
                    <a:noFill/>
                  </a:ln>
                  <a:solidFill>
                    <a:srgbClr val="261D2A"/>
                  </a:solidFill>
                  <a:effectLst/>
                  <a:uLnTx/>
                  <a:uFillTx/>
                  <a:latin typeface="Calibri" panose="020F0502020204030204" pitchFamily="34" charset="0"/>
                  <a:ea typeface="+mn-ea"/>
                  <a:cs typeface="Calibri" panose="020F0502020204030204" pitchFamily="34" charset="0"/>
                  <a:sym typeface="Wingdings" panose="05000000000000000000" pitchFamily="2" charset="2"/>
                </a:rPr>
                <a:t>Tình cảm thầy trò là tình cảm đẹp đẽ, vô cùng đáng quý. Mỗi người cần biết trân trọng, giữ gìn, vun đắp để tình cảm đó mỗi ngày càng đẹp hơn.</a:t>
              </a:r>
              <a:endParaRPr kumimoji="0" lang="en-US" sz="3200" b="0" i="0" u="none" strike="noStrike" kern="0" cap="none" spc="0" normalizeH="0" baseline="0" noProof="0" dirty="0">
                <a:ln>
                  <a:noFill/>
                </a:ln>
                <a:solidFill>
                  <a:srgbClr val="261D2A"/>
                </a:solidFill>
                <a:effectLst/>
                <a:uLnTx/>
                <a:uFillTx/>
                <a:latin typeface="Calibri" panose="020F0502020204030204" pitchFamily="34" charset="0"/>
                <a:ea typeface="+mn-ea"/>
                <a:cs typeface="Calibri" panose="020F0502020204030204" pitchFamily="34" charset="0"/>
                <a:sym typeface="Arial"/>
              </a:endParaRPr>
            </a:p>
          </p:txBody>
        </p:sp>
      </p:grpSp>
      <p:pic>
        <p:nvPicPr>
          <p:cNvPr id="8" name="Hình ảnh 7">
            <a:extLst>
              <a:ext uri="{FF2B5EF4-FFF2-40B4-BE49-F238E27FC236}">
                <a16:creationId xmlns:a16="http://schemas.microsoft.com/office/drawing/2014/main" id="{CC50D1E0-3BC8-A0D1-5CBE-0DF2A304B43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034" b="94268" l="9880" r="90361">
                        <a14:foregroundMark x1="36867" y1="5945" x2="65301" y2="4246"/>
                        <a14:foregroundMark x1="45542" y1="83652" x2="50843" y2="89809"/>
                        <a14:foregroundMark x1="62410" y1="83439" x2="65301" y2="90234"/>
                        <a14:foregroundMark x1="60482" y1="93418" x2="63373" y2="94268"/>
                        <a14:foregroundMark x1="40964" y1="53079" x2="48193" y2="56900"/>
                        <a14:foregroundMark x1="56867" y1="60297" x2="70120" y2="60510"/>
                        <a14:foregroundMark x1="62410" y1="55414" x2="75422" y2="53079"/>
                        <a14:foregroundMark x1="60000" y1="13800" x2="69639" y2="23355"/>
                        <a14:foregroundMark x1="71325" y1="24841" x2="75904" y2="29512"/>
                        <a14:foregroundMark x1="86506" y1="44374" x2="90361" y2="49257"/>
                        <a14:foregroundMark x1="61205" y1="63694" x2="72530" y2="60722"/>
                      </a14:backgroundRemoval>
                    </a14:imgEffect>
                  </a14:imgLayer>
                </a14:imgProps>
              </a:ext>
            </a:extLst>
          </a:blip>
          <a:stretch>
            <a:fillRect/>
          </a:stretch>
        </p:blipFill>
        <p:spPr>
          <a:xfrm>
            <a:off x="-121471" y="2435089"/>
            <a:ext cx="2490960" cy="2827090"/>
          </a:xfrm>
          <a:prstGeom prst="rect">
            <a:avLst/>
          </a:prstGeom>
        </p:spPr>
      </p:pic>
    </p:spTree>
    <p:extLst>
      <p:ext uri="{BB962C8B-B14F-4D97-AF65-F5344CB8AC3E}">
        <p14:creationId xmlns:p14="http://schemas.microsoft.com/office/powerpoint/2010/main" val="39864194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3935"/>
        <p:cNvGrpSpPr/>
        <p:nvPr/>
      </p:nvGrpSpPr>
      <p:grpSpPr>
        <a:xfrm>
          <a:off x="0" y="0"/>
          <a:ext cx="0" cy="0"/>
          <a:chOff x="0" y="0"/>
          <a:chExt cx="0" cy="0"/>
        </a:xfrm>
      </p:grpSpPr>
      <p:pic>
        <p:nvPicPr>
          <p:cNvPr id="5" name="Picture 4">
            <a:extLst>
              <a:ext uri="{FF2B5EF4-FFF2-40B4-BE49-F238E27FC236}">
                <a16:creationId xmlns:a16="http://schemas.microsoft.com/office/drawing/2014/main" id="{1F0BB423-74A0-3711-AAA7-F34A06EF848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237705" flipH="1">
            <a:off x="1641353" y="226571"/>
            <a:ext cx="5425686" cy="4252381"/>
          </a:xfrm>
          <a:prstGeom prst="rect">
            <a:avLst/>
          </a:prstGeom>
        </p:spPr>
      </p:pic>
      <p:sp>
        <p:nvSpPr>
          <p:cNvPr id="2" name="TextBox 6">
            <a:extLst>
              <a:ext uri="{FF2B5EF4-FFF2-40B4-BE49-F238E27FC236}">
                <a16:creationId xmlns:a16="http://schemas.microsoft.com/office/drawing/2014/main" id="{737236DA-8CB8-8DDD-D1F0-34E680A641B9}"/>
              </a:ext>
            </a:extLst>
          </p:cNvPr>
          <p:cNvSpPr txBox="1"/>
          <p:nvPr/>
        </p:nvSpPr>
        <p:spPr>
          <a:xfrm>
            <a:off x="1918607" y="1557864"/>
            <a:ext cx="4923064" cy="1815882"/>
          </a:xfrm>
          <a:prstGeom prst="rect">
            <a:avLst/>
          </a:prstGeom>
          <a:noFill/>
        </p:spPr>
        <p:txBody>
          <a:bodyPr wrap="square">
            <a:spAutoFit/>
          </a:bodyPr>
          <a:lstStyle/>
          <a:p>
            <a:pPr algn="ctr"/>
            <a:r>
              <a:rPr lang="vi-VN" sz="2800" b="1" dirty="0">
                <a:solidFill>
                  <a:srgbClr val="002D38"/>
                </a:solidFill>
                <a:latin typeface="Calibri" panose="020F0502020204030204" pitchFamily="34" charset="0"/>
                <a:ea typeface="+mn-ea"/>
                <a:cs typeface="Calibri" panose="020F0502020204030204" pitchFamily="34" charset="0"/>
              </a:rPr>
              <a:t>Đọc diễn cảm cả bài, cần biết đọc phù hợp với lời người kể chuyện, lời đối thoại của các nhân vật trong câu chuyện.</a:t>
            </a:r>
            <a:endParaRPr lang="en-US" sz="1600" b="1" dirty="0"/>
          </a:p>
        </p:txBody>
      </p:sp>
      <p:pic>
        <p:nvPicPr>
          <p:cNvPr id="7" name="Picture 6">
            <a:extLst>
              <a:ext uri="{FF2B5EF4-FFF2-40B4-BE49-F238E27FC236}">
                <a16:creationId xmlns:a16="http://schemas.microsoft.com/office/drawing/2014/main" id="{4F944EC4-E885-8089-0CF1-4623545381EC}"/>
              </a:ext>
            </a:extLst>
          </p:cNvPr>
          <p:cNvPicPr>
            <a:picLocks noChangeAspect="1"/>
          </p:cNvPicPr>
          <p:nvPr/>
        </p:nvPicPr>
        <p:blipFill>
          <a:blip r:embed="rId6"/>
          <a:srcRect/>
          <a:stretch>
            <a:fillRect/>
          </a:stretch>
        </p:blipFill>
        <p:spPr>
          <a:xfrm rot="392878">
            <a:off x="6949236" y="1622925"/>
            <a:ext cx="1999640" cy="3536578"/>
          </a:xfrm>
          <a:prstGeom prst="rect">
            <a:avLst/>
          </a:prstGeom>
        </p:spPr>
      </p:pic>
    </p:spTree>
    <p:extLst>
      <p:ext uri="{BB962C8B-B14F-4D97-AF65-F5344CB8AC3E}">
        <p14:creationId xmlns:p14="http://schemas.microsoft.com/office/powerpoint/2010/main" val="1110190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style.rotation</p:attrName>
                                        </p:attrNameLst>
                                      </p:cBhvr>
                                      <p:tavLst>
                                        <p:tav tm="0">
                                          <p:val>
                                            <p:fltVal val="360"/>
                                          </p:val>
                                        </p:tav>
                                        <p:tav tm="100000">
                                          <p:val>
                                            <p:fltVal val="0"/>
                                          </p:val>
                                        </p:tav>
                                      </p:tavLst>
                                    </p:anim>
                                    <p:animEffect transition="in" filter="fade">
                                      <p:cBhvr>
                                        <p:cTn id="14" dur="500"/>
                                        <p:tgtEl>
                                          <p:spTgt spid="5"/>
                                        </p:tgtEl>
                                      </p:cBhvr>
                                    </p:animEffec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3814"/>
        <p:cNvGrpSpPr/>
        <p:nvPr/>
      </p:nvGrpSpPr>
      <p:grpSpPr>
        <a:xfrm>
          <a:off x="0" y="0"/>
          <a:ext cx="0" cy="0"/>
          <a:chOff x="0" y="0"/>
          <a:chExt cx="0" cy="0"/>
        </a:xfrm>
      </p:grpSpPr>
      <p:pic>
        <p:nvPicPr>
          <p:cNvPr id="8" name="Hình ảnh 7">
            <a:extLst>
              <a:ext uri="{FF2B5EF4-FFF2-40B4-BE49-F238E27FC236}">
                <a16:creationId xmlns:a16="http://schemas.microsoft.com/office/drawing/2014/main" id="{C251FC05-C46B-ED11-6652-6C2C4C4F734E}"/>
              </a:ext>
            </a:extLst>
          </p:cNvPr>
          <p:cNvPicPr>
            <a:picLocks noChangeAspect="1"/>
          </p:cNvPicPr>
          <p:nvPr/>
        </p:nvPicPr>
        <p:blipFill rotWithShape="1">
          <a:blip r:embed="rId4"/>
          <a:srcRect t="13751" b="19364"/>
          <a:stretch/>
        </p:blipFill>
        <p:spPr>
          <a:xfrm>
            <a:off x="628626" y="-215008"/>
            <a:ext cx="8040597" cy="3060915"/>
          </a:xfrm>
          <a:prstGeom prst="rect">
            <a:avLst/>
          </a:prstGeom>
          <a:ln>
            <a:noFill/>
          </a:ln>
        </p:spPr>
      </p:pic>
      <p:grpSp>
        <p:nvGrpSpPr>
          <p:cNvPr id="3915" name="Google Shape;3915;p40"/>
          <p:cNvGrpSpPr/>
          <p:nvPr/>
        </p:nvGrpSpPr>
        <p:grpSpPr>
          <a:xfrm flipH="1">
            <a:off x="7236850" y="402550"/>
            <a:ext cx="742200" cy="726400"/>
            <a:chOff x="1892125" y="660850"/>
            <a:chExt cx="742200" cy="726400"/>
          </a:xfrm>
        </p:grpSpPr>
        <p:sp>
          <p:nvSpPr>
            <p:cNvPr id="3916" name="Google Shape;3916;p40"/>
            <p:cNvSpPr/>
            <p:nvPr/>
          </p:nvSpPr>
          <p:spPr>
            <a:xfrm>
              <a:off x="1892125" y="660850"/>
              <a:ext cx="742200" cy="726400"/>
            </a:xfrm>
            <a:custGeom>
              <a:avLst/>
              <a:gdLst/>
              <a:ahLst/>
              <a:cxnLst/>
              <a:rect l="l" t="t" r="r" b="b"/>
              <a:pathLst>
                <a:path w="29688" h="29056" extrusionOk="0">
                  <a:moveTo>
                    <a:pt x="8606" y="1"/>
                  </a:moveTo>
                  <a:cubicBezTo>
                    <a:pt x="8173" y="1"/>
                    <a:pt x="7806" y="101"/>
                    <a:pt x="7439" y="234"/>
                  </a:cubicBezTo>
                  <a:cubicBezTo>
                    <a:pt x="5804" y="835"/>
                    <a:pt x="5004" y="1902"/>
                    <a:pt x="4670" y="2736"/>
                  </a:cubicBezTo>
                  <a:cubicBezTo>
                    <a:pt x="3803" y="2803"/>
                    <a:pt x="3002" y="3237"/>
                    <a:pt x="2468" y="3937"/>
                  </a:cubicBezTo>
                  <a:cubicBezTo>
                    <a:pt x="1334" y="5305"/>
                    <a:pt x="1601" y="7239"/>
                    <a:pt x="1868" y="8507"/>
                  </a:cubicBezTo>
                  <a:lnTo>
                    <a:pt x="2135" y="9508"/>
                  </a:lnTo>
                  <a:cubicBezTo>
                    <a:pt x="1668" y="9608"/>
                    <a:pt x="1268" y="9775"/>
                    <a:pt x="934" y="10108"/>
                  </a:cubicBezTo>
                  <a:cubicBezTo>
                    <a:pt x="367" y="10575"/>
                    <a:pt x="33" y="11242"/>
                    <a:pt x="33" y="11976"/>
                  </a:cubicBezTo>
                  <a:cubicBezTo>
                    <a:pt x="0" y="15746"/>
                    <a:pt x="2035" y="23218"/>
                    <a:pt x="10207" y="25352"/>
                  </a:cubicBezTo>
                  <a:cubicBezTo>
                    <a:pt x="10541" y="25586"/>
                    <a:pt x="10874" y="25719"/>
                    <a:pt x="11308" y="25753"/>
                  </a:cubicBezTo>
                  <a:cubicBezTo>
                    <a:pt x="11341" y="25986"/>
                    <a:pt x="11475" y="26253"/>
                    <a:pt x="11608" y="26487"/>
                  </a:cubicBezTo>
                  <a:cubicBezTo>
                    <a:pt x="11608" y="26820"/>
                    <a:pt x="11675" y="27154"/>
                    <a:pt x="11842" y="27487"/>
                  </a:cubicBezTo>
                  <a:cubicBezTo>
                    <a:pt x="12309" y="28455"/>
                    <a:pt x="13276" y="29055"/>
                    <a:pt x="14310" y="29055"/>
                  </a:cubicBezTo>
                  <a:cubicBezTo>
                    <a:pt x="14711" y="29055"/>
                    <a:pt x="15111" y="28955"/>
                    <a:pt x="15444" y="28788"/>
                  </a:cubicBezTo>
                  <a:cubicBezTo>
                    <a:pt x="16278" y="28421"/>
                    <a:pt x="17012" y="27921"/>
                    <a:pt x="17646" y="27421"/>
                  </a:cubicBezTo>
                  <a:cubicBezTo>
                    <a:pt x="17779" y="27587"/>
                    <a:pt x="17946" y="27754"/>
                    <a:pt x="18146" y="27854"/>
                  </a:cubicBezTo>
                  <a:cubicBezTo>
                    <a:pt x="18613" y="28221"/>
                    <a:pt x="19180" y="28421"/>
                    <a:pt x="19781" y="28421"/>
                  </a:cubicBezTo>
                  <a:cubicBezTo>
                    <a:pt x="20648" y="28421"/>
                    <a:pt x="21449" y="27988"/>
                    <a:pt x="21949" y="27320"/>
                  </a:cubicBezTo>
                  <a:cubicBezTo>
                    <a:pt x="22516" y="26553"/>
                    <a:pt x="22983" y="25719"/>
                    <a:pt x="23317" y="24885"/>
                  </a:cubicBezTo>
                  <a:lnTo>
                    <a:pt x="23317" y="24819"/>
                  </a:lnTo>
                  <a:cubicBezTo>
                    <a:pt x="23850" y="23418"/>
                    <a:pt x="23984" y="22050"/>
                    <a:pt x="23650" y="20749"/>
                  </a:cubicBezTo>
                  <a:cubicBezTo>
                    <a:pt x="23550" y="20449"/>
                    <a:pt x="23483" y="20149"/>
                    <a:pt x="23350" y="19882"/>
                  </a:cubicBezTo>
                  <a:cubicBezTo>
                    <a:pt x="24151" y="18481"/>
                    <a:pt x="24784" y="16946"/>
                    <a:pt x="25185" y="15312"/>
                  </a:cubicBezTo>
                  <a:cubicBezTo>
                    <a:pt x="25452" y="14945"/>
                    <a:pt x="25618" y="14511"/>
                    <a:pt x="25685" y="14078"/>
                  </a:cubicBezTo>
                  <a:cubicBezTo>
                    <a:pt x="25718" y="13744"/>
                    <a:pt x="25718" y="13411"/>
                    <a:pt x="25652" y="13110"/>
                  </a:cubicBezTo>
                  <a:cubicBezTo>
                    <a:pt x="25785" y="12310"/>
                    <a:pt x="25818" y="11476"/>
                    <a:pt x="25818" y="10742"/>
                  </a:cubicBezTo>
                  <a:lnTo>
                    <a:pt x="28354" y="8907"/>
                  </a:lnTo>
                  <a:cubicBezTo>
                    <a:pt x="29288" y="8207"/>
                    <a:pt x="29688" y="7039"/>
                    <a:pt x="29388" y="5938"/>
                  </a:cubicBezTo>
                  <a:cubicBezTo>
                    <a:pt x="29121" y="4871"/>
                    <a:pt x="28153" y="4070"/>
                    <a:pt x="27053" y="3937"/>
                  </a:cubicBezTo>
                  <a:lnTo>
                    <a:pt x="23784" y="3603"/>
                  </a:lnTo>
                  <a:cubicBezTo>
                    <a:pt x="23217" y="2936"/>
                    <a:pt x="22616" y="2403"/>
                    <a:pt x="21882" y="2002"/>
                  </a:cubicBezTo>
                  <a:cubicBezTo>
                    <a:pt x="20715" y="1335"/>
                    <a:pt x="19614" y="1068"/>
                    <a:pt x="18513" y="1068"/>
                  </a:cubicBezTo>
                  <a:cubicBezTo>
                    <a:pt x="16378" y="1068"/>
                    <a:pt x="14944" y="2169"/>
                    <a:pt x="13977" y="3670"/>
                  </a:cubicBezTo>
                  <a:cubicBezTo>
                    <a:pt x="10841" y="1"/>
                    <a:pt x="9207" y="1"/>
                    <a:pt x="860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17" name="Google Shape;3917;p40"/>
            <p:cNvSpPr/>
            <p:nvPr/>
          </p:nvSpPr>
          <p:spPr>
            <a:xfrm>
              <a:off x="2359125" y="1121700"/>
              <a:ext cx="73400" cy="186325"/>
            </a:xfrm>
            <a:custGeom>
              <a:avLst/>
              <a:gdLst/>
              <a:ahLst/>
              <a:cxnLst/>
              <a:rect l="l" t="t" r="r" b="b"/>
              <a:pathLst>
                <a:path w="2936" h="7453" extrusionOk="0">
                  <a:moveTo>
                    <a:pt x="235" y="1"/>
                  </a:moveTo>
                  <a:cubicBezTo>
                    <a:pt x="140" y="1"/>
                    <a:pt x="58" y="38"/>
                    <a:pt x="33" y="114"/>
                  </a:cubicBezTo>
                  <a:cubicBezTo>
                    <a:pt x="0" y="214"/>
                    <a:pt x="33" y="347"/>
                    <a:pt x="133" y="380"/>
                  </a:cubicBezTo>
                  <a:cubicBezTo>
                    <a:pt x="133" y="447"/>
                    <a:pt x="1768" y="1214"/>
                    <a:pt x="2168" y="2949"/>
                  </a:cubicBezTo>
                  <a:cubicBezTo>
                    <a:pt x="2468" y="4183"/>
                    <a:pt x="2035" y="5617"/>
                    <a:pt x="934" y="7119"/>
                  </a:cubicBezTo>
                  <a:cubicBezTo>
                    <a:pt x="834" y="7185"/>
                    <a:pt x="867" y="7319"/>
                    <a:pt x="967" y="7385"/>
                  </a:cubicBezTo>
                  <a:cubicBezTo>
                    <a:pt x="1001" y="7452"/>
                    <a:pt x="1034" y="7452"/>
                    <a:pt x="1101" y="7452"/>
                  </a:cubicBezTo>
                  <a:cubicBezTo>
                    <a:pt x="1168" y="7452"/>
                    <a:pt x="1201" y="7452"/>
                    <a:pt x="1301" y="7319"/>
                  </a:cubicBezTo>
                  <a:cubicBezTo>
                    <a:pt x="2468" y="5684"/>
                    <a:pt x="2935" y="4183"/>
                    <a:pt x="2602" y="2815"/>
                  </a:cubicBezTo>
                  <a:cubicBezTo>
                    <a:pt x="2168" y="947"/>
                    <a:pt x="434" y="47"/>
                    <a:pt x="334" y="13"/>
                  </a:cubicBezTo>
                  <a:cubicBezTo>
                    <a:pt x="300" y="5"/>
                    <a:pt x="267" y="1"/>
                    <a:pt x="235"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18" name="Google Shape;3918;p40"/>
            <p:cNvSpPr/>
            <p:nvPr/>
          </p:nvSpPr>
          <p:spPr>
            <a:xfrm>
              <a:off x="2243200" y="1148025"/>
              <a:ext cx="102600" cy="175000"/>
            </a:xfrm>
            <a:custGeom>
              <a:avLst/>
              <a:gdLst/>
              <a:ahLst/>
              <a:cxnLst/>
              <a:rect l="l" t="t" r="r" b="b"/>
              <a:pathLst>
                <a:path w="4104" h="7000" extrusionOk="0">
                  <a:moveTo>
                    <a:pt x="2805" y="1"/>
                  </a:moveTo>
                  <a:cubicBezTo>
                    <a:pt x="2759" y="1"/>
                    <a:pt x="2711" y="19"/>
                    <a:pt x="2669" y="61"/>
                  </a:cubicBezTo>
                  <a:cubicBezTo>
                    <a:pt x="2602" y="128"/>
                    <a:pt x="2569" y="261"/>
                    <a:pt x="2636" y="328"/>
                  </a:cubicBezTo>
                  <a:cubicBezTo>
                    <a:pt x="2636" y="328"/>
                    <a:pt x="3670" y="1829"/>
                    <a:pt x="3236" y="3497"/>
                  </a:cubicBezTo>
                  <a:cubicBezTo>
                    <a:pt x="2902" y="4765"/>
                    <a:pt x="1835" y="5799"/>
                    <a:pt x="134" y="6599"/>
                  </a:cubicBezTo>
                  <a:cubicBezTo>
                    <a:pt x="67" y="6666"/>
                    <a:pt x="0" y="6766"/>
                    <a:pt x="67" y="6866"/>
                  </a:cubicBezTo>
                  <a:cubicBezTo>
                    <a:pt x="100" y="6966"/>
                    <a:pt x="167" y="7000"/>
                    <a:pt x="267" y="7000"/>
                  </a:cubicBezTo>
                  <a:cubicBezTo>
                    <a:pt x="301" y="7000"/>
                    <a:pt x="301" y="7000"/>
                    <a:pt x="267" y="6966"/>
                  </a:cubicBezTo>
                  <a:cubicBezTo>
                    <a:pt x="2102" y="6132"/>
                    <a:pt x="3203" y="4998"/>
                    <a:pt x="3603" y="3630"/>
                  </a:cubicBezTo>
                  <a:cubicBezTo>
                    <a:pt x="4103" y="1762"/>
                    <a:pt x="3003" y="161"/>
                    <a:pt x="2969" y="95"/>
                  </a:cubicBezTo>
                  <a:cubicBezTo>
                    <a:pt x="2930" y="36"/>
                    <a:pt x="2869" y="1"/>
                    <a:pt x="2805"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19" name="Google Shape;3919;p40"/>
            <p:cNvSpPr/>
            <p:nvPr/>
          </p:nvSpPr>
          <p:spPr>
            <a:xfrm>
              <a:off x="2436675" y="811275"/>
              <a:ext cx="130100" cy="98125"/>
            </a:xfrm>
            <a:custGeom>
              <a:avLst/>
              <a:gdLst/>
              <a:ahLst/>
              <a:cxnLst/>
              <a:rect l="l" t="t" r="r" b="b"/>
              <a:pathLst>
                <a:path w="5204" h="3925" extrusionOk="0">
                  <a:moveTo>
                    <a:pt x="169" y="0"/>
                  </a:moveTo>
                  <a:cubicBezTo>
                    <a:pt x="95" y="0"/>
                    <a:pt x="34" y="84"/>
                    <a:pt x="34" y="188"/>
                  </a:cubicBezTo>
                  <a:cubicBezTo>
                    <a:pt x="0" y="255"/>
                    <a:pt x="67" y="388"/>
                    <a:pt x="200" y="388"/>
                  </a:cubicBezTo>
                  <a:lnTo>
                    <a:pt x="4403" y="789"/>
                  </a:lnTo>
                  <a:lnTo>
                    <a:pt x="601" y="3557"/>
                  </a:lnTo>
                  <a:cubicBezTo>
                    <a:pt x="534" y="3624"/>
                    <a:pt x="501" y="3758"/>
                    <a:pt x="567" y="3858"/>
                  </a:cubicBezTo>
                  <a:cubicBezTo>
                    <a:pt x="601" y="3891"/>
                    <a:pt x="667" y="3924"/>
                    <a:pt x="734" y="3924"/>
                  </a:cubicBezTo>
                  <a:lnTo>
                    <a:pt x="834" y="3924"/>
                  </a:lnTo>
                  <a:lnTo>
                    <a:pt x="5071" y="855"/>
                  </a:lnTo>
                  <a:cubicBezTo>
                    <a:pt x="5171" y="789"/>
                    <a:pt x="5204" y="722"/>
                    <a:pt x="5171" y="622"/>
                  </a:cubicBezTo>
                  <a:cubicBezTo>
                    <a:pt x="5171" y="555"/>
                    <a:pt x="5071" y="455"/>
                    <a:pt x="5004" y="455"/>
                  </a:cubicBezTo>
                  <a:lnTo>
                    <a:pt x="234" y="22"/>
                  </a:lnTo>
                  <a:cubicBezTo>
                    <a:pt x="212" y="7"/>
                    <a:pt x="190" y="0"/>
                    <a:pt x="169"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20" name="Google Shape;3920;p40"/>
            <p:cNvSpPr/>
            <p:nvPr/>
          </p:nvSpPr>
          <p:spPr>
            <a:xfrm>
              <a:off x="1951325" y="723975"/>
              <a:ext cx="591025" cy="520075"/>
            </a:xfrm>
            <a:custGeom>
              <a:avLst/>
              <a:gdLst/>
              <a:ahLst/>
              <a:cxnLst/>
              <a:rect l="l" t="t" r="r" b="b"/>
              <a:pathLst>
                <a:path w="23641" h="20803" extrusionOk="0">
                  <a:moveTo>
                    <a:pt x="6190" y="0"/>
                  </a:moveTo>
                  <a:cubicBezTo>
                    <a:pt x="6100" y="0"/>
                    <a:pt x="6016" y="14"/>
                    <a:pt x="5938" y="44"/>
                  </a:cubicBezTo>
                  <a:cubicBezTo>
                    <a:pt x="2836" y="1245"/>
                    <a:pt x="5604" y="4281"/>
                    <a:pt x="5604" y="4281"/>
                  </a:cubicBezTo>
                  <a:cubicBezTo>
                    <a:pt x="5604" y="4281"/>
                    <a:pt x="3796" y="2672"/>
                    <a:pt x="2666" y="2672"/>
                  </a:cubicBezTo>
                  <a:cubicBezTo>
                    <a:pt x="1947" y="2672"/>
                    <a:pt x="1502" y="3322"/>
                    <a:pt x="1968" y="5448"/>
                  </a:cubicBezTo>
                  <a:cubicBezTo>
                    <a:pt x="2501" y="7880"/>
                    <a:pt x="3293" y="9247"/>
                    <a:pt x="4112" y="9989"/>
                  </a:cubicBezTo>
                  <a:lnTo>
                    <a:pt x="4112" y="9989"/>
                  </a:lnTo>
                  <a:lnTo>
                    <a:pt x="167" y="9451"/>
                  </a:lnTo>
                  <a:lnTo>
                    <a:pt x="167" y="9451"/>
                  </a:lnTo>
                  <a:cubicBezTo>
                    <a:pt x="167" y="9451"/>
                    <a:pt x="0" y="19325"/>
                    <a:pt x="10308" y="20726"/>
                  </a:cubicBezTo>
                  <a:cubicBezTo>
                    <a:pt x="10699" y="20778"/>
                    <a:pt x="11080" y="20803"/>
                    <a:pt x="11450" y="20803"/>
                  </a:cubicBezTo>
                  <a:cubicBezTo>
                    <a:pt x="20848" y="20803"/>
                    <a:pt x="23641" y="4697"/>
                    <a:pt x="18313" y="1712"/>
                  </a:cubicBezTo>
                  <a:cubicBezTo>
                    <a:pt x="17478" y="1241"/>
                    <a:pt x="16759" y="1043"/>
                    <a:pt x="16141" y="1043"/>
                  </a:cubicBezTo>
                  <a:cubicBezTo>
                    <a:pt x="12913" y="1043"/>
                    <a:pt x="12443" y="6449"/>
                    <a:pt x="12443" y="6449"/>
                  </a:cubicBezTo>
                  <a:cubicBezTo>
                    <a:pt x="12443" y="6449"/>
                    <a:pt x="8093" y="0"/>
                    <a:pt x="61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21" name="Google Shape;3921;p40"/>
            <p:cNvSpPr/>
            <p:nvPr/>
          </p:nvSpPr>
          <p:spPr>
            <a:xfrm>
              <a:off x="2369950" y="812625"/>
              <a:ext cx="52575" cy="66750"/>
            </a:xfrm>
            <a:custGeom>
              <a:avLst/>
              <a:gdLst/>
              <a:ahLst/>
              <a:cxnLst/>
              <a:rect l="l" t="t" r="r" b="b"/>
              <a:pathLst>
                <a:path w="2103" h="2670" extrusionOk="0">
                  <a:moveTo>
                    <a:pt x="1602" y="1"/>
                  </a:moveTo>
                  <a:cubicBezTo>
                    <a:pt x="1502" y="34"/>
                    <a:pt x="1435" y="134"/>
                    <a:pt x="1435" y="234"/>
                  </a:cubicBezTo>
                  <a:cubicBezTo>
                    <a:pt x="1602" y="1168"/>
                    <a:pt x="1568" y="2136"/>
                    <a:pt x="1402" y="2202"/>
                  </a:cubicBezTo>
                  <a:cubicBezTo>
                    <a:pt x="1235" y="2202"/>
                    <a:pt x="768" y="1569"/>
                    <a:pt x="401" y="801"/>
                  </a:cubicBezTo>
                  <a:cubicBezTo>
                    <a:pt x="351" y="726"/>
                    <a:pt x="282" y="689"/>
                    <a:pt x="195" y="689"/>
                  </a:cubicBezTo>
                  <a:cubicBezTo>
                    <a:pt x="165" y="689"/>
                    <a:pt x="134" y="693"/>
                    <a:pt x="101" y="701"/>
                  </a:cubicBezTo>
                  <a:cubicBezTo>
                    <a:pt x="34" y="801"/>
                    <a:pt x="1" y="902"/>
                    <a:pt x="34" y="1002"/>
                  </a:cubicBezTo>
                  <a:cubicBezTo>
                    <a:pt x="101" y="1235"/>
                    <a:pt x="701" y="2469"/>
                    <a:pt x="1235" y="2636"/>
                  </a:cubicBezTo>
                  <a:cubicBezTo>
                    <a:pt x="1268" y="2669"/>
                    <a:pt x="1335" y="2669"/>
                    <a:pt x="1368" y="2669"/>
                  </a:cubicBezTo>
                  <a:cubicBezTo>
                    <a:pt x="1435" y="2669"/>
                    <a:pt x="1502" y="2669"/>
                    <a:pt x="1602" y="2569"/>
                  </a:cubicBezTo>
                  <a:cubicBezTo>
                    <a:pt x="2102" y="2236"/>
                    <a:pt x="1935" y="801"/>
                    <a:pt x="1869" y="168"/>
                  </a:cubicBezTo>
                  <a:cubicBezTo>
                    <a:pt x="1835" y="34"/>
                    <a:pt x="1735" y="1"/>
                    <a:pt x="1602"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22" name="Google Shape;3922;p40"/>
            <p:cNvSpPr/>
            <p:nvPr/>
          </p:nvSpPr>
          <p:spPr>
            <a:xfrm>
              <a:off x="2038875" y="813150"/>
              <a:ext cx="204350" cy="223850"/>
            </a:xfrm>
            <a:custGeom>
              <a:avLst/>
              <a:gdLst/>
              <a:ahLst/>
              <a:cxnLst/>
              <a:rect l="l" t="t" r="r" b="b"/>
              <a:pathLst>
                <a:path w="8174" h="8954" extrusionOk="0">
                  <a:moveTo>
                    <a:pt x="5037" y="0"/>
                  </a:moveTo>
                  <a:cubicBezTo>
                    <a:pt x="4951" y="0"/>
                    <a:pt x="4878" y="31"/>
                    <a:pt x="4804" y="80"/>
                  </a:cubicBezTo>
                  <a:cubicBezTo>
                    <a:pt x="4337" y="514"/>
                    <a:pt x="4604" y="2015"/>
                    <a:pt x="4904" y="3149"/>
                  </a:cubicBezTo>
                  <a:cubicBezTo>
                    <a:pt x="4437" y="2548"/>
                    <a:pt x="3770" y="1915"/>
                    <a:pt x="3237" y="1848"/>
                  </a:cubicBezTo>
                  <a:cubicBezTo>
                    <a:pt x="3003" y="1848"/>
                    <a:pt x="2803" y="1881"/>
                    <a:pt x="2669" y="2015"/>
                  </a:cubicBezTo>
                  <a:cubicBezTo>
                    <a:pt x="2136" y="2482"/>
                    <a:pt x="2669" y="3716"/>
                    <a:pt x="3237" y="4783"/>
                  </a:cubicBezTo>
                  <a:cubicBezTo>
                    <a:pt x="2469" y="4116"/>
                    <a:pt x="1502" y="3349"/>
                    <a:pt x="902" y="3349"/>
                  </a:cubicBezTo>
                  <a:cubicBezTo>
                    <a:pt x="668" y="3349"/>
                    <a:pt x="535" y="3382"/>
                    <a:pt x="435" y="3516"/>
                  </a:cubicBezTo>
                  <a:cubicBezTo>
                    <a:pt x="1" y="3916"/>
                    <a:pt x="435" y="4883"/>
                    <a:pt x="735" y="5451"/>
                  </a:cubicBezTo>
                  <a:cubicBezTo>
                    <a:pt x="1469" y="6885"/>
                    <a:pt x="3270" y="8953"/>
                    <a:pt x="5171" y="8953"/>
                  </a:cubicBezTo>
                  <a:lnTo>
                    <a:pt x="5538" y="8953"/>
                  </a:lnTo>
                  <a:cubicBezTo>
                    <a:pt x="5672" y="8886"/>
                    <a:pt x="5705" y="8820"/>
                    <a:pt x="5705" y="8686"/>
                  </a:cubicBezTo>
                  <a:cubicBezTo>
                    <a:pt x="5672" y="8553"/>
                    <a:pt x="5605" y="8519"/>
                    <a:pt x="5471" y="8519"/>
                  </a:cubicBezTo>
                  <a:cubicBezTo>
                    <a:pt x="5364" y="8535"/>
                    <a:pt x="5257" y="8542"/>
                    <a:pt x="5149" y="8542"/>
                  </a:cubicBezTo>
                  <a:cubicBezTo>
                    <a:pt x="3426" y="8542"/>
                    <a:pt x="1759" y="6601"/>
                    <a:pt x="1068" y="5250"/>
                  </a:cubicBezTo>
                  <a:cubicBezTo>
                    <a:pt x="635" y="4383"/>
                    <a:pt x="601" y="3916"/>
                    <a:pt x="735" y="3816"/>
                  </a:cubicBezTo>
                  <a:cubicBezTo>
                    <a:pt x="768" y="3816"/>
                    <a:pt x="801" y="3749"/>
                    <a:pt x="902" y="3749"/>
                  </a:cubicBezTo>
                  <a:cubicBezTo>
                    <a:pt x="1635" y="3749"/>
                    <a:pt x="3503" y="5551"/>
                    <a:pt x="4137" y="6284"/>
                  </a:cubicBezTo>
                  <a:cubicBezTo>
                    <a:pt x="4195" y="6304"/>
                    <a:pt x="4253" y="6323"/>
                    <a:pt x="4310" y="6323"/>
                  </a:cubicBezTo>
                  <a:cubicBezTo>
                    <a:pt x="4353" y="6323"/>
                    <a:pt x="4395" y="6313"/>
                    <a:pt x="4437" y="6284"/>
                  </a:cubicBezTo>
                  <a:cubicBezTo>
                    <a:pt x="4504" y="6184"/>
                    <a:pt x="4504" y="6051"/>
                    <a:pt x="4471" y="5984"/>
                  </a:cubicBezTo>
                  <a:cubicBezTo>
                    <a:pt x="3470" y="4483"/>
                    <a:pt x="2603" y="2648"/>
                    <a:pt x="2970" y="2315"/>
                  </a:cubicBezTo>
                  <a:cubicBezTo>
                    <a:pt x="3070" y="2248"/>
                    <a:pt x="3103" y="2248"/>
                    <a:pt x="3170" y="2248"/>
                  </a:cubicBezTo>
                  <a:cubicBezTo>
                    <a:pt x="3737" y="2348"/>
                    <a:pt x="4704" y="3516"/>
                    <a:pt x="5238" y="4283"/>
                  </a:cubicBezTo>
                  <a:cubicBezTo>
                    <a:pt x="5262" y="4332"/>
                    <a:pt x="5323" y="4363"/>
                    <a:pt x="5392" y="4363"/>
                  </a:cubicBezTo>
                  <a:cubicBezTo>
                    <a:pt x="5418" y="4363"/>
                    <a:pt x="5445" y="4359"/>
                    <a:pt x="5471" y="4350"/>
                  </a:cubicBezTo>
                  <a:cubicBezTo>
                    <a:pt x="5605" y="4316"/>
                    <a:pt x="5638" y="4183"/>
                    <a:pt x="5605" y="4116"/>
                  </a:cubicBezTo>
                  <a:cubicBezTo>
                    <a:pt x="5105" y="2548"/>
                    <a:pt x="4771" y="714"/>
                    <a:pt x="5038" y="414"/>
                  </a:cubicBezTo>
                  <a:lnTo>
                    <a:pt x="5038" y="414"/>
                  </a:lnTo>
                  <a:cubicBezTo>
                    <a:pt x="5438" y="480"/>
                    <a:pt x="6772" y="2648"/>
                    <a:pt x="7773" y="4650"/>
                  </a:cubicBezTo>
                  <a:cubicBezTo>
                    <a:pt x="7822" y="4699"/>
                    <a:pt x="7907" y="4730"/>
                    <a:pt x="7975" y="4730"/>
                  </a:cubicBezTo>
                  <a:cubicBezTo>
                    <a:pt x="7999" y="4730"/>
                    <a:pt x="8022" y="4726"/>
                    <a:pt x="8040" y="4717"/>
                  </a:cubicBezTo>
                  <a:cubicBezTo>
                    <a:pt x="8140" y="4650"/>
                    <a:pt x="8173" y="4517"/>
                    <a:pt x="8140" y="4416"/>
                  </a:cubicBezTo>
                  <a:cubicBezTo>
                    <a:pt x="7640" y="3416"/>
                    <a:pt x="5938" y="147"/>
                    <a:pt x="5138" y="13"/>
                  </a:cubicBezTo>
                  <a:cubicBezTo>
                    <a:pt x="5102" y="4"/>
                    <a:pt x="5069" y="0"/>
                    <a:pt x="5037"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23" name="Google Shape;3923;p40"/>
            <p:cNvSpPr/>
            <p:nvPr/>
          </p:nvSpPr>
          <p:spPr>
            <a:xfrm>
              <a:off x="2177325" y="994950"/>
              <a:ext cx="296900" cy="246350"/>
            </a:xfrm>
            <a:custGeom>
              <a:avLst/>
              <a:gdLst/>
              <a:ahLst/>
              <a:cxnLst/>
              <a:rect l="l" t="t" r="r" b="b"/>
              <a:pathLst>
                <a:path w="11876" h="9854" extrusionOk="0">
                  <a:moveTo>
                    <a:pt x="9743" y="1"/>
                  </a:moveTo>
                  <a:cubicBezTo>
                    <a:pt x="7105" y="1"/>
                    <a:pt x="4929" y="705"/>
                    <a:pt x="3303" y="2115"/>
                  </a:cubicBezTo>
                  <a:cubicBezTo>
                    <a:pt x="100" y="4917"/>
                    <a:pt x="0" y="9420"/>
                    <a:pt x="0" y="9620"/>
                  </a:cubicBezTo>
                  <a:cubicBezTo>
                    <a:pt x="0" y="9753"/>
                    <a:pt x="100" y="9854"/>
                    <a:pt x="234" y="9854"/>
                  </a:cubicBezTo>
                  <a:cubicBezTo>
                    <a:pt x="367" y="9854"/>
                    <a:pt x="434" y="9753"/>
                    <a:pt x="434" y="9620"/>
                  </a:cubicBezTo>
                  <a:cubicBezTo>
                    <a:pt x="434" y="9587"/>
                    <a:pt x="467" y="5083"/>
                    <a:pt x="3569" y="2415"/>
                  </a:cubicBezTo>
                  <a:cubicBezTo>
                    <a:pt x="5083" y="1087"/>
                    <a:pt x="7126" y="414"/>
                    <a:pt x="9596" y="414"/>
                  </a:cubicBezTo>
                  <a:cubicBezTo>
                    <a:pt x="10228" y="414"/>
                    <a:pt x="10889" y="458"/>
                    <a:pt x="11575" y="547"/>
                  </a:cubicBezTo>
                  <a:cubicBezTo>
                    <a:pt x="11593" y="551"/>
                    <a:pt x="11610" y="553"/>
                    <a:pt x="11625" y="553"/>
                  </a:cubicBezTo>
                  <a:cubicBezTo>
                    <a:pt x="11726" y="553"/>
                    <a:pt x="11780" y="467"/>
                    <a:pt x="11809" y="380"/>
                  </a:cubicBezTo>
                  <a:cubicBezTo>
                    <a:pt x="11875" y="247"/>
                    <a:pt x="11775" y="113"/>
                    <a:pt x="11642" y="113"/>
                  </a:cubicBezTo>
                  <a:cubicBezTo>
                    <a:pt x="10985" y="38"/>
                    <a:pt x="10352" y="1"/>
                    <a:pt x="9743"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24" name="Google Shape;3924;p40"/>
            <p:cNvSpPr/>
            <p:nvPr/>
          </p:nvSpPr>
          <p:spPr>
            <a:xfrm>
              <a:off x="2400800" y="1046125"/>
              <a:ext cx="30900" cy="42575"/>
            </a:xfrm>
            <a:custGeom>
              <a:avLst/>
              <a:gdLst/>
              <a:ahLst/>
              <a:cxnLst/>
              <a:rect l="l" t="t" r="r" b="b"/>
              <a:pathLst>
                <a:path w="1236" h="1703" extrusionOk="0">
                  <a:moveTo>
                    <a:pt x="1035" y="1"/>
                  </a:moveTo>
                  <a:cubicBezTo>
                    <a:pt x="968" y="1"/>
                    <a:pt x="835" y="68"/>
                    <a:pt x="835" y="201"/>
                  </a:cubicBezTo>
                  <a:cubicBezTo>
                    <a:pt x="835" y="234"/>
                    <a:pt x="735" y="835"/>
                    <a:pt x="134" y="1335"/>
                  </a:cubicBezTo>
                  <a:cubicBezTo>
                    <a:pt x="34" y="1402"/>
                    <a:pt x="1" y="1535"/>
                    <a:pt x="68" y="1635"/>
                  </a:cubicBezTo>
                  <a:cubicBezTo>
                    <a:pt x="134" y="1669"/>
                    <a:pt x="168" y="1702"/>
                    <a:pt x="268" y="1702"/>
                  </a:cubicBezTo>
                  <a:cubicBezTo>
                    <a:pt x="301" y="1702"/>
                    <a:pt x="334" y="1702"/>
                    <a:pt x="368" y="1635"/>
                  </a:cubicBezTo>
                  <a:cubicBezTo>
                    <a:pt x="1168" y="1035"/>
                    <a:pt x="1235" y="234"/>
                    <a:pt x="1235" y="201"/>
                  </a:cubicBezTo>
                  <a:cubicBezTo>
                    <a:pt x="1235" y="134"/>
                    <a:pt x="1168" y="1"/>
                    <a:pt x="1035"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25" name="Google Shape;3925;p40"/>
            <p:cNvSpPr/>
            <p:nvPr/>
          </p:nvSpPr>
          <p:spPr>
            <a:xfrm>
              <a:off x="2339925" y="1061975"/>
              <a:ext cx="31725" cy="42550"/>
            </a:xfrm>
            <a:custGeom>
              <a:avLst/>
              <a:gdLst/>
              <a:ahLst/>
              <a:cxnLst/>
              <a:rect l="l" t="t" r="r" b="b"/>
              <a:pathLst>
                <a:path w="1269" h="1702" extrusionOk="0">
                  <a:moveTo>
                    <a:pt x="1068" y="1"/>
                  </a:moveTo>
                  <a:cubicBezTo>
                    <a:pt x="968" y="1"/>
                    <a:pt x="835" y="67"/>
                    <a:pt x="835" y="201"/>
                  </a:cubicBezTo>
                  <a:cubicBezTo>
                    <a:pt x="835" y="201"/>
                    <a:pt x="801" y="835"/>
                    <a:pt x="134" y="1335"/>
                  </a:cubicBezTo>
                  <a:cubicBezTo>
                    <a:pt x="68" y="1402"/>
                    <a:pt x="1" y="1535"/>
                    <a:pt x="101" y="1602"/>
                  </a:cubicBezTo>
                  <a:cubicBezTo>
                    <a:pt x="134" y="1669"/>
                    <a:pt x="201" y="1702"/>
                    <a:pt x="268" y="1702"/>
                  </a:cubicBezTo>
                  <a:cubicBezTo>
                    <a:pt x="301" y="1702"/>
                    <a:pt x="368" y="1702"/>
                    <a:pt x="401" y="1602"/>
                  </a:cubicBezTo>
                  <a:cubicBezTo>
                    <a:pt x="1168" y="1035"/>
                    <a:pt x="1268" y="234"/>
                    <a:pt x="1268" y="201"/>
                  </a:cubicBezTo>
                  <a:cubicBezTo>
                    <a:pt x="1268" y="101"/>
                    <a:pt x="1168" y="1"/>
                    <a:pt x="1068"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26" name="Google Shape;3926;p40"/>
            <p:cNvSpPr/>
            <p:nvPr/>
          </p:nvSpPr>
          <p:spPr>
            <a:xfrm>
              <a:off x="2234850" y="1188425"/>
              <a:ext cx="41725" cy="33700"/>
            </a:xfrm>
            <a:custGeom>
              <a:avLst/>
              <a:gdLst/>
              <a:ahLst/>
              <a:cxnLst/>
              <a:rect l="l" t="t" r="r" b="b"/>
              <a:pathLst>
                <a:path w="1669" h="1348" extrusionOk="0">
                  <a:moveTo>
                    <a:pt x="1427" y="1"/>
                  </a:moveTo>
                  <a:cubicBezTo>
                    <a:pt x="1344" y="1"/>
                    <a:pt x="1260" y="45"/>
                    <a:pt x="1235" y="146"/>
                  </a:cubicBezTo>
                  <a:cubicBezTo>
                    <a:pt x="1235" y="146"/>
                    <a:pt x="968" y="714"/>
                    <a:pt x="168" y="980"/>
                  </a:cubicBezTo>
                  <a:cubicBezTo>
                    <a:pt x="101" y="1014"/>
                    <a:pt x="1" y="1080"/>
                    <a:pt x="68" y="1214"/>
                  </a:cubicBezTo>
                  <a:cubicBezTo>
                    <a:pt x="101" y="1314"/>
                    <a:pt x="168" y="1347"/>
                    <a:pt x="268" y="1347"/>
                  </a:cubicBezTo>
                  <a:lnTo>
                    <a:pt x="334" y="1347"/>
                  </a:lnTo>
                  <a:cubicBezTo>
                    <a:pt x="1302" y="1047"/>
                    <a:pt x="1635" y="347"/>
                    <a:pt x="1635" y="313"/>
                  </a:cubicBezTo>
                  <a:cubicBezTo>
                    <a:pt x="1669" y="180"/>
                    <a:pt x="1635" y="46"/>
                    <a:pt x="1502" y="13"/>
                  </a:cubicBezTo>
                  <a:cubicBezTo>
                    <a:pt x="1478" y="5"/>
                    <a:pt x="1453" y="1"/>
                    <a:pt x="1427"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27" name="Google Shape;3927;p40"/>
            <p:cNvSpPr/>
            <p:nvPr/>
          </p:nvSpPr>
          <p:spPr>
            <a:xfrm>
              <a:off x="2358275" y="1122025"/>
              <a:ext cx="30875" cy="42550"/>
            </a:xfrm>
            <a:custGeom>
              <a:avLst/>
              <a:gdLst/>
              <a:ahLst/>
              <a:cxnLst/>
              <a:rect l="l" t="t" r="r" b="b"/>
              <a:pathLst>
                <a:path w="1235" h="1702" extrusionOk="0">
                  <a:moveTo>
                    <a:pt x="1035" y="0"/>
                  </a:moveTo>
                  <a:cubicBezTo>
                    <a:pt x="935" y="0"/>
                    <a:pt x="835" y="101"/>
                    <a:pt x="835" y="201"/>
                  </a:cubicBezTo>
                  <a:cubicBezTo>
                    <a:pt x="835" y="201"/>
                    <a:pt x="768" y="834"/>
                    <a:pt x="101" y="1335"/>
                  </a:cubicBezTo>
                  <a:cubicBezTo>
                    <a:pt x="34" y="1435"/>
                    <a:pt x="1" y="1535"/>
                    <a:pt x="67" y="1635"/>
                  </a:cubicBezTo>
                  <a:cubicBezTo>
                    <a:pt x="134" y="1668"/>
                    <a:pt x="167" y="1702"/>
                    <a:pt x="234" y="1702"/>
                  </a:cubicBezTo>
                  <a:cubicBezTo>
                    <a:pt x="301" y="1702"/>
                    <a:pt x="334" y="1702"/>
                    <a:pt x="368" y="1635"/>
                  </a:cubicBezTo>
                  <a:cubicBezTo>
                    <a:pt x="1168" y="1035"/>
                    <a:pt x="1235" y="267"/>
                    <a:pt x="1235" y="201"/>
                  </a:cubicBezTo>
                  <a:cubicBezTo>
                    <a:pt x="1235" y="134"/>
                    <a:pt x="1168" y="0"/>
                    <a:pt x="103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28" name="Google Shape;3928;p40"/>
            <p:cNvSpPr/>
            <p:nvPr/>
          </p:nvSpPr>
          <p:spPr>
            <a:xfrm>
              <a:off x="2308250" y="1154550"/>
              <a:ext cx="30875" cy="42550"/>
            </a:xfrm>
            <a:custGeom>
              <a:avLst/>
              <a:gdLst/>
              <a:ahLst/>
              <a:cxnLst/>
              <a:rect l="l" t="t" r="r" b="b"/>
              <a:pathLst>
                <a:path w="1235" h="1702" extrusionOk="0">
                  <a:moveTo>
                    <a:pt x="1034" y="0"/>
                  </a:moveTo>
                  <a:cubicBezTo>
                    <a:pt x="934" y="0"/>
                    <a:pt x="834" y="67"/>
                    <a:pt x="834" y="201"/>
                  </a:cubicBezTo>
                  <a:cubicBezTo>
                    <a:pt x="834" y="201"/>
                    <a:pt x="767" y="834"/>
                    <a:pt x="100" y="1335"/>
                  </a:cubicBezTo>
                  <a:cubicBezTo>
                    <a:pt x="34" y="1401"/>
                    <a:pt x="0" y="1535"/>
                    <a:pt x="67" y="1635"/>
                  </a:cubicBezTo>
                  <a:cubicBezTo>
                    <a:pt x="134" y="1668"/>
                    <a:pt x="167" y="1702"/>
                    <a:pt x="234" y="1702"/>
                  </a:cubicBezTo>
                  <a:cubicBezTo>
                    <a:pt x="300" y="1702"/>
                    <a:pt x="334" y="1668"/>
                    <a:pt x="367" y="1635"/>
                  </a:cubicBezTo>
                  <a:cubicBezTo>
                    <a:pt x="1168" y="1034"/>
                    <a:pt x="1234" y="234"/>
                    <a:pt x="1234" y="201"/>
                  </a:cubicBezTo>
                  <a:cubicBezTo>
                    <a:pt x="1234" y="134"/>
                    <a:pt x="1168" y="0"/>
                    <a:pt x="1034"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29" name="Google Shape;3929;p40"/>
            <p:cNvSpPr/>
            <p:nvPr/>
          </p:nvSpPr>
          <p:spPr>
            <a:xfrm>
              <a:off x="2280725" y="1122025"/>
              <a:ext cx="31725" cy="42550"/>
            </a:xfrm>
            <a:custGeom>
              <a:avLst/>
              <a:gdLst/>
              <a:ahLst/>
              <a:cxnLst/>
              <a:rect l="l" t="t" r="r" b="b"/>
              <a:pathLst>
                <a:path w="1269" h="1702" extrusionOk="0">
                  <a:moveTo>
                    <a:pt x="1035" y="0"/>
                  </a:moveTo>
                  <a:cubicBezTo>
                    <a:pt x="968" y="0"/>
                    <a:pt x="834" y="101"/>
                    <a:pt x="834" y="201"/>
                  </a:cubicBezTo>
                  <a:cubicBezTo>
                    <a:pt x="834" y="267"/>
                    <a:pt x="768" y="834"/>
                    <a:pt x="134" y="1335"/>
                  </a:cubicBezTo>
                  <a:cubicBezTo>
                    <a:pt x="34" y="1435"/>
                    <a:pt x="0" y="1535"/>
                    <a:pt x="101" y="1635"/>
                  </a:cubicBezTo>
                  <a:cubicBezTo>
                    <a:pt x="134" y="1668"/>
                    <a:pt x="167" y="1702"/>
                    <a:pt x="267" y="1702"/>
                  </a:cubicBezTo>
                  <a:cubicBezTo>
                    <a:pt x="301" y="1702"/>
                    <a:pt x="334" y="1702"/>
                    <a:pt x="367" y="1635"/>
                  </a:cubicBezTo>
                  <a:cubicBezTo>
                    <a:pt x="1168" y="1035"/>
                    <a:pt x="1268" y="267"/>
                    <a:pt x="1268" y="201"/>
                  </a:cubicBezTo>
                  <a:cubicBezTo>
                    <a:pt x="1268" y="134"/>
                    <a:pt x="1168" y="0"/>
                    <a:pt x="103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30" name="Google Shape;3930;p40"/>
            <p:cNvSpPr/>
            <p:nvPr/>
          </p:nvSpPr>
          <p:spPr>
            <a:xfrm>
              <a:off x="2236525" y="1283800"/>
              <a:ext cx="64250" cy="10050"/>
            </a:xfrm>
            <a:custGeom>
              <a:avLst/>
              <a:gdLst/>
              <a:ahLst/>
              <a:cxnLst/>
              <a:rect l="l" t="t" r="r" b="b"/>
              <a:pathLst>
                <a:path w="2570" h="402" extrusionOk="0">
                  <a:moveTo>
                    <a:pt x="201" y="1"/>
                  </a:moveTo>
                  <a:cubicBezTo>
                    <a:pt x="67" y="1"/>
                    <a:pt x="1" y="67"/>
                    <a:pt x="1" y="201"/>
                  </a:cubicBezTo>
                  <a:cubicBezTo>
                    <a:pt x="1" y="334"/>
                    <a:pt x="67" y="401"/>
                    <a:pt x="201" y="401"/>
                  </a:cubicBezTo>
                  <a:lnTo>
                    <a:pt x="2369" y="401"/>
                  </a:lnTo>
                  <a:cubicBezTo>
                    <a:pt x="2502" y="401"/>
                    <a:pt x="2569" y="334"/>
                    <a:pt x="2569" y="201"/>
                  </a:cubicBezTo>
                  <a:cubicBezTo>
                    <a:pt x="2569" y="67"/>
                    <a:pt x="2502" y="1"/>
                    <a:pt x="2369"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31" name="Google Shape;3931;p40"/>
            <p:cNvSpPr/>
            <p:nvPr/>
          </p:nvSpPr>
          <p:spPr>
            <a:xfrm>
              <a:off x="2368275" y="1250975"/>
              <a:ext cx="51750" cy="28675"/>
            </a:xfrm>
            <a:custGeom>
              <a:avLst/>
              <a:gdLst/>
              <a:ahLst/>
              <a:cxnLst/>
              <a:rect l="l" t="t" r="r" b="b"/>
              <a:pathLst>
                <a:path w="2070" h="1147" extrusionOk="0">
                  <a:moveTo>
                    <a:pt x="1763" y="0"/>
                  </a:moveTo>
                  <a:cubicBezTo>
                    <a:pt x="1733" y="0"/>
                    <a:pt x="1702" y="4"/>
                    <a:pt x="1669" y="13"/>
                  </a:cubicBezTo>
                  <a:lnTo>
                    <a:pt x="134" y="713"/>
                  </a:lnTo>
                  <a:cubicBezTo>
                    <a:pt x="68" y="813"/>
                    <a:pt x="1" y="880"/>
                    <a:pt x="68" y="1014"/>
                  </a:cubicBezTo>
                  <a:cubicBezTo>
                    <a:pt x="101" y="1114"/>
                    <a:pt x="168" y="1147"/>
                    <a:pt x="268" y="1147"/>
                  </a:cubicBezTo>
                  <a:cubicBezTo>
                    <a:pt x="268" y="1147"/>
                    <a:pt x="301" y="1147"/>
                    <a:pt x="335" y="1080"/>
                  </a:cubicBezTo>
                  <a:lnTo>
                    <a:pt x="1902" y="380"/>
                  </a:lnTo>
                  <a:cubicBezTo>
                    <a:pt x="1969" y="313"/>
                    <a:pt x="2069" y="180"/>
                    <a:pt x="1969" y="113"/>
                  </a:cubicBezTo>
                  <a:cubicBezTo>
                    <a:pt x="1919" y="38"/>
                    <a:pt x="1850" y="0"/>
                    <a:pt x="1763"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6" name="Picture 6">
            <a:extLst>
              <a:ext uri="{FF2B5EF4-FFF2-40B4-BE49-F238E27FC236}">
                <a16:creationId xmlns:a16="http://schemas.microsoft.com/office/drawing/2014/main" id="{D1AD4D37-1E36-5311-DBAD-C0746FE5307A}"/>
              </a:ext>
            </a:extLst>
          </p:cNvPr>
          <p:cNvPicPr>
            <a:picLocks noChangeAspect="1"/>
          </p:cNvPicPr>
          <p:nvPr/>
        </p:nvPicPr>
        <p:blipFill>
          <a:blip r:embed="rId5"/>
          <a:srcRect/>
          <a:stretch>
            <a:fillRect/>
          </a:stretch>
        </p:blipFill>
        <p:spPr>
          <a:xfrm rot="392878">
            <a:off x="5828761" y="1118479"/>
            <a:ext cx="1999640" cy="3536578"/>
          </a:xfrm>
          <a:prstGeom prst="rect">
            <a:avLst/>
          </a:prstGeom>
        </p:spPr>
      </p:pic>
      <p:pic>
        <p:nvPicPr>
          <p:cNvPr id="7" name="Picture 9">
            <a:extLst>
              <a:ext uri="{FF2B5EF4-FFF2-40B4-BE49-F238E27FC236}">
                <a16:creationId xmlns:a16="http://schemas.microsoft.com/office/drawing/2014/main" id="{EDFD55B6-50A7-5A65-2245-2EA83C9766FB}"/>
              </a:ext>
            </a:extLst>
          </p:cNvPr>
          <p:cNvPicPr>
            <a:picLocks noChangeAspect="1"/>
          </p:cNvPicPr>
          <p:nvPr/>
        </p:nvPicPr>
        <p:blipFill>
          <a:blip r:embed="rId6"/>
          <a:srcRect/>
          <a:stretch>
            <a:fillRect/>
          </a:stretch>
        </p:blipFill>
        <p:spPr>
          <a:xfrm>
            <a:off x="1608893" y="1523865"/>
            <a:ext cx="1901473" cy="2829222"/>
          </a:xfrm>
          <a:prstGeom prst="rect">
            <a:avLst/>
          </a:prstGeom>
        </p:spPr>
      </p:pic>
      <p:pic>
        <p:nvPicPr>
          <p:cNvPr id="4" name="Picture 3" descr="A colorful letters and numbers&#10;&#10;Description automatically generated with medium confidence">
            <a:extLst>
              <a:ext uri="{FF2B5EF4-FFF2-40B4-BE49-F238E27FC236}">
                <a16:creationId xmlns:a16="http://schemas.microsoft.com/office/drawing/2014/main" id="{47012CDA-6C00-FBF9-6CE4-3B3DE58185DF}"/>
              </a:ext>
            </a:extLst>
          </p:cNvPr>
          <p:cNvPicPr>
            <a:picLocks noChangeAspect="1"/>
          </p:cNvPicPr>
          <p:nvPr/>
        </p:nvPicPr>
        <p:blipFill>
          <a:blip r:embed="rId7"/>
          <a:stretch>
            <a:fillRect/>
          </a:stretch>
        </p:blipFill>
        <p:spPr>
          <a:xfrm>
            <a:off x="2718707" y="894624"/>
            <a:ext cx="4475286" cy="1177259"/>
          </a:xfrm>
          <a:prstGeom prst="rect">
            <a:avLst/>
          </a:prstGeom>
        </p:spPr>
      </p:pic>
    </p:spTree>
    <p:extLst>
      <p:ext uri="{BB962C8B-B14F-4D97-AF65-F5344CB8AC3E}">
        <p14:creationId xmlns:p14="http://schemas.microsoft.com/office/powerpoint/2010/main" val="27810072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4061"/>
        <p:cNvGrpSpPr/>
        <p:nvPr/>
      </p:nvGrpSpPr>
      <p:grpSpPr>
        <a:xfrm>
          <a:off x="0" y="0"/>
          <a:ext cx="0" cy="0"/>
          <a:chOff x="0" y="0"/>
          <a:chExt cx="0" cy="0"/>
        </a:xfrm>
      </p:grpSpPr>
      <p:sp>
        <p:nvSpPr>
          <p:cNvPr id="2" name="Rectangle: Rounded Corners 22">
            <a:extLst>
              <a:ext uri="{FF2B5EF4-FFF2-40B4-BE49-F238E27FC236}">
                <a16:creationId xmlns:a16="http://schemas.microsoft.com/office/drawing/2014/main" id="{EDAB616D-9C8C-7A44-9014-65ED6507FC33}"/>
              </a:ext>
            </a:extLst>
          </p:cNvPr>
          <p:cNvSpPr/>
          <p:nvPr/>
        </p:nvSpPr>
        <p:spPr>
          <a:xfrm>
            <a:off x="534152" y="204875"/>
            <a:ext cx="8381248" cy="1044261"/>
          </a:xfrm>
          <a:prstGeom prst="roundRect">
            <a:avLst/>
          </a:prstGeom>
          <a:solidFill>
            <a:schemeClr val="tx1"/>
          </a:solidFill>
          <a:ln w="38100">
            <a:solidFill>
              <a:schemeClr val="accent6">
                <a:lumMod val="50000"/>
              </a:schemeClr>
            </a:solidFill>
            <a:extLst>
              <a:ext uri="{C807C97D-BFC1-408E-A445-0C87EB9F89A2}">
                <ask:lineSketchStyleProps xmlns:ask="http://schemas.microsoft.com/office/drawing/2018/sketchyshapes" xmlns="" sd="102745534">
                  <a:custGeom>
                    <a:avLst/>
                    <a:gdLst>
                      <a:gd name="connsiteX0" fmla="*/ 0 w 8275112"/>
                      <a:gd name="connsiteY0" fmla="*/ 205042 h 1230226"/>
                      <a:gd name="connsiteX1" fmla="*/ 205042 w 8275112"/>
                      <a:gd name="connsiteY1" fmla="*/ 0 h 1230226"/>
                      <a:gd name="connsiteX2" fmla="*/ 8070070 w 8275112"/>
                      <a:gd name="connsiteY2" fmla="*/ 0 h 1230226"/>
                      <a:gd name="connsiteX3" fmla="*/ 8275112 w 8275112"/>
                      <a:gd name="connsiteY3" fmla="*/ 205042 h 1230226"/>
                      <a:gd name="connsiteX4" fmla="*/ 8275112 w 8275112"/>
                      <a:gd name="connsiteY4" fmla="*/ 1025184 h 1230226"/>
                      <a:gd name="connsiteX5" fmla="*/ 8070070 w 8275112"/>
                      <a:gd name="connsiteY5" fmla="*/ 1230226 h 1230226"/>
                      <a:gd name="connsiteX6" fmla="*/ 205042 w 8275112"/>
                      <a:gd name="connsiteY6" fmla="*/ 1230226 h 1230226"/>
                      <a:gd name="connsiteX7" fmla="*/ 0 w 8275112"/>
                      <a:gd name="connsiteY7" fmla="*/ 1025184 h 1230226"/>
                      <a:gd name="connsiteX8" fmla="*/ 0 w 8275112"/>
                      <a:gd name="connsiteY8" fmla="*/ 205042 h 12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5112" h="1230226" fill="none" extrusionOk="0">
                        <a:moveTo>
                          <a:pt x="0" y="205042"/>
                        </a:moveTo>
                        <a:cubicBezTo>
                          <a:pt x="2436" y="76089"/>
                          <a:pt x="85695" y="3380"/>
                          <a:pt x="205042" y="0"/>
                        </a:cubicBezTo>
                        <a:cubicBezTo>
                          <a:pt x="1423539" y="-73180"/>
                          <a:pt x="6732792" y="86135"/>
                          <a:pt x="8070070" y="0"/>
                        </a:cubicBezTo>
                        <a:cubicBezTo>
                          <a:pt x="8194937" y="3461"/>
                          <a:pt x="8261448" y="85663"/>
                          <a:pt x="8275112" y="205042"/>
                        </a:cubicBezTo>
                        <a:cubicBezTo>
                          <a:pt x="8308520" y="356189"/>
                          <a:pt x="8316842" y="933695"/>
                          <a:pt x="8275112" y="1025184"/>
                        </a:cubicBezTo>
                        <a:cubicBezTo>
                          <a:pt x="8259932" y="1136776"/>
                          <a:pt x="8194212" y="1216562"/>
                          <a:pt x="8070070" y="1230226"/>
                        </a:cubicBezTo>
                        <a:cubicBezTo>
                          <a:pt x="4667059" y="1275086"/>
                          <a:pt x="3270079" y="1347848"/>
                          <a:pt x="205042" y="1230226"/>
                        </a:cubicBezTo>
                        <a:cubicBezTo>
                          <a:pt x="86022" y="1242604"/>
                          <a:pt x="5738" y="1135115"/>
                          <a:pt x="0" y="1025184"/>
                        </a:cubicBezTo>
                        <a:cubicBezTo>
                          <a:pt x="8254" y="726419"/>
                          <a:pt x="48211" y="494993"/>
                          <a:pt x="0" y="205042"/>
                        </a:cubicBezTo>
                        <a:close/>
                      </a:path>
                      <a:path w="8275112" h="1230226" stroke="0" extrusionOk="0">
                        <a:moveTo>
                          <a:pt x="0" y="205042"/>
                        </a:moveTo>
                        <a:cubicBezTo>
                          <a:pt x="3056" y="111173"/>
                          <a:pt x="78198" y="-17197"/>
                          <a:pt x="205042" y="0"/>
                        </a:cubicBezTo>
                        <a:cubicBezTo>
                          <a:pt x="1374762" y="33707"/>
                          <a:pt x="7115218" y="-162475"/>
                          <a:pt x="8070070" y="0"/>
                        </a:cubicBezTo>
                        <a:cubicBezTo>
                          <a:pt x="8194285" y="-3370"/>
                          <a:pt x="8264629" y="99647"/>
                          <a:pt x="8275112" y="205042"/>
                        </a:cubicBezTo>
                        <a:cubicBezTo>
                          <a:pt x="8290814" y="559224"/>
                          <a:pt x="8284196" y="751688"/>
                          <a:pt x="8275112" y="1025184"/>
                        </a:cubicBezTo>
                        <a:cubicBezTo>
                          <a:pt x="8288360" y="1149493"/>
                          <a:pt x="8181226" y="1229207"/>
                          <a:pt x="8070070" y="1230226"/>
                        </a:cubicBezTo>
                        <a:cubicBezTo>
                          <a:pt x="4629133" y="1283077"/>
                          <a:pt x="4069816" y="1352508"/>
                          <a:pt x="205042" y="1230226"/>
                        </a:cubicBezTo>
                        <a:cubicBezTo>
                          <a:pt x="93168" y="1237739"/>
                          <a:pt x="10966" y="1139406"/>
                          <a:pt x="0" y="1025184"/>
                        </a:cubicBezTo>
                        <a:cubicBezTo>
                          <a:pt x="14762" y="917558"/>
                          <a:pt x="-23651" y="533533"/>
                          <a:pt x="0" y="20504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a:solidFill>
                  <a:srgbClr val="333333"/>
                </a:solidFill>
                <a:latin typeface="Calibri" panose="020F0502020204030204" pitchFamily="34" charset="0"/>
                <a:cs typeface="Calibri" panose="020F0502020204030204" pitchFamily="34" charset="0"/>
              </a:rPr>
              <a:t>1. </a:t>
            </a:r>
            <a:r>
              <a:rPr lang="vi-VN" sz="3200" b="1" dirty="0">
                <a:solidFill>
                  <a:srgbClr val="333333"/>
                </a:solidFill>
                <a:latin typeface="Calibri" panose="020F0502020204030204" pitchFamily="34" charset="0"/>
                <a:cs typeface="Calibri" panose="020F0502020204030204" pitchFamily="34" charset="0"/>
              </a:rPr>
              <a:t>Chọn nghĩa phù hợp với mỗi từ dưới đây:</a:t>
            </a:r>
            <a:endParaRPr kumimoji="0" lang="vi-VN" sz="3200" b="1" i="0" u="none" strike="noStrike" kern="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sym typeface="Arial"/>
            </a:endParaRPr>
          </a:p>
        </p:txBody>
      </p:sp>
      <p:pic>
        <p:nvPicPr>
          <p:cNvPr id="8" name="Picture 7">
            <a:extLst>
              <a:ext uri="{FF2B5EF4-FFF2-40B4-BE49-F238E27FC236}">
                <a16:creationId xmlns:a16="http://schemas.microsoft.com/office/drawing/2014/main" id="{40B2CF41-1B4B-454A-4AAC-F618ECD48DFC}"/>
              </a:ext>
            </a:extLst>
          </p:cNvPr>
          <p:cNvPicPr>
            <a:picLocks noChangeAspect="1"/>
          </p:cNvPicPr>
          <p:nvPr/>
        </p:nvPicPr>
        <p:blipFill>
          <a:blip r:embed="rId4"/>
          <a:stretch>
            <a:fillRect/>
          </a:stretch>
        </p:blipFill>
        <p:spPr>
          <a:xfrm>
            <a:off x="0" y="1424668"/>
            <a:ext cx="1133475" cy="2571750"/>
          </a:xfrm>
          <a:prstGeom prst="rect">
            <a:avLst/>
          </a:prstGeom>
        </p:spPr>
      </p:pic>
      <p:pic>
        <p:nvPicPr>
          <p:cNvPr id="10" name="Picture 9">
            <a:extLst>
              <a:ext uri="{FF2B5EF4-FFF2-40B4-BE49-F238E27FC236}">
                <a16:creationId xmlns:a16="http://schemas.microsoft.com/office/drawing/2014/main" id="{AA8DADC2-B5D4-D87C-F158-EFB0C471D3F8}"/>
              </a:ext>
            </a:extLst>
          </p:cNvPr>
          <p:cNvPicPr>
            <a:picLocks noChangeAspect="1"/>
          </p:cNvPicPr>
          <p:nvPr/>
        </p:nvPicPr>
        <p:blipFill>
          <a:blip r:embed="rId5"/>
          <a:stretch>
            <a:fillRect/>
          </a:stretch>
        </p:blipFill>
        <p:spPr>
          <a:xfrm>
            <a:off x="2190750" y="1411740"/>
            <a:ext cx="6953250" cy="2581275"/>
          </a:xfrm>
          <a:prstGeom prst="rect">
            <a:avLst/>
          </a:prstGeom>
        </p:spPr>
      </p:pic>
      <p:cxnSp>
        <p:nvCxnSpPr>
          <p:cNvPr id="12" name="Straight Connector 11">
            <a:extLst>
              <a:ext uri="{FF2B5EF4-FFF2-40B4-BE49-F238E27FC236}">
                <a16:creationId xmlns:a16="http://schemas.microsoft.com/office/drawing/2014/main" id="{6F81D3AB-0A7E-1CB0-44CF-84AEE4B28787}"/>
              </a:ext>
            </a:extLst>
          </p:cNvPr>
          <p:cNvCxnSpPr/>
          <p:nvPr/>
        </p:nvCxnSpPr>
        <p:spPr>
          <a:xfrm>
            <a:off x="1028700" y="2163536"/>
            <a:ext cx="1183821" cy="15430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C89306E-205B-A392-7A09-09AF8256CD0B}"/>
              </a:ext>
            </a:extLst>
          </p:cNvPr>
          <p:cNvCxnSpPr>
            <a:cxnSpLocks/>
          </p:cNvCxnSpPr>
          <p:nvPr/>
        </p:nvCxnSpPr>
        <p:spPr>
          <a:xfrm>
            <a:off x="1053193" y="2718707"/>
            <a:ext cx="1167493" cy="57966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D490283-CD73-AD49-86C7-C2E3645AD1FA}"/>
              </a:ext>
            </a:extLst>
          </p:cNvPr>
          <p:cNvCxnSpPr>
            <a:cxnSpLocks/>
          </p:cNvCxnSpPr>
          <p:nvPr/>
        </p:nvCxnSpPr>
        <p:spPr>
          <a:xfrm flipV="1">
            <a:off x="1118507" y="2179864"/>
            <a:ext cx="1053193" cy="109401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4802F0C-CF55-C629-2799-8C027D59F636}"/>
              </a:ext>
            </a:extLst>
          </p:cNvPr>
          <p:cNvCxnSpPr>
            <a:cxnSpLocks/>
            <a:endCxn id="10" idx="1"/>
          </p:cNvCxnSpPr>
          <p:nvPr/>
        </p:nvCxnSpPr>
        <p:spPr>
          <a:xfrm flipV="1">
            <a:off x="1110343" y="2702378"/>
            <a:ext cx="1080407" cy="10287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4235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4061"/>
        <p:cNvGrpSpPr/>
        <p:nvPr/>
      </p:nvGrpSpPr>
      <p:grpSpPr>
        <a:xfrm>
          <a:off x="0" y="0"/>
          <a:ext cx="0" cy="0"/>
          <a:chOff x="0" y="0"/>
          <a:chExt cx="0" cy="0"/>
        </a:xfrm>
      </p:grpSpPr>
      <p:sp>
        <p:nvSpPr>
          <p:cNvPr id="2" name="Rectangle: Rounded Corners 22">
            <a:extLst>
              <a:ext uri="{FF2B5EF4-FFF2-40B4-BE49-F238E27FC236}">
                <a16:creationId xmlns:a16="http://schemas.microsoft.com/office/drawing/2014/main" id="{EDAB616D-9C8C-7A44-9014-65ED6507FC33}"/>
              </a:ext>
            </a:extLst>
          </p:cNvPr>
          <p:cNvSpPr/>
          <p:nvPr/>
        </p:nvSpPr>
        <p:spPr>
          <a:xfrm>
            <a:off x="534152" y="204875"/>
            <a:ext cx="8381248" cy="1044261"/>
          </a:xfrm>
          <a:prstGeom prst="roundRect">
            <a:avLst/>
          </a:prstGeom>
          <a:solidFill>
            <a:schemeClr val="tx1"/>
          </a:solidFill>
          <a:ln w="38100">
            <a:solidFill>
              <a:schemeClr val="accent6">
                <a:lumMod val="50000"/>
              </a:schemeClr>
            </a:solidFill>
            <a:extLst>
              <a:ext uri="{C807C97D-BFC1-408E-A445-0C87EB9F89A2}">
                <ask:lineSketchStyleProps xmlns:ask="http://schemas.microsoft.com/office/drawing/2018/sketchyshapes" xmlns="" sd="102745534">
                  <a:custGeom>
                    <a:avLst/>
                    <a:gdLst>
                      <a:gd name="connsiteX0" fmla="*/ 0 w 8275112"/>
                      <a:gd name="connsiteY0" fmla="*/ 205042 h 1230226"/>
                      <a:gd name="connsiteX1" fmla="*/ 205042 w 8275112"/>
                      <a:gd name="connsiteY1" fmla="*/ 0 h 1230226"/>
                      <a:gd name="connsiteX2" fmla="*/ 8070070 w 8275112"/>
                      <a:gd name="connsiteY2" fmla="*/ 0 h 1230226"/>
                      <a:gd name="connsiteX3" fmla="*/ 8275112 w 8275112"/>
                      <a:gd name="connsiteY3" fmla="*/ 205042 h 1230226"/>
                      <a:gd name="connsiteX4" fmla="*/ 8275112 w 8275112"/>
                      <a:gd name="connsiteY4" fmla="*/ 1025184 h 1230226"/>
                      <a:gd name="connsiteX5" fmla="*/ 8070070 w 8275112"/>
                      <a:gd name="connsiteY5" fmla="*/ 1230226 h 1230226"/>
                      <a:gd name="connsiteX6" fmla="*/ 205042 w 8275112"/>
                      <a:gd name="connsiteY6" fmla="*/ 1230226 h 1230226"/>
                      <a:gd name="connsiteX7" fmla="*/ 0 w 8275112"/>
                      <a:gd name="connsiteY7" fmla="*/ 1025184 h 1230226"/>
                      <a:gd name="connsiteX8" fmla="*/ 0 w 8275112"/>
                      <a:gd name="connsiteY8" fmla="*/ 205042 h 12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5112" h="1230226" fill="none" extrusionOk="0">
                        <a:moveTo>
                          <a:pt x="0" y="205042"/>
                        </a:moveTo>
                        <a:cubicBezTo>
                          <a:pt x="2436" y="76089"/>
                          <a:pt x="85695" y="3380"/>
                          <a:pt x="205042" y="0"/>
                        </a:cubicBezTo>
                        <a:cubicBezTo>
                          <a:pt x="1423539" y="-73180"/>
                          <a:pt x="6732792" y="86135"/>
                          <a:pt x="8070070" y="0"/>
                        </a:cubicBezTo>
                        <a:cubicBezTo>
                          <a:pt x="8194937" y="3461"/>
                          <a:pt x="8261448" y="85663"/>
                          <a:pt x="8275112" y="205042"/>
                        </a:cubicBezTo>
                        <a:cubicBezTo>
                          <a:pt x="8308520" y="356189"/>
                          <a:pt x="8316842" y="933695"/>
                          <a:pt x="8275112" y="1025184"/>
                        </a:cubicBezTo>
                        <a:cubicBezTo>
                          <a:pt x="8259932" y="1136776"/>
                          <a:pt x="8194212" y="1216562"/>
                          <a:pt x="8070070" y="1230226"/>
                        </a:cubicBezTo>
                        <a:cubicBezTo>
                          <a:pt x="4667059" y="1275086"/>
                          <a:pt x="3270079" y="1347848"/>
                          <a:pt x="205042" y="1230226"/>
                        </a:cubicBezTo>
                        <a:cubicBezTo>
                          <a:pt x="86022" y="1242604"/>
                          <a:pt x="5738" y="1135115"/>
                          <a:pt x="0" y="1025184"/>
                        </a:cubicBezTo>
                        <a:cubicBezTo>
                          <a:pt x="8254" y="726419"/>
                          <a:pt x="48211" y="494993"/>
                          <a:pt x="0" y="205042"/>
                        </a:cubicBezTo>
                        <a:close/>
                      </a:path>
                      <a:path w="8275112" h="1230226" stroke="0" extrusionOk="0">
                        <a:moveTo>
                          <a:pt x="0" y="205042"/>
                        </a:moveTo>
                        <a:cubicBezTo>
                          <a:pt x="3056" y="111173"/>
                          <a:pt x="78198" y="-17197"/>
                          <a:pt x="205042" y="0"/>
                        </a:cubicBezTo>
                        <a:cubicBezTo>
                          <a:pt x="1374762" y="33707"/>
                          <a:pt x="7115218" y="-162475"/>
                          <a:pt x="8070070" y="0"/>
                        </a:cubicBezTo>
                        <a:cubicBezTo>
                          <a:pt x="8194285" y="-3370"/>
                          <a:pt x="8264629" y="99647"/>
                          <a:pt x="8275112" y="205042"/>
                        </a:cubicBezTo>
                        <a:cubicBezTo>
                          <a:pt x="8290814" y="559224"/>
                          <a:pt x="8284196" y="751688"/>
                          <a:pt x="8275112" y="1025184"/>
                        </a:cubicBezTo>
                        <a:cubicBezTo>
                          <a:pt x="8288360" y="1149493"/>
                          <a:pt x="8181226" y="1229207"/>
                          <a:pt x="8070070" y="1230226"/>
                        </a:cubicBezTo>
                        <a:cubicBezTo>
                          <a:pt x="4629133" y="1283077"/>
                          <a:pt x="4069816" y="1352508"/>
                          <a:pt x="205042" y="1230226"/>
                        </a:cubicBezTo>
                        <a:cubicBezTo>
                          <a:pt x="93168" y="1237739"/>
                          <a:pt x="10966" y="1139406"/>
                          <a:pt x="0" y="1025184"/>
                        </a:cubicBezTo>
                        <a:cubicBezTo>
                          <a:pt x="14762" y="917558"/>
                          <a:pt x="-23651" y="533533"/>
                          <a:pt x="0" y="20504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a:solidFill>
                  <a:srgbClr val="333333"/>
                </a:solidFill>
                <a:latin typeface="Calibri" panose="020F0502020204030204" pitchFamily="34" charset="0"/>
                <a:cs typeface="Calibri" panose="020F0502020204030204" pitchFamily="34" charset="0"/>
              </a:rPr>
              <a:t>2. </a:t>
            </a:r>
            <a:r>
              <a:rPr lang="en-US" sz="3200" b="1" dirty="0" err="1">
                <a:solidFill>
                  <a:srgbClr val="333333"/>
                </a:solidFill>
                <a:latin typeface="Calibri" panose="020F0502020204030204" pitchFamily="34" charset="0"/>
                <a:cs typeface="Calibri" panose="020F0502020204030204" pitchFamily="34" charset="0"/>
              </a:rPr>
              <a:t>Chọn</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từ</a:t>
            </a:r>
            <a:r>
              <a:rPr lang="en-US" sz="3200" b="1" dirty="0">
                <a:solidFill>
                  <a:srgbClr val="333333"/>
                </a:solidFill>
                <a:latin typeface="Calibri" panose="020F0502020204030204" pitchFamily="34" charset="0"/>
                <a:cs typeface="Calibri" panose="020F0502020204030204" pitchFamily="34" charset="0"/>
              </a:rPr>
              <a:t> ở </a:t>
            </a:r>
            <a:r>
              <a:rPr lang="en-US" sz="3200" b="1" dirty="0" err="1">
                <a:solidFill>
                  <a:srgbClr val="333333"/>
                </a:solidFill>
                <a:latin typeface="Calibri" panose="020F0502020204030204" pitchFamily="34" charset="0"/>
                <a:cs typeface="Calibri" panose="020F0502020204030204" pitchFamily="34" charset="0"/>
              </a:rPr>
              <a:t>bài</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tập</a:t>
            </a:r>
            <a:r>
              <a:rPr lang="en-US" sz="3200" b="1" dirty="0">
                <a:solidFill>
                  <a:srgbClr val="333333"/>
                </a:solidFill>
                <a:latin typeface="Calibri" panose="020F0502020204030204" pitchFamily="34" charset="0"/>
                <a:cs typeface="Calibri" panose="020F0502020204030204" pitchFamily="34" charset="0"/>
              </a:rPr>
              <a:t> 1 </a:t>
            </a:r>
            <a:r>
              <a:rPr lang="en-US" sz="3200" b="1" dirty="0" err="1">
                <a:solidFill>
                  <a:srgbClr val="333333"/>
                </a:solidFill>
                <a:latin typeface="Calibri" panose="020F0502020204030204" pitchFamily="34" charset="0"/>
                <a:cs typeface="Calibri" panose="020F0502020204030204" pitchFamily="34" charset="0"/>
              </a:rPr>
              <a:t>thay</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cho</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bông</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hoa</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để</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hoàn</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chỉnh</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câu</a:t>
            </a:r>
            <a:r>
              <a:rPr lang="en-US" sz="3200" b="1" dirty="0">
                <a:solidFill>
                  <a:srgbClr val="333333"/>
                </a:solidFill>
                <a:latin typeface="Calibri" panose="020F0502020204030204" pitchFamily="34" charset="0"/>
                <a:cs typeface="Calibri" panose="020F0502020204030204" pitchFamily="34" charset="0"/>
              </a:rPr>
              <a:t>.</a:t>
            </a:r>
            <a:endParaRPr kumimoji="0" lang="vi-VN" sz="3200" b="1" i="0" u="none" strike="noStrike" kern="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sym typeface="Arial"/>
            </a:endParaRPr>
          </a:p>
        </p:txBody>
      </p:sp>
      <p:sp>
        <p:nvSpPr>
          <p:cNvPr id="3" name="Rectangle: Rounded Corners 2">
            <a:extLst>
              <a:ext uri="{FF2B5EF4-FFF2-40B4-BE49-F238E27FC236}">
                <a16:creationId xmlns:a16="http://schemas.microsoft.com/office/drawing/2014/main" id="{5B93760C-1282-E35C-8E63-A65BE18BC379}"/>
              </a:ext>
            </a:extLst>
          </p:cNvPr>
          <p:cNvSpPr/>
          <p:nvPr/>
        </p:nvSpPr>
        <p:spPr>
          <a:xfrm>
            <a:off x="400050" y="1861457"/>
            <a:ext cx="8376557" cy="2702379"/>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0" i="0" dirty="0">
                <a:solidFill>
                  <a:srgbClr val="000000"/>
                </a:solidFill>
                <a:effectLst/>
                <a:latin typeface="Cambria" panose="02040503050406030204" pitchFamily="18" charset="0"/>
                <a:ea typeface="Cambria" panose="02040503050406030204" pitchFamily="18" charset="0"/>
              </a:rPr>
              <a:t>a. Trên giá sách, ông tôi dành một góc nhỏ để trưng bày các </a:t>
            </a:r>
            <a:r>
              <a:rPr lang="vi-VN" sz="2400" b="1" i="0" dirty="0">
                <a:solidFill>
                  <a:srgbClr val="000000"/>
                </a:solidFill>
                <a:effectLst/>
                <a:latin typeface="Cambria" panose="02040503050406030204" pitchFamily="18" charset="0"/>
                <a:ea typeface="Cambria" panose="02040503050406030204" pitchFamily="18" charset="0"/>
              </a:rPr>
              <a:t>kỉ vật</a:t>
            </a:r>
            <a:r>
              <a:rPr lang="vi-VN" sz="2400" b="0" i="0" dirty="0">
                <a:solidFill>
                  <a:srgbClr val="000000"/>
                </a:solidFill>
                <a:effectLst/>
                <a:latin typeface="Cambria" panose="02040503050406030204" pitchFamily="18" charset="0"/>
                <a:ea typeface="Cambria" panose="02040503050406030204" pitchFamily="18" charset="0"/>
              </a:rPr>
              <a:t> của những người đồng đội cũ.</a:t>
            </a:r>
          </a:p>
          <a:p>
            <a:pPr algn="just"/>
            <a:r>
              <a:rPr lang="vi-VN" sz="2400" b="0" i="0" dirty="0">
                <a:solidFill>
                  <a:srgbClr val="000000"/>
                </a:solidFill>
                <a:effectLst/>
                <a:latin typeface="Cambria" panose="02040503050406030204" pitchFamily="18" charset="0"/>
                <a:ea typeface="Cambria" panose="02040503050406030204" pitchFamily="18" charset="0"/>
              </a:rPr>
              <a:t>b. Cuối học kì II, lớp tôi có dự định làm cuốn </a:t>
            </a:r>
            <a:r>
              <a:rPr lang="vi-VN" sz="2400" b="1" i="0" dirty="0">
                <a:solidFill>
                  <a:srgbClr val="000000"/>
                </a:solidFill>
                <a:effectLst/>
                <a:latin typeface="Cambria" panose="02040503050406030204" pitchFamily="18" charset="0"/>
                <a:ea typeface="Cambria" panose="02040503050406030204" pitchFamily="18" charset="0"/>
              </a:rPr>
              <a:t>kỉ yếu</a:t>
            </a:r>
            <a:r>
              <a:rPr lang="vi-VN" sz="2400" b="0" i="0" dirty="0">
                <a:solidFill>
                  <a:srgbClr val="000000"/>
                </a:solidFill>
                <a:effectLst/>
                <a:latin typeface="Cambria" panose="02040503050406030204" pitchFamily="18" charset="0"/>
                <a:ea typeface="Cambria" panose="02040503050406030204" pitchFamily="18" charset="0"/>
              </a:rPr>
              <a:t> để lưu lại những </a:t>
            </a:r>
            <a:r>
              <a:rPr lang="vi-VN" sz="2400" b="1" i="0" dirty="0">
                <a:solidFill>
                  <a:srgbClr val="000000"/>
                </a:solidFill>
                <a:effectLst/>
                <a:latin typeface="Cambria" panose="02040503050406030204" pitchFamily="18" charset="0"/>
                <a:ea typeface="Cambria" panose="02040503050406030204" pitchFamily="18" charset="0"/>
              </a:rPr>
              <a:t>kỉ niệm </a:t>
            </a:r>
            <a:r>
              <a:rPr lang="vi-VN" sz="2400" b="0" i="0" dirty="0">
                <a:solidFill>
                  <a:srgbClr val="000000"/>
                </a:solidFill>
                <a:effectLst/>
                <a:latin typeface="Cambria" panose="02040503050406030204" pitchFamily="18" charset="0"/>
                <a:ea typeface="Cambria" panose="02040503050406030204" pitchFamily="18" charset="0"/>
              </a:rPr>
              <a:t>tuổi thơ dưới mái trường tiểu học.</a:t>
            </a:r>
          </a:p>
          <a:p>
            <a:pPr algn="just"/>
            <a:r>
              <a:rPr lang="vi-VN" sz="2400" b="0" i="0" dirty="0">
                <a:solidFill>
                  <a:srgbClr val="000000"/>
                </a:solidFill>
                <a:effectLst/>
                <a:latin typeface="Cambria" panose="02040503050406030204" pitchFamily="18" charset="0"/>
                <a:ea typeface="Cambria" panose="02040503050406030204" pitchFamily="18" charset="0"/>
              </a:rPr>
              <a:t>c. Tôi đã cùng gia đình đi du lịch Phú Quốc, chuyến đi ấy để lại cho tôi những </a:t>
            </a:r>
            <a:r>
              <a:rPr lang="vi-VN" sz="2400" b="1" i="0" dirty="0">
                <a:solidFill>
                  <a:srgbClr val="000000"/>
                </a:solidFill>
                <a:effectLst/>
                <a:latin typeface="Cambria" panose="02040503050406030204" pitchFamily="18" charset="0"/>
                <a:ea typeface="Cambria" panose="02040503050406030204" pitchFamily="18" charset="0"/>
              </a:rPr>
              <a:t>kỉ niệm</a:t>
            </a:r>
            <a:r>
              <a:rPr lang="vi-VN" sz="2400" b="0" i="0" dirty="0">
                <a:solidFill>
                  <a:srgbClr val="000000"/>
                </a:solidFill>
                <a:effectLst/>
                <a:latin typeface="Cambria" panose="02040503050406030204" pitchFamily="18" charset="0"/>
                <a:ea typeface="Cambria" panose="02040503050406030204" pitchFamily="18" charset="0"/>
              </a:rPr>
              <a:t> đẹp.</a:t>
            </a:r>
          </a:p>
        </p:txBody>
      </p:sp>
      <p:pic>
        <p:nvPicPr>
          <p:cNvPr id="2050" name="Picture 2" descr="Hình ảnh Bông Hoa Nhỏ Màu Xanh PNG , Nhỏ Bé, Hoa, Màu Xanh Da Trời PNG  trong suốt và Vector để tải xuống miễn phí">
            <a:extLst>
              <a:ext uri="{FF2B5EF4-FFF2-40B4-BE49-F238E27FC236}">
                <a16:creationId xmlns:a16="http://schemas.microsoft.com/office/drawing/2014/main" id="{6EF1D28C-3EDB-4134-8F4F-1A4B1A9F58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056" y="2196193"/>
            <a:ext cx="1053193" cy="9062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ình ảnh Bông Hoa Nhỏ Màu Xanh PNG , Nhỏ Bé, Hoa, Màu Xanh Da Trời PNG  trong suốt và Vector để tải xuống miễn phí">
            <a:extLst>
              <a:ext uri="{FF2B5EF4-FFF2-40B4-BE49-F238E27FC236}">
                <a16:creationId xmlns:a16="http://schemas.microsoft.com/office/drawing/2014/main" id="{A5FA311F-2EE7-610E-24C7-D8A72688B4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8337" y="2539093"/>
            <a:ext cx="1167492" cy="9062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ình ảnh Bông Hoa Nhỏ Màu Xanh PNG , Nhỏ Bé, Hoa, Màu Xanh Da Trời PNG  trong suốt và Vector để tải xuống miễn phí">
            <a:extLst>
              <a:ext uri="{FF2B5EF4-FFF2-40B4-BE49-F238E27FC236}">
                <a16:creationId xmlns:a16="http://schemas.microsoft.com/office/drawing/2014/main" id="{D7B522BC-DBE1-96C0-941B-4AF8BAAE8B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1" y="2947308"/>
            <a:ext cx="1289956" cy="9062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ình ảnh Bông Hoa Nhỏ Màu Xanh PNG , Nhỏ Bé, Hoa, Màu Xanh Da Trời PNG  trong suốt và Vector để tải xuống miễn phí">
            <a:extLst>
              <a:ext uri="{FF2B5EF4-FFF2-40B4-BE49-F238E27FC236}">
                <a16:creationId xmlns:a16="http://schemas.microsoft.com/office/drawing/2014/main" id="{27B47EEE-E7F3-F108-45EC-555EF8FEBC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4215" y="3706586"/>
            <a:ext cx="1289956" cy="906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536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2050"/>
                                        </p:tgtEl>
                                        <p:attrNameLst>
                                          <p:attrName>ppt_w</p:attrName>
                                        </p:attrNameLst>
                                      </p:cBhvr>
                                      <p:tavLst>
                                        <p:tav tm="0">
                                          <p:val>
                                            <p:strVal val="ppt_w"/>
                                          </p:val>
                                        </p:tav>
                                        <p:tav tm="100000">
                                          <p:val>
                                            <p:fltVal val="0"/>
                                          </p:val>
                                        </p:tav>
                                      </p:tavLst>
                                    </p:anim>
                                    <p:anim calcmode="lin" valueType="num">
                                      <p:cBhvr>
                                        <p:cTn id="7" dur="500"/>
                                        <p:tgtEl>
                                          <p:spTgt spid="2050"/>
                                        </p:tgtEl>
                                        <p:attrNameLst>
                                          <p:attrName>ppt_h</p:attrName>
                                        </p:attrNameLst>
                                      </p:cBhvr>
                                      <p:tavLst>
                                        <p:tav tm="0">
                                          <p:val>
                                            <p:strVal val="ppt_h"/>
                                          </p:val>
                                        </p:tav>
                                        <p:tav tm="100000">
                                          <p:val>
                                            <p:fltVal val="0"/>
                                          </p:val>
                                        </p:tav>
                                      </p:tavLst>
                                    </p:anim>
                                    <p:animEffect transition="out" filter="fade">
                                      <p:cBhvr>
                                        <p:cTn id="8" dur="500"/>
                                        <p:tgtEl>
                                          <p:spTgt spid="2050"/>
                                        </p:tgtEl>
                                      </p:cBhvr>
                                    </p:animEffect>
                                    <p:set>
                                      <p:cBhvr>
                                        <p:cTn id="9" dur="1" fill="hold">
                                          <p:stCondLst>
                                            <p:cond delay="499"/>
                                          </p:stCondLst>
                                        </p:cTn>
                                        <p:tgtEl>
                                          <p:spTgt spid="2050"/>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4"/>
                                        </p:tgtEl>
                                        <p:attrNameLst>
                                          <p:attrName>ppt_w</p:attrName>
                                        </p:attrNameLst>
                                      </p:cBhvr>
                                      <p:tavLst>
                                        <p:tav tm="0">
                                          <p:val>
                                            <p:strVal val="ppt_w"/>
                                          </p:val>
                                        </p:tav>
                                        <p:tav tm="100000">
                                          <p:val>
                                            <p:fltVal val="0"/>
                                          </p:val>
                                        </p:tav>
                                      </p:tavLst>
                                    </p:anim>
                                    <p:anim calcmode="lin" valueType="num">
                                      <p:cBhvr>
                                        <p:cTn id="14" dur="500"/>
                                        <p:tgtEl>
                                          <p:spTgt spid="4"/>
                                        </p:tgtEl>
                                        <p:attrNameLst>
                                          <p:attrName>ppt_h</p:attrName>
                                        </p:attrNameLst>
                                      </p:cBhvr>
                                      <p:tavLst>
                                        <p:tav tm="0">
                                          <p:val>
                                            <p:strVal val="ppt_h"/>
                                          </p:val>
                                        </p:tav>
                                        <p:tav tm="100000">
                                          <p:val>
                                            <p:fltVal val="0"/>
                                          </p:val>
                                        </p:tav>
                                      </p:tavLst>
                                    </p:anim>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5"/>
                                        </p:tgtEl>
                                        <p:attrNameLst>
                                          <p:attrName>ppt_w</p:attrName>
                                        </p:attrNameLst>
                                      </p:cBhvr>
                                      <p:tavLst>
                                        <p:tav tm="0">
                                          <p:val>
                                            <p:strVal val="ppt_w"/>
                                          </p:val>
                                        </p:tav>
                                        <p:tav tm="100000">
                                          <p:val>
                                            <p:fltVal val="0"/>
                                          </p:val>
                                        </p:tav>
                                      </p:tavLst>
                                    </p:anim>
                                    <p:anim calcmode="lin" valueType="num">
                                      <p:cBhvr>
                                        <p:cTn id="21" dur="500"/>
                                        <p:tgtEl>
                                          <p:spTgt spid="5"/>
                                        </p:tgtEl>
                                        <p:attrNameLst>
                                          <p:attrName>ppt_h</p:attrName>
                                        </p:attrNameLst>
                                      </p:cBhvr>
                                      <p:tavLst>
                                        <p:tav tm="0">
                                          <p:val>
                                            <p:strVal val="ppt_h"/>
                                          </p:val>
                                        </p:tav>
                                        <p:tav tm="100000">
                                          <p:val>
                                            <p:fltVal val="0"/>
                                          </p:val>
                                        </p:tav>
                                      </p:tavLst>
                                    </p:anim>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6"/>
                                        </p:tgtEl>
                                        <p:attrNameLst>
                                          <p:attrName>ppt_w</p:attrName>
                                        </p:attrNameLst>
                                      </p:cBhvr>
                                      <p:tavLst>
                                        <p:tav tm="0">
                                          <p:val>
                                            <p:strVal val="ppt_w"/>
                                          </p:val>
                                        </p:tav>
                                        <p:tav tm="100000">
                                          <p:val>
                                            <p:fltVal val="0"/>
                                          </p:val>
                                        </p:tav>
                                      </p:tavLst>
                                    </p:anim>
                                    <p:anim calcmode="lin" valueType="num">
                                      <p:cBhvr>
                                        <p:cTn id="28" dur="500"/>
                                        <p:tgtEl>
                                          <p:spTgt spid="6"/>
                                        </p:tgtEl>
                                        <p:attrNameLst>
                                          <p:attrName>ppt_h</p:attrName>
                                        </p:attrNameLst>
                                      </p:cBhvr>
                                      <p:tavLst>
                                        <p:tav tm="0">
                                          <p:val>
                                            <p:strVal val="ppt_h"/>
                                          </p:val>
                                        </p:tav>
                                        <p:tav tm="100000">
                                          <p:val>
                                            <p:fltVal val="0"/>
                                          </p:val>
                                        </p:tav>
                                      </p:tavLst>
                                    </p:anim>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3935"/>
        <p:cNvGrpSpPr/>
        <p:nvPr/>
      </p:nvGrpSpPr>
      <p:grpSpPr>
        <a:xfrm>
          <a:off x="0" y="0"/>
          <a:ext cx="0" cy="0"/>
          <a:chOff x="0" y="0"/>
          <a:chExt cx="0" cy="0"/>
        </a:xfrm>
      </p:grpSpPr>
      <p:pic>
        <p:nvPicPr>
          <p:cNvPr id="5" name="Picture 4">
            <a:extLst>
              <a:ext uri="{FF2B5EF4-FFF2-40B4-BE49-F238E27FC236}">
                <a16:creationId xmlns:a16="http://schemas.microsoft.com/office/drawing/2014/main" id="{1F0BB423-74A0-3711-AAA7-F34A06EF848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237705" flipH="1">
            <a:off x="1358004" y="283460"/>
            <a:ext cx="5425686" cy="2784193"/>
          </a:xfrm>
          <a:prstGeom prst="rect">
            <a:avLst/>
          </a:prstGeom>
        </p:spPr>
      </p:pic>
      <p:sp>
        <p:nvSpPr>
          <p:cNvPr id="2" name="TextBox 6">
            <a:extLst>
              <a:ext uri="{FF2B5EF4-FFF2-40B4-BE49-F238E27FC236}">
                <a16:creationId xmlns:a16="http://schemas.microsoft.com/office/drawing/2014/main" id="{737236DA-8CB8-8DDD-D1F0-34E680A641B9}"/>
              </a:ext>
            </a:extLst>
          </p:cNvPr>
          <p:cNvSpPr txBox="1"/>
          <p:nvPr/>
        </p:nvSpPr>
        <p:spPr>
          <a:xfrm rot="20728845">
            <a:off x="1787978" y="725107"/>
            <a:ext cx="4923064" cy="1938992"/>
          </a:xfrm>
          <a:prstGeom prst="rect">
            <a:avLst/>
          </a:prstGeom>
          <a:noFill/>
        </p:spPr>
        <p:txBody>
          <a:bodyPr wrap="square">
            <a:spAutoFit/>
          </a:bodyPr>
          <a:lstStyle/>
          <a:p>
            <a:pPr lvl="0" algn="ctr"/>
            <a:r>
              <a:rPr lang="en-US" sz="4000" b="1" dirty="0">
                <a:solidFill>
                  <a:srgbClr val="002D38"/>
                </a:solidFill>
                <a:latin typeface="Calibri" panose="020F0502020204030204" pitchFamily="34" charset="0"/>
                <a:ea typeface="+mn-ea"/>
                <a:cs typeface="Calibri" panose="020F0502020204030204" pitchFamily="34" charset="0"/>
              </a:rPr>
              <a:t>3. </a:t>
            </a:r>
            <a:r>
              <a:rPr lang="vi-VN" sz="4000" b="1" dirty="0">
                <a:solidFill>
                  <a:srgbClr val="002D38"/>
                </a:solidFill>
                <a:latin typeface="Calibri" panose="020F0502020204030204" pitchFamily="34" charset="0"/>
                <a:ea typeface="+mn-ea"/>
                <a:cs typeface="Calibri" panose="020F0502020204030204" pitchFamily="34" charset="0"/>
              </a:rPr>
              <a:t>Trong những câu ở bài tập 2, câu nào là câu ghép?</a:t>
            </a:r>
            <a:endParaRPr kumimoji="0" lang="en-US" sz="2400" b="1" i="0" u="none" strike="noStrike" kern="0" cap="none" spc="0" normalizeH="0" baseline="0" noProof="0" dirty="0">
              <a:ln>
                <a:noFill/>
              </a:ln>
              <a:solidFill>
                <a:srgbClr val="000000"/>
              </a:solidFill>
              <a:effectLst/>
              <a:uLnTx/>
              <a:uFillTx/>
              <a:latin typeface="Arial"/>
              <a:cs typeface="Arial"/>
              <a:sym typeface="Arial"/>
            </a:endParaRPr>
          </a:p>
        </p:txBody>
      </p:sp>
      <p:pic>
        <p:nvPicPr>
          <p:cNvPr id="7" name="Picture 6">
            <a:extLst>
              <a:ext uri="{FF2B5EF4-FFF2-40B4-BE49-F238E27FC236}">
                <a16:creationId xmlns:a16="http://schemas.microsoft.com/office/drawing/2014/main" id="{4F944EC4-E885-8089-0CF1-4623545381EC}"/>
              </a:ext>
            </a:extLst>
          </p:cNvPr>
          <p:cNvPicPr>
            <a:picLocks noChangeAspect="1"/>
          </p:cNvPicPr>
          <p:nvPr/>
        </p:nvPicPr>
        <p:blipFill>
          <a:blip r:embed="rId6"/>
          <a:srcRect/>
          <a:stretch>
            <a:fillRect/>
          </a:stretch>
        </p:blipFill>
        <p:spPr>
          <a:xfrm rot="392878">
            <a:off x="6949236" y="1622925"/>
            <a:ext cx="1999640" cy="3536578"/>
          </a:xfrm>
          <a:prstGeom prst="rect">
            <a:avLst/>
          </a:prstGeom>
        </p:spPr>
      </p:pic>
      <p:sp>
        <p:nvSpPr>
          <p:cNvPr id="3" name="Rectangle: Rounded Corners 22">
            <a:extLst>
              <a:ext uri="{FF2B5EF4-FFF2-40B4-BE49-F238E27FC236}">
                <a16:creationId xmlns:a16="http://schemas.microsoft.com/office/drawing/2014/main" id="{E62F3A93-8BE5-F580-F976-8EBCC0A2ED8E}"/>
              </a:ext>
            </a:extLst>
          </p:cNvPr>
          <p:cNvSpPr/>
          <p:nvPr/>
        </p:nvSpPr>
        <p:spPr>
          <a:xfrm>
            <a:off x="354539" y="3446097"/>
            <a:ext cx="6625926" cy="1509624"/>
          </a:xfrm>
          <a:prstGeom prst="roundRect">
            <a:avLst/>
          </a:prstGeom>
          <a:solidFill>
            <a:schemeClr val="tx1"/>
          </a:solidFill>
          <a:ln w="38100">
            <a:solidFill>
              <a:schemeClr val="accent6">
                <a:lumMod val="50000"/>
              </a:schemeClr>
            </a:solidFill>
            <a:extLst>
              <a:ext uri="{C807C97D-BFC1-408E-A445-0C87EB9F89A2}">
                <ask:lineSketchStyleProps xmlns:ask="http://schemas.microsoft.com/office/drawing/2018/sketchyshapes" xmlns="" sd="102745534">
                  <a:custGeom>
                    <a:avLst/>
                    <a:gdLst>
                      <a:gd name="connsiteX0" fmla="*/ 0 w 8275112"/>
                      <a:gd name="connsiteY0" fmla="*/ 205042 h 1230226"/>
                      <a:gd name="connsiteX1" fmla="*/ 205042 w 8275112"/>
                      <a:gd name="connsiteY1" fmla="*/ 0 h 1230226"/>
                      <a:gd name="connsiteX2" fmla="*/ 8070070 w 8275112"/>
                      <a:gd name="connsiteY2" fmla="*/ 0 h 1230226"/>
                      <a:gd name="connsiteX3" fmla="*/ 8275112 w 8275112"/>
                      <a:gd name="connsiteY3" fmla="*/ 205042 h 1230226"/>
                      <a:gd name="connsiteX4" fmla="*/ 8275112 w 8275112"/>
                      <a:gd name="connsiteY4" fmla="*/ 1025184 h 1230226"/>
                      <a:gd name="connsiteX5" fmla="*/ 8070070 w 8275112"/>
                      <a:gd name="connsiteY5" fmla="*/ 1230226 h 1230226"/>
                      <a:gd name="connsiteX6" fmla="*/ 205042 w 8275112"/>
                      <a:gd name="connsiteY6" fmla="*/ 1230226 h 1230226"/>
                      <a:gd name="connsiteX7" fmla="*/ 0 w 8275112"/>
                      <a:gd name="connsiteY7" fmla="*/ 1025184 h 1230226"/>
                      <a:gd name="connsiteX8" fmla="*/ 0 w 8275112"/>
                      <a:gd name="connsiteY8" fmla="*/ 205042 h 12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5112" h="1230226" fill="none" extrusionOk="0">
                        <a:moveTo>
                          <a:pt x="0" y="205042"/>
                        </a:moveTo>
                        <a:cubicBezTo>
                          <a:pt x="2436" y="76089"/>
                          <a:pt x="85695" y="3380"/>
                          <a:pt x="205042" y="0"/>
                        </a:cubicBezTo>
                        <a:cubicBezTo>
                          <a:pt x="1423539" y="-73180"/>
                          <a:pt x="6732792" y="86135"/>
                          <a:pt x="8070070" y="0"/>
                        </a:cubicBezTo>
                        <a:cubicBezTo>
                          <a:pt x="8194937" y="3461"/>
                          <a:pt x="8261448" y="85663"/>
                          <a:pt x="8275112" y="205042"/>
                        </a:cubicBezTo>
                        <a:cubicBezTo>
                          <a:pt x="8308520" y="356189"/>
                          <a:pt x="8316842" y="933695"/>
                          <a:pt x="8275112" y="1025184"/>
                        </a:cubicBezTo>
                        <a:cubicBezTo>
                          <a:pt x="8259932" y="1136776"/>
                          <a:pt x="8194212" y="1216562"/>
                          <a:pt x="8070070" y="1230226"/>
                        </a:cubicBezTo>
                        <a:cubicBezTo>
                          <a:pt x="4667059" y="1275086"/>
                          <a:pt x="3270079" y="1347848"/>
                          <a:pt x="205042" y="1230226"/>
                        </a:cubicBezTo>
                        <a:cubicBezTo>
                          <a:pt x="86022" y="1242604"/>
                          <a:pt x="5738" y="1135115"/>
                          <a:pt x="0" y="1025184"/>
                        </a:cubicBezTo>
                        <a:cubicBezTo>
                          <a:pt x="8254" y="726419"/>
                          <a:pt x="48211" y="494993"/>
                          <a:pt x="0" y="205042"/>
                        </a:cubicBezTo>
                        <a:close/>
                      </a:path>
                      <a:path w="8275112" h="1230226" stroke="0" extrusionOk="0">
                        <a:moveTo>
                          <a:pt x="0" y="205042"/>
                        </a:moveTo>
                        <a:cubicBezTo>
                          <a:pt x="3056" y="111173"/>
                          <a:pt x="78198" y="-17197"/>
                          <a:pt x="205042" y="0"/>
                        </a:cubicBezTo>
                        <a:cubicBezTo>
                          <a:pt x="1374762" y="33707"/>
                          <a:pt x="7115218" y="-162475"/>
                          <a:pt x="8070070" y="0"/>
                        </a:cubicBezTo>
                        <a:cubicBezTo>
                          <a:pt x="8194285" y="-3370"/>
                          <a:pt x="8264629" y="99647"/>
                          <a:pt x="8275112" y="205042"/>
                        </a:cubicBezTo>
                        <a:cubicBezTo>
                          <a:pt x="8290814" y="559224"/>
                          <a:pt x="8284196" y="751688"/>
                          <a:pt x="8275112" y="1025184"/>
                        </a:cubicBezTo>
                        <a:cubicBezTo>
                          <a:pt x="8288360" y="1149493"/>
                          <a:pt x="8181226" y="1229207"/>
                          <a:pt x="8070070" y="1230226"/>
                        </a:cubicBezTo>
                        <a:cubicBezTo>
                          <a:pt x="4629133" y="1283077"/>
                          <a:pt x="4069816" y="1352508"/>
                          <a:pt x="205042" y="1230226"/>
                        </a:cubicBezTo>
                        <a:cubicBezTo>
                          <a:pt x="93168" y="1237739"/>
                          <a:pt x="10966" y="1139406"/>
                          <a:pt x="0" y="1025184"/>
                        </a:cubicBezTo>
                        <a:cubicBezTo>
                          <a:pt x="14762" y="917558"/>
                          <a:pt x="-23651" y="533533"/>
                          <a:pt x="0" y="20504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err="1">
                <a:solidFill>
                  <a:srgbClr val="333333"/>
                </a:solidFill>
                <a:latin typeface="Calibri" panose="020F0502020204030204" pitchFamily="34" charset="0"/>
                <a:cs typeface="Calibri" panose="020F0502020204030204" pitchFamily="34" charset="0"/>
              </a:rPr>
              <a:t>Tôi</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đã</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cùng</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gia</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đình</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đi</a:t>
            </a:r>
            <a:r>
              <a:rPr lang="en-US" sz="3200" b="1" dirty="0">
                <a:solidFill>
                  <a:srgbClr val="333333"/>
                </a:solidFill>
                <a:latin typeface="Calibri" panose="020F0502020204030204" pitchFamily="34" charset="0"/>
                <a:cs typeface="Calibri" panose="020F0502020204030204" pitchFamily="34" charset="0"/>
              </a:rPr>
              <a:t> du </a:t>
            </a:r>
            <a:r>
              <a:rPr lang="en-US" sz="3200" b="1" dirty="0" err="1">
                <a:solidFill>
                  <a:srgbClr val="333333"/>
                </a:solidFill>
                <a:latin typeface="Calibri" panose="020F0502020204030204" pitchFamily="34" charset="0"/>
                <a:cs typeface="Calibri" panose="020F0502020204030204" pitchFamily="34" charset="0"/>
              </a:rPr>
              <a:t>lịch</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Phú</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Quốc</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chuyến</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đi</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ấy</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để</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lại</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cho</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tôi</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những</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kỉ</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niệm</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đẹp</a:t>
            </a:r>
            <a:r>
              <a:rPr lang="en-US" sz="3200" b="1" dirty="0">
                <a:solidFill>
                  <a:srgbClr val="333333"/>
                </a:solidFill>
                <a:latin typeface="Calibri" panose="020F0502020204030204" pitchFamily="34" charset="0"/>
                <a:cs typeface="Calibri" panose="020F0502020204030204" pitchFamily="34" charset="0"/>
              </a:rPr>
              <a:t>.</a:t>
            </a:r>
            <a:endParaRPr kumimoji="0" lang="vi-VN" sz="3200" b="1" i="0" u="none" strike="noStrike" kern="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6203806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style.rotation</p:attrName>
                                        </p:attrNameLst>
                                      </p:cBhvr>
                                      <p:tavLst>
                                        <p:tav tm="0">
                                          <p:val>
                                            <p:fltVal val="360"/>
                                          </p:val>
                                        </p:tav>
                                        <p:tav tm="100000">
                                          <p:val>
                                            <p:fltVal val="0"/>
                                          </p:val>
                                        </p:tav>
                                      </p:tavLst>
                                    </p:anim>
                                    <p:animEffect transition="in" filter="fade">
                                      <p:cBhvr>
                                        <p:cTn id="14" dur="500"/>
                                        <p:tgtEl>
                                          <p:spTgt spid="5"/>
                                        </p:tgtEl>
                                      </p:cBhvr>
                                    </p:animEffec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HANH TÂMPicture 3">
            <a:extLst>
              <a:ext uri="{FF2B5EF4-FFF2-40B4-BE49-F238E27FC236}">
                <a16:creationId xmlns:a16="http://schemas.microsoft.com/office/drawing/2014/main" id="{A1B2BAF0-7E9A-1B54-20C3-576754875C3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6815" b="84479" l="53719" r="76920">
                        <a14:foregroundMark x1="65764" y1="16815" x2="71746" y2="27284"/>
                        <a14:foregroundMark x1="71746" y1="27284" x2="71867" y2="27769"/>
                        <a14:foregroundMark x1="54325" y1="59741" x2="54204" y2="57154"/>
                        <a14:foregroundMark x1="53961" y1="55457" x2="53961" y2="55457"/>
                        <a14:foregroundMark x1="63460" y1="17421" x2="72716" y2="19604"/>
                        <a14:foregroundMark x1="70534" y1="20695" x2="64430" y2="29507"/>
                        <a14:foregroundMark x1="64430" y1="29507" x2="64430" y2="29507"/>
                        <a14:foregroundMark x1="65158" y1="18876" x2="71180" y2="24576"/>
                        <a14:foregroundMark x1="71180" y1="24576" x2="73323" y2="34115"/>
                        <a14:foregroundMark x1="55174" y1="34964" x2="55457" y2="26880"/>
                        <a14:foregroundMark x1="55457" y1="26880" x2="60509" y2="17138"/>
                        <a14:foregroundMark x1="60509" y1="17138" x2="66815" y2="24576"/>
                        <a14:foregroundMark x1="66815" y1="24576" x2="67259" y2="29264"/>
                        <a14:foregroundMark x1="69321" y1="36297" x2="73686" y2="34721"/>
                        <a14:foregroundMark x1="54568" y1="33994" x2="58327" y2="34479"/>
                        <a14:foregroundMark x1="61641" y1="84479" x2="60792" y2="80800"/>
                        <a14:foregroundMark x1="69078" y1="84115" x2="68230" y2="80315"/>
                        <a14:foregroundMark x1="53840" y1="60226" x2="53840" y2="60226"/>
                        <a14:foregroundMark x1="53719" y1="52668" x2="53719" y2="54729"/>
                        <a14:foregroundMark x1="61035" y1="27284" x2="60671" y2="29628"/>
                      </a14:backgroundRemoval>
                    </a14:imgEffect>
                  </a14:imgLayer>
                </a14:imgProps>
              </a:ext>
              <a:ext uri="{28A0092B-C50C-407E-A947-70E740481C1C}">
                <a14:useLocalDpi xmlns:a14="http://schemas.microsoft.com/office/drawing/2010/main" val="0"/>
              </a:ext>
            </a:extLst>
          </a:blip>
          <a:srcRect l="51307" t="12603" r="20166" b="34796"/>
          <a:stretch/>
        </p:blipFill>
        <p:spPr>
          <a:xfrm>
            <a:off x="7193707" y="1186613"/>
            <a:ext cx="2145905" cy="3956888"/>
          </a:xfrm>
          <a:prstGeom prst="rect">
            <a:avLst/>
          </a:prstGeom>
          <a:effectLst>
            <a:outerShdw blurRad="63500" sx="102000" sy="102000" algn="ctr" rotWithShape="0">
              <a:prstClr val="black">
                <a:alpha val="40000"/>
              </a:prstClr>
            </a:outerShdw>
          </a:effectLst>
        </p:spPr>
      </p:pic>
      <p:sp>
        <p:nvSpPr>
          <p:cNvPr id="5" name="TextBox 4">
            <a:extLst>
              <a:ext uri="{FF2B5EF4-FFF2-40B4-BE49-F238E27FC236}">
                <a16:creationId xmlns:a16="http://schemas.microsoft.com/office/drawing/2014/main" id="{F0B98E05-B68B-450A-088B-45C0A64B9D72}"/>
              </a:ext>
            </a:extLst>
          </p:cNvPr>
          <p:cNvSpPr txBox="1"/>
          <p:nvPr/>
        </p:nvSpPr>
        <p:spPr>
          <a:xfrm>
            <a:off x="1135333" y="-4813068"/>
            <a:ext cx="6322742" cy="1685077"/>
          </a:xfrm>
          <a:prstGeom prst="rect">
            <a:avLst/>
          </a:prstGeom>
          <a:noFill/>
        </p:spPr>
        <p:txBody>
          <a:bodyPr wrap="square">
            <a:spAutoFit/>
          </a:bodyPr>
          <a:lstStyle/>
          <a:p>
            <a:pPr algn="ctr" defTabSz="685800">
              <a:buClrTx/>
              <a:defRPr/>
            </a:pPr>
            <a:r>
              <a:rPr lang="vi-VN" sz="10350" b="1" kern="1200">
                <a:ln w="57150">
                  <a:solidFill>
                    <a:sysClr val="windowText" lastClr="000000"/>
                  </a:solidFill>
                  <a:prstDash val="solid"/>
                </a:ln>
                <a:solidFill>
                  <a:srgbClr val="FFFF00"/>
                </a:solidFill>
                <a:effectLst>
                  <a:outerShdw blurRad="12700" dist="63500" dir="2700000" algn="tl" rotWithShape="0">
                    <a:prstClr val="white"/>
                  </a:outerShdw>
                </a:effectLst>
                <a:latin typeface="UTM Cookies" panose="02040603050506020204" pitchFamily="18" charset="0"/>
                <a:ea typeface="+mn-ea"/>
                <a:cs typeface="+mn-cs"/>
              </a:rPr>
              <a:t>MÓN QUÀ</a:t>
            </a:r>
          </a:p>
        </p:txBody>
      </p:sp>
      <p:sp>
        <p:nvSpPr>
          <p:cNvPr id="6" name="TextBox 5">
            <a:extLst>
              <a:ext uri="{FF2B5EF4-FFF2-40B4-BE49-F238E27FC236}">
                <a16:creationId xmlns:a16="http://schemas.microsoft.com/office/drawing/2014/main" id="{646CAB8E-7593-64D9-A438-046291296560}"/>
              </a:ext>
            </a:extLst>
          </p:cNvPr>
          <p:cNvSpPr txBox="1"/>
          <p:nvPr/>
        </p:nvSpPr>
        <p:spPr>
          <a:xfrm>
            <a:off x="2811733" y="-3618947"/>
            <a:ext cx="6322742" cy="1685077"/>
          </a:xfrm>
          <a:prstGeom prst="rect">
            <a:avLst/>
          </a:prstGeom>
          <a:noFill/>
        </p:spPr>
        <p:txBody>
          <a:bodyPr wrap="square">
            <a:spAutoFit/>
          </a:bodyPr>
          <a:lstStyle/>
          <a:p>
            <a:pPr algn="ctr" defTabSz="685800">
              <a:buClrTx/>
              <a:defRPr/>
            </a:pPr>
            <a:r>
              <a:rPr lang="en-US" sz="10350" b="1" kern="1200">
                <a:ln w="57150">
                  <a:solidFill>
                    <a:sysClr val="windowText" lastClr="000000"/>
                  </a:solidFill>
                  <a:prstDash val="solid"/>
                </a:ln>
                <a:solidFill>
                  <a:srgbClr val="FF0000"/>
                </a:solidFill>
                <a:effectLst>
                  <a:outerShdw blurRad="12700" dist="63500" dir="2700000" algn="tl" rotWithShape="0">
                    <a:prstClr val="white"/>
                  </a:outerShdw>
                </a:effectLst>
                <a:latin typeface="UTM Cookies" panose="02040603050506020204" pitchFamily="18" charset="0"/>
                <a:ea typeface="+mn-ea"/>
                <a:cs typeface="+mn-cs"/>
              </a:rPr>
              <a:t>MAY </a:t>
            </a:r>
            <a:r>
              <a:rPr lang="vi-VN" sz="10350" b="1" kern="1200">
                <a:ln w="57150">
                  <a:solidFill>
                    <a:sysClr val="windowText" lastClr="000000"/>
                  </a:solidFill>
                  <a:prstDash val="solid"/>
                </a:ln>
                <a:solidFill>
                  <a:srgbClr val="FF0000"/>
                </a:solidFill>
                <a:effectLst>
                  <a:outerShdw blurRad="12700" dist="63500" dir="2700000" algn="tl" rotWithShape="0">
                    <a:prstClr val="white"/>
                  </a:outerShdw>
                </a:effectLst>
                <a:latin typeface="UTM Cookies" panose="02040603050506020204" pitchFamily="18" charset="0"/>
                <a:ea typeface="+mn-ea"/>
                <a:cs typeface="+mn-cs"/>
              </a:rPr>
              <a:t>MẮN</a:t>
            </a:r>
          </a:p>
        </p:txBody>
      </p:sp>
      <p:pic>
        <p:nvPicPr>
          <p:cNvPr id="14" name="Picture 13">
            <a:hlinkClick r:id="rId4" action="ppaction://hlinksldjump"/>
            <a:extLst>
              <a:ext uri="{FF2B5EF4-FFF2-40B4-BE49-F238E27FC236}">
                <a16:creationId xmlns:a16="http://schemas.microsoft.com/office/drawing/2014/main" id="{6C8ED342-4777-ADF4-801C-5A92A0D258F2}"/>
              </a:ext>
            </a:extLst>
          </p:cNvPr>
          <p:cNvPicPr>
            <a:picLocks noChangeAspect="1"/>
          </p:cNvPicPr>
          <p:nvPr/>
        </p:nvPicPr>
        <p:blipFill>
          <a:blip r:embed="rId5"/>
          <a:stretch>
            <a:fillRect/>
          </a:stretch>
        </p:blipFill>
        <p:spPr>
          <a:xfrm>
            <a:off x="-285793" y="2504296"/>
            <a:ext cx="3081066" cy="2994031"/>
          </a:xfrm>
          <a:prstGeom prst="rect">
            <a:avLst/>
          </a:prstGeom>
          <a:effectLst>
            <a:outerShdw blurRad="63500" sx="102000" sy="102000" algn="ctr" rotWithShape="0">
              <a:prstClr val="black">
                <a:alpha val="40000"/>
              </a:prstClr>
            </a:outerShdw>
          </a:effectLst>
        </p:spPr>
      </p:pic>
      <p:pic>
        <p:nvPicPr>
          <p:cNvPr id="19" name="Picture 18">
            <a:hlinkClick r:id="rId6" action="ppaction://hlinksldjump"/>
            <a:extLst>
              <a:ext uri="{FF2B5EF4-FFF2-40B4-BE49-F238E27FC236}">
                <a16:creationId xmlns:a16="http://schemas.microsoft.com/office/drawing/2014/main" id="{57F65F91-8D88-8874-5EEC-A6027604AE10}"/>
              </a:ext>
            </a:extLst>
          </p:cNvPr>
          <p:cNvPicPr>
            <a:picLocks noChangeAspect="1"/>
          </p:cNvPicPr>
          <p:nvPr/>
        </p:nvPicPr>
        <p:blipFill>
          <a:blip r:embed="rId7"/>
          <a:stretch>
            <a:fillRect/>
          </a:stretch>
        </p:blipFill>
        <p:spPr>
          <a:xfrm>
            <a:off x="2050261" y="2343281"/>
            <a:ext cx="3155047" cy="3155047"/>
          </a:xfrm>
          <a:prstGeom prst="rect">
            <a:avLst/>
          </a:prstGeom>
          <a:effectLst>
            <a:outerShdw blurRad="63500" sx="102000" sy="102000" algn="ctr" rotWithShape="0">
              <a:prstClr val="black">
                <a:alpha val="40000"/>
              </a:prstClr>
            </a:outerShdw>
          </a:effectLst>
        </p:spPr>
      </p:pic>
      <p:pic>
        <p:nvPicPr>
          <p:cNvPr id="24" name="Picture 23">
            <a:hlinkClick r:id="rId8" action="ppaction://hlinksldjump"/>
            <a:extLst>
              <a:ext uri="{FF2B5EF4-FFF2-40B4-BE49-F238E27FC236}">
                <a16:creationId xmlns:a16="http://schemas.microsoft.com/office/drawing/2014/main" id="{1C3FD84B-23A5-9103-D25A-CF98F598B54C}"/>
              </a:ext>
            </a:extLst>
          </p:cNvPr>
          <p:cNvPicPr>
            <a:picLocks noChangeAspect="1"/>
          </p:cNvPicPr>
          <p:nvPr/>
        </p:nvPicPr>
        <p:blipFill>
          <a:blip r:embed="rId9"/>
          <a:stretch>
            <a:fillRect/>
          </a:stretch>
        </p:blipFill>
        <p:spPr>
          <a:xfrm>
            <a:off x="4464045" y="2531787"/>
            <a:ext cx="2994031" cy="2824311"/>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8A96C8B8-F853-A1D4-4DF7-0B305EEAE0A7}"/>
              </a:ext>
            </a:extLst>
          </p:cNvPr>
          <p:cNvPicPr>
            <a:picLocks noChangeAspect="1"/>
          </p:cNvPicPr>
          <p:nvPr/>
        </p:nvPicPr>
        <p:blipFill>
          <a:blip r:embed="rId10"/>
          <a:stretch>
            <a:fillRect/>
          </a:stretch>
        </p:blipFill>
        <p:spPr>
          <a:xfrm>
            <a:off x="-277910" y="0"/>
            <a:ext cx="8001694" cy="2857748"/>
          </a:xfrm>
          <a:prstGeom prst="rect">
            <a:avLst/>
          </a:prstGeom>
        </p:spPr>
      </p:pic>
    </p:spTree>
    <p:extLst>
      <p:ext uri="{BB962C8B-B14F-4D97-AF65-F5344CB8AC3E}">
        <p14:creationId xmlns:p14="http://schemas.microsoft.com/office/powerpoint/2010/main" val="1276853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05AD7FD-BED3-9BB6-10CF-E77C6BB7D004}"/>
              </a:ext>
            </a:extLst>
          </p:cNvPr>
          <p:cNvSpPr/>
          <p:nvPr/>
        </p:nvSpPr>
        <p:spPr>
          <a:xfrm>
            <a:off x="1285875" y="504825"/>
            <a:ext cx="7419975" cy="1428750"/>
          </a:xfrm>
          <a:prstGeom prst="roundRect">
            <a:avLst/>
          </a:prstGeom>
          <a:solidFill>
            <a:srgbClr val="FFFFCC"/>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mbria" panose="02040503050406030204" pitchFamily="18" charset="0"/>
              <a:ea typeface="Cambria" panose="02040503050406030204" pitchFamily="18" charset="0"/>
            </a:endParaRPr>
          </a:p>
        </p:txBody>
      </p:sp>
      <p:pic>
        <p:nvPicPr>
          <p:cNvPr id="4" name="THANH TÂM">
            <a:extLst>
              <a:ext uri="{FF2B5EF4-FFF2-40B4-BE49-F238E27FC236}">
                <a16:creationId xmlns:a16="http://schemas.microsoft.com/office/drawing/2014/main" id="{78B36720-B480-6D14-E885-8062A1747E47}"/>
              </a:ext>
            </a:extLst>
          </p:cNvPr>
          <p:cNvPicPr>
            <a:picLocks noChangeAspect="1"/>
          </p:cNvPicPr>
          <p:nvPr/>
        </p:nvPicPr>
        <p:blipFill>
          <a:blip r:embed="rId3"/>
          <a:stretch>
            <a:fillRect/>
          </a:stretch>
        </p:blipFill>
        <p:spPr>
          <a:xfrm>
            <a:off x="-171493" y="-363541"/>
            <a:ext cx="3081066" cy="2994031"/>
          </a:xfrm>
          <a:prstGeom prst="rect">
            <a:avLst/>
          </a:prstGeom>
          <a:effectLst>
            <a:outerShdw blurRad="63500" sx="102000" sy="102000" algn="ctr" rotWithShape="0">
              <a:prstClr val="black">
                <a:alpha val="40000"/>
              </a:prstClr>
            </a:outerShdw>
          </a:effectLst>
        </p:spPr>
      </p:pic>
      <p:sp>
        <p:nvSpPr>
          <p:cNvPr id="6" name="Rectangle 5">
            <a:extLst>
              <a:ext uri="{FF2B5EF4-FFF2-40B4-BE49-F238E27FC236}">
                <a16:creationId xmlns:a16="http://schemas.microsoft.com/office/drawing/2014/main" id="{8FC58F09-EBB6-D6CE-6C2F-081FD08CA754}"/>
              </a:ext>
            </a:extLst>
          </p:cNvPr>
          <p:cNvSpPr/>
          <p:nvPr/>
        </p:nvSpPr>
        <p:spPr>
          <a:xfrm>
            <a:off x="2196193" y="722911"/>
            <a:ext cx="5731328" cy="1054135"/>
          </a:xfrm>
          <a:prstGeom prst="rect">
            <a:avLst/>
          </a:prstGeom>
          <a:noFill/>
        </p:spPr>
        <p:txBody>
          <a:bodyPr wrap="square" lIns="68580" tIns="34290" rIns="68580" bIns="34290">
            <a:spAutoFit/>
          </a:bodyPr>
          <a:lstStyle/>
          <a:p>
            <a:pPr algn="ctr" defTabSz="685800">
              <a:buClrTx/>
              <a:defRPr/>
            </a:pPr>
            <a:r>
              <a:rPr lang="vi-VN" sz="3200" b="1" kern="1200" dirty="0">
                <a:ln w="0">
                  <a:solidFill>
                    <a:srgbClr val="C00000"/>
                  </a:solidFill>
                </a:ln>
                <a:solidFill>
                  <a:srgbClr val="00206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mn-cs"/>
              </a:rPr>
              <a:t>Vì sao hạt gạo được gọi là “hạt vàng’’?</a:t>
            </a:r>
            <a:endParaRPr lang="en-US" sz="3200" b="1" kern="1200" dirty="0">
              <a:ln w="0">
                <a:solidFill>
                  <a:srgbClr val="C00000"/>
                </a:solidFill>
              </a:ln>
              <a:solidFill>
                <a:srgbClr val="00206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mn-cs"/>
            </a:endParaRPr>
          </a:p>
        </p:txBody>
      </p:sp>
      <p:sp>
        <p:nvSpPr>
          <p:cNvPr id="7" name="Rectangle: Rounded Corners 6">
            <a:extLst>
              <a:ext uri="{FF2B5EF4-FFF2-40B4-BE49-F238E27FC236}">
                <a16:creationId xmlns:a16="http://schemas.microsoft.com/office/drawing/2014/main" id="{39ECACCE-11F9-38DD-F2E4-CAA5933411B3}"/>
              </a:ext>
            </a:extLst>
          </p:cNvPr>
          <p:cNvSpPr/>
          <p:nvPr/>
        </p:nvSpPr>
        <p:spPr>
          <a:xfrm>
            <a:off x="1451281" y="2892206"/>
            <a:ext cx="6606868" cy="1279743"/>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3600" kern="1200" dirty="0" err="1">
                <a:solidFill>
                  <a:srgbClr val="FF0000"/>
                </a:solidFill>
                <a:latin typeface="Cambria" panose="02040503050406030204" pitchFamily="18" charset="0"/>
                <a:ea typeface="Cambria" panose="02040503050406030204" pitchFamily="18" charset="0"/>
              </a:rPr>
              <a:t>Vì</a:t>
            </a:r>
            <a:r>
              <a:rPr lang="en-US" sz="3600" kern="1200" dirty="0">
                <a:solidFill>
                  <a:srgbClr val="FF0000"/>
                </a:solidFill>
                <a:latin typeface="Cambria" panose="02040503050406030204" pitchFamily="18" charset="0"/>
                <a:ea typeface="Cambria" panose="02040503050406030204" pitchFamily="18" charset="0"/>
              </a:rPr>
              <a:t> </a:t>
            </a:r>
            <a:r>
              <a:rPr lang="en-US" sz="3600" kern="1200" dirty="0" err="1">
                <a:solidFill>
                  <a:srgbClr val="FF0000"/>
                </a:solidFill>
                <a:latin typeface="Cambria" panose="02040503050406030204" pitchFamily="18" charset="0"/>
                <a:ea typeface="Cambria" panose="02040503050406030204" pitchFamily="18" charset="0"/>
              </a:rPr>
              <a:t>hạt</a:t>
            </a:r>
            <a:r>
              <a:rPr lang="en-US" sz="3600" kern="1200" dirty="0">
                <a:solidFill>
                  <a:srgbClr val="FF0000"/>
                </a:solidFill>
                <a:latin typeface="Cambria" panose="02040503050406030204" pitchFamily="18" charset="0"/>
                <a:ea typeface="Cambria" panose="02040503050406030204" pitchFamily="18" charset="0"/>
              </a:rPr>
              <a:t> </a:t>
            </a:r>
            <a:r>
              <a:rPr lang="en-US" sz="3600" kern="1200" dirty="0" err="1">
                <a:solidFill>
                  <a:srgbClr val="FF0000"/>
                </a:solidFill>
                <a:latin typeface="Cambria" panose="02040503050406030204" pitchFamily="18" charset="0"/>
                <a:ea typeface="Cambria" panose="02040503050406030204" pitchFamily="18" charset="0"/>
              </a:rPr>
              <a:t>gạo</a:t>
            </a:r>
            <a:r>
              <a:rPr lang="en-US" sz="3600" kern="1200" dirty="0">
                <a:solidFill>
                  <a:srgbClr val="FF0000"/>
                </a:solidFill>
                <a:latin typeface="Cambria" panose="02040503050406030204" pitchFamily="18" charset="0"/>
                <a:ea typeface="Cambria" panose="02040503050406030204" pitchFamily="18" charset="0"/>
              </a:rPr>
              <a:t> </a:t>
            </a:r>
            <a:r>
              <a:rPr lang="en-US" sz="3600" kern="1200" dirty="0" err="1">
                <a:solidFill>
                  <a:srgbClr val="FF0000"/>
                </a:solidFill>
                <a:latin typeface="Cambria" panose="02040503050406030204" pitchFamily="18" charset="0"/>
                <a:ea typeface="Cambria" panose="02040503050406030204" pitchFamily="18" charset="0"/>
              </a:rPr>
              <a:t>kết</a:t>
            </a:r>
            <a:r>
              <a:rPr lang="en-US" sz="3600" kern="1200" dirty="0">
                <a:solidFill>
                  <a:srgbClr val="FF0000"/>
                </a:solidFill>
                <a:latin typeface="Cambria" panose="02040503050406030204" pitchFamily="18" charset="0"/>
                <a:ea typeface="Cambria" panose="02040503050406030204" pitchFamily="18" charset="0"/>
              </a:rPr>
              <a:t> </a:t>
            </a:r>
            <a:r>
              <a:rPr lang="en-US" sz="3600" kern="1200" dirty="0" err="1">
                <a:solidFill>
                  <a:srgbClr val="FF0000"/>
                </a:solidFill>
                <a:latin typeface="Cambria" panose="02040503050406030204" pitchFamily="18" charset="0"/>
                <a:ea typeface="Cambria" panose="02040503050406030204" pitchFamily="18" charset="0"/>
              </a:rPr>
              <a:t>tinh</a:t>
            </a:r>
            <a:r>
              <a:rPr lang="en-US" sz="3600" kern="1200" dirty="0">
                <a:solidFill>
                  <a:srgbClr val="FF0000"/>
                </a:solidFill>
                <a:latin typeface="Cambria" panose="02040503050406030204" pitchFamily="18" charset="0"/>
                <a:ea typeface="Cambria" panose="02040503050406030204" pitchFamily="18" charset="0"/>
              </a:rPr>
              <a:t> </a:t>
            </a:r>
            <a:r>
              <a:rPr lang="en-US" sz="3600" kern="1200" dirty="0" err="1">
                <a:solidFill>
                  <a:srgbClr val="FF0000"/>
                </a:solidFill>
                <a:latin typeface="Cambria" panose="02040503050406030204" pitchFamily="18" charset="0"/>
                <a:ea typeface="Cambria" panose="02040503050406030204" pitchFamily="18" charset="0"/>
              </a:rPr>
              <a:t>từ</a:t>
            </a:r>
            <a:r>
              <a:rPr lang="en-US" sz="3600" kern="1200" dirty="0">
                <a:solidFill>
                  <a:srgbClr val="FF0000"/>
                </a:solidFill>
                <a:latin typeface="Cambria" panose="02040503050406030204" pitchFamily="18" charset="0"/>
                <a:ea typeface="Cambria" panose="02040503050406030204" pitchFamily="18" charset="0"/>
              </a:rPr>
              <a:t> </a:t>
            </a:r>
            <a:r>
              <a:rPr lang="en-US" sz="3600" kern="1200" dirty="0" err="1">
                <a:solidFill>
                  <a:srgbClr val="FF0000"/>
                </a:solidFill>
                <a:latin typeface="Cambria" panose="02040503050406030204" pitchFamily="18" charset="0"/>
                <a:ea typeface="Cambria" panose="02040503050406030204" pitchFamily="18" charset="0"/>
              </a:rPr>
              <a:t>những</a:t>
            </a:r>
            <a:r>
              <a:rPr lang="en-US" sz="3600" kern="1200" dirty="0">
                <a:solidFill>
                  <a:srgbClr val="FF0000"/>
                </a:solidFill>
                <a:latin typeface="Cambria" panose="02040503050406030204" pitchFamily="18" charset="0"/>
                <a:ea typeface="Cambria" panose="02040503050406030204" pitchFamily="18" charset="0"/>
              </a:rPr>
              <a:t> </a:t>
            </a:r>
            <a:r>
              <a:rPr lang="en-US" sz="3600" kern="1200" dirty="0" err="1">
                <a:solidFill>
                  <a:srgbClr val="FF0000"/>
                </a:solidFill>
                <a:latin typeface="Cambria" panose="02040503050406030204" pitchFamily="18" charset="0"/>
                <a:ea typeface="Cambria" panose="02040503050406030204" pitchFamily="18" charset="0"/>
              </a:rPr>
              <a:t>gì</a:t>
            </a:r>
            <a:r>
              <a:rPr lang="en-US" sz="3600" kern="1200" dirty="0">
                <a:solidFill>
                  <a:srgbClr val="FF0000"/>
                </a:solidFill>
                <a:latin typeface="Cambria" panose="02040503050406030204" pitchFamily="18" charset="0"/>
                <a:ea typeface="Cambria" panose="02040503050406030204" pitchFamily="18" charset="0"/>
              </a:rPr>
              <a:t> </a:t>
            </a:r>
            <a:r>
              <a:rPr lang="en-US" sz="3600" kern="1200" dirty="0" err="1">
                <a:solidFill>
                  <a:srgbClr val="FF0000"/>
                </a:solidFill>
                <a:latin typeface="Cambria" panose="02040503050406030204" pitchFamily="18" charset="0"/>
                <a:ea typeface="Cambria" panose="02040503050406030204" pitchFamily="18" charset="0"/>
              </a:rPr>
              <a:t>tinh</a:t>
            </a:r>
            <a:r>
              <a:rPr lang="en-US" sz="3600" kern="1200" dirty="0">
                <a:solidFill>
                  <a:srgbClr val="FF0000"/>
                </a:solidFill>
                <a:latin typeface="Cambria" panose="02040503050406030204" pitchFamily="18" charset="0"/>
                <a:ea typeface="Cambria" panose="02040503050406030204" pitchFamily="18" charset="0"/>
              </a:rPr>
              <a:t> </a:t>
            </a:r>
            <a:r>
              <a:rPr lang="en-US" sz="3600" kern="1200" dirty="0" err="1">
                <a:solidFill>
                  <a:srgbClr val="FF0000"/>
                </a:solidFill>
                <a:latin typeface="Cambria" panose="02040503050406030204" pitchFamily="18" charset="0"/>
                <a:ea typeface="Cambria" panose="02040503050406030204" pitchFamily="18" charset="0"/>
              </a:rPr>
              <a:t>túy</a:t>
            </a:r>
            <a:r>
              <a:rPr lang="en-US" sz="3600" kern="1200" dirty="0">
                <a:solidFill>
                  <a:srgbClr val="FF0000"/>
                </a:solidFill>
                <a:latin typeface="Cambria" panose="02040503050406030204" pitchFamily="18" charset="0"/>
                <a:ea typeface="Cambria" panose="02040503050406030204" pitchFamily="18" charset="0"/>
              </a:rPr>
              <a:t> </a:t>
            </a:r>
            <a:r>
              <a:rPr lang="en-US" sz="3600" kern="1200" dirty="0" err="1">
                <a:solidFill>
                  <a:srgbClr val="FF0000"/>
                </a:solidFill>
                <a:latin typeface="Cambria" panose="02040503050406030204" pitchFamily="18" charset="0"/>
                <a:ea typeface="Cambria" panose="02040503050406030204" pitchFamily="18" charset="0"/>
              </a:rPr>
              <a:t>của</a:t>
            </a:r>
            <a:r>
              <a:rPr lang="en-US" sz="3600" kern="1200" dirty="0">
                <a:solidFill>
                  <a:srgbClr val="FF0000"/>
                </a:solidFill>
                <a:latin typeface="Cambria" panose="02040503050406030204" pitchFamily="18" charset="0"/>
                <a:ea typeface="Cambria" panose="02040503050406030204" pitchFamily="18" charset="0"/>
              </a:rPr>
              <a:t> </a:t>
            </a:r>
            <a:r>
              <a:rPr lang="en-US" sz="3600" kern="1200" dirty="0" err="1">
                <a:solidFill>
                  <a:srgbClr val="FF0000"/>
                </a:solidFill>
                <a:latin typeface="Cambria" panose="02040503050406030204" pitchFamily="18" charset="0"/>
                <a:ea typeface="Cambria" panose="02040503050406030204" pitchFamily="18" charset="0"/>
              </a:rPr>
              <a:t>đất</a:t>
            </a:r>
            <a:r>
              <a:rPr lang="en-US" sz="3600" kern="1200" dirty="0">
                <a:solidFill>
                  <a:srgbClr val="FF0000"/>
                </a:solidFill>
                <a:latin typeface="Cambria" panose="02040503050406030204" pitchFamily="18" charset="0"/>
                <a:ea typeface="Cambria" panose="02040503050406030204" pitchFamily="18" charset="0"/>
              </a:rPr>
              <a:t> </a:t>
            </a:r>
            <a:r>
              <a:rPr lang="en-US" sz="3600" kern="1200" dirty="0" err="1">
                <a:solidFill>
                  <a:srgbClr val="FF0000"/>
                </a:solidFill>
                <a:latin typeface="Cambria" panose="02040503050406030204" pitchFamily="18" charset="0"/>
                <a:ea typeface="Cambria" panose="02040503050406030204" pitchFamily="18" charset="0"/>
              </a:rPr>
              <a:t>trời</a:t>
            </a:r>
            <a:r>
              <a:rPr lang="en-US" sz="3600" kern="1200" dirty="0">
                <a:solidFill>
                  <a:srgbClr val="FF0000"/>
                </a:solidFill>
                <a:latin typeface="Cambria" panose="02040503050406030204" pitchFamily="18" charset="0"/>
                <a:ea typeface="Cambria" panose="02040503050406030204" pitchFamily="18" charset="0"/>
              </a:rPr>
              <a:t>.</a:t>
            </a:r>
          </a:p>
        </p:txBody>
      </p:sp>
      <p:pic>
        <p:nvPicPr>
          <p:cNvPr id="2050" name="Picture 2" descr="Cartoon Green Check Mark Icon Isolated Stock Vector (Royalty Free)  666622858 | Shutterstock">
            <a:extLst>
              <a:ext uri="{FF2B5EF4-FFF2-40B4-BE49-F238E27FC236}">
                <a16:creationId xmlns:a16="http://schemas.microsoft.com/office/drawing/2014/main" id="{A883B128-7C95-5243-9369-BFC7BC73BD4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colorTemperature colorTemp="53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285229" y="2282277"/>
            <a:ext cx="1539596" cy="151285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90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500" fill="hold"/>
                                        <p:tgtEl>
                                          <p:spTgt spid="2050"/>
                                        </p:tgtEl>
                                        <p:attrNameLst>
                                          <p:attrName>ppt_w</p:attrName>
                                        </p:attrNameLst>
                                      </p:cBhvr>
                                      <p:tavLst>
                                        <p:tav tm="0">
                                          <p:val>
                                            <p:fltVal val="0"/>
                                          </p:val>
                                        </p:tav>
                                        <p:tav tm="100000">
                                          <p:val>
                                            <p:strVal val="#ppt_w"/>
                                          </p:val>
                                        </p:tav>
                                      </p:tavLst>
                                    </p:anim>
                                    <p:anim calcmode="lin" valueType="num">
                                      <p:cBhvr>
                                        <p:cTn id="16" dur="500" fill="hold"/>
                                        <p:tgtEl>
                                          <p:spTgt spid="2050"/>
                                        </p:tgtEl>
                                        <p:attrNameLst>
                                          <p:attrName>ppt_h</p:attrName>
                                        </p:attrNameLst>
                                      </p:cBhvr>
                                      <p:tavLst>
                                        <p:tav tm="0">
                                          <p:val>
                                            <p:fltVal val="0"/>
                                          </p:val>
                                        </p:tav>
                                        <p:tav tm="100000">
                                          <p:val>
                                            <p:strVal val="#ppt_h"/>
                                          </p:val>
                                        </p:tav>
                                      </p:tavLst>
                                    </p:anim>
                                    <p:animEffect transition="in" filter="fade">
                                      <p:cBhvr>
                                        <p:cTn id="17" dur="500"/>
                                        <p:tgtEl>
                                          <p:spTgt spid="2050"/>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par>
                                <p:cTn id="18" presetID="53"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05AD7FD-BED3-9BB6-10CF-E77C6BB7D004}"/>
              </a:ext>
            </a:extLst>
          </p:cNvPr>
          <p:cNvSpPr/>
          <p:nvPr/>
        </p:nvSpPr>
        <p:spPr>
          <a:xfrm>
            <a:off x="1285875" y="504825"/>
            <a:ext cx="7514589" cy="1428750"/>
          </a:xfrm>
          <a:prstGeom prst="roundRect">
            <a:avLst/>
          </a:prstGeom>
          <a:solidFill>
            <a:srgbClr val="FFFFCC"/>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mbria" panose="02040503050406030204" pitchFamily="18" charset="0"/>
              <a:ea typeface="Cambria" panose="02040503050406030204" pitchFamily="18" charset="0"/>
            </a:endParaRPr>
          </a:p>
        </p:txBody>
      </p:sp>
      <p:sp>
        <p:nvSpPr>
          <p:cNvPr id="6" name="THANH TÂM">
            <a:extLst>
              <a:ext uri="{FF2B5EF4-FFF2-40B4-BE49-F238E27FC236}">
                <a16:creationId xmlns:a16="http://schemas.microsoft.com/office/drawing/2014/main" id="{8FC58F09-EBB6-D6CE-6C2F-081FD08CA754}"/>
              </a:ext>
            </a:extLst>
          </p:cNvPr>
          <p:cNvSpPr/>
          <p:nvPr/>
        </p:nvSpPr>
        <p:spPr>
          <a:xfrm>
            <a:off x="2163536" y="748252"/>
            <a:ext cx="6629400" cy="807913"/>
          </a:xfrm>
          <a:prstGeom prst="rect">
            <a:avLst/>
          </a:prstGeom>
          <a:noFill/>
        </p:spPr>
        <p:txBody>
          <a:bodyPr wrap="square" lIns="68580" tIns="34290" rIns="68580" bIns="34290">
            <a:spAutoFit/>
          </a:bodyPr>
          <a:lstStyle/>
          <a:p>
            <a:pPr algn="ctr" defTabSz="685800">
              <a:buClrTx/>
              <a:defRPr/>
            </a:pPr>
            <a:r>
              <a:rPr lang="vi-VN" sz="2400" b="1" kern="1200" dirty="0">
                <a:ln w="0">
                  <a:solidFill>
                    <a:srgbClr val="C00000"/>
                  </a:solidFill>
                </a:ln>
                <a:solidFill>
                  <a:srgbClr val="00206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mn-cs"/>
              </a:rPr>
              <a:t>Bài thơ cho thấy nét đẹp gì của người nông dân trong quá trình làm ra hạt gạo?</a:t>
            </a:r>
            <a:endParaRPr lang="en-US" sz="2400" b="1" kern="1200" dirty="0">
              <a:ln w="0">
                <a:solidFill>
                  <a:srgbClr val="C00000"/>
                </a:solidFill>
              </a:ln>
              <a:solidFill>
                <a:srgbClr val="00206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mn-cs"/>
            </a:endParaRPr>
          </a:p>
        </p:txBody>
      </p:sp>
      <p:pic>
        <p:nvPicPr>
          <p:cNvPr id="2" name="Picture 1">
            <a:extLst>
              <a:ext uri="{FF2B5EF4-FFF2-40B4-BE49-F238E27FC236}">
                <a16:creationId xmlns:a16="http://schemas.microsoft.com/office/drawing/2014/main" id="{6FE6E25E-FCF7-284C-CF66-FA90153DFA43}"/>
              </a:ext>
            </a:extLst>
          </p:cNvPr>
          <p:cNvPicPr>
            <a:picLocks noChangeAspect="1"/>
          </p:cNvPicPr>
          <p:nvPr/>
        </p:nvPicPr>
        <p:blipFill>
          <a:blip r:embed="rId3"/>
          <a:stretch>
            <a:fillRect/>
          </a:stretch>
        </p:blipFill>
        <p:spPr>
          <a:xfrm>
            <a:off x="-329749" y="-457091"/>
            <a:ext cx="3155047" cy="3155047"/>
          </a:xfrm>
          <a:prstGeom prst="rect">
            <a:avLst/>
          </a:prstGeom>
          <a:effectLst>
            <a:outerShdw blurRad="63500" sx="102000" sy="102000" algn="ctr" rotWithShape="0">
              <a:prstClr val="black">
                <a:alpha val="40000"/>
              </a:prstClr>
            </a:outerShdw>
          </a:effectLst>
        </p:spPr>
      </p:pic>
      <p:sp>
        <p:nvSpPr>
          <p:cNvPr id="3" name="Rectangle: Rounded Corners 2">
            <a:extLst>
              <a:ext uri="{FF2B5EF4-FFF2-40B4-BE49-F238E27FC236}">
                <a16:creationId xmlns:a16="http://schemas.microsoft.com/office/drawing/2014/main" id="{B6F43087-9F07-0716-CF6E-C6D80E59D648}"/>
              </a:ext>
            </a:extLst>
          </p:cNvPr>
          <p:cNvSpPr/>
          <p:nvPr/>
        </p:nvSpPr>
        <p:spPr>
          <a:xfrm>
            <a:off x="996043" y="2555421"/>
            <a:ext cx="7062106" cy="1714499"/>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r>
              <a:rPr lang="vi-VN" sz="2400" kern="1200" dirty="0">
                <a:solidFill>
                  <a:srgbClr val="FF0000"/>
                </a:solidFill>
                <a:latin typeface="Cambria" panose="02040503050406030204" pitchFamily="18" charset="0"/>
                <a:ea typeface="Cambria" panose="02040503050406030204" pitchFamily="18" charset="0"/>
              </a:rPr>
              <a:t>Bài thơ cho thấy sự cần cù, chịu khó, tinh thần vượt lên thử thách khắc nghiệt của thiên nhiên, sức làm việc bền bỉ và tình yêu lao động của người nông dân trong quá trình làm ra hạt gạo.</a:t>
            </a:r>
            <a:endParaRPr lang="en-US" sz="2400" kern="1200" dirty="0">
              <a:solidFill>
                <a:srgbClr val="FF0000"/>
              </a:solidFill>
              <a:latin typeface="Cambria" panose="02040503050406030204" pitchFamily="18" charset="0"/>
              <a:ea typeface="Cambria" panose="02040503050406030204" pitchFamily="18" charset="0"/>
            </a:endParaRPr>
          </a:p>
        </p:txBody>
      </p:sp>
      <p:pic>
        <p:nvPicPr>
          <p:cNvPr id="4" name="Picture 2" descr="Cartoon Green Check Mark Icon Isolated Stock Vector (Royalty Free)  666622858 | Shutterstock">
            <a:extLst>
              <a:ext uri="{FF2B5EF4-FFF2-40B4-BE49-F238E27FC236}">
                <a16:creationId xmlns:a16="http://schemas.microsoft.com/office/drawing/2014/main" id="{6A832D57-1F07-4AC1-2055-06C1EC9162A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colorTemperature colorTemp="53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285229" y="2282277"/>
            <a:ext cx="1539596" cy="151285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22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par>
                                <p:cTn id="18" presetID="53" presetClass="entr" presetSubtype="16"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05AD7FD-BED3-9BB6-10CF-E77C6BB7D004}"/>
              </a:ext>
            </a:extLst>
          </p:cNvPr>
          <p:cNvSpPr/>
          <p:nvPr/>
        </p:nvSpPr>
        <p:spPr>
          <a:xfrm>
            <a:off x="1285875" y="504825"/>
            <a:ext cx="7514589" cy="1428750"/>
          </a:xfrm>
          <a:prstGeom prst="roundRect">
            <a:avLst/>
          </a:prstGeom>
          <a:solidFill>
            <a:srgbClr val="FFFFCC"/>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6" name="Rectangle 5">
            <a:extLst>
              <a:ext uri="{FF2B5EF4-FFF2-40B4-BE49-F238E27FC236}">
                <a16:creationId xmlns:a16="http://schemas.microsoft.com/office/drawing/2014/main" id="{8FC58F09-EBB6-D6CE-6C2F-081FD08CA754}"/>
              </a:ext>
            </a:extLst>
          </p:cNvPr>
          <p:cNvSpPr/>
          <p:nvPr/>
        </p:nvSpPr>
        <p:spPr>
          <a:xfrm>
            <a:off x="2523392" y="759143"/>
            <a:ext cx="5683287" cy="623248"/>
          </a:xfrm>
          <a:prstGeom prst="rect">
            <a:avLst/>
          </a:prstGeom>
          <a:noFill/>
        </p:spPr>
        <p:txBody>
          <a:bodyPr wrap="none" lIns="68580" tIns="34290" rIns="68580" bIns="34290">
            <a:spAutoFit/>
          </a:bodyPr>
          <a:lstStyle/>
          <a:p>
            <a:pPr algn="ctr" defTabSz="685800">
              <a:buClrTx/>
              <a:defRPr/>
            </a:pPr>
            <a:r>
              <a:rPr lang="vi-VN" sz="3600" b="1" kern="1200" dirty="0">
                <a:ln w="0">
                  <a:solidFill>
                    <a:srgbClr val="C00000"/>
                  </a:solidFill>
                </a:ln>
                <a:solidFill>
                  <a:srgbClr val="00206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mn-cs"/>
              </a:rPr>
              <a:t>Nội dung của bài thơ</a:t>
            </a:r>
            <a:r>
              <a:rPr lang="en-US" sz="3600" b="1" kern="1200" dirty="0">
                <a:ln w="0">
                  <a:solidFill>
                    <a:srgbClr val="C00000"/>
                  </a:solidFill>
                </a:ln>
                <a:solidFill>
                  <a:srgbClr val="00206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mn-cs"/>
              </a:rPr>
              <a:t> </a:t>
            </a:r>
            <a:r>
              <a:rPr lang="en-US" sz="3600" b="1" kern="1200" dirty="0" err="1">
                <a:ln w="0">
                  <a:solidFill>
                    <a:srgbClr val="C00000"/>
                  </a:solidFill>
                </a:ln>
                <a:solidFill>
                  <a:srgbClr val="00206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mn-cs"/>
              </a:rPr>
              <a:t>là</a:t>
            </a:r>
            <a:r>
              <a:rPr lang="en-US" sz="3600" b="1" kern="1200" dirty="0">
                <a:ln w="0">
                  <a:solidFill>
                    <a:srgbClr val="C00000"/>
                  </a:solidFill>
                </a:ln>
                <a:solidFill>
                  <a:srgbClr val="00206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mn-cs"/>
              </a:rPr>
              <a:t> </a:t>
            </a:r>
            <a:r>
              <a:rPr lang="en-US" sz="3600" b="1" kern="1200" dirty="0" err="1">
                <a:ln w="0">
                  <a:solidFill>
                    <a:srgbClr val="C00000"/>
                  </a:solidFill>
                </a:ln>
                <a:solidFill>
                  <a:srgbClr val="00206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mn-cs"/>
              </a:rPr>
              <a:t>gì</a:t>
            </a:r>
            <a:r>
              <a:rPr lang="en-US" sz="3600" b="1" kern="1200" dirty="0">
                <a:ln w="0">
                  <a:solidFill>
                    <a:srgbClr val="C00000"/>
                  </a:solidFill>
                </a:ln>
                <a:solidFill>
                  <a:srgbClr val="00206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mn-cs"/>
              </a:rPr>
              <a:t>?</a:t>
            </a:r>
          </a:p>
        </p:txBody>
      </p:sp>
      <p:pic>
        <p:nvPicPr>
          <p:cNvPr id="3" name="Picture 2">
            <a:extLst>
              <a:ext uri="{FF2B5EF4-FFF2-40B4-BE49-F238E27FC236}">
                <a16:creationId xmlns:a16="http://schemas.microsoft.com/office/drawing/2014/main" id="{64E9E275-D611-CCE1-AC0D-AC8C8EB3A3E9}"/>
              </a:ext>
            </a:extLst>
          </p:cNvPr>
          <p:cNvPicPr>
            <a:picLocks noChangeAspect="1"/>
          </p:cNvPicPr>
          <p:nvPr/>
        </p:nvPicPr>
        <p:blipFill>
          <a:blip r:embed="rId3"/>
          <a:stretch>
            <a:fillRect/>
          </a:stretch>
        </p:blipFill>
        <p:spPr>
          <a:xfrm>
            <a:off x="-334324" y="-301438"/>
            <a:ext cx="2994031" cy="2824311"/>
          </a:xfrm>
          <a:prstGeom prst="rect">
            <a:avLst/>
          </a:prstGeom>
          <a:effectLst>
            <a:outerShdw blurRad="63500" sx="102000" sy="102000" algn="ctr" rotWithShape="0">
              <a:prstClr val="black">
                <a:alpha val="40000"/>
              </a:prstClr>
            </a:outerShdw>
          </a:effectLst>
        </p:spPr>
      </p:pic>
      <p:sp>
        <p:nvSpPr>
          <p:cNvPr id="2" name="Rectangle: Rounded Corners 1">
            <a:extLst>
              <a:ext uri="{FF2B5EF4-FFF2-40B4-BE49-F238E27FC236}">
                <a16:creationId xmlns:a16="http://schemas.microsoft.com/office/drawing/2014/main" id="{4F2B0DEF-B58C-4F6E-6913-67028384A470}"/>
              </a:ext>
            </a:extLst>
          </p:cNvPr>
          <p:cNvSpPr/>
          <p:nvPr/>
        </p:nvSpPr>
        <p:spPr>
          <a:xfrm>
            <a:off x="996043" y="2555421"/>
            <a:ext cx="7062106" cy="1714499"/>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r>
              <a:rPr lang="vi-VN" sz="2400" kern="1200" dirty="0">
                <a:solidFill>
                  <a:srgbClr val="FF0000"/>
                </a:solidFill>
                <a:latin typeface="Cambria" panose="02040503050406030204" pitchFamily="18" charset="0"/>
                <a:ea typeface="Cambria" panose="02040503050406030204" pitchFamily="18" charset="0"/>
              </a:rPr>
              <a:t>Bài thơ ca ngợi tinh thần vượt lên khó khăn, vất vả, ca ngợi phẩm chất cần cù, chịu khó của người nông dân trong việc sản xuất ra lúa gạo, nuôi sống con người.</a:t>
            </a:r>
            <a:endParaRPr lang="en-US" sz="2400" kern="1200" dirty="0">
              <a:solidFill>
                <a:srgbClr val="FF0000"/>
              </a:solidFill>
              <a:latin typeface="Cambria" panose="02040503050406030204" pitchFamily="18" charset="0"/>
              <a:ea typeface="Cambria" panose="02040503050406030204" pitchFamily="18" charset="0"/>
            </a:endParaRPr>
          </a:p>
        </p:txBody>
      </p:sp>
      <p:pic>
        <p:nvPicPr>
          <p:cNvPr id="4" name="Picture 2" descr="Cartoon Green Check Mark Icon Isolated Stock Vector (Royalty Free)  666622858 | Shutterstock">
            <a:extLst>
              <a:ext uri="{FF2B5EF4-FFF2-40B4-BE49-F238E27FC236}">
                <a16:creationId xmlns:a16="http://schemas.microsoft.com/office/drawing/2014/main" id="{37CB0F87-CCC7-AFF2-F78F-F3C62359ABC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colorTemperature colorTemp="53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285229" y="2282277"/>
            <a:ext cx="1539596" cy="151285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9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par>
                                <p:cTn id="18" presetID="53" presetClass="entr" presetSubtype="16"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82"/>
        <p:cNvGrpSpPr/>
        <p:nvPr/>
      </p:nvGrpSpPr>
      <p:grpSpPr>
        <a:xfrm>
          <a:off x="0" y="0"/>
          <a:ext cx="0" cy="0"/>
          <a:chOff x="0" y="0"/>
          <a:chExt cx="0" cy="0"/>
        </a:xfrm>
      </p:grpSpPr>
      <p:sp>
        <p:nvSpPr>
          <p:cNvPr id="3286" name="Google Shape;3286;p36"/>
          <p:cNvSpPr/>
          <p:nvPr/>
        </p:nvSpPr>
        <p:spPr>
          <a:xfrm>
            <a:off x="5064025" y="5757600"/>
            <a:ext cx="4600" cy="17500"/>
          </a:xfrm>
          <a:custGeom>
            <a:avLst/>
            <a:gdLst/>
            <a:ahLst/>
            <a:cxnLst/>
            <a:rect l="l" t="t" r="r" b="b"/>
            <a:pathLst>
              <a:path w="184" h="700" extrusionOk="0">
                <a:moveTo>
                  <a:pt x="183" y="0"/>
                </a:moveTo>
                <a:cubicBezTo>
                  <a:pt x="158" y="25"/>
                  <a:pt x="154" y="50"/>
                  <a:pt x="153" y="108"/>
                </a:cubicBezTo>
                <a:lnTo>
                  <a:pt x="153" y="108"/>
                </a:lnTo>
                <a:cubicBezTo>
                  <a:pt x="163" y="72"/>
                  <a:pt x="173" y="36"/>
                  <a:pt x="183" y="0"/>
                </a:cubicBezTo>
                <a:close/>
                <a:moveTo>
                  <a:pt x="153" y="108"/>
                </a:moveTo>
                <a:cubicBezTo>
                  <a:pt x="102" y="294"/>
                  <a:pt x="51" y="497"/>
                  <a:pt x="1" y="699"/>
                </a:cubicBezTo>
                <a:lnTo>
                  <a:pt x="153" y="152"/>
                </a:lnTo>
                <a:cubicBezTo>
                  <a:pt x="153" y="136"/>
                  <a:pt x="153" y="121"/>
                  <a:pt x="153" y="108"/>
                </a:cubicBezTo>
                <a:close/>
              </a:path>
            </a:pathLst>
          </a:custGeom>
          <a:solidFill>
            <a:srgbClr val="A4D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36"/>
          <p:cNvSpPr/>
          <p:nvPr/>
        </p:nvSpPr>
        <p:spPr>
          <a:xfrm>
            <a:off x="3499400" y="5814600"/>
            <a:ext cx="4600" cy="20525"/>
          </a:xfrm>
          <a:custGeom>
            <a:avLst/>
            <a:gdLst/>
            <a:ahLst/>
            <a:cxnLst/>
            <a:rect l="l" t="t" r="r" b="b"/>
            <a:pathLst>
              <a:path w="184" h="821" extrusionOk="0">
                <a:moveTo>
                  <a:pt x="1" y="0"/>
                </a:moveTo>
                <a:cubicBezTo>
                  <a:pt x="1" y="61"/>
                  <a:pt x="1" y="91"/>
                  <a:pt x="31" y="182"/>
                </a:cubicBezTo>
                <a:lnTo>
                  <a:pt x="183" y="821"/>
                </a:lnTo>
                <a:cubicBezTo>
                  <a:pt x="123" y="547"/>
                  <a:pt x="92" y="304"/>
                  <a:pt x="1" y="0"/>
                </a:cubicBezTo>
                <a:close/>
              </a:path>
            </a:pathLst>
          </a:custGeom>
          <a:solidFill>
            <a:srgbClr val="A4D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36"/>
          <p:cNvSpPr/>
          <p:nvPr/>
        </p:nvSpPr>
        <p:spPr>
          <a:xfrm>
            <a:off x="3595150" y="5724150"/>
            <a:ext cx="3825" cy="15225"/>
          </a:xfrm>
          <a:custGeom>
            <a:avLst/>
            <a:gdLst/>
            <a:ahLst/>
            <a:cxnLst/>
            <a:rect l="l" t="t" r="r" b="b"/>
            <a:pathLst>
              <a:path w="153" h="609" extrusionOk="0">
                <a:moveTo>
                  <a:pt x="1" y="1"/>
                </a:moveTo>
                <a:lnTo>
                  <a:pt x="1" y="1"/>
                </a:lnTo>
                <a:cubicBezTo>
                  <a:pt x="45" y="155"/>
                  <a:pt x="89" y="309"/>
                  <a:pt x="121" y="452"/>
                </a:cubicBezTo>
                <a:lnTo>
                  <a:pt x="121" y="452"/>
                </a:lnTo>
                <a:lnTo>
                  <a:pt x="62" y="153"/>
                </a:lnTo>
                <a:cubicBezTo>
                  <a:pt x="62" y="62"/>
                  <a:pt x="62" y="31"/>
                  <a:pt x="1" y="1"/>
                </a:cubicBezTo>
                <a:close/>
                <a:moveTo>
                  <a:pt x="121" y="452"/>
                </a:moveTo>
                <a:lnTo>
                  <a:pt x="153" y="609"/>
                </a:lnTo>
                <a:cubicBezTo>
                  <a:pt x="144" y="559"/>
                  <a:pt x="134" y="506"/>
                  <a:pt x="121" y="45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36"/>
          <p:cNvSpPr/>
          <p:nvPr/>
        </p:nvSpPr>
        <p:spPr>
          <a:xfrm>
            <a:off x="2427200" y="5819150"/>
            <a:ext cx="12950" cy="9150"/>
          </a:xfrm>
          <a:custGeom>
            <a:avLst/>
            <a:gdLst/>
            <a:ahLst/>
            <a:cxnLst/>
            <a:rect l="l" t="t" r="r" b="b"/>
            <a:pathLst>
              <a:path w="518" h="366" extrusionOk="0">
                <a:moveTo>
                  <a:pt x="517" y="0"/>
                </a:moveTo>
                <a:lnTo>
                  <a:pt x="517" y="0"/>
                </a:lnTo>
                <a:cubicBezTo>
                  <a:pt x="435" y="50"/>
                  <a:pt x="343" y="126"/>
                  <a:pt x="248" y="200"/>
                </a:cubicBezTo>
                <a:lnTo>
                  <a:pt x="248" y="200"/>
                </a:lnTo>
                <a:lnTo>
                  <a:pt x="457" y="61"/>
                </a:lnTo>
                <a:cubicBezTo>
                  <a:pt x="487" y="61"/>
                  <a:pt x="517" y="31"/>
                  <a:pt x="517" y="0"/>
                </a:cubicBezTo>
                <a:close/>
                <a:moveTo>
                  <a:pt x="248" y="200"/>
                </a:moveTo>
                <a:lnTo>
                  <a:pt x="1" y="365"/>
                </a:lnTo>
                <a:cubicBezTo>
                  <a:pt x="84" y="323"/>
                  <a:pt x="167" y="263"/>
                  <a:pt x="248" y="200"/>
                </a:cubicBezTo>
                <a:close/>
              </a:path>
            </a:pathLst>
          </a:custGeom>
          <a:solidFill>
            <a:srgbClr val="A4D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1" name="Google Shape;3441;p36"/>
          <p:cNvGrpSpPr/>
          <p:nvPr/>
        </p:nvGrpSpPr>
        <p:grpSpPr>
          <a:xfrm>
            <a:off x="8723525" y="2023025"/>
            <a:ext cx="266050" cy="239375"/>
            <a:chOff x="-4577275" y="4640425"/>
            <a:chExt cx="266050" cy="239375"/>
          </a:xfrm>
        </p:grpSpPr>
        <p:sp>
          <p:nvSpPr>
            <p:cNvPr id="3442" name="Google Shape;3442;p36"/>
            <p:cNvSpPr/>
            <p:nvPr/>
          </p:nvSpPr>
          <p:spPr>
            <a:xfrm>
              <a:off x="-4574700" y="4644225"/>
              <a:ext cx="263475" cy="231500"/>
            </a:xfrm>
            <a:custGeom>
              <a:avLst/>
              <a:gdLst/>
              <a:ahLst/>
              <a:cxnLst/>
              <a:rect l="l" t="t" r="r" b="b"/>
              <a:pathLst>
                <a:path w="10539" h="9260" extrusionOk="0">
                  <a:moveTo>
                    <a:pt x="3729" y="1"/>
                  </a:moveTo>
                  <a:cubicBezTo>
                    <a:pt x="3646" y="1"/>
                    <a:pt x="3558" y="16"/>
                    <a:pt x="3467" y="49"/>
                  </a:cubicBezTo>
                  <a:cubicBezTo>
                    <a:pt x="2266" y="483"/>
                    <a:pt x="3534" y="3385"/>
                    <a:pt x="3534" y="3385"/>
                  </a:cubicBezTo>
                  <a:cubicBezTo>
                    <a:pt x="3534" y="3385"/>
                    <a:pt x="2314" y="2974"/>
                    <a:pt x="1320" y="2974"/>
                  </a:cubicBezTo>
                  <a:cubicBezTo>
                    <a:pt x="663" y="2974"/>
                    <a:pt x="105" y="3154"/>
                    <a:pt x="65" y="3752"/>
                  </a:cubicBezTo>
                  <a:cubicBezTo>
                    <a:pt x="0" y="4909"/>
                    <a:pt x="1301" y="5116"/>
                    <a:pt x="2238" y="5116"/>
                  </a:cubicBezTo>
                  <a:cubicBezTo>
                    <a:pt x="2758" y="5116"/>
                    <a:pt x="3167" y="5052"/>
                    <a:pt x="3167" y="5052"/>
                  </a:cubicBezTo>
                  <a:lnTo>
                    <a:pt x="3167" y="5052"/>
                  </a:lnTo>
                  <a:cubicBezTo>
                    <a:pt x="3167" y="5053"/>
                    <a:pt x="332" y="7321"/>
                    <a:pt x="1499" y="7821"/>
                  </a:cubicBezTo>
                  <a:cubicBezTo>
                    <a:pt x="1614" y="7868"/>
                    <a:pt x="1732" y="7890"/>
                    <a:pt x="1852" y="7890"/>
                  </a:cubicBezTo>
                  <a:cubicBezTo>
                    <a:pt x="2909" y="7890"/>
                    <a:pt x="4068" y="6220"/>
                    <a:pt x="4068" y="6220"/>
                  </a:cubicBezTo>
                  <a:cubicBezTo>
                    <a:pt x="4068" y="6220"/>
                    <a:pt x="4333" y="9260"/>
                    <a:pt x="5142" y="9260"/>
                  </a:cubicBezTo>
                  <a:cubicBezTo>
                    <a:pt x="5193" y="9260"/>
                    <a:pt x="5246" y="9248"/>
                    <a:pt x="5302" y="9222"/>
                  </a:cubicBezTo>
                  <a:cubicBezTo>
                    <a:pt x="6236" y="8788"/>
                    <a:pt x="6102" y="6254"/>
                    <a:pt x="6102" y="6253"/>
                  </a:cubicBezTo>
                  <a:lnTo>
                    <a:pt x="6102" y="6253"/>
                  </a:lnTo>
                  <a:cubicBezTo>
                    <a:pt x="6103" y="6254"/>
                    <a:pt x="6817" y="8277"/>
                    <a:pt x="8076" y="8277"/>
                  </a:cubicBezTo>
                  <a:cubicBezTo>
                    <a:pt x="8150" y="8277"/>
                    <a:pt x="8226" y="8270"/>
                    <a:pt x="8304" y="8255"/>
                  </a:cubicBezTo>
                  <a:cubicBezTo>
                    <a:pt x="9738" y="8021"/>
                    <a:pt x="7403" y="5386"/>
                    <a:pt x="6903" y="5386"/>
                  </a:cubicBezTo>
                  <a:cubicBezTo>
                    <a:pt x="6436" y="5386"/>
                    <a:pt x="10539" y="5319"/>
                    <a:pt x="10139" y="3918"/>
                  </a:cubicBezTo>
                  <a:cubicBezTo>
                    <a:pt x="9982" y="3378"/>
                    <a:pt x="9506" y="3205"/>
                    <a:pt x="8961" y="3205"/>
                  </a:cubicBezTo>
                  <a:cubicBezTo>
                    <a:pt x="7992" y="3205"/>
                    <a:pt x="6803" y="3752"/>
                    <a:pt x="6803" y="3752"/>
                  </a:cubicBezTo>
                  <a:cubicBezTo>
                    <a:pt x="6803" y="3752"/>
                    <a:pt x="9004" y="983"/>
                    <a:pt x="7670" y="416"/>
                  </a:cubicBezTo>
                  <a:cubicBezTo>
                    <a:pt x="7549" y="364"/>
                    <a:pt x="7430" y="341"/>
                    <a:pt x="7314" y="341"/>
                  </a:cubicBezTo>
                  <a:cubicBezTo>
                    <a:pt x="6156" y="341"/>
                    <a:pt x="5302" y="2684"/>
                    <a:pt x="5302" y="2684"/>
                  </a:cubicBezTo>
                  <a:cubicBezTo>
                    <a:pt x="5302" y="2684"/>
                    <a:pt x="4840" y="1"/>
                    <a:pt x="37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36"/>
            <p:cNvSpPr/>
            <p:nvPr/>
          </p:nvSpPr>
          <p:spPr>
            <a:xfrm>
              <a:off x="-4577275" y="4640425"/>
              <a:ext cx="261900" cy="239375"/>
            </a:xfrm>
            <a:custGeom>
              <a:avLst/>
              <a:gdLst/>
              <a:ahLst/>
              <a:cxnLst/>
              <a:rect l="l" t="t" r="r" b="b"/>
              <a:pathLst>
                <a:path w="10476" h="9575" extrusionOk="0">
                  <a:moveTo>
                    <a:pt x="3837" y="301"/>
                  </a:moveTo>
                  <a:cubicBezTo>
                    <a:pt x="4638" y="301"/>
                    <a:pt x="5105" y="2169"/>
                    <a:pt x="5238" y="2869"/>
                  </a:cubicBezTo>
                  <a:cubicBezTo>
                    <a:pt x="5238" y="2936"/>
                    <a:pt x="5305" y="3003"/>
                    <a:pt x="5371" y="3003"/>
                  </a:cubicBezTo>
                  <a:cubicBezTo>
                    <a:pt x="5438" y="3003"/>
                    <a:pt x="5505" y="2970"/>
                    <a:pt x="5538" y="2903"/>
                  </a:cubicBezTo>
                  <a:cubicBezTo>
                    <a:pt x="5772" y="2269"/>
                    <a:pt x="6572" y="635"/>
                    <a:pt x="7440" y="635"/>
                  </a:cubicBezTo>
                  <a:cubicBezTo>
                    <a:pt x="7540" y="635"/>
                    <a:pt x="7640" y="668"/>
                    <a:pt x="7740" y="701"/>
                  </a:cubicBezTo>
                  <a:cubicBezTo>
                    <a:pt x="7907" y="768"/>
                    <a:pt x="8007" y="901"/>
                    <a:pt x="8040" y="1068"/>
                  </a:cubicBezTo>
                  <a:cubicBezTo>
                    <a:pt x="8240" y="1802"/>
                    <a:pt x="7206" y="3303"/>
                    <a:pt x="6772" y="3803"/>
                  </a:cubicBezTo>
                  <a:cubicBezTo>
                    <a:pt x="6739" y="3870"/>
                    <a:pt x="6739" y="3937"/>
                    <a:pt x="6772" y="4004"/>
                  </a:cubicBezTo>
                  <a:cubicBezTo>
                    <a:pt x="6812" y="4043"/>
                    <a:pt x="6851" y="4059"/>
                    <a:pt x="6890" y="4059"/>
                  </a:cubicBezTo>
                  <a:cubicBezTo>
                    <a:pt x="6917" y="4059"/>
                    <a:pt x="6945" y="4051"/>
                    <a:pt x="6973" y="4037"/>
                  </a:cubicBezTo>
                  <a:cubicBezTo>
                    <a:pt x="6973" y="4037"/>
                    <a:pt x="8140" y="3503"/>
                    <a:pt x="9074" y="3503"/>
                  </a:cubicBezTo>
                  <a:cubicBezTo>
                    <a:pt x="9641" y="3503"/>
                    <a:pt x="9975" y="3703"/>
                    <a:pt x="10108" y="4137"/>
                  </a:cubicBezTo>
                  <a:cubicBezTo>
                    <a:pt x="10142" y="4270"/>
                    <a:pt x="10108" y="4404"/>
                    <a:pt x="10041" y="4504"/>
                  </a:cubicBezTo>
                  <a:cubicBezTo>
                    <a:pt x="9741" y="4938"/>
                    <a:pt x="8640" y="5271"/>
                    <a:pt x="7039" y="5371"/>
                  </a:cubicBezTo>
                  <a:cubicBezTo>
                    <a:pt x="6973" y="5371"/>
                    <a:pt x="6806" y="5405"/>
                    <a:pt x="6839" y="5538"/>
                  </a:cubicBezTo>
                  <a:cubicBezTo>
                    <a:pt x="6839" y="5605"/>
                    <a:pt x="6839" y="5705"/>
                    <a:pt x="7006" y="5705"/>
                  </a:cubicBezTo>
                  <a:cubicBezTo>
                    <a:pt x="7306" y="5705"/>
                    <a:pt x="8674" y="7106"/>
                    <a:pt x="8707" y="7906"/>
                  </a:cubicBezTo>
                  <a:cubicBezTo>
                    <a:pt x="8741" y="8107"/>
                    <a:pt x="8640" y="8240"/>
                    <a:pt x="8374" y="8273"/>
                  </a:cubicBezTo>
                  <a:cubicBezTo>
                    <a:pt x="8307" y="8286"/>
                    <a:pt x="8242" y="8291"/>
                    <a:pt x="8178" y="8291"/>
                  </a:cubicBezTo>
                  <a:cubicBezTo>
                    <a:pt x="7031" y="8291"/>
                    <a:pt x="6372" y="6404"/>
                    <a:pt x="6372" y="6372"/>
                  </a:cubicBezTo>
                  <a:cubicBezTo>
                    <a:pt x="6345" y="6317"/>
                    <a:pt x="6295" y="6263"/>
                    <a:pt x="6224" y="6263"/>
                  </a:cubicBezTo>
                  <a:cubicBezTo>
                    <a:pt x="6208" y="6263"/>
                    <a:pt x="6190" y="6266"/>
                    <a:pt x="6172" y="6272"/>
                  </a:cubicBezTo>
                  <a:cubicBezTo>
                    <a:pt x="6105" y="6272"/>
                    <a:pt x="6039" y="6339"/>
                    <a:pt x="6072" y="6439"/>
                  </a:cubicBezTo>
                  <a:cubicBezTo>
                    <a:pt x="6072" y="7106"/>
                    <a:pt x="6005" y="8907"/>
                    <a:pt x="5338" y="9241"/>
                  </a:cubicBezTo>
                  <a:cubicBezTo>
                    <a:pt x="5305" y="9274"/>
                    <a:pt x="5271" y="9274"/>
                    <a:pt x="5238" y="9274"/>
                  </a:cubicBezTo>
                  <a:cubicBezTo>
                    <a:pt x="4771" y="9274"/>
                    <a:pt x="4437" y="7539"/>
                    <a:pt x="4337" y="6372"/>
                  </a:cubicBezTo>
                  <a:cubicBezTo>
                    <a:pt x="4337" y="6305"/>
                    <a:pt x="4271" y="6239"/>
                    <a:pt x="4204" y="6239"/>
                  </a:cubicBezTo>
                  <a:cubicBezTo>
                    <a:pt x="4204" y="6205"/>
                    <a:pt x="4204" y="6205"/>
                    <a:pt x="4171" y="6205"/>
                  </a:cubicBezTo>
                  <a:cubicBezTo>
                    <a:pt x="4137" y="6205"/>
                    <a:pt x="4071" y="6239"/>
                    <a:pt x="4037" y="6272"/>
                  </a:cubicBezTo>
                  <a:cubicBezTo>
                    <a:pt x="4037" y="6305"/>
                    <a:pt x="2936" y="7873"/>
                    <a:pt x="1969" y="7873"/>
                  </a:cubicBezTo>
                  <a:cubicBezTo>
                    <a:pt x="1836" y="7873"/>
                    <a:pt x="1736" y="7873"/>
                    <a:pt x="1669" y="7806"/>
                  </a:cubicBezTo>
                  <a:cubicBezTo>
                    <a:pt x="1502" y="7773"/>
                    <a:pt x="1502" y="7673"/>
                    <a:pt x="1469" y="7640"/>
                  </a:cubicBezTo>
                  <a:cubicBezTo>
                    <a:pt x="1402" y="7106"/>
                    <a:pt x="2603" y="5938"/>
                    <a:pt x="3370" y="5305"/>
                  </a:cubicBezTo>
                  <a:cubicBezTo>
                    <a:pt x="3403" y="5271"/>
                    <a:pt x="3437" y="5204"/>
                    <a:pt x="3403" y="5138"/>
                  </a:cubicBezTo>
                  <a:cubicBezTo>
                    <a:pt x="3370" y="5071"/>
                    <a:pt x="3303" y="5038"/>
                    <a:pt x="3237" y="5038"/>
                  </a:cubicBezTo>
                  <a:cubicBezTo>
                    <a:pt x="3237" y="5038"/>
                    <a:pt x="2836" y="5104"/>
                    <a:pt x="2336" y="5104"/>
                  </a:cubicBezTo>
                  <a:cubicBezTo>
                    <a:pt x="1736" y="5104"/>
                    <a:pt x="935" y="5004"/>
                    <a:pt x="568" y="4604"/>
                  </a:cubicBezTo>
                  <a:cubicBezTo>
                    <a:pt x="401" y="4437"/>
                    <a:pt x="335" y="4204"/>
                    <a:pt x="335" y="3904"/>
                  </a:cubicBezTo>
                  <a:cubicBezTo>
                    <a:pt x="335" y="3770"/>
                    <a:pt x="368" y="3270"/>
                    <a:pt x="1435" y="3270"/>
                  </a:cubicBezTo>
                  <a:cubicBezTo>
                    <a:pt x="2369" y="3270"/>
                    <a:pt x="3570" y="3670"/>
                    <a:pt x="3570" y="3670"/>
                  </a:cubicBezTo>
                  <a:cubicBezTo>
                    <a:pt x="3590" y="3680"/>
                    <a:pt x="3609" y="3684"/>
                    <a:pt x="3628" y="3684"/>
                  </a:cubicBezTo>
                  <a:cubicBezTo>
                    <a:pt x="3673" y="3684"/>
                    <a:pt x="3713" y="3660"/>
                    <a:pt x="3737" y="3637"/>
                  </a:cubicBezTo>
                  <a:cubicBezTo>
                    <a:pt x="3770" y="3570"/>
                    <a:pt x="3804" y="3503"/>
                    <a:pt x="3770" y="3470"/>
                  </a:cubicBezTo>
                  <a:cubicBezTo>
                    <a:pt x="3770" y="3437"/>
                    <a:pt x="2936" y="1502"/>
                    <a:pt x="3303" y="668"/>
                  </a:cubicBezTo>
                  <a:cubicBezTo>
                    <a:pt x="3370" y="501"/>
                    <a:pt x="3470" y="401"/>
                    <a:pt x="3604" y="334"/>
                  </a:cubicBezTo>
                  <a:cubicBezTo>
                    <a:pt x="3670" y="334"/>
                    <a:pt x="3770" y="301"/>
                    <a:pt x="3837" y="301"/>
                  </a:cubicBezTo>
                  <a:close/>
                  <a:moveTo>
                    <a:pt x="3837" y="1"/>
                  </a:moveTo>
                  <a:cubicBezTo>
                    <a:pt x="3704" y="1"/>
                    <a:pt x="3604" y="34"/>
                    <a:pt x="3503" y="67"/>
                  </a:cubicBezTo>
                  <a:cubicBezTo>
                    <a:pt x="3270" y="134"/>
                    <a:pt x="3103" y="301"/>
                    <a:pt x="3003" y="534"/>
                  </a:cubicBezTo>
                  <a:cubicBezTo>
                    <a:pt x="2670" y="1302"/>
                    <a:pt x="3137" y="2669"/>
                    <a:pt x="3370" y="3270"/>
                  </a:cubicBezTo>
                  <a:cubicBezTo>
                    <a:pt x="2936" y="3170"/>
                    <a:pt x="2136" y="2970"/>
                    <a:pt x="1435" y="2970"/>
                  </a:cubicBezTo>
                  <a:cubicBezTo>
                    <a:pt x="301" y="2970"/>
                    <a:pt x="34" y="3470"/>
                    <a:pt x="34" y="3904"/>
                  </a:cubicBezTo>
                  <a:cubicBezTo>
                    <a:pt x="1" y="4270"/>
                    <a:pt x="101" y="4571"/>
                    <a:pt x="335" y="4838"/>
                  </a:cubicBezTo>
                  <a:cubicBezTo>
                    <a:pt x="793" y="5323"/>
                    <a:pt x="1667" y="5416"/>
                    <a:pt x="2338" y="5416"/>
                  </a:cubicBezTo>
                  <a:cubicBezTo>
                    <a:pt x="2496" y="5416"/>
                    <a:pt x="2642" y="5411"/>
                    <a:pt x="2770" y="5405"/>
                  </a:cubicBezTo>
                  <a:lnTo>
                    <a:pt x="2770" y="5405"/>
                  </a:lnTo>
                  <a:cubicBezTo>
                    <a:pt x="2169" y="5938"/>
                    <a:pt x="1068" y="7039"/>
                    <a:pt x="1168" y="7673"/>
                  </a:cubicBezTo>
                  <a:cubicBezTo>
                    <a:pt x="1202" y="7806"/>
                    <a:pt x="1269" y="8006"/>
                    <a:pt x="1535" y="8107"/>
                  </a:cubicBezTo>
                  <a:cubicBezTo>
                    <a:pt x="1669" y="8173"/>
                    <a:pt x="1802" y="8173"/>
                    <a:pt x="1969" y="8173"/>
                  </a:cubicBezTo>
                  <a:cubicBezTo>
                    <a:pt x="2803" y="8173"/>
                    <a:pt x="3637" y="7273"/>
                    <a:pt x="4071" y="6772"/>
                  </a:cubicBezTo>
                  <a:cubicBezTo>
                    <a:pt x="4171" y="7706"/>
                    <a:pt x="4471" y="9574"/>
                    <a:pt x="5238" y="9574"/>
                  </a:cubicBezTo>
                  <a:cubicBezTo>
                    <a:pt x="5305" y="9574"/>
                    <a:pt x="5371" y="9574"/>
                    <a:pt x="5472" y="9541"/>
                  </a:cubicBezTo>
                  <a:cubicBezTo>
                    <a:pt x="6139" y="9207"/>
                    <a:pt x="6339" y="7973"/>
                    <a:pt x="6372" y="7139"/>
                  </a:cubicBezTo>
                  <a:cubicBezTo>
                    <a:pt x="6710" y="7753"/>
                    <a:pt x="7330" y="8593"/>
                    <a:pt x="8207" y="8593"/>
                  </a:cubicBezTo>
                  <a:cubicBezTo>
                    <a:pt x="8283" y="8593"/>
                    <a:pt x="8361" y="8587"/>
                    <a:pt x="8440" y="8574"/>
                  </a:cubicBezTo>
                  <a:cubicBezTo>
                    <a:pt x="8841" y="8507"/>
                    <a:pt x="9074" y="8240"/>
                    <a:pt x="9041" y="7840"/>
                  </a:cubicBezTo>
                  <a:cubicBezTo>
                    <a:pt x="8974" y="7173"/>
                    <a:pt x="8140" y="6138"/>
                    <a:pt x="7506" y="5638"/>
                  </a:cubicBezTo>
                  <a:cubicBezTo>
                    <a:pt x="8640" y="5538"/>
                    <a:pt x="9875" y="5271"/>
                    <a:pt x="10275" y="4704"/>
                  </a:cubicBezTo>
                  <a:cubicBezTo>
                    <a:pt x="10442" y="4504"/>
                    <a:pt x="10475" y="4270"/>
                    <a:pt x="10408" y="4037"/>
                  </a:cubicBezTo>
                  <a:cubicBezTo>
                    <a:pt x="10275" y="3670"/>
                    <a:pt x="9975" y="3203"/>
                    <a:pt x="9074" y="3203"/>
                  </a:cubicBezTo>
                  <a:cubicBezTo>
                    <a:pt x="8474" y="3203"/>
                    <a:pt x="7807" y="3403"/>
                    <a:pt x="7373" y="3570"/>
                  </a:cubicBezTo>
                  <a:cubicBezTo>
                    <a:pt x="7807" y="2903"/>
                    <a:pt x="8540" y="1702"/>
                    <a:pt x="8340" y="968"/>
                  </a:cubicBezTo>
                  <a:cubicBezTo>
                    <a:pt x="8274" y="701"/>
                    <a:pt x="8107" y="534"/>
                    <a:pt x="7840" y="434"/>
                  </a:cubicBezTo>
                  <a:cubicBezTo>
                    <a:pt x="7706" y="368"/>
                    <a:pt x="7573" y="334"/>
                    <a:pt x="7440" y="334"/>
                  </a:cubicBezTo>
                  <a:cubicBezTo>
                    <a:pt x="6506" y="334"/>
                    <a:pt x="5772" y="1602"/>
                    <a:pt x="5438" y="2336"/>
                  </a:cubicBezTo>
                  <a:cubicBezTo>
                    <a:pt x="5238" y="1502"/>
                    <a:pt x="4771" y="1"/>
                    <a:pt x="3837"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36"/>
            <p:cNvSpPr/>
            <p:nvPr/>
          </p:nvSpPr>
          <p:spPr>
            <a:xfrm>
              <a:off x="-4508050" y="4780125"/>
              <a:ext cx="31725" cy="37125"/>
            </a:xfrm>
            <a:custGeom>
              <a:avLst/>
              <a:gdLst/>
              <a:ahLst/>
              <a:cxnLst/>
              <a:rect l="l" t="t" r="r" b="b"/>
              <a:pathLst>
                <a:path w="1269" h="1485" extrusionOk="0">
                  <a:moveTo>
                    <a:pt x="1055" y="0"/>
                  </a:moveTo>
                  <a:cubicBezTo>
                    <a:pt x="1018" y="0"/>
                    <a:pt x="985" y="17"/>
                    <a:pt x="968" y="50"/>
                  </a:cubicBezTo>
                  <a:lnTo>
                    <a:pt x="34" y="1218"/>
                  </a:lnTo>
                  <a:cubicBezTo>
                    <a:pt x="1" y="1284"/>
                    <a:pt x="1" y="1384"/>
                    <a:pt x="67" y="1451"/>
                  </a:cubicBezTo>
                  <a:cubicBezTo>
                    <a:pt x="101" y="1451"/>
                    <a:pt x="134" y="1484"/>
                    <a:pt x="167" y="1484"/>
                  </a:cubicBezTo>
                  <a:cubicBezTo>
                    <a:pt x="201" y="1484"/>
                    <a:pt x="267" y="1451"/>
                    <a:pt x="301" y="1418"/>
                  </a:cubicBezTo>
                  <a:lnTo>
                    <a:pt x="1201" y="250"/>
                  </a:lnTo>
                  <a:cubicBezTo>
                    <a:pt x="1268" y="184"/>
                    <a:pt x="1235" y="83"/>
                    <a:pt x="1168" y="50"/>
                  </a:cubicBezTo>
                  <a:cubicBezTo>
                    <a:pt x="1135" y="17"/>
                    <a:pt x="1093" y="0"/>
                    <a:pt x="105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36"/>
            <p:cNvSpPr/>
            <p:nvPr/>
          </p:nvSpPr>
          <p:spPr>
            <a:xfrm>
              <a:off x="-4534725" y="4738000"/>
              <a:ext cx="54225" cy="17550"/>
            </a:xfrm>
            <a:custGeom>
              <a:avLst/>
              <a:gdLst/>
              <a:ahLst/>
              <a:cxnLst/>
              <a:rect l="l" t="t" r="r" b="b"/>
              <a:pathLst>
                <a:path w="2169" h="702" extrusionOk="0">
                  <a:moveTo>
                    <a:pt x="200" y="1"/>
                  </a:moveTo>
                  <a:cubicBezTo>
                    <a:pt x="100" y="1"/>
                    <a:pt x="34" y="34"/>
                    <a:pt x="0" y="134"/>
                  </a:cubicBezTo>
                  <a:cubicBezTo>
                    <a:pt x="0" y="201"/>
                    <a:pt x="34" y="301"/>
                    <a:pt x="134" y="301"/>
                  </a:cubicBezTo>
                  <a:lnTo>
                    <a:pt x="1968" y="701"/>
                  </a:lnTo>
                  <a:lnTo>
                    <a:pt x="2002" y="701"/>
                  </a:lnTo>
                  <a:cubicBezTo>
                    <a:pt x="2102" y="701"/>
                    <a:pt x="2168" y="634"/>
                    <a:pt x="2168" y="568"/>
                  </a:cubicBezTo>
                  <a:cubicBezTo>
                    <a:pt x="2168" y="501"/>
                    <a:pt x="2135" y="401"/>
                    <a:pt x="2035" y="401"/>
                  </a:cubicBezTo>
                  <a:lnTo>
                    <a:pt x="200"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36"/>
            <p:cNvSpPr/>
            <p:nvPr/>
          </p:nvSpPr>
          <p:spPr>
            <a:xfrm>
              <a:off x="-4477200" y="4688475"/>
              <a:ext cx="18375" cy="42875"/>
            </a:xfrm>
            <a:custGeom>
              <a:avLst/>
              <a:gdLst/>
              <a:ahLst/>
              <a:cxnLst/>
              <a:rect l="l" t="t" r="r" b="b"/>
              <a:pathLst>
                <a:path w="735" h="1715" extrusionOk="0">
                  <a:moveTo>
                    <a:pt x="189" y="1"/>
                  </a:moveTo>
                  <a:cubicBezTo>
                    <a:pt x="170" y="1"/>
                    <a:pt x="151" y="5"/>
                    <a:pt x="134" y="13"/>
                  </a:cubicBezTo>
                  <a:cubicBezTo>
                    <a:pt x="34" y="13"/>
                    <a:pt x="1" y="114"/>
                    <a:pt x="34" y="214"/>
                  </a:cubicBezTo>
                  <a:lnTo>
                    <a:pt x="434" y="1581"/>
                  </a:lnTo>
                  <a:cubicBezTo>
                    <a:pt x="434" y="1648"/>
                    <a:pt x="501" y="1715"/>
                    <a:pt x="568" y="1715"/>
                  </a:cubicBezTo>
                  <a:lnTo>
                    <a:pt x="601" y="1715"/>
                  </a:lnTo>
                  <a:cubicBezTo>
                    <a:pt x="701" y="1681"/>
                    <a:pt x="735" y="1581"/>
                    <a:pt x="735" y="1515"/>
                  </a:cubicBezTo>
                  <a:lnTo>
                    <a:pt x="334" y="114"/>
                  </a:lnTo>
                  <a:cubicBezTo>
                    <a:pt x="309" y="38"/>
                    <a:pt x="247" y="1"/>
                    <a:pt x="189"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36"/>
            <p:cNvSpPr/>
            <p:nvPr/>
          </p:nvSpPr>
          <p:spPr>
            <a:xfrm>
              <a:off x="-4428825" y="4692100"/>
              <a:ext cx="27550" cy="41750"/>
            </a:xfrm>
            <a:custGeom>
              <a:avLst/>
              <a:gdLst/>
              <a:ahLst/>
              <a:cxnLst/>
              <a:rect l="l" t="t" r="r" b="b"/>
              <a:pathLst>
                <a:path w="1102" h="1670" extrusionOk="0">
                  <a:moveTo>
                    <a:pt x="898" y="1"/>
                  </a:moveTo>
                  <a:cubicBezTo>
                    <a:pt x="839" y="1"/>
                    <a:pt x="789" y="37"/>
                    <a:pt x="768" y="102"/>
                  </a:cubicBezTo>
                  <a:lnTo>
                    <a:pt x="34" y="1436"/>
                  </a:lnTo>
                  <a:cubicBezTo>
                    <a:pt x="1" y="1536"/>
                    <a:pt x="34" y="1603"/>
                    <a:pt x="101" y="1670"/>
                  </a:cubicBezTo>
                  <a:lnTo>
                    <a:pt x="201" y="1670"/>
                  </a:lnTo>
                  <a:cubicBezTo>
                    <a:pt x="234" y="1670"/>
                    <a:pt x="301" y="1636"/>
                    <a:pt x="334" y="1603"/>
                  </a:cubicBezTo>
                  <a:lnTo>
                    <a:pt x="1035" y="235"/>
                  </a:lnTo>
                  <a:cubicBezTo>
                    <a:pt x="1101" y="169"/>
                    <a:pt x="1068" y="69"/>
                    <a:pt x="1001" y="35"/>
                  </a:cubicBezTo>
                  <a:cubicBezTo>
                    <a:pt x="966" y="12"/>
                    <a:pt x="930" y="1"/>
                    <a:pt x="898"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36"/>
            <p:cNvSpPr/>
            <p:nvPr/>
          </p:nvSpPr>
          <p:spPr>
            <a:xfrm>
              <a:off x="-4417150" y="4747800"/>
              <a:ext cx="59225" cy="14400"/>
            </a:xfrm>
            <a:custGeom>
              <a:avLst/>
              <a:gdLst/>
              <a:ahLst/>
              <a:cxnLst/>
              <a:rect l="l" t="t" r="r" b="b"/>
              <a:pathLst>
                <a:path w="2369" h="576" extrusionOk="0">
                  <a:moveTo>
                    <a:pt x="2219" y="0"/>
                  </a:moveTo>
                  <a:cubicBezTo>
                    <a:pt x="2203" y="0"/>
                    <a:pt x="2186" y="3"/>
                    <a:pt x="2169" y="9"/>
                  </a:cubicBezTo>
                  <a:lnTo>
                    <a:pt x="167" y="276"/>
                  </a:lnTo>
                  <a:cubicBezTo>
                    <a:pt x="67" y="309"/>
                    <a:pt x="1" y="376"/>
                    <a:pt x="34" y="442"/>
                  </a:cubicBezTo>
                  <a:cubicBezTo>
                    <a:pt x="34" y="543"/>
                    <a:pt x="101" y="576"/>
                    <a:pt x="167" y="576"/>
                  </a:cubicBezTo>
                  <a:lnTo>
                    <a:pt x="201" y="576"/>
                  </a:lnTo>
                  <a:lnTo>
                    <a:pt x="2235" y="309"/>
                  </a:lnTo>
                  <a:cubicBezTo>
                    <a:pt x="2302" y="309"/>
                    <a:pt x="2369" y="209"/>
                    <a:pt x="2369" y="142"/>
                  </a:cubicBezTo>
                  <a:cubicBezTo>
                    <a:pt x="2341" y="60"/>
                    <a:pt x="2291" y="0"/>
                    <a:pt x="2219"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36"/>
            <p:cNvSpPr/>
            <p:nvPr/>
          </p:nvSpPr>
          <p:spPr>
            <a:xfrm>
              <a:off x="-4419650" y="4782950"/>
              <a:ext cx="31700" cy="34300"/>
            </a:xfrm>
            <a:custGeom>
              <a:avLst/>
              <a:gdLst/>
              <a:ahLst/>
              <a:cxnLst/>
              <a:rect l="l" t="t" r="r" b="b"/>
              <a:pathLst>
                <a:path w="1268" h="1372" extrusionOk="0">
                  <a:moveTo>
                    <a:pt x="154" y="1"/>
                  </a:moveTo>
                  <a:cubicBezTo>
                    <a:pt x="123" y="1"/>
                    <a:pt x="93" y="12"/>
                    <a:pt x="67" y="37"/>
                  </a:cubicBezTo>
                  <a:cubicBezTo>
                    <a:pt x="0" y="104"/>
                    <a:pt x="0" y="204"/>
                    <a:pt x="67" y="271"/>
                  </a:cubicBezTo>
                  <a:lnTo>
                    <a:pt x="1001" y="1305"/>
                  </a:lnTo>
                  <a:cubicBezTo>
                    <a:pt x="1035" y="1338"/>
                    <a:pt x="1068" y="1371"/>
                    <a:pt x="1101" y="1371"/>
                  </a:cubicBezTo>
                  <a:cubicBezTo>
                    <a:pt x="1135" y="1371"/>
                    <a:pt x="1168" y="1338"/>
                    <a:pt x="1201" y="1305"/>
                  </a:cubicBezTo>
                  <a:cubicBezTo>
                    <a:pt x="1268" y="1271"/>
                    <a:pt x="1268" y="1171"/>
                    <a:pt x="1235" y="1105"/>
                  </a:cubicBezTo>
                  <a:lnTo>
                    <a:pt x="301" y="71"/>
                  </a:lnTo>
                  <a:cubicBezTo>
                    <a:pt x="259" y="29"/>
                    <a:pt x="205" y="1"/>
                    <a:pt x="154"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36"/>
            <p:cNvSpPr/>
            <p:nvPr/>
          </p:nvSpPr>
          <p:spPr>
            <a:xfrm>
              <a:off x="-4453850" y="4792200"/>
              <a:ext cx="11700" cy="44225"/>
            </a:xfrm>
            <a:custGeom>
              <a:avLst/>
              <a:gdLst/>
              <a:ahLst/>
              <a:cxnLst/>
              <a:rect l="l" t="t" r="r" b="b"/>
              <a:pathLst>
                <a:path w="468" h="1769" extrusionOk="0">
                  <a:moveTo>
                    <a:pt x="134" y="1"/>
                  </a:moveTo>
                  <a:cubicBezTo>
                    <a:pt x="68" y="1"/>
                    <a:pt x="1" y="67"/>
                    <a:pt x="1" y="168"/>
                  </a:cubicBezTo>
                  <a:lnTo>
                    <a:pt x="134" y="1635"/>
                  </a:lnTo>
                  <a:cubicBezTo>
                    <a:pt x="134" y="1735"/>
                    <a:pt x="201" y="1769"/>
                    <a:pt x="301" y="1769"/>
                  </a:cubicBezTo>
                  <a:cubicBezTo>
                    <a:pt x="401" y="1769"/>
                    <a:pt x="468" y="1702"/>
                    <a:pt x="434" y="1602"/>
                  </a:cubicBezTo>
                  <a:lnTo>
                    <a:pt x="301" y="134"/>
                  </a:lnTo>
                  <a:cubicBezTo>
                    <a:pt x="301" y="67"/>
                    <a:pt x="234" y="1"/>
                    <a:pt x="134"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36"/>
            <p:cNvSpPr/>
            <p:nvPr/>
          </p:nvSpPr>
          <p:spPr>
            <a:xfrm>
              <a:off x="-4495550" y="4712975"/>
              <a:ext cx="94275" cy="94275"/>
            </a:xfrm>
            <a:custGeom>
              <a:avLst/>
              <a:gdLst/>
              <a:ahLst/>
              <a:cxnLst/>
              <a:rect l="l" t="t" r="r" b="b"/>
              <a:pathLst>
                <a:path w="3771" h="3771" extrusionOk="0">
                  <a:moveTo>
                    <a:pt x="1902" y="1"/>
                  </a:moveTo>
                  <a:cubicBezTo>
                    <a:pt x="835" y="1"/>
                    <a:pt x="1" y="835"/>
                    <a:pt x="1" y="1902"/>
                  </a:cubicBezTo>
                  <a:cubicBezTo>
                    <a:pt x="1" y="2936"/>
                    <a:pt x="835" y="3770"/>
                    <a:pt x="1902" y="3770"/>
                  </a:cubicBezTo>
                  <a:cubicBezTo>
                    <a:pt x="2936" y="3770"/>
                    <a:pt x="3770" y="2936"/>
                    <a:pt x="3770" y="1902"/>
                  </a:cubicBezTo>
                  <a:cubicBezTo>
                    <a:pt x="3770" y="835"/>
                    <a:pt x="2936" y="1"/>
                    <a:pt x="1902" y="1"/>
                  </a:cubicBezTo>
                  <a:close/>
                </a:path>
              </a:pathLst>
            </a:custGeom>
            <a:solidFill>
              <a:srgbClr val="F7A7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2" name="Google Shape;3452;p36"/>
          <p:cNvGrpSpPr/>
          <p:nvPr/>
        </p:nvGrpSpPr>
        <p:grpSpPr>
          <a:xfrm>
            <a:off x="397900" y="391975"/>
            <a:ext cx="826450" cy="1114175"/>
            <a:chOff x="1198150" y="721125"/>
            <a:chExt cx="826450" cy="1114175"/>
          </a:xfrm>
        </p:grpSpPr>
        <p:sp>
          <p:nvSpPr>
            <p:cNvPr id="3453" name="Google Shape;3453;p36"/>
            <p:cNvSpPr/>
            <p:nvPr/>
          </p:nvSpPr>
          <p:spPr>
            <a:xfrm>
              <a:off x="1642650" y="721125"/>
              <a:ext cx="381950" cy="350275"/>
            </a:xfrm>
            <a:custGeom>
              <a:avLst/>
              <a:gdLst/>
              <a:ahLst/>
              <a:cxnLst/>
              <a:rect l="l" t="t" r="r" b="b"/>
              <a:pathLst>
                <a:path w="15278" h="14011" extrusionOk="0">
                  <a:moveTo>
                    <a:pt x="6872" y="1"/>
                  </a:moveTo>
                  <a:cubicBezTo>
                    <a:pt x="6572" y="1"/>
                    <a:pt x="6271" y="34"/>
                    <a:pt x="5971" y="134"/>
                  </a:cubicBezTo>
                  <a:cubicBezTo>
                    <a:pt x="5337" y="268"/>
                    <a:pt x="4804" y="635"/>
                    <a:pt x="4370" y="1102"/>
                  </a:cubicBezTo>
                  <a:cubicBezTo>
                    <a:pt x="3770" y="1735"/>
                    <a:pt x="3503" y="2603"/>
                    <a:pt x="3469" y="3470"/>
                  </a:cubicBezTo>
                  <a:cubicBezTo>
                    <a:pt x="3136" y="3637"/>
                    <a:pt x="2869" y="3804"/>
                    <a:pt x="2635" y="4070"/>
                  </a:cubicBezTo>
                  <a:cubicBezTo>
                    <a:pt x="1468" y="4738"/>
                    <a:pt x="634" y="5672"/>
                    <a:pt x="300" y="6706"/>
                  </a:cubicBezTo>
                  <a:cubicBezTo>
                    <a:pt x="0" y="7673"/>
                    <a:pt x="134" y="8674"/>
                    <a:pt x="667" y="9508"/>
                  </a:cubicBezTo>
                  <a:cubicBezTo>
                    <a:pt x="1068" y="10141"/>
                    <a:pt x="1635" y="10709"/>
                    <a:pt x="2302" y="11109"/>
                  </a:cubicBezTo>
                  <a:cubicBezTo>
                    <a:pt x="2335" y="11142"/>
                    <a:pt x="2369" y="11176"/>
                    <a:pt x="2402" y="11209"/>
                  </a:cubicBezTo>
                  <a:cubicBezTo>
                    <a:pt x="2902" y="11709"/>
                    <a:pt x="3569" y="11976"/>
                    <a:pt x="4303" y="11976"/>
                  </a:cubicBezTo>
                  <a:cubicBezTo>
                    <a:pt x="4370" y="11976"/>
                    <a:pt x="4437" y="11943"/>
                    <a:pt x="4503" y="11943"/>
                  </a:cubicBezTo>
                  <a:cubicBezTo>
                    <a:pt x="4970" y="12977"/>
                    <a:pt x="5838" y="13744"/>
                    <a:pt x="6905" y="13944"/>
                  </a:cubicBezTo>
                  <a:cubicBezTo>
                    <a:pt x="7139" y="13978"/>
                    <a:pt x="7372" y="14011"/>
                    <a:pt x="7606" y="14011"/>
                  </a:cubicBezTo>
                  <a:cubicBezTo>
                    <a:pt x="8173" y="14011"/>
                    <a:pt x="8740" y="13877"/>
                    <a:pt x="9273" y="13611"/>
                  </a:cubicBezTo>
                  <a:cubicBezTo>
                    <a:pt x="9574" y="13711"/>
                    <a:pt x="9907" y="13777"/>
                    <a:pt x="10207" y="13777"/>
                  </a:cubicBezTo>
                  <a:lnTo>
                    <a:pt x="10441" y="13777"/>
                  </a:lnTo>
                  <a:cubicBezTo>
                    <a:pt x="11575" y="13777"/>
                    <a:pt x="12643" y="13244"/>
                    <a:pt x="13310" y="12243"/>
                  </a:cubicBezTo>
                  <a:cubicBezTo>
                    <a:pt x="13743" y="11609"/>
                    <a:pt x="13977" y="10875"/>
                    <a:pt x="14010" y="10141"/>
                  </a:cubicBezTo>
                  <a:cubicBezTo>
                    <a:pt x="14944" y="9374"/>
                    <a:pt x="15278" y="8040"/>
                    <a:pt x="14744" y="6906"/>
                  </a:cubicBezTo>
                  <a:cubicBezTo>
                    <a:pt x="14611" y="6639"/>
                    <a:pt x="14410" y="6339"/>
                    <a:pt x="14144" y="6005"/>
                  </a:cubicBezTo>
                  <a:cubicBezTo>
                    <a:pt x="14244" y="5805"/>
                    <a:pt x="14310" y="5605"/>
                    <a:pt x="14344" y="5371"/>
                  </a:cubicBezTo>
                  <a:cubicBezTo>
                    <a:pt x="14544" y="4671"/>
                    <a:pt x="14410" y="3937"/>
                    <a:pt x="14044" y="3303"/>
                  </a:cubicBezTo>
                  <a:cubicBezTo>
                    <a:pt x="13777" y="2870"/>
                    <a:pt x="13376" y="2503"/>
                    <a:pt x="12943" y="2303"/>
                  </a:cubicBezTo>
                  <a:cubicBezTo>
                    <a:pt x="12809" y="2002"/>
                    <a:pt x="12643" y="1735"/>
                    <a:pt x="12442" y="1469"/>
                  </a:cubicBezTo>
                  <a:cubicBezTo>
                    <a:pt x="11809" y="635"/>
                    <a:pt x="10841" y="134"/>
                    <a:pt x="9807" y="101"/>
                  </a:cubicBezTo>
                  <a:lnTo>
                    <a:pt x="9674" y="101"/>
                  </a:lnTo>
                  <a:cubicBezTo>
                    <a:pt x="9240" y="101"/>
                    <a:pt x="8806" y="168"/>
                    <a:pt x="8373" y="334"/>
                  </a:cubicBezTo>
                  <a:cubicBezTo>
                    <a:pt x="7906" y="134"/>
                    <a:pt x="7405" y="1"/>
                    <a:pt x="6872" y="1"/>
                  </a:cubicBezTo>
                  <a:close/>
                </a:path>
              </a:pathLst>
            </a:custGeom>
            <a:solidFill>
              <a:schemeClr val="dk1"/>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36"/>
            <p:cNvSpPr/>
            <p:nvPr/>
          </p:nvSpPr>
          <p:spPr>
            <a:xfrm>
              <a:off x="1781275" y="788900"/>
              <a:ext cx="146600" cy="93775"/>
            </a:xfrm>
            <a:custGeom>
              <a:avLst/>
              <a:gdLst/>
              <a:ahLst/>
              <a:cxnLst/>
              <a:rect l="l" t="t" r="r" b="b"/>
              <a:pathLst>
                <a:path w="5864" h="3751" extrusionOk="0">
                  <a:moveTo>
                    <a:pt x="1299" y="1"/>
                  </a:moveTo>
                  <a:cubicBezTo>
                    <a:pt x="1232" y="1"/>
                    <a:pt x="1163" y="9"/>
                    <a:pt x="1093" y="25"/>
                  </a:cubicBezTo>
                  <a:cubicBezTo>
                    <a:pt x="0" y="313"/>
                    <a:pt x="842" y="3751"/>
                    <a:pt x="2592" y="3751"/>
                  </a:cubicBezTo>
                  <a:cubicBezTo>
                    <a:pt x="2871" y="3751"/>
                    <a:pt x="3174" y="3663"/>
                    <a:pt x="3495" y="3461"/>
                  </a:cubicBezTo>
                  <a:cubicBezTo>
                    <a:pt x="3495" y="3461"/>
                    <a:pt x="5863" y="1860"/>
                    <a:pt x="4763" y="425"/>
                  </a:cubicBezTo>
                  <a:cubicBezTo>
                    <a:pt x="4579" y="186"/>
                    <a:pt x="4364" y="87"/>
                    <a:pt x="4139" y="87"/>
                  </a:cubicBezTo>
                  <a:cubicBezTo>
                    <a:pt x="3601" y="87"/>
                    <a:pt x="3005" y="653"/>
                    <a:pt x="2646" y="1225"/>
                  </a:cubicBezTo>
                  <a:lnTo>
                    <a:pt x="2646" y="1225"/>
                  </a:lnTo>
                  <a:cubicBezTo>
                    <a:pt x="2384" y="617"/>
                    <a:pt x="1896" y="1"/>
                    <a:pt x="12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36"/>
            <p:cNvSpPr/>
            <p:nvPr/>
          </p:nvSpPr>
          <p:spPr>
            <a:xfrm>
              <a:off x="1784400" y="783750"/>
              <a:ext cx="133475" cy="104275"/>
            </a:xfrm>
            <a:custGeom>
              <a:avLst/>
              <a:gdLst/>
              <a:ahLst/>
              <a:cxnLst/>
              <a:rect l="l" t="t" r="r" b="b"/>
              <a:pathLst>
                <a:path w="5339" h="4171" extrusionOk="0">
                  <a:moveTo>
                    <a:pt x="2503" y="1966"/>
                  </a:moveTo>
                  <a:cubicBezTo>
                    <a:pt x="2536" y="2199"/>
                    <a:pt x="2536" y="2366"/>
                    <a:pt x="2536" y="2399"/>
                  </a:cubicBezTo>
                  <a:lnTo>
                    <a:pt x="2436" y="2399"/>
                  </a:lnTo>
                  <a:cubicBezTo>
                    <a:pt x="2403" y="2333"/>
                    <a:pt x="2403" y="2199"/>
                    <a:pt x="2503" y="1966"/>
                  </a:cubicBezTo>
                  <a:close/>
                  <a:moveTo>
                    <a:pt x="1193" y="412"/>
                  </a:moveTo>
                  <a:cubicBezTo>
                    <a:pt x="1660" y="412"/>
                    <a:pt x="2062" y="922"/>
                    <a:pt x="2303" y="1432"/>
                  </a:cubicBezTo>
                  <a:cubicBezTo>
                    <a:pt x="2102" y="1732"/>
                    <a:pt x="1836" y="2299"/>
                    <a:pt x="2069" y="2633"/>
                  </a:cubicBezTo>
                  <a:cubicBezTo>
                    <a:pt x="2125" y="2689"/>
                    <a:pt x="2251" y="2815"/>
                    <a:pt x="2468" y="2815"/>
                  </a:cubicBezTo>
                  <a:cubicBezTo>
                    <a:pt x="2509" y="2815"/>
                    <a:pt x="2554" y="2810"/>
                    <a:pt x="2603" y="2800"/>
                  </a:cubicBezTo>
                  <a:cubicBezTo>
                    <a:pt x="2703" y="2800"/>
                    <a:pt x="2770" y="2766"/>
                    <a:pt x="2803" y="2700"/>
                  </a:cubicBezTo>
                  <a:cubicBezTo>
                    <a:pt x="3036" y="2433"/>
                    <a:pt x="2936" y="1899"/>
                    <a:pt x="2770" y="1465"/>
                  </a:cubicBezTo>
                  <a:cubicBezTo>
                    <a:pt x="2836" y="1332"/>
                    <a:pt x="2936" y="1199"/>
                    <a:pt x="3036" y="1098"/>
                  </a:cubicBezTo>
                  <a:cubicBezTo>
                    <a:pt x="3403" y="698"/>
                    <a:pt x="3737" y="498"/>
                    <a:pt x="4037" y="498"/>
                  </a:cubicBezTo>
                  <a:cubicBezTo>
                    <a:pt x="4204" y="498"/>
                    <a:pt x="4337" y="598"/>
                    <a:pt x="4471" y="765"/>
                  </a:cubicBezTo>
                  <a:cubicBezTo>
                    <a:pt x="4904" y="1332"/>
                    <a:pt x="4771" y="1999"/>
                    <a:pt x="4070" y="2766"/>
                  </a:cubicBezTo>
                  <a:cubicBezTo>
                    <a:pt x="3670" y="3200"/>
                    <a:pt x="3270" y="3500"/>
                    <a:pt x="3270" y="3500"/>
                  </a:cubicBezTo>
                  <a:cubicBezTo>
                    <a:pt x="2973" y="3683"/>
                    <a:pt x="2704" y="3756"/>
                    <a:pt x="2463" y="3756"/>
                  </a:cubicBezTo>
                  <a:cubicBezTo>
                    <a:pt x="2000" y="3756"/>
                    <a:pt x="1643" y="3485"/>
                    <a:pt x="1402" y="3200"/>
                  </a:cubicBezTo>
                  <a:cubicBezTo>
                    <a:pt x="635" y="2266"/>
                    <a:pt x="468" y="598"/>
                    <a:pt x="1035" y="431"/>
                  </a:cubicBezTo>
                  <a:cubicBezTo>
                    <a:pt x="1089" y="418"/>
                    <a:pt x="1141" y="412"/>
                    <a:pt x="1193" y="412"/>
                  </a:cubicBezTo>
                  <a:close/>
                  <a:moveTo>
                    <a:pt x="1193" y="0"/>
                  </a:moveTo>
                  <a:cubicBezTo>
                    <a:pt x="1109" y="0"/>
                    <a:pt x="1023" y="10"/>
                    <a:pt x="935" y="31"/>
                  </a:cubicBezTo>
                  <a:cubicBezTo>
                    <a:pt x="768" y="64"/>
                    <a:pt x="668" y="164"/>
                    <a:pt x="568" y="265"/>
                  </a:cubicBezTo>
                  <a:cubicBezTo>
                    <a:pt x="1" y="865"/>
                    <a:pt x="301" y="2499"/>
                    <a:pt x="1102" y="3467"/>
                  </a:cubicBezTo>
                  <a:cubicBezTo>
                    <a:pt x="1501" y="3926"/>
                    <a:pt x="1973" y="4171"/>
                    <a:pt x="2473" y="4171"/>
                  </a:cubicBezTo>
                  <a:cubicBezTo>
                    <a:pt x="2808" y="4171"/>
                    <a:pt x="3156" y="4061"/>
                    <a:pt x="3503" y="3834"/>
                  </a:cubicBezTo>
                  <a:cubicBezTo>
                    <a:pt x="3537" y="3834"/>
                    <a:pt x="3970" y="3534"/>
                    <a:pt x="4371" y="3067"/>
                  </a:cubicBezTo>
                  <a:cubicBezTo>
                    <a:pt x="5205" y="2133"/>
                    <a:pt x="5338" y="1232"/>
                    <a:pt x="4804" y="498"/>
                  </a:cubicBezTo>
                  <a:cubicBezTo>
                    <a:pt x="4604" y="231"/>
                    <a:pt x="4337" y="98"/>
                    <a:pt x="4037" y="98"/>
                  </a:cubicBezTo>
                  <a:cubicBezTo>
                    <a:pt x="4019" y="97"/>
                    <a:pt x="4001" y="96"/>
                    <a:pt x="3983" y="96"/>
                  </a:cubicBezTo>
                  <a:cubicBezTo>
                    <a:pt x="3470" y="96"/>
                    <a:pt x="2994" y="540"/>
                    <a:pt x="2736" y="798"/>
                  </a:cubicBezTo>
                  <a:cubicBezTo>
                    <a:pt x="2669" y="865"/>
                    <a:pt x="2603" y="932"/>
                    <a:pt x="2569" y="1032"/>
                  </a:cubicBezTo>
                  <a:cubicBezTo>
                    <a:pt x="2249" y="478"/>
                    <a:pt x="1775" y="0"/>
                    <a:pt x="119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36"/>
            <p:cNvSpPr/>
            <p:nvPr/>
          </p:nvSpPr>
          <p:spPr>
            <a:xfrm>
              <a:off x="1800225" y="908350"/>
              <a:ext cx="144325" cy="95150"/>
            </a:xfrm>
            <a:custGeom>
              <a:avLst/>
              <a:gdLst/>
              <a:ahLst/>
              <a:cxnLst/>
              <a:rect l="l" t="t" r="r" b="b"/>
              <a:pathLst>
                <a:path w="5773" h="3806" extrusionOk="0">
                  <a:moveTo>
                    <a:pt x="2498" y="0"/>
                  </a:moveTo>
                  <a:cubicBezTo>
                    <a:pt x="669" y="0"/>
                    <a:pt x="1" y="3583"/>
                    <a:pt x="1136" y="3787"/>
                  </a:cubicBezTo>
                  <a:cubicBezTo>
                    <a:pt x="1197" y="3799"/>
                    <a:pt x="1257" y="3806"/>
                    <a:pt x="1315" y="3806"/>
                  </a:cubicBezTo>
                  <a:cubicBezTo>
                    <a:pt x="1918" y="3806"/>
                    <a:pt x="2381" y="3155"/>
                    <a:pt x="2613" y="2524"/>
                  </a:cubicBezTo>
                  <a:lnTo>
                    <a:pt x="2613" y="2524"/>
                  </a:lnTo>
                  <a:cubicBezTo>
                    <a:pt x="2990" y="3067"/>
                    <a:pt x="3592" y="3594"/>
                    <a:pt x="4122" y="3594"/>
                  </a:cubicBezTo>
                  <a:cubicBezTo>
                    <a:pt x="4363" y="3594"/>
                    <a:pt x="4589" y="3485"/>
                    <a:pt x="4772" y="3220"/>
                  </a:cubicBezTo>
                  <a:cubicBezTo>
                    <a:pt x="5772" y="1752"/>
                    <a:pt x="3371" y="251"/>
                    <a:pt x="3371" y="251"/>
                  </a:cubicBezTo>
                  <a:cubicBezTo>
                    <a:pt x="3056" y="77"/>
                    <a:pt x="2765" y="0"/>
                    <a:pt x="24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36"/>
            <p:cNvSpPr/>
            <p:nvPr/>
          </p:nvSpPr>
          <p:spPr>
            <a:xfrm>
              <a:off x="1806100" y="903275"/>
              <a:ext cx="125950" cy="105475"/>
            </a:xfrm>
            <a:custGeom>
              <a:avLst/>
              <a:gdLst/>
              <a:ahLst/>
              <a:cxnLst/>
              <a:rect l="l" t="t" r="r" b="b"/>
              <a:pathLst>
                <a:path w="5038" h="4219" extrusionOk="0">
                  <a:moveTo>
                    <a:pt x="2302" y="1755"/>
                  </a:moveTo>
                  <a:cubicBezTo>
                    <a:pt x="2335" y="1788"/>
                    <a:pt x="2369" y="1955"/>
                    <a:pt x="2302" y="2188"/>
                  </a:cubicBezTo>
                  <a:cubicBezTo>
                    <a:pt x="2202" y="1955"/>
                    <a:pt x="2202" y="1821"/>
                    <a:pt x="2235" y="1788"/>
                  </a:cubicBezTo>
                  <a:cubicBezTo>
                    <a:pt x="2235" y="1788"/>
                    <a:pt x="2268" y="1755"/>
                    <a:pt x="2302" y="1755"/>
                  </a:cubicBezTo>
                  <a:close/>
                  <a:moveTo>
                    <a:pt x="2235" y="423"/>
                  </a:moveTo>
                  <a:cubicBezTo>
                    <a:pt x="2480" y="423"/>
                    <a:pt x="2738" y="501"/>
                    <a:pt x="3002" y="654"/>
                  </a:cubicBezTo>
                  <a:cubicBezTo>
                    <a:pt x="3036" y="654"/>
                    <a:pt x="4337" y="1454"/>
                    <a:pt x="4537" y="2422"/>
                  </a:cubicBezTo>
                  <a:cubicBezTo>
                    <a:pt x="4603" y="2722"/>
                    <a:pt x="4537" y="3022"/>
                    <a:pt x="4337" y="3322"/>
                  </a:cubicBezTo>
                  <a:cubicBezTo>
                    <a:pt x="4337" y="3356"/>
                    <a:pt x="4303" y="3389"/>
                    <a:pt x="4270" y="3389"/>
                  </a:cubicBezTo>
                  <a:cubicBezTo>
                    <a:pt x="4170" y="3523"/>
                    <a:pt x="4003" y="3589"/>
                    <a:pt x="3836" y="3589"/>
                  </a:cubicBezTo>
                  <a:cubicBezTo>
                    <a:pt x="3436" y="3556"/>
                    <a:pt x="2936" y="3122"/>
                    <a:pt x="2602" y="2689"/>
                  </a:cubicBezTo>
                  <a:cubicBezTo>
                    <a:pt x="2735" y="2288"/>
                    <a:pt x="2836" y="1788"/>
                    <a:pt x="2669" y="1521"/>
                  </a:cubicBezTo>
                  <a:cubicBezTo>
                    <a:pt x="2602" y="1421"/>
                    <a:pt x="2502" y="1354"/>
                    <a:pt x="2402" y="1354"/>
                  </a:cubicBezTo>
                  <a:cubicBezTo>
                    <a:pt x="2365" y="1350"/>
                    <a:pt x="2331" y="1348"/>
                    <a:pt x="2300" y="1348"/>
                  </a:cubicBezTo>
                  <a:cubicBezTo>
                    <a:pt x="2099" y="1348"/>
                    <a:pt x="1988" y="1430"/>
                    <a:pt x="1902" y="1488"/>
                  </a:cubicBezTo>
                  <a:cubicBezTo>
                    <a:pt x="1601" y="1821"/>
                    <a:pt x="1968" y="2455"/>
                    <a:pt x="2135" y="2755"/>
                  </a:cubicBezTo>
                  <a:cubicBezTo>
                    <a:pt x="2035" y="3022"/>
                    <a:pt x="1902" y="3289"/>
                    <a:pt x="1735" y="3456"/>
                  </a:cubicBezTo>
                  <a:cubicBezTo>
                    <a:pt x="1514" y="3677"/>
                    <a:pt x="1293" y="3806"/>
                    <a:pt x="1072" y="3806"/>
                  </a:cubicBezTo>
                  <a:cubicBezTo>
                    <a:pt x="1026" y="3806"/>
                    <a:pt x="980" y="3801"/>
                    <a:pt x="934" y="3789"/>
                  </a:cubicBezTo>
                  <a:cubicBezTo>
                    <a:pt x="801" y="3756"/>
                    <a:pt x="701" y="3656"/>
                    <a:pt x="634" y="3456"/>
                  </a:cubicBezTo>
                  <a:cubicBezTo>
                    <a:pt x="434" y="2822"/>
                    <a:pt x="667" y="1588"/>
                    <a:pt x="1301" y="887"/>
                  </a:cubicBezTo>
                  <a:cubicBezTo>
                    <a:pt x="1574" y="576"/>
                    <a:pt x="1892" y="423"/>
                    <a:pt x="2235" y="423"/>
                  </a:cubicBezTo>
                  <a:close/>
                  <a:moveTo>
                    <a:pt x="2243" y="1"/>
                  </a:moveTo>
                  <a:cubicBezTo>
                    <a:pt x="1778" y="1"/>
                    <a:pt x="1343" y="205"/>
                    <a:pt x="968" y="621"/>
                  </a:cubicBezTo>
                  <a:cubicBezTo>
                    <a:pt x="234" y="1454"/>
                    <a:pt x="0" y="2855"/>
                    <a:pt x="234" y="3589"/>
                  </a:cubicBezTo>
                  <a:cubicBezTo>
                    <a:pt x="367" y="4023"/>
                    <a:pt x="634" y="4156"/>
                    <a:pt x="867" y="4190"/>
                  </a:cubicBezTo>
                  <a:cubicBezTo>
                    <a:pt x="943" y="4209"/>
                    <a:pt x="1019" y="4218"/>
                    <a:pt x="1095" y="4218"/>
                  </a:cubicBezTo>
                  <a:cubicBezTo>
                    <a:pt x="1418" y="4218"/>
                    <a:pt x="1738" y="4047"/>
                    <a:pt x="2035" y="3723"/>
                  </a:cubicBezTo>
                  <a:cubicBezTo>
                    <a:pt x="2202" y="3556"/>
                    <a:pt x="2335" y="3322"/>
                    <a:pt x="2435" y="3156"/>
                  </a:cubicBezTo>
                  <a:cubicBezTo>
                    <a:pt x="2802" y="3589"/>
                    <a:pt x="3303" y="3956"/>
                    <a:pt x="3836" y="3990"/>
                  </a:cubicBezTo>
                  <a:cubicBezTo>
                    <a:pt x="3869" y="3993"/>
                    <a:pt x="3902" y="3995"/>
                    <a:pt x="3934" y="3995"/>
                  </a:cubicBezTo>
                  <a:cubicBezTo>
                    <a:pt x="4229" y="3995"/>
                    <a:pt x="4493" y="3857"/>
                    <a:pt x="4704" y="3556"/>
                  </a:cubicBezTo>
                  <a:cubicBezTo>
                    <a:pt x="4970" y="3156"/>
                    <a:pt x="5037" y="2755"/>
                    <a:pt x="4937" y="2322"/>
                  </a:cubicBezTo>
                  <a:cubicBezTo>
                    <a:pt x="4704" y="1188"/>
                    <a:pt x="3303" y="320"/>
                    <a:pt x="3236" y="287"/>
                  </a:cubicBezTo>
                  <a:cubicBezTo>
                    <a:pt x="2897" y="97"/>
                    <a:pt x="2563" y="1"/>
                    <a:pt x="22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36"/>
            <p:cNvSpPr/>
            <p:nvPr/>
          </p:nvSpPr>
          <p:spPr>
            <a:xfrm>
              <a:off x="1698525" y="865375"/>
              <a:ext cx="126775" cy="89300"/>
            </a:xfrm>
            <a:custGeom>
              <a:avLst/>
              <a:gdLst/>
              <a:ahLst/>
              <a:cxnLst/>
              <a:rect l="l" t="t" r="r" b="b"/>
              <a:pathLst>
                <a:path w="5071" h="3572" extrusionOk="0">
                  <a:moveTo>
                    <a:pt x="3006" y="1"/>
                  </a:moveTo>
                  <a:cubicBezTo>
                    <a:pt x="2824" y="1"/>
                    <a:pt x="2633" y="31"/>
                    <a:pt x="2435" y="102"/>
                  </a:cubicBezTo>
                  <a:cubicBezTo>
                    <a:pt x="1134" y="535"/>
                    <a:pt x="0" y="1569"/>
                    <a:pt x="534" y="2403"/>
                  </a:cubicBezTo>
                  <a:cubicBezTo>
                    <a:pt x="914" y="3021"/>
                    <a:pt x="1751" y="3571"/>
                    <a:pt x="2636" y="3571"/>
                  </a:cubicBezTo>
                  <a:cubicBezTo>
                    <a:pt x="2993" y="3571"/>
                    <a:pt x="3357" y="3482"/>
                    <a:pt x="3703" y="3271"/>
                  </a:cubicBezTo>
                  <a:cubicBezTo>
                    <a:pt x="4937" y="2570"/>
                    <a:pt x="5070" y="1303"/>
                    <a:pt x="4737" y="936"/>
                  </a:cubicBezTo>
                  <a:cubicBezTo>
                    <a:pt x="4737" y="936"/>
                    <a:pt x="4018"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36"/>
            <p:cNvSpPr/>
            <p:nvPr/>
          </p:nvSpPr>
          <p:spPr>
            <a:xfrm>
              <a:off x="1787750" y="867900"/>
              <a:ext cx="15025" cy="71750"/>
            </a:xfrm>
            <a:custGeom>
              <a:avLst/>
              <a:gdLst/>
              <a:ahLst/>
              <a:cxnLst/>
              <a:rect l="l" t="t" r="r" b="b"/>
              <a:pathLst>
                <a:path w="601" h="2870" extrusionOk="0">
                  <a:moveTo>
                    <a:pt x="0" y="1"/>
                  </a:moveTo>
                  <a:cubicBezTo>
                    <a:pt x="0" y="2"/>
                    <a:pt x="267" y="2503"/>
                    <a:pt x="601" y="2869"/>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36"/>
            <p:cNvSpPr/>
            <p:nvPr/>
          </p:nvSpPr>
          <p:spPr>
            <a:xfrm>
              <a:off x="1782750" y="862750"/>
              <a:ext cx="25025" cy="81825"/>
            </a:xfrm>
            <a:custGeom>
              <a:avLst/>
              <a:gdLst/>
              <a:ahLst/>
              <a:cxnLst/>
              <a:rect l="l" t="t" r="r" b="b"/>
              <a:pathLst>
                <a:path w="1001" h="3273" extrusionOk="0">
                  <a:moveTo>
                    <a:pt x="219" y="0"/>
                  </a:moveTo>
                  <a:cubicBezTo>
                    <a:pt x="202" y="0"/>
                    <a:pt x="185" y="2"/>
                    <a:pt x="167" y="7"/>
                  </a:cubicBezTo>
                  <a:cubicBezTo>
                    <a:pt x="134" y="7"/>
                    <a:pt x="67" y="40"/>
                    <a:pt x="34" y="73"/>
                  </a:cubicBezTo>
                  <a:cubicBezTo>
                    <a:pt x="0" y="107"/>
                    <a:pt x="0" y="173"/>
                    <a:pt x="0" y="240"/>
                  </a:cubicBezTo>
                  <a:cubicBezTo>
                    <a:pt x="67" y="841"/>
                    <a:pt x="300" y="2842"/>
                    <a:pt x="634" y="3209"/>
                  </a:cubicBezTo>
                  <a:cubicBezTo>
                    <a:pt x="671" y="3245"/>
                    <a:pt x="727" y="3272"/>
                    <a:pt x="787" y="3272"/>
                  </a:cubicBezTo>
                  <a:cubicBezTo>
                    <a:pt x="837" y="3272"/>
                    <a:pt x="889" y="3254"/>
                    <a:pt x="934" y="3209"/>
                  </a:cubicBezTo>
                  <a:cubicBezTo>
                    <a:pt x="1001" y="3142"/>
                    <a:pt x="1001" y="3009"/>
                    <a:pt x="934" y="2909"/>
                  </a:cubicBezTo>
                  <a:cubicBezTo>
                    <a:pt x="767" y="2742"/>
                    <a:pt x="534" y="1374"/>
                    <a:pt x="400" y="173"/>
                  </a:cubicBezTo>
                  <a:cubicBezTo>
                    <a:pt x="400" y="87"/>
                    <a:pt x="325" y="0"/>
                    <a:pt x="21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36"/>
            <p:cNvSpPr/>
            <p:nvPr/>
          </p:nvSpPr>
          <p:spPr>
            <a:xfrm>
              <a:off x="1756900" y="869575"/>
              <a:ext cx="20025" cy="84250"/>
            </a:xfrm>
            <a:custGeom>
              <a:avLst/>
              <a:gdLst/>
              <a:ahLst/>
              <a:cxnLst/>
              <a:rect l="l" t="t" r="r" b="b"/>
              <a:pathLst>
                <a:path w="801" h="3370" extrusionOk="0">
                  <a:moveTo>
                    <a:pt x="0" y="0"/>
                  </a:moveTo>
                  <a:cubicBezTo>
                    <a:pt x="0" y="1"/>
                    <a:pt x="400" y="2936"/>
                    <a:pt x="801" y="3370"/>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36"/>
            <p:cNvSpPr/>
            <p:nvPr/>
          </p:nvSpPr>
          <p:spPr>
            <a:xfrm>
              <a:off x="1751050" y="864575"/>
              <a:ext cx="31725" cy="94175"/>
            </a:xfrm>
            <a:custGeom>
              <a:avLst/>
              <a:gdLst/>
              <a:ahLst/>
              <a:cxnLst/>
              <a:rect l="l" t="t" r="r" b="b"/>
              <a:pathLst>
                <a:path w="1269" h="3767" extrusionOk="0">
                  <a:moveTo>
                    <a:pt x="201" y="0"/>
                  </a:moveTo>
                  <a:cubicBezTo>
                    <a:pt x="134" y="0"/>
                    <a:pt x="101" y="34"/>
                    <a:pt x="67" y="67"/>
                  </a:cubicBezTo>
                  <a:cubicBezTo>
                    <a:pt x="34" y="100"/>
                    <a:pt x="1" y="167"/>
                    <a:pt x="34" y="234"/>
                  </a:cubicBezTo>
                  <a:cubicBezTo>
                    <a:pt x="101" y="734"/>
                    <a:pt x="468" y="3236"/>
                    <a:pt x="868" y="3703"/>
                  </a:cubicBezTo>
                  <a:cubicBezTo>
                    <a:pt x="923" y="3740"/>
                    <a:pt x="988" y="3766"/>
                    <a:pt x="1046" y="3766"/>
                  </a:cubicBezTo>
                  <a:cubicBezTo>
                    <a:pt x="1094" y="3766"/>
                    <a:pt x="1138" y="3748"/>
                    <a:pt x="1168" y="3703"/>
                  </a:cubicBezTo>
                  <a:cubicBezTo>
                    <a:pt x="1268" y="3636"/>
                    <a:pt x="1268" y="3503"/>
                    <a:pt x="1201" y="3403"/>
                  </a:cubicBezTo>
                  <a:cubicBezTo>
                    <a:pt x="935" y="3169"/>
                    <a:pt x="601" y="1368"/>
                    <a:pt x="434" y="167"/>
                  </a:cubicBezTo>
                  <a:cubicBezTo>
                    <a:pt x="434" y="67"/>
                    <a:pt x="301" y="0"/>
                    <a:pt x="20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36"/>
            <p:cNvSpPr/>
            <p:nvPr/>
          </p:nvSpPr>
          <p:spPr>
            <a:xfrm>
              <a:off x="1877800" y="833500"/>
              <a:ext cx="63425" cy="56950"/>
            </a:xfrm>
            <a:custGeom>
              <a:avLst/>
              <a:gdLst/>
              <a:ahLst/>
              <a:cxnLst/>
              <a:rect l="l" t="t" r="r" b="b"/>
              <a:pathLst>
                <a:path w="2537" h="2278" extrusionOk="0">
                  <a:moveTo>
                    <a:pt x="2315" y="1"/>
                  </a:moveTo>
                  <a:cubicBezTo>
                    <a:pt x="2226" y="1"/>
                    <a:pt x="2130" y="65"/>
                    <a:pt x="2102" y="176"/>
                  </a:cubicBezTo>
                  <a:cubicBezTo>
                    <a:pt x="1735" y="1710"/>
                    <a:pt x="268" y="1844"/>
                    <a:pt x="201" y="1844"/>
                  </a:cubicBezTo>
                  <a:cubicBezTo>
                    <a:pt x="134" y="1844"/>
                    <a:pt x="101" y="1877"/>
                    <a:pt x="68" y="1910"/>
                  </a:cubicBezTo>
                  <a:cubicBezTo>
                    <a:pt x="34" y="1977"/>
                    <a:pt x="1" y="2011"/>
                    <a:pt x="1" y="2077"/>
                  </a:cubicBezTo>
                  <a:cubicBezTo>
                    <a:pt x="34" y="2177"/>
                    <a:pt x="134" y="2277"/>
                    <a:pt x="234" y="2277"/>
                  </a:cubicBezTo>
                  <a:cubicBezTo>
                    <a:pt x="268" y="2277"/>
                    <a:pt x="2069" y="2111"/>
                    <a:pt x="2536" y="276"/>
                  </a:cubicBezTo>
                  <a:cubicBezTo>
                    <a:pt x="2536" y="143"/>
                    <a:pt x="2469" y="42"/>
                    <a:pt x="2369" y="9"/>
                  </a:cubicBezTo>
                  <a:cubicBezTo>
                    <a:pt x="2352" y="3"/>
                    <a:pt x="2334" y="1"/>
                    <a:pt x="231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36"/>
            <p:cNvSpPr/>
            <p:nvPr/>
          </p:nvSpPr>
          <p:spPr>
            <a:xfrm>
              <a:off x="1733550" y="886250"/>
              <a:ext cx="15850" cy="66750"/>
            </a:xfrm>
            <a:custGeom>
              <a:avLst/>
              <a:gdLst/>
              <a:ahLst/>
              <a:cxnLst/>
              <a:rect l="l" t="t" r="r" b="b"/>
              <a:pathLst>
                <a:path w="634" h="2670" extrusionOk="0">
                  <a:moveTo>
                    <a:pt x="0" y="1"/>
                  </a:moveTo>
                  <a:lnTo>
                    <a:pt x="0" y="1"/>
                  </a:lnTo>
                  <a:cubicBezTo>
                    <a:pt x="0" y="1"/>
                    <a:pt x="134" y="2169"/>
                    <a:pt x="634" y="2669"/>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36"/>
            <p:cNvSpPr/>
            <p:nvPr/>
          </p:nvSpPr>
          <p:spPr>
            <a:xfrm>
              <a:off x="1728525" y="881250"/>
              <a:ext cx="27550" cy="76325"/>
            </a:xfrm>
            <a:custGeom>
              <a:avLst/>
              <a:gdLst/>
              <a:ahLst/>
              <a:cxnLst/>
              <a:rect l="l" t="t" r="r" b="b"/>
              <a:pathLst>
                <a:path w="1102" h="3053" extrusionOk="0">
                  <a:moveTo>
                    <a:pt x="201" y="0"/>
                  </a:moveTo>
                  <a:cubicBezTo>
                    <a:pt x="134" y="0"/>
                    <a:pt x="101" y="34"/>
                    <a:pt x="68" y="67"/>
                  </a:cubicBezTo>
                  <a:cubicBezTo>
                    <a:pt x="34" y="101"/>
                    <a:pt x="1" y="167"/>
                    <a:pt x="1" y="234"/>
                  </a:cubicBezTo>
                  <a:cubicBezTo>
                    <a:pt x="34" y="434"/>
                    <a:pt x="168" y="2469"/>
                    <a:pt x="701" y="3003"/>
                  </a:cubicBezTo>
                  <a:cubicBezTo>
                    <a:pt x="752" y="3036"/>
                    <a:pt x="810" y="3053"/>
                    <a:pt x="864" y="3053"/>
                  </a:cubicBezTo>
                  <a:cubicBezTo>
                    <a:pt x="918" y="3053"/>
                    <a:pt x="968" y="3036"/>
                    <a:pt x="1002" y="3003"/>
                  </a:cubicBezTo>
                  <a:cubicBezTo>
                    <a:pt x="1102" y="2903"/>
                    <a:pt x="1068" y="2769"/>
                    <a:pt x="1002" y="2702"/>
                  </a:cubicBezTo>
                  <a:cubicBezTo>
                    <a:pt x="668" y="2402"/>
                    <a:pt x="468" y="1001"/>
                    <a:pt x="435" y="201"/>
                  </a:cubicBezTo>
                  <a:cubicBezTo>
                    <a:pt x="401" y="67"/>
                    <a:pt x="335" y="0"/>
                    <a:pt x="20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36"/>
            <p:cNvSpPr/>
            <p:nvPr/>
          </p:nvSpPr>
          <p:spPr>
            <a:xfrm>
              <a:off x="1876975" y="889925"/>
              <a:ext cx="78425" cy="37525"/>
            </a:xfrm>
            <a:custGeom>
              <a:avLst/>
              <a:gdLst/>
              <a:ahLst/>
              <a:cxnLst/>
              <a:rect l="l" t="t" r="r" b="b"/>
              <a:pathLst>
                <a:path w="3137" h="1501" extrusionOk="0">
                  <a:moveTo>
                    <a:pt x="940" y="0"/>
                  </a:moveTo>
                  <a:cubicBezTo>
                    <a:pt x="705" y="0"/>
                    <a:pt x="448" y="27"/>
                    <a:pt x="167" y="87"/>
                  </a:cubicBezTo>
                  <a:cubicBezTo>
                    <a:pt x="134" y="120"/>
                    <a:pt x="101" y="120"/>
                    <a:pt x="67" y="154"/>
                  </a:cubicBezTo>
                  <a:cubicBezTo>
                    <a:pt x="1" y="221"/>
                    <a:pt x="1" y="287"/>
                    <a:pt x="1" y="354"/>
                  </a:cubicBezTo>
                  <a:cubicBezTo>
                    <a:pt x="34" y="454"/>
                    <a:pt x="134" y="521"/>
                    <a:pt x="267" y="521"/>
                  </a:cubicBezTo>
                  <a:cubicBezTo>
                    <a:pt x="524" y="464"/>
                    <a:pt x="756" y="439"/>
                    <a:pt x="967" y="439"/>
                  </a:cubicBezTo>
                  <a:cubicBezTo>
                    <a:pt x="2237" y="439"/>
                    <a:pt x="2707" y="1331"/>
                    <a:pt x="2736" y="1388"/>
                  </a:cubicBezTo>
                  <a:cubicBezTo>
                    <a:pt x="2761" y="1463"/>
                    <a:pt x="2842" y="1501"/>
                    <a:pt x="2923" y="1501"/>
                  </a:cubicBezTo>
                  <a:cubicBezTo>
                    <a:pt x="2951" y="1501"/>
                    <a:pt x="2978" y="1496"/>
                    <a:pt x="3003" y="1488"/>
                  </a:cubicBezTo>
                  <a:cubicBezTo>
                    <a:pt x="3103" y="1421"/>
                    <a:pt x="3136" y="1321"/>
                    <a:pt x="3103" y="1221"/>
                  </a:cubicBezTo>
                  <a:cubicBezTo>
                    <a:pt x="3103" y="1192"/>
                    <a:pt x="2521" y="0"/>
                    <a:pt x="94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36"/>
            <p:cNvSpPr/>
            <p:nvPr/>
          </p:nvSpPr>
          <p:spPr>
            <a:xfrm>
              <a:off x="1198150" y="938800"/>
              <a:ext cx="386150" cy="896500"/>
            </a:xfrm>
            <a:custGeom>
              <a:avLst/>
              <a:gdLst/>
              <a:ahLst/>
              <a:cxnLst/>
              <a:rect l="l" t="t" r="r" b="b"/>
              <a:pathLst>
                <a:path w="15446" h="35860" extrusionOk="0">
                  <a:moveTo>
                    <a:pt x="13611" y="0"/>
                  </a:moveTo>
                  <a:cubicBezTo>
                    <a:pt x="13310" y="0"/>
                    <a:pt x="13043" y="0"/>
                    <a:pt x="12743" y="33"/>
                  </a:cubicBezTo>
                  <a:cubicBezTo>
                    <a:pt x="12677" y="33"/>
                    <a:pt x="12643" y="67"/>
                    <a:pt x="12610" y="100"/>
                  </a:cubicBezTo>
                  <a:cubicBezTo>
                    <a:pt x="12576" y="134"/>
                    <a:pt x="12543" y="200"/>
                    <a:pt x="12576" y="267"/>
                  </a:cubicBezTo>
                  <a:cubicBezTo>
                    <a:pt x="12576" y="354"/>
                    <a:pt x="12652" y="440"/>
                    <a:pt x="12758" y="440"/>
                  </a:cubicBezTo>
                  <a:cubicBezTo>
                    <a:pt x="12775" y="440"/>
                    <a:pt x="12792" y="438"/>
                    <a:pt x="12810" y="434"/>
                  </a:cubicBezTo>
                  <a:cubicBezTo>
                    <a:pt x="12927" y="417"/>
                    <a:pt x="13052" y="409"/>
                    <a:pt x="13181" y="409"/>
                  </a:cubicBezTo>
                  <a:cubicBezTo>
                    <a:pt x="13310" y="409"/>
                    <a:pt x="13444" y="417"/>
                    <a:pt x="13577" y="434"/>
                  </a:cubicBezTo>
                  <a:cubicBezTo>
                    <a:pt x="13711" y="434"/>
                    <a:pt x="13811" y="334"/>
                    <a:pt x="13811" y="234"/>
                  </a:cubicBezTo>
                  <a:cubicBezTo>
                    <a:pt x="13811" y="100"/>
                    <a:pt x="13744" y="0"/>
                    <a:pt x="13611" y="0"/>
                  </a:cubicBezTo>
                  <a:close/>
                  <a:moveTo>
                    <a:pt x="14419" y="154"/>
                  </a:moveTo>
                  <a:cubicBezTo>
                    <a:pt x="14362" y="154"/>
                    <a:pt x="14302" y="185"/>
                    <a:pt x="14278" y="234"/>
                  </a:cubicBezTo>
                  <a:cubicBezTo>
                    <a:pt x="14244" y="234"/>
                    <a:pt x="14244" y="267"/>
                    <a:pt x="14211" y="300"/>
                  </a:cubicBezTo>
                  <a:cubicBezTo>
                    <a:pt x="14178" y="400"/>
                    <a:pt x="14244" y="534"/>
                    <a:pt x="14378" y="567"/>
                  </a:cubicBezTo>
                  <a:cubicBezTo>
                    <a:pt x="14811" y="701"/>
                    <a:pt x="15078" y="834"/>
                    <a:pt x="15078" y="834"/>
                  </a:cubicBezTo>
                  <a:cubicBezTo>
                    <a:pt x="15114" y="858"/>
                    <a:pt x="15153" y="869"/>
                    <a:pt x="15193" y="869"/>
                  </a:cubicBezTo>
                  <a:cubicBezTo>
                    <a:pt x="15265" y="869"/>
                    <a:pt x="15335" y="832"/>
                    <a:pt x="15378" y="767"/>
                  </a:cubicBezTo>
                  <a:cubicBezTo>
                    <a:pt x="15445" y="667"/>
                    <a:pt x="15412" y="534"/>
                    <a:pt x="15312" y="500"/>
                  </a:cubicBezTo>
                  <a:cubicBezTo>
                    <a:pt x="15278" y="467"/>
                    <a:pt x="14978" y="300"/>
                    <a:pt x="14478" y="167"/>
                  </a:cubicBezTo>
                  <a:cubicBezTo>
                    <a:pt x="14460" y="158"/>
                    <a:pt x="14440" y="154"/>
                    <a:pt x="14419" y="154"/>
                  </a:cubicBezTo>
                  <a:close/>
                  <a:moveTo>
                    <a:pt x="11944" y="225"/>
                  </a:moveTo>
                  <a:cubicBezTo>
                    <a:pt x="11922" y="225"/>
                    <a:pt x="11900" y="228"/>
                    <a:pt x="11876" y="234"/>
                  </a:cubicBezTo>
                  <a:cubicBezTo>
                    <a:pt x="11609" y="334"/>
                    <a:pt x="11342" y="467"/>
                    <a:pt x="11109" y="634"/>
                  </a:cubicBezTo>
                  <a:cubicBezTo>
                    <a:pt x="11075" y="634"/>
                    <a:pt x="11075" y="667"/>
                    <a:pt x="11075" y="667"/>
                  </a:cubicBezTo>
                  <a:cubicBezTo>
                    <a:pt x="11009" y="734"/>
                    <a:pt x="10975" y="834"/>
                    <a:pt x="11042" y="901"/>
                  </a:cubicBezTo>
                  <a:cubicBezTo>
                    <a:pt x="11085" y="965"/>
                    <a:pt x="11156" y="1002"/>
                    <a:pt x="11228" y="1002"/>
                  </a:cubicBezTo>
                  <a:cubicBezTo>
                    <a:pt x="11267" y="1002"/>
                    <a:pt x="11307" y="991"/>
                    <a:pt x="11342" y="967"/>
                  </a:cubicBezTo>
                  <a:cubicBezTo>
                    <a:pt x="11542" y="834"/>
                    <a:pt x="11776" y="734"/>
                    <a:pt x="12043" y="634"/>
                  </a:cubicBezTo>
                  <a:cubicBezTo>
                    <a:pt x="12143" y="601"/>
                    <a:pt x="12210" y="467"/>
                    <a:pt x="12143" y="367"/>
                  </a:cubicBezTo>
                  <a:cubicBezTo>
                    <a:pt x="12115" y="285"/>
                    <a:pt x="12043" y="225"/>
                    <a:pt x="11944" y="225"/>
                  </a:cubicBezTo>
                  <a:close/>
                  <a:moveTo>
                    <a:pt x="10571" y="1093"/>
                  </a:moveTo>
                  <a:cubicBezTo>
                    <a:pt x="10517" y="1093"/>
                    <a:pt x="10458" y="1118"/>
                    <a:pt x="10408" y="1168"/>
                  </a:cubicBezTo>
                  <a:cubicBezTo>
                    <a:pt x="10275" y="1301"/>
                    <a:pt x="10108" y="1434"/>
                    <a:pt x="9975" y="1601"/>
                  </a:cubicBezTo>
                  <a:cubicBezTo>
                    <a:pt x="9908" y="1635"/>
                    <a:pt x="9875" y="1701"/>
                    <a:pt x="9808" y="1768"/>
                  </a:cubicBezTo>
                  <a:cubicBezTo>
                    <a:pt x="9741" y="1868"/>
                    <a:pt x="9741" y="2002"/>
                    <a:pt x="9841" y="2068"/>
                  </a:cubicBezTo>
                  <a:cubicBezTo>
                    <a:pt x="9886" y="2098"/>
                    <a:pt x="9938" y="2115"/>
                    <a:pt x="9987" y="2115"/>
                  </a:cubicBezTo>
                  <a:cubicBezTo>
                    <a:pt x="10048" y="2115"/>
                    <a:pt x="10105" y="2090"/>
                    <a:pt x="10141" y="2035"/>
                  </a:cubicBezTo>
                  <a:cubicBezTo>
                    <a:pt x="10308" y="1835"/>
                    <a:pt x="10508" y="1635"/>
                    <a:pt x="10708" y="1468"/>
                  </a:cubicBezTo>
                  <a:cubicBezTo>
                    <a:pt x="10775" y="1401"/>
                    <a:pt x="10775" y="1268"/>
                    <a:pt x="10708" y="1168"/>
                  </a:cubicBezTo>
                  <a:cubicBezTo>
                    <a:pt x="10675" y="1118"/>
                    <a:pt x="10625" y="1093"/>
                    <a:pt x="10571" y="1093"/>
                  </a:cubicBezTo>
                  <a:close/>
                  <a:moveTo>
                    <a:pt x="9495" y="2365"/>
                  </a:moveTo>
                  <a:cubicBezTo>
                    <a:pt x="9436" y="2365"/>
                    <a:pt x="9382" y="2394"/>
                    <a:pt x="9341" y="2435"/>
                  </a:cubicBezTo>
                  <a:cubicBezTo>
                    <a:pt x="9307" y="2435"/>
                    <a:pt x="9307" y="2469"/>
                    <a:pt x="9307" y="2469"/>
                  </a:cubicBezTo>
                  <a:cubicBezTo>
                    <a:pt x="9174" y="2702"/>
                    <a:pt x="9007" y="2936"/>
                    <a:pt x="8874" y="3202"/>
                  </a:cubicBezTo>
                  <a:cubicBezTo>
                    <a:pt x="8807" y="3302"/>
                    <a:pt x="8874" y="3436"/>
                    <a:pt x="8974" y="3469"/>
                  </a:cubicBezTo>
                  <a:cubicBezTo>
                    <a:pt x="9009" y="3493"/>
                    <a:pt x="9045" y="3504"/>
                    <a:pt x="9079" y="3504"/>
                  </a:cubicBezTo>
                  <a:cubicBezTo>
                    <a:pt x="9141" y="3504"/>
                    <a:pt x="9198" y="3467"/>
                    <a:pt x="9241" y="3403"/>
                  </a:cubicBezTo>
                  <a:cubicBezTo>
                    <a:pt x="9374" y="3136"/>
                    <a:pt x="9508" y="2902"/>
                    <a:pt x="9641" y="2702"/>
                  </a:cubicBezTo>
                  <a:cubicBezTo>
                    <a:pt x="9708" y="2602"/>
                    <a:pt x="9708" y="2469"/>
                    <a:pt x="9608" y="2402"/>
                  </a:cubicBezTo>
                  <a:cubicBezTo>
                    <a:pt x="9569" y="2376"/>
                    <a:pt x="9531" y="2365"/>
                    <a:pt x="9495" y="2365"/>
                  </a:cubicBezTo>
                  <a:close/>
                  <a:moveTo>
                    <a:pt x="8686" y="3833"/>
                  </a:moveTo>
                  <a:cubicBezTo>
                    <a:pt x="8635" y="3833"/>
                    <a:pt x="8582" y="3862"/>
                    <a:pt x="8540" y="3903"/>
                  </a:cubicBezTo>
                  <a:cubicBezTo>
                    <a:pt x="8540" y="3936"/>
                    <a:pt x="8507" y="3936"/>
                    <a:pt x="8507" y="3970"/>
                  </a:cubicBezTo>
                  <a:cubicBezTo>
                    <a:pt x="8407" y="4203"/>
                    <a:pt x="8273" y="4470"/>
                    <a:pt x="8173" y="4737"/>
                  </a:cubicBezTo>
                  <a:cubicBezTo>
                    <a:pt x="8140" y="4837"/>
                    <a:pt x="8207" y="4970"/>
                    <a:pt x="8307" y="5004"/>
                  </a:cubicBezTo>
                  <a:cubicBezTo>
                    <a:pt x="8332" y="5012"/>
                    <a:pt x="8359" y="5016"/>
                    <a:pt x="8386" y="5016"/>
                  </a:cubicBezTo>
                  <a:cubicBezTo>
                    <a:pt x="8467" y="5016"/>
                    <a:pt x="8549" y="4979"/>
                    <a:pt x="8574" y="4904"/>
                  </a:cubicBezTo>
                  <a:cubicBezTo>
                    <a:pt x="8674" y="4637"/>
                    <a:pt x="8774" y="4370"/>
                    <a:pt x="8874" y="4136"/>
                  </a:cubicBezTo>
                  <a:cubicBezTo>
                    <a:pt x="8941" y="4036"/>
                    <a:pt x="8874" y="3903"/>
                    <a:pt x="8774" y="3870"/>
                  </a:cubicBezTo>
                  <a:cubicBezTo>
                    <a:pt x="8748" y="3844"/>
                    <a:pt x="8718" y="3833"/>
                    <a:pt x="8686" y="3833"/>
                  </a:cubicBezTo>
                  <a:close/>
                  <a:moveTo>
                    <a:pt x="8099" y="5391"/>
                  </a:moveTo>
                  <a:cubicBezTo>
                    <a:pt x="8038" y="5391"/>
                    <a:pt x="7989" y="5422"/>
                    <a:pt x="7940" y="5471"/>
                  </a:cubicBezTo>
                  <a:cubicBezTo>
                    <a:pt x="7940" y="5504"/>
                    <a:pt x="7906" y="5504"/>
                    <a:pt x="7906" y="5537"/>
                  </a:cubicBezTo>
                  <a:cubicBezTo>
                    <a:pt x="7840" y="5738"/>
                    <a:pt x="7773" y="5938"/>
                    <a:pt x="7740" y="6138"/>
                  </a:cubicBezTo>
                  <a:lnTo>
                    <a:pt x="7673" y="6338"/>
                  </a:lnTo>
                  <a:cubicBezTo>
                    <a:pt x="7640" y="6471"/>
                    <a:pt x="7706" y="6571"/>
                    <a:pt x="7806" y="6605"/>
                  </a:cubicBezTo>
                  <a:cubicBezTo>
                    <a:pt x="7830" y="6611"/>
                    <a:pt x="7853" y="6614"/>
                    <a:pt x="7874" y="6614"/>
                  </a:cubicBezTo>
                  <a:cubicBezTo>
                    <a:pt x="7973" y="6614"/>
                    <a:pt x="8046" y="6554"/>
                    <a:pt x="8073" y="6471"/>
                  </a:cubicBezTo>
                  <a:lnTo>
                    <a:pt x="8140" y="6238"/>
                  </a:lnTo>
                  <a:cubicBezTo>
                    <a:pt x="8173" y="6038"/>
                    <a:pt x="8240" y="5871"/>
                    <a:pt x="8307" y="5671"/>
                  </a:cubicBezTo>
                  <a:cubicBezTo>
                    <a:pt x="8340" y="5571"/>
                    <a:pt x="8273" y="5437"/>
                    <a:pt x="8173" y="5404"/>
                  </a:cubicBezTo>
                  <a:cubicBezTo>
                    <a:pt x="8147" y="5395"/>
                    <a:pt x="8122" y="5391"/>
                    <a:pt x="8099" y="5391"/>
                  </a:cubicBezTo>
                  <a:close/>
                  <a:moveTo>
                    <a:pt x="7706" y="7005"/>
                  </a:moveTo>
                  <a:cubicBezTo>
                    <a:pt x="7640" y="7005"/>
                    <a:pt x="7573" y="7005"/>
                    <a:pt x="7506" y="7072"/>
                  </a:cubicBezTo>
                  <a:cubicBezTo>
                    <a:pt x="7473" y="7105"/>
                    <a:pt x="7473" y="7139"/>
                    <a:pt x="7473" y="7172"/>
                  </a:cubicBezTo>
                  <a:cubicBezTo>
                    <a:pt x="7406" y="7472"/>
                    <a:pt x="7339" y="7739"/>
                    <a:pt x="7306" y="8006"/>
                  </a:cubicBezTo>
                  <a:cubicBezTo>
                    <a:pt x="7306" y="8106"/>
                    <a:pt x="7373" y="8206"/>
                    <a:pt x="7473" y="8239"/>
                  </a:cubicBezTo>
                  <a:cubicBezTo>
                    <a:pt x="7491" y="8244"/>
                    <a:pt x="7508" y="8246"/>
                    <a:pt x="7525" y="8246"/>
                  </a:cubicBezTo>
                  <a:cubicBezTo>
                    <a:pt x="7631" y="8246"/>
                    <a:pt x="7706" y="8159"/>
                    <a:pt x="7706" y="8073"/>
                  </a:cubicBezTo>
                  <a:cubicBezTo>
                    <a:pt x="7773" y="7806"/>
                    <a:pt x="7806" y="7539"/>
                    <a:pt x="7873" y="7272"/>
                  </a:cubicBezTo>
                  <a:cubicBezTo>
                    <a:pt x="7906" y="7139"/>
                    <a:pt x="7840" y="7038"/>
                    <a:pt x="7706" y="7005"/>
                  </a:cubicBezTo>
                  <a:close/>
                  <a:moveTo>
                    <a:pt x="7439" y="8640"/>
                  </a:moveTo>
                  <a:cubicBezTo>
                    <a:pt x="7373" y="8640"/>
                    <a:pt x="7306" y="8673"/>
                    <a:pt x="7273" y="8706"/>
                  </a:cubicBezTo>
                  <a:cubicBezTo>
                    <a:pt x="7239" y="8740"/>
                    <a:pt x="7206" y="8806"/>
                    <a:pt x="7206" y="8840"/>
                  </a:cubicBezTo>
                  <a:cubicBezTo>
                    <a:pt x="7173" y="9140"/>
                    <a:pt x="7173" y="9440"/>
                    <a:pt x="7173" y="9707"/>
                  </a:cubicBezTo>
                  <a:cubicBezTo>
                    <a:pt x="7173" y="9807"/>
                    <a:pt x="7273" y="9907"/>
                    <a:pt x="7406" y="9907"/>
                  </a:cubicBezTo>
                  <a:cubicBezTo>
                    <a:pt x="7506" y="9907"/>
                    <a:pt x="7606" y="9807"/>
                    <a:pt x="7606" y="9674"/>
                  </a:cubicBezTo>
                  <a:cubicBezTo>
                    <a:pt x="7606" y="9440"/>
                    <a:pt x="7606" y="9173"/>
                    <a:pt x="7640" y="8873"/>
                  </a:cubicBezTo>
                  <a:cubicBezTo>
                    <a:pt x="7640" y="8773"/>
                    <a:pt x="7540" y="8673"/>
                    <a:pt x="7439" y="8640"/>
                  </a:cubicBezTo>
                  <a:close/>
                  <a:moveTo>
                    <a:pt x="8207" y="9874"/>
                  </a:moveTo>
                  <a:cubicBezTo>
                    <a:pt x="8140" y="9874"/>
                    <a:pt x="8107" y="9907"/>
                    <a:pt x="8073" y="9941"/>
                  </a:cubicBezTo>
                  <a:cubicBezTo>
                    <a:pt x="8040" y="9974"/>
                    <a:pt x="8007" y="10007"/>
                    <a:pt x="8007" y="10074"/>
                  </a:cubicBezTo>
                  <a:cubicBezTo>
                    <a:pt x="8007" y="10174"/>
                    <a:pt x="8107" y="10274"/>
                    <a:pt x="8207" y="10274"/>
                  </a:cubicBezTo>
                  <a:cubicBezTo>
                    <a:pt x="8474" y="10274"/>
                    <a:pt x="8740" y="10307"/>
                    <a:pt x="9007" y="10374"/>
                  </a:cubicBezTo>
                  <a:cubicBezTo>
                    <a:pt x="9021" y="10379"/>
                    <a:pt x="9035" y="10381"/>
                    <a:pt x="9049" y="10381"/>
                  </a:cubicBezTo>
                  <a:cubicBezTo>
                    <a:pt x="9141" y="10381"/>
                    <a:pt x="9241" y="10294"/>
                    <a:pt x="9241" y="10207"/>
                  </a:cubicBezTo>
                  <a:cubicBezTo>
                    <a:pt x="9274" y="10107"/>
                    <a:pt x="9207" y="9974"/>
                    <a:pt x="9074" y="9974"/>
                  </a:cubicBezTo>
                  <a:cubicBezTo>
                    <a:pt x="8807" y="9907"/>
                    <a:pt x="8507" y="9874"/>
                    <a:pt x="8207" y="9874"/>
                  </a:cubicBezTo>
                  <a:close/>
                  <a:moveTo>
                    <a:pt x="9813" y="10219"/>
                  </a:moveTo>
                  <a:cubicBezTo>
                    <a:pt x="9764" y="10219"/>
                    <a:pt x="9713" y="10235"/>
                    <a:pt x="9674" y="10274"/>
                  </a:cubicBezTo>
                  <a:cubicBezTo>
                    <a:pt x="9674" y="10307"/>
                    <a:pt x="9641" y="10307"/>
                    <a:pt x="9641" y="10341"/>
                  </a:cubicBezTo>
                  <a:cubicBezTo>
                    <a:pt x="9608" y="10441"/>
                    <a:pt x="9641" y="10574"/>
                    <a:pt x="9741" y="10608"/>
                  </a:cubicBezTo>
                  <a:cubicBezTo>
                    <a:pt x="9975" y="10708"/>
                    <a:pt x="10141" y="10841"/>
                    <a:pt x="10308" y="10975"/>
                  </a:cubicBezTo>
                  <a:cubicBezTo>
                    <a:pt x="10342" y="11008"/>
                    <a:pt x="10342" y="11008"/>
                    <a:pt x="10375" y="11041"/>
                  </a:cubicBezTo>
                  <a:cubicBezTo>
                    <a:pt x="10408" y="11075"/>
                    <a:pt x="10458" y="11091"/>
                    <a:pt x="10513" y="11091"/>
                  </a:cubicBezTo>
                  <a:cubicBezTo>
                    <a:pt x="10567" y="11091"/>
                    <a:pt x="10625" y="11075"/>
                    <a:pt x="10675" y="11041"/>
                  </a:cubicBezTo>
                  <a:cubicBezTo>
                    <a:pt x="10742" y="10941"/>
                    <a:pt x="10742" y="10808"/>
                    <a:pt x="10675" y="10741"/>
                  </a:cubicBezTo>
                  <a:cubicBezTo>
                    <a:pt x="10642" y="10708"/>
                    <a:pt x="10608" y="10674"/>
                    <a:pt x="10575" y="10674"/>
                  </a:cubicBezTo>
                  <a:cubicBezTo>
                    <a:pt x="10408" y="10508"/>
                    <a:pt x="10175" y="10341"/>
                    <a:pt x="9908" y="10241"/>
                  </a:cubicBezTo>
                  <a:cubicBezTo>
                    <a:pt x="9880" y="10227"/>
                    <a:pt x="9847" y="10219"/>
                    <a:pt x="9813" y="10219"/>
                  </a:cubicBezTo>
                  <a:close/>
                  <a:moveTo>
                    <a:pt x="5784" y="10362"/>
                  </a:moveTo>
                  <a:cubicBezTo>
                    <a:pt x="5757" y="10362"/>
                    <a:pt x="5730" y="10366"/>
                    <a:pt x="5705" y="10374"/>
                  </a:cubicBezTo>
                  <a:cubicBezTo>
                    <a:pt x="5438" y="10474"/>
                    <a:pt x="5171" y="10608"/>
                    <a:pt x="4938" y="10741"/>
                  </a:cubicBezTo>
                  <a:cubicBezTo>
                    <a:pt x="4904" y="10774"/>
                    <a:pt x="4904" y="10774"/>
                    <a:pt x="4871" y="10808"/>
                  </a:cubicBezTo>
                  <a:cubicBezTo>
                    <a:pt x="4804" y="10875"/>
                    <a:pt x="4804" y="10941"/>
                    <a:pt x="4838" y="11041"/>
                  </a:cubicBezTo>
                  <a:cubicBezTo>
                    <a:pt x="4881" y="11106"/>
                    <a:pt x="4952" y="11143"/>
                    <a:pt x="5023" y="11143"/>
                  </a:cubicBezTo>
                  <a:cubicBezTo>
                    <a:pt x="5063" y="11143"/>
                    <a:pt x="5102" y="11132"/>
                    <a:pt x="5138" y="11108"/>
                  </a:cubicBezTo>
                  <a:cubicBezTo>
                    <a:pt x="5371" y="10975"/>
                    <a:pt x="5605" y="10875"/>
                    <a:pt x="5872" y="10741"/>
                  </a:cubicBezTo>
                  <a:cubicBezTo>
                    <a:pt x="5972" y="10708"/>
                    <a:pt x="6005" y="10574"/>
                    <a:pt x="5972" y="10474"/>
                  </a:cubicBezTo>
                  <a:cubicBezTo>
                    <a:pt x="5947" y="10399"/>
                    <a:pt x="5865" y="10362"/>
                    <a:pt x="5784" y="10362"/>
                  </a:cubicBezTo>
                  <a:close/>
                  <a:moveTo>
                    <a:pt x="7339" y="9907"/>
                  </a:moveTo>
                  <a:cubicBezTo>
                    <a:pt x="7073" y="9941"/>
                    <a:pt x="6806" y="10007"/>
                    <a:pt x="6505" y="10074"/>
                  </a:cubicBezTo>
                  <a:cubicBezTo>
                    <a:pt x="6472" y="10107"/>
                    <a:pt x="6439" y="10107"/>
                    <a:pt x="6405" y="10141"/>
                  </a:cubicBezTo>
                  <a:cubicBezTo>
                    <a:pt x="6372" y="10207"/>
                    <a:pt x="6339" y="10274"/>
                    <a:pt x="6372" y="10341"/>
                  </a:cubicBezTo>
                  <a:cubicBezTo>
                    <a:pt x="6400" y="10423"/>
                    <a:pt x="6472" y="10483"/>
                    <a:pt x="6553" y="10483"/>
                  </a:cubicBezTo>
                  <a:cubicBezTo>
                    <a:pt x="6570" y="10483"/>
                    <a:pt x="6588" y="10480"/>
                    <a:pt x="6606" y="10474"/>
                  </a:cubicBezTo>
                  <a:cubicBezTo>
                    <a:pt x="6872" y="10408"/>
                    <a:pt x="7139" y="10374"/>
                    <a:pt x="7373" y="10341"/>
                  </a:cubicBezTo>
                  <a:lnTo>
                    <a:pt x="7373" y="10341"/>
                  </a:lnTo>
                  <a:cubicBezTo>
                    <a:pt x="7306" y="10374"/>
                    <a:pt x="7239" y="10474"/>
                    <a:pt x="7273" y="10541"/>
                  </a:cubicBezTo>
                  <a:cubicBezTo>
                    <a:pt x="7306" y="10875"/>
                    <a:pt x="7373" y="11141"/>
                    <a:pt x="7473" y="11408"/>
                  </a:cubicBezTo>
                  <a:cubicBezTo>
                    <a:pt x="7497" y="11480"/>
                    <a:pt x="7573" y="11535"/>
                    <a:pt x="7651" y="11535"/>
                  </a:cubicBezTo>
                  <a:cubicBezTo>
                    <a:pt x="7681" y="11535"/>
                    <a:pt x="7712" y="11527"/>
                    <a:pt x="7740" y="11508"/>
                  </a:cubicBezTo>
                  <a:cubicBezTo>
                    <a:pt x="7873" y="11475"/>
                    <a:pt x="7906" y="11375"/>
                    <a:pt x="7873" y="11241"/>
                  </a:cubicBezTo>
                  <a:cubicBezTo>
                    <a:pt x="7773" y="11008"/>
                    <a:pt x="7706" y="10774"/>
                    <a:pt x="7673" y="10474"/>
                  </a:cubicBezTo>
                  <a:cubicBezTo>
                    <a:pt x="7673" y="10374"/>
                    <a:pt x="7573" y="10307"/>
                    <a:pt x="7473" y="10307"/>
                  </a:cubicBezTo>
                  <a:cubicBezTo>
                    <a:pt x="7540" y="10274"/>
                    <a:pt x="7606" y="10207"/>
                    <a:pt x="7573" y="10107"/>
                  </a:cubicBezTo>
                  <a:cubicBezTo>
                    <a:pt x="7573" y="9974"/>
                    <a:pt x="7473" y="9907"/>
                    <a:pt x="7339" y="9907"/>
                  </a:cubicBezTo>
                  <a:close/>
                  <a:moveTo>
                    <a:pt x="4340" y="11181"/>
                  </a:moveTo>
                  <a:cubicBezTo>
                    <a:pt x="4294" y="11181"/>
                    <a:pt x="4246" y="11200"/>
                    <a:pt x="4204" y="11241"/>
                  </a:cubicBezTo>
                  <a:cubicBezTo>
                    <a:pt x="3970" y="11408"/>
                    <a:pt x="3770" y="11575"/>
                    <a:pt x="3570" y="11775"/>
                  </a:cubicBezTo>
                  <a:cubicBezTo>
                    <a:pt x="3570" y="11775"/>
                    <a:pt x="3537" y="11775"/>
                    <a:pt x="3537" y="11809"/>
                  </a:cubicBezTo>
                  <a:cubicBezTo>
                    <a:pt x="3470" y="11875"/>
                    <a:pt x="3470" y="12009"/>
                    <a:pt x="3537" y="12075"/>
                  </a:cubicBezTo>
                  <a:cubicBezTo>
                    <a:pt x="3587" y="12125"/>
                    <a:pt x="3645" y="12150"/>
                    <a:pt x="3699" y="12150"/>
                  </a:cubicBezTo>
                  <a:cubicBezTo>
                    <a:pt x="3754" y="12150"/>
                    <a:pt x="3804" y="12125"/>
                    <a:pt x="3837" y="12075"/>
                  </a:cubicBezTo>
                  <a:cubicBezTo>
                    <a:pt x="4037" y="11909"/>
                    <a:pt x="4237" y="11708"/>
                    <a:pt x="4471" y="11542"/>
                  </a:cubicBezTo>
                  <a:cubicBezTo>
                    <a:pt x="4537" y="11475"/>
                    <a:pt x="4571" y="11342"/>
                    <a:pt x="4504" y="11275"/>
                  </a:cubicBezTo>
                  <a:cubicBezTo>
                    <a:pt x="4465" y="11217"/>
                    <a:pt x="4404" y="11181"/>
                    <a:pt x="4340" y="11181"/>
                  </a:cubicBezTo>
                  <a:close/>
                  <a:moveTo>
                    <a:pt x="10964" y="11366"/>
                  </a:moveTo>
                  <a:cubicBezTo>
                    <a:pt x="10945" y="11366"/>
                    <a:pt x="10926" y="11369"/>
                    <a:pt x="10909" y="11375"/>
                  </a:cubicBezTo>
                  <a:cubicBezTo>
                    <a:pt x="10875" y="11408"/>
                    <a:pt x="10842" y="11408"/>
                    <a:pt x="10809" y="11442"/>
                  </a:cubicBezTo>
                  <a:cubicBezTo>
                    <a:pt x="10775" y="11508"/>
                    <a:pt x="10742" y="11575"/>
                    <a:pt x="10775" y="11642"/>
                  </a:cubicBezTo>
                  <a:cubicBezTo>
                    <a:pt x="10842" y="11875"/>
                    <a:pt x="10842" y="12109"/>
                    <a:pt x="10708" y="12276"/>
                  </a:cubicBezTo>
                  <a:cubicBezTo>
                    <a:pt x="10675" y="12376"/>
                    <a:pt x="10708" y="12509"/>
                    <a:pt x="10809" y="12576"/>
                  </a:cubicBezTo>
                  <a:cubicBezTo>
                    <a:pt x="10835" y="12585"/>
                    <a:pt x="10862" y="12589"/>
                    <a:pt x="10888" y="12589"/>
                  </a:cubicBezTo>
                  <a:cubicBezTo>
                    <a:pt x="10960" y="12589"/>
                    <a:pt x="11027" y="12558"/>
                    <a:pt x="11075" y="12509"/>
                  </a:cubicBezTo>
                  <a:cubicBezTo>
                    <a:pt x="11242" y="12209"/>
                    <a:pt x="11276" y="11875"/>
                    <a:pt x="11175" y="11508"/>
                  </a:cubicBezTo>
                  <a:cubicBezTo>
                    <a:pt x="11148" y="11426"/>
                    <a:pt x="11053" y="11366"/>
                    <a:pt x="10964" y="11366"/>
                  </a:cubicBezTo>
                  <a:close/>
                  <a:moveTo>
                    <a:pt x="8086" y="11862"/>
                  </a:moveTo>
                  <a:cubicBezTo>
                    <a:pt x="8037" y="11862"/>
                    <a:pt x="7985" y="11879"/>
                    <a:pt x="7940" y="11909"/>
                  </a:cubicBezTo>
                  <a:cubicBezTo>
                    <a:pt x="7940" y="11909"/>
                    <a:pt x="7906" y="11909"/>
                    <a:pt x="7906" y="11942"/>
                  </a:cubicBezTo>
                  <a:cubicBezTo>
                    <a:pt x="7840" y="12009"/>
                    <a:pt x="7840" y="12109"/>
                    <a:pt x="7906" y="12175"/>
                  </a:cubicBezTo>
                  <a:cubicBezTo>
                    <a:pt x="8007" y="12342"/>
                    <a:pt x="8140" y="12476"/>
                    <a:pt x="8273" y="12609"/>
                  </a:cubicBezTo>
                  <a:cubicBezTo>
                    <a:pt x="8340" y="12676"/>
                    <a:pt x="8440" y="12743"/>
                    <a:pt x="8540" y="12809"/>
                  </a:cubicBezTo>
                  <a:cubicBezTo>
                    <a:pt x="8576" y="12833"/>
                    <a:pt x="8615" y="12844"/>
                    <a:pt x="8655" y="12844"/>
                  </a:cubicBezTo>
                  <a:cubicBezTo>
                    <a:pt x="8727" y="12844"/>
                    <a:pt x="8797" y="12807"/>
                    <a:pt x="8840" y="12743"/>
                  </a:cubicBezTo>
                  <a:cubicBezTo>
                    <a:pt x="8907" y="12676"/>
                    <a:pt x="8874" y="12542"/>
                    <a:pt x="8774" y="12476"/>
                  </a:cubicBezTo>
                  <a:cubicBezTo>
                    <a:pt x="8707" y="12409"/>
                    <a:pt x="8607" y="12342"/>
                    <a:pt x="8540" y="12276"/>
                  </a:cubicBezTo>
                  <a:cubicBezTo>
                    <a:pt x="8440" y="12175"/>
                    <a:pt x="8340" y="12075"/>
                    <a:pt x="8240" y="11942"/>
                  </a:cubicBezTo>
                  <a:cubicBezTo>
                    <a:pt x="8203" y="11887"/>
                    <a:pt x="8146" y="11862"/>
                    <a:pt x="8086" y="11862"/>
                  </a:cubicBezTo>
                  <a:close/>
                  <a:moveTo>
                    <a:pt x="10242" y="12667"/>
                  </a:moveTo>
                  <a:cubicBezTo>
                    <a:pt x="10221" y="12667"/>
                    <a:pt x="10198" y="12670"/>
                    <a:pt x="10175" y="12676"/>
                  </a:cubicBezTo>
                  <a:cubicBezTo>
                    <a:pt x="10028" y="12725"/>
                    <a:pt x="9846" y="12756"/>
                    <a:pt x="9667" y="12756"/>
                  </a:cubicBezTo>
                  <a:cubicBezTo>
                    <a:pt x="9602" y="12756"/>
                    <a:pt x="9537" y="12751"/>
                    <a:pt x="9474" y="12743"/>
                  </a:cubicBezTo>
                  <a:cubicBezTo>
                    <a:pt x="9374" y="12743"/>
                    <a:pt x="9307" y="12743"/>
                    <a:pt x="9274" y="12809"/>
                  </a:cubicBezTo>
                  <a:cubicBezTo>
                    <a:pt x="9241" y="12843"/>
                    <a:pt x="9241" y="12876"/>
                    <a:pt x="9207" y="12909"/>
                  </a:cubicBezTo>
                  <a:cubicBezTo>
                    <a:pt x="9207" y="13009"/>
                    <a:pt x="9274" y="13143"/>
                    <a:pt x="9408" y="13143"/>
                  </a:cubicBezTo>
                  <a:cubicBezTo>
                    <a:pt x="9514" y="13166"/>
                    <a:pt x="9624" y="13178"/>
                    <a:pt x="9735" y="13178"/>
                  </a:cubicBezTo>
                  <a:cubicBezTo>
                    <a:pt x="9936" y="13178"/>
                    <a:pt x="10136" y="13141"/>
                    <a:pt x="10308" y="13076"/>
                  </a:cubicBezTo>
                  <a:cubicBezTo>
                    <a:pt x="10442" y="13043"/>
                    <a:pt x="10475" y="12909"/>
                    <a:pt x="10442" y="12809"/>
                  </a:cubicBezTo>
                  <a:cubicBezTo>
                    <a:pt x="10414" y="12727"/>
                    <a:pt x="10342" y="12667"/>
                    <a:pt x="10242" y="12667"/>
                  </a:cubicBezTo>
                  <a:close/>
                  <a:moveTo>
                    <a:pt x="3135" y="12329"/>
                  </a:moveTo>
                  <a:cubicBezTo>
                    <a:pt x="3080" y="12329"/>
                    <a:pt x="3025" y="12354"/>
                    <a:pt x="2970" y="12409"/>
                  </a:cubicBezTo>
                  <a:cubicBezTo>
                    <a:pt x="2803" y="12642"/>
                    <a:pt x="2636" y="12876"/>
                    <a:pt x="2469" y="13109"/>
                  </a:cubicBezTo>
                  <a:cubicBezTo>
                    <a:pt x="2403" y="13210"/>
                    <a:pt x="2436" y="13343"/>
                    <a:pt x="2536" y="13410"/>
                  </a:cubicBezTo>
                  <a:cubicBezTo>
                    <a:pt x="2571" y="13433"/>
                    <a:pt x="2611" y="13444"/>
                    <a:pt x="2650" y="13444"/>
                  </a:cubicBezTo>
                  <a:cubicBezTo>
                    <a:pt x="2722" y="13444"/>
                    <a:pt x="2793" y="13408"/>
                    <a:pt x="2836" y="13343"/>
                  </a:cubicBezTo>
                  <a:cubicBezTo>
                    <a:pt x="2970" y="13109"/>
                    <a:pt x="3136" y="12876"/>
                    <a:pt x="3303" y="12676"/>
                  </a:cubicBezTo>
                  <a:cubicBezTo>
                    <a:pt x="3370" y="12576"/>
                    <a:pt x="3370" y="12442"/>
                    <a:pt x="3270" y="12376"/>
                  </a:cubicBezTo>
                  <a:cubicBezTo>
                    <a:pt x="3225" y="12346"/>
                    <a:pt x="3180" y="12329"/>
                    <a:pt x="3135" y="12329"/>
                  </a:cubicBezTo>
                  <a:close/>
                  <a:moveTo>
                    <a:pt x="2225" y="13740"/>
                  </a:moveTo>
                  <a:cubicBezTo>
                    <a:pt x="2169" y="13740"/>
                    <a:pt x="2123" y="13769"/>
                    <a:pt x="2102" y="13810"/>
                  </a:cubicBezTo>
                  <a:cubicBezTo>
                    <a:pt x="2069" y="13810"/>
                    <a:pt x="2069" y="13843"/>
                    <a:pt x="2069" y="13843"/>
                  </a:cubicBezTo>
                  <a:cubicBezTo>
                    <a:pt x="1936" y="14110"/>
                    <a:pt x="1802" y="14377"/>
                    <a:pt x="1735" y="14644"/>
                  </a:cubicBezTo>
                  <a:cubicBezTo>
                    <a:pt x="1669" y="14744"/>
                    <a:pt x="1735" y="14877"/>
                    <a:pt x="1835" y="14911"/>
                  </a:cubicBezTo>
                  <a:cubicBezTo>
                    <a:pt x="1867" y="14919"/>
                    <a:pt x="1897" y="14923"/>
                    <a:pt x="1924" y="14923"/>
                  </a:cubicBezTo>
                  <a:cubicBezTo>
                    <a:pt x="2012" y="14923"/>
                    <a:pt x="2077" y="14879"/>
                    <a:pt x="2102" y="14777"/>
                  </a:cubicBezTo>
                  <a:cubicBezTo>
                    <a:pt x="2202" y="14544"/>
                    <a:pt x="2302" y="14277"/>
                    <a:pt x="2436" y="14043"/>
                  </a:cubicBezTo>
                  <a:cubicBezTo>
                    <a:pt x="2469" y="13943"/>
                    <a:pt x="2436" y="13810"/>
                    <a:pt x="2336" y="13777"/>
                  </a:cubicBezTo>
                  <a:cubicBezTo>
                    <a:pt x="2298" y="13751"/>
                    <a:pt x="2259" y="13740"/>
                    <a:pt x="2225" y="13740"/>
                  </a:cubicBezTo>
                  <a:close/>
                  <a:moveTo>
                    <a:pt x="1735" y="15311"/>
                  </a:moveTo>
                  <a:cubicBezTo>
                    <a:pt x="1635" y="15311"/>
                    <a:pt x="1569" y="15311"/>
                    <a:pt x="1535" y="15378"/>
                  </a:cubicBezTo>
                  <a:cubicBezTo>
                    <a:pt x="1502" y="15411"/>
                    <a:pt x="1502" y="15444"/>
                    <a:pt x="1469" y="15478"/>
                  </a:cubicBezTo>
                  <a:cubicBezTo>
                    <a:pt x="1402" y="15745"/>
                    <a:pt x="1368" y="16045"/>
                    <a:pt x="1335" y="16312"/>
                  </a:cubicBezTo>
                  <a:cubicBezTo>
                    <a:pt x="1335" y="16445"/>
                    <a:pt x="1435" y="16545"/>
                    <a:pt x="1535" y="16545"/>
                  </a:cubicBezTo>
                  <a:cubicBezTo>
                    <a:pt x="1669" y="16545"/>
                    <a:pt x="1769" y="16479"/>
                    <a:pt x="1769" y="16345"/>
                  </a:cubicBezTo>
                  <a:cubicBezTo>
                    <a:pt x="1769" y="16078"/>
                    <a:pt x="1835" y="15811"/>
                    <a:pt x="1869" y="15578"/>
                  </a:cubicBezTo>
                  <a:cubicBezTo>
                    <a:pt x="1902" y="15444"/>
                    <a:pt x="1835" y="15344"/>
                    <a:pt x="1735" y="15311"/>
                  </a:cubicBezTo>
                  <a:close/>
                  <a:moveTo>
                    <a:pt x="1587" y="16972"/>
                  </a:moveTo>
                  <a:cubicBezTo>
                    <a:pt x="1570" y="16972"/>
                    <a:pt x="1553" y="16974"/>
                    <a:pt x="1535" y="16979"/>
                  </a:cubicBezTo>
                  <a:cubicBezTo>
                    <a:pt x="1502" y="16979"/>
                    <a:pt x="1435" y="16979"/>
                    <a:pt x="1402" y="17046"/>
                  </a:cubicBezTo>
                  <a:cubicBezTo>
                    <a:pt x="1368" y="17079"/>
                    <a:pt x="1335" y="17146"/>
                    <a:pt x="1368" y="17179"/>
                  </a:cubicBezTo>
                  <a:cubicBezTo>
                    <a:pt x="1368" y="17479"/>
                    <a:pt x="1435" y="17779"/>
                    <a:pt x="1502" y="18046"/>
                  </a:cubicBezTo>
                  <a:cubicBezTo>
                    <a:pt x="1529" y="18129"/>
                    <a:pt x="1625" y="18188"/>
                    <a:pt x="1713" y="18188"/>
                  </a:cubicBezTo>
                  <a:cubicBezTo>
                    <a:pt x="1732" y="18188"/>
                    <a:pt x="1751" y="18186"/>
                    <a:pt x="1769" y="18180"/>
                  </a:cubicBezTo>
                  <a:cubicBezTo>
                    <a:pt x="1869" y="18146"/>
                    <a:pt x="1936" y="18046"/>
                    <a:pt x="1902" y="17946"/>
                  </a:cubicBezTo>
                  <a:cubicBezTo>
                    <a:pt x="1835" y="17679"/>
                    <a:pt x="1802" y="17413"/>
                    <a:pt x="1769" y="17146"/>
                  </a:cubicBezTo>
                  <a:cubicBezTo>
                    <a:pt x="1769" y="17059"/>
                    <a:pt x="1694" y="16972"/>
                    <a:pt x="1587" y="16972"/>
                  </a:cubicBezTo>
                  <a:close/>
                  <a:moveTo>
                    <a:pt x="2006" y="18553"/>
                  </a:moveTo>
                  <a:cubicBezTo>
                    <a:pt x="1974" y="18553"/>
                    <a:pt x="1939" y="18561"/>
                    <a:pt x="1902" y="18580"/>
                  </a:cubicBezTo>
                  <a:cubicBezTo>
                    <a:pt x="1902" y="18580"/>
                    <a:pt x="1869" y="18613"/>
                    <a:pt x="1869" y="18613"/>
                  </a:cubicBezTo>
                  <a:cubicBezTo>
                    <a:pt x="1802" y="18680"/>
                    <a:pt x="1769" y="18780"/>
                    <a:pt x="1835" y="18847"/>
                  </a:cubicBezTo>
                  <a:cubicBezTo>
                    <a:pt x="1936" y="19114"/>
                    <a:pt x="2102" y="19381"/>
                    <a:pt x="2269" y="19614"/>
                  </a:cubicBezTo>
                  <a:cubicBezTo>
                    <a:pt x="2310" y="19655"/>
                    <a:pt x="2377" y="19684"/>
                    <a:pt x="2446" y="19684"/>
                  </a:cubicBezTo>
                  <a:cubicBezTo>
                    <a:pt x="2488" y="19684"/>
                    <a:pt x="2531" y="19673"/>
                    <a:pt x="2569" y="19647"/>
                  </a:cubicBezTo>
                  <a:cubicBezTo>
                    <a:pt x="2669" y="19581"/>
                    <a:pt x="2669" y="19447"/>
                    <a:pt x="2603" y="19347"/>
                  </a:cubicBezTo>
                  <a:cubicBezTo>
                    <a:pt x="2436" y="19147"/>
                    <a:pt x="2302" y="18914"/>
                    <a:pt x="2202" y="18680"/>
                  </a:cubicBezTo>
                  <a:cubicBezTo>
                    <a:pt x="2154" y="18608"/>
                    <a:pt x="2089" y="18553"/>
                    <a:pt x="2006" y="18553"/>
                  </a:cubicBezTo>
                  <a:close/>
                  <a:moveTo>
                    <a:pt x="5038" y="19614"/>
                  </a:moveTo>
                  <a:cubicBezTo>
                    <a:pt x="4738" y="19614"/>
                    <a:pt x="4437" y="19647"/>
                    <a:pt x="4137" y="19748"/>
                  </a:cubicBezTo>
                  <a:cubicBezTo>
                    <a:pt x="4104" y="19748"/>
                    <a:pt x="4070" y="19781"/>
                    <a:pt x="4037" y="19814"/>
                  </a:cubicBezTo>
                  <a:cubicBezTo>
                    <a:pt x="4004" y="19848"/>
                    <a:pt x="3970" y="19948"/>
                    <a:pt x="4004" y="20014"/>
                  </a:cubicBezTo>
                  <a:cubicBezTo>
                    <a:pt x="4031" y="20097"/>
                    <a:pt x="4104" y="20157"/>
                    <a:pt x="4203" y="20157"/>
                  </a:cubicBezTo>
                  <a:cubicBezTo>
                    <a:pt x="4224" y="20157"/>
                    <a:pt x="4247" y="20154"/>
                    <a:pt x="4271" y="20148"/>
                  </a:cubicBezTo>
                  <a:cubicBezTo>
                    <a:pt x="4446" y="20073"/>
                    <a:pt x="4640" y="20035"/>
                    <a:pt x="4824" y="20035"/>
                  </a:cubicBezTo>
                  <a:cubicBezTo>
                    <a:pt x="4886" y="20035"/>
                    <a:pt x="4946" y="20039"/>
                    <a:pt x="5004" y="20048"/>
                  </a:cubicBezTo>
                  <a:cubicBezTo>
                    <a:pt x="5138" y="20048"/>
                    <a:pt x="5205" y="19948"/>
                    <a:pt x="5238" y="19848"/>
                  </a:cubicBezTo>
                  <a:cubicBezTo>
                    <a:pt x="5238" y="19714"/>
                    <a:pt x="5138" y="19614"/>
                    <a:pt x="5038" y="19614"/>
                  </a:cubicBezTo>
                  <a:close/>
                  <a:moveTo>
                    <a:pt x="5818" y="19811"/>
                  </a:moveTo>
                  <a:cubicBezTo>
                    <a:pt x="5767" y="19811"/>
                    <a:pt x="5713" y="19840"/>
                    <a:pt x="5672" y="19881"/>
                  </a:cubicBezTo>
                  <a:cubicBezTo>
                    <a:pt x="5638" y="19881"/>
                    <a:pt x="5638" y="19914"/>
                    <a:pt x="5638" y="19948"/>
                  </a:cubicBezTo>
                  <a:cubicBezTo>
                    <a:pt x="5571" y="20048"/>
                    <a:pt x="5638" y="20148"/>
                    <a:pt x="5738" y="20215"/>
                  </a:cubicBezTo>
                  <a:cubicBezTo>
                    <a:pt x="5872" y="20281"/>
                    <a:pt x="6038" y="20381"/>
                    <a:pt x="6139" y="20481"/>
                  </a:cubicBezTo>
                  <a:cubicBezTo>
                    <a:pt x="6205" y="20548"/>
                    <a:pt x="6272" y="20581"/>
                    <a:pt x="6305" y="20648"/>
                  </a:cubicBezTo>
                  <a:cubicBezTo>
                    <a:pt x="6342" y="20703"/>
                    <a:pt x="6399" y="20728"/>
                    <a:pt x="6459" y="20728"/>
                  </a:cubicBezTo>
                  <a:cubicBezTo>
                    <a:pt x="6509" y="20728"/>
                    <a:pt x="6561" y="20712"/>
                    <a:pt x="6606" y="20682"/>
                  </a:cubicBezTo>
                  <a:cubicBezTo>
                    <a:pt x="6706" y="20615"/>
                    <a:pt x="6706" y="20481"/>
                    <a:pt x="6639" y="20415"/>
                  </a:cubicBezTo>
                  <a:cubicBezTo>
                    <a:pt x="6572" y="20315"/>
                    <a:pt x="6505" y="20248"/>
                    <a:pt x="6439" y="20181"/>
                  </a:cubicBezTo>
                  <a:cubicBezTo>
                    <a:pt x="6272" y="20048"/>
                    <a:pt x="6105" y="19914"/>
                    <a:pt x="5905" y="19848"/>
                  </a:cubicBezTo>
                  <a:cubicBezTo>
                    <a:pt x="5880" y="19822"/>
                    <a:pt x="5849" y="19811"/>
                    <a:pt x="5818" y="19811"/>
                  </a:cubicBezTo>
                  <a:close/>
                  <a:moveTo>
                    <a:pt x="2974" y="19898"/>
                  </a:moveTo>
                  <a:cubicBezTo>
                    <a:pt x="2920" y="19898"/>
                    <a:pt x="2870" y="19914"/>
                    <a:pt x="2836" y="19948"/>
                  </a:cubicBezTo>
                  <a:cubicBezTo>
                    <a:pt x="2836" y="19981"/>
                    <a:pt x="2836" y="19981"/>
                    <a:pt x="2836" y="19981"/>
                  </a:cubicBezTo>
                  <a:cubicBezTo>
                    <a:pt x="2769" y="20048"/>
                    <a:pt x="2769" y="20181"/>
                    <a:pt x="2836" y="20248"/>
                  </a:cubicBezTo>
                  <a:cubicBezTo>
                    <a:pt x="2903" y="20315"/>
                    <a:pt x="2936" y="20348"/>
                    <a:pt x="3003" y="20415"/>
                  </a:cubicBezTo>
                  <a:cubicBezTo>
                    <a:pt x="2903" y="20515"/>
                    <a:pt x="2769" y="20615"/>
                    <a:pt x="2669" y="20715"/>
                  </a:cubicBezTo>
                  <a:cubicBezTo>
                    <a:pt x="2603" y="20815"/>
                    <a:pt x="2603" y="20948"/>
                    <a:pt x="2669" y="21015"/>
                  </a:cubicBezTo>
                  <a:cubicBezTo>
                    <a:pt x="2719" y="21048"/>
                    <a:pt x="2778" y="21065"/>
                    <a:pt x="2832" y="21065"/>
                  </a:cubicBezTo>
                  <a:cubicBezTo>
                    <a:pt x="2886" y="21065"/>
                    <a:pt x="2936" y="21048"/>
                    <a:pt x="2970" y="21015"/>
                  </a:cubicBezTo>
                  <a:cubicBezTo>
                    <a:pt x="3103" y="20882"/>
                    <a:pt x="3203" y="20782"/>
                    <a:pt x="3303" y="20682"/>
                  </a:cubicBezTo>
                  <a:cubicBezTo>
                    <a:pt x="3370" y="20748"/>
                    <a:pt x="3437" y="20782"/>
                    <a:pt x="3503" y="20815"/>
                  </a:cubicBezTo>
                  <a:cubicBezTo>
                    <a:pt x="3533" y="20845"/>
                    <a:pt x="3577" y="20861"/>
                    <a:pt x="3622" y="20861"/>
                  </a:cubicBezTo>
                  <a:cubicBezTo>
                    <a:pt x="3677" y="20861"/>
                    <a:pt x="3733" y="20837"/>
                    <a:pt x="3770" y="20782"/>
                  </a:cubicBezTo>
                  <a:cubicBezTo>
                    <a:pt x="3837" y="20682"/>
                    <a:pt x="3837" y="20548"/>
                    <a:pt x="3737" y="20481"/>
                  </a:cubicBezTo>
                  <a:cubicBezTo>
                    <a:pt x="3703" y="20448"/>
                    <a:pt x="3670" y="20448"/>
                    <a:pt x="3637" y="20415"/>
                  </a:cubicBezTo>
                  <a:cubicBezTo>
                    <a:pt x="3670" y="20348"/>
                    <a:pt x="3670" y="20281"/>
                    <a:pt x="3637" y="20215"/>
                  </a:cubicBezTo>
                  <a:cubicBezTo>
                    <a:pt x="3594" y="20150"/>
                    <a:pt x="3523" y="20113"/>
                    <a:pt x="3451" y="20113"/>
                  </a:cubicBezTo>
                  <a:cubicBezTo>
                    <a:pt x="3412" y="20113"/>
                    <a:pt x="3372" y="20124"/>
                    <a:pt x="3337" y="20148"/>
                  </a:cubicBezTo>
                  <a:cubicBezTo>
                    <a:pt x="3270" y="20081"/>
                    <a:pt x="3203" y="20014"/>
                    <a:pt x="3136" y="19948"/>
                  </a:cubicBezTo>
                  <a:cubicBezTo>
                    <a:pt x="3086" y="19914"/>
                    <a:pt x="3028" y="19898"/>
                    <a:pt x="2974" y="19898"/>
                  </a:cubicBezTo>
                  <a:close/>
                  <a:moveTo>
                    <a:pt x="4309" y="20893"/>
                  </a:moveTo>
                  <a:cubicBezTo>
                    <a:pt x="4260" y="20893"/>
                    <a:pt x="4210" y="20909"/>
                    <a:pt x="4170" y="20948"/>
                  </a:cubicBezTo>
                  <a:cubicBezTo>
                    <a:pt x="4170" y="20982"/>
                    <a:pt x="4137" y="20982"/>
                    <a:pt x="4137" y="21015"/>
                  </a:cubicBezTo>
                  <a:cubicBezTo>
                    <a:pt x="4070" y="21115"/>
                    <a:pt x="4137" y="21215"/>
                    <a:pt x="4237" y="21282"/>
                  </a:cubicBezTo>
                  <a:cubicBezTo>
                    <a:pt x="4504" y="21415"/>
                    <a:pt x="4771" y="21549"/>
                    <a:pt x="5038" y="21616"/>
                  </a:cubicBezTo>
                  <a:cubicBezTo>
                    <a:pt x="5061" y="21623"/>
                    <a:pt x="5085" y="21628"/>
                    <a:pt x="5108" y="21628"/>
                  </a:cubicBezTo>
                  <a:cubicBezTo>
                    <a:pt x="5181" y="21628"/>
                    <a:pt x="5246" y="21584"/>
                    <a:pt x="5271" y="21482"/>
                  </a:cubicBezTo>
                  <a:cubicBezTo>
                    <a:pt x="5305" y="21382"/>
                    <a:pt x="5271" y="21249"/>
                    <a:pt x="5138" y="21215"/>
                  </a:cubicBezTo>
                  <a:cubicBezTo>
                    <a:pt x="4904" y="21149"/>
                    <a:pt x="4671" y="21048"/>
                    <a:pt x="4404" y="20915"/>
                  </a:cubicBezTo>
                  <a:cubicBezTo>
                    <a:pt x="4376" y="20901"/>
                    <a:pt x="4343" y="20893"/>
                    <a:pt x="4309" y="20893"/>
                  </a:cubicBezTo>
                  <a:close/>
                  <a:moveTo>
                    <a:pt x="6650" y="21088"/>
                  </a:moveTo>
                  <a:cubicBezTo>
                    <a:pt x="6572" y="21088"/>
                    <a:pt x="6496" y="21143"/>
                    <a:pt x="6472" y="21215"/>
                  </a:cubicBezTo>
                  <a:cubicBezTo>
                    <a:pt x="6372" y="21315"/>
                    <a:pt x="6205" y="21382"/>
                    <a:pt x="5905" y="21382"/>
                  </a:cubicBezTo>
                  <a:cubicBezTo>
                    <a:pt x="5838" y="21382"/>
                    <a:pt x="5772" y="21415"/>
                    <a:pt x="5738" y="21449"/>
                  </a:cubicBezTo>
                  <a:cubicBezTo>
                    <a:pt x="5705" y="21482"/>
                    <a:pt x="5705" y="21515"/>
                    <a:pt x="5705" y="21582"/>
                  </a:cubicBezTo>
                  <a:cubicBezTo>
                    <a:pt x="5705" y="21682"/>
                    <a:pt x="5772" y="21782"/>
                    <a:pt x="5905" y="21782"/>
                  </a:cubicBezTo>
                  <a:cubicBezTo>
                    <a:pt x="5942" y="21785"/>
                    <a:pt x="5979" y="21787"/>
                    <a:pt x="6014" y="21787"/>
                  </a:cubicBezTo>
                  <a:cubicBezTo>
                    <a:pt x="6394" y="21787"/>
                    <a:pt x="6684" y="21629"/>
                    <a:pt x="6806" y="21415"/>
                  </a:cubicBezTo>
                  <a:cubicBezTo>
                    <a:pt x="6872" y="21282"/>
                    <a:pt x="6839" y="21182"/>
                    <a:pt x="6739" y="21115"/>
                  </a:cubicBezTo>
                  <a:cubicBezTo>
                    <a:pt x="6711" y="21097"/>
                    <a:pt x="6680" y="21088"/>
                    <a:pt x="6650" y="21088"/>
                  </a:cubicBezTo>
                  <a:close/>
                  <a:moveTo>
                    <a:pt x="2290" y="21302"/>
                  </a:moveTo>
                  <a:cubicBezTo>
                    <a:pt x="2229" y="21302"/>
                    <a:pt x="2172" y="21327"/>
                    <a:pt x="2136" y="21382"/>
                  </a:cubicBezTo>
                  <a:cubicBezTo>
                    <a:pt x="1969" y="21616"/>
                    <a:pt x="1835" y="21849"/>
                    <a:pt x="1669" y="22116"/>
                  </a:cubicBezTo>
                  <a:cubicBezTo>
                    <a:pt x="1602" y="22216"/>
                    <a:pt x="1635" y="22349"/>
                    <a:pt x="1769" y="22383"/>
                  </a:cubicBezTo>
                  <a:cubicBezTo>
                    <a:pt x="1804" y="22406"/>
                    <a:pt x="1840" y="22417"/>
                    <a:pt x="1874" y="22417"/>
                  </a:cubicBezTo>
                  <a:cubicBezTo>
                    <a:pt x="1936" y="22417"/>
                    <a:pt x="1993" y="22381"/>
                    <a:pt x="2036" y="22316"/>
                  </a:cubicBezTo>
                  <a:cubicBezTo>
                    <a:pt x="2169" y="22083"/>
                    <a:pt x="2336" y="21849"/>
                    <a:pt x="2469" y="21649"/>
                  </a:cubicBezTo>
                  <a:cubicBezTo>
                    <a:pt x="2536" y="21549"/>
                    <a:pt x="2503" y="21415"/>
                    <a:pt x="2436" y="21349"/>
                  </a:cubicBezTo>
                  <a:cubicBezTo>
                    <a:pt x="2391" y="21319"/>
                    <a:pt x="2339" y="21302"/>
                    <a:pt x="2290" y="21302"/>
                  </a:cubicBezTo>
                  <a:close/>
                  <a:moveTo>
                    <a:pt x="1458" y="22747"/>
                  </a:moveTo>
                  <a:cubicBezTo>
                    <a:pt x="1402" y="22747"/>
                    <a:pt x="1356" y="22775"/>
                    <a:pt x="1335" y="22816"/>
                  </a:cubicBezTo>
                  <a:cubicBezTo>
                    <a:pt x="1302" y="22850"/>
                    <a:pt x="1302" y="22850"/>
                    <a:pt x="1302" y="22883"/>
                  </a:cubicBezTo>
                  <a:cubicBezTo>
                    <a:pt x="1168" y="23117"/>
                    <a:pt x="1068" y="23384"/>
                    <a:pt x="968" y="23650"/>
                  </a:cubicBezTo>
                  <a:cubicBezTo>
                    <a:pt x="901" y="23750"/>
                    <a:pt x="968" y="23884"/>
                    <a:pt x="1068" y="23917"/>
                  </a:cubicBezTo>
                  <a:cubicBezTo>
                    <a:pt x="1093" y="23926"/>
                    <a:pt x="1120" y="23930"/>
                    <a:pt x="1147" y="23930"/>
                  </a:cubicBezTo>
                  <a:cubicBezTo>
                    <a:pt x="1229" y="23930"/>
                    <a:pt x="1310" y="23892"/>
                    <a:pt x="1335" y="23817"/>
                  </a:cubicBezTo>
                  <a:cubicBezTo>
                    <a:pt x="1435" y="23550"/>
                    <a:pt x="1569" y="23283"/>
                    <a:pt x="1669" y="23050"/>
                  </a:cubicBezTo>
                  <a:cubicBezTo>
                    <a:pt x="1702" y="22950"/>
                    <a:pt x="1669" y="22816"/>
                    <a:pt x="1569" y="22783"/>
                  </a:cubicBezTo>
                  <a:cubicBezTo>
                    <a:pt x="1530" y="22758"/>
                    <a:pt x="1492" y="22747"/>
                    <a:pt x="1458" y="22747"/>
                  </a:cubicBezTo>
                  <a:close/>
                  <a:moveTo>
                    <a:pt x="875" y="24304"/>
                  </a:moveTo>
                  <a:cubicBezTo>
                    <a:pt x="817" y="24304"/>
                    <a:pt x="750" y="24335"/>
                    <a:pt x="701" y="24384"/>
                  </a:cubicBezTo>
                  <a:cubicBezTo>
                    <a:pt x="701" y="24384"/>
                    <a:pt x="668" y="24418"/>
                    <a:pt x="668" y="24451"/>
                  </a:cubicBezTo>
                  <a:cubicBezTo>
                    <a:pt x="601" y="24618"/>
                    <a:pt x="568" y="24818"/>
                    <a:pt x="501" y="25018"/>
                  </a:cubicBezTo>
                  <a:lnTo>
                    <a:pt x="434" y="25252"/>
                  </a:lnTo>
                  <a:cubicBezTo>
                    <a:pt x="401" y="25352"/>
                    <a:pt x="468" y="25485"/>
                    <a:pt x="568" y="25518"/>
                  </a:cubicBezTo>
                  <a:cubicBezTo>
                    <a:pt x="585" y="25524"/>
                    <a:pt x="603" y="25527"/>
                    <a:pt x="622" y="25527"/>
                  </a:cubicBezTo>
                  <a:cubicBezTo>
                    <a:pt x="711" y="25527"/>
                    <a:pt x="807" y="25462"/>
                    <a:pt x="835" y="25352"/>
                  </a:cubicBezTo>
                  <a:lnTo>
                    <a:pt x="901" y="25151"/>
                  </a:lnTo>
                  <a:cubicBezTo>
                    <a:pt x="935" y="24951"/>
                    <a:pt x="1002" y="24751"/>
                    <a:pt x="1068" y="24584"/>
                  </a:cubicBezTo>
                  <a:cubicBezTo>
                    <a:pt x="1102" y="24484"/>
                    <a:pt x="1035" y="24351"/>
                    <a:pt x="935" y="24318"/>
                  </a:cubicBezTo>
                  <a:cubicBezTo>
                    <a:pt x="917" y="24309"/>
                    <a:pt x="897" y="24304"/>
                    <a:pt x="875" y="24304"/>
                  </a:cubicBezTo>
                  <a:close/>
                  <a:moveTo>
                    <a:pt x="414" y="25906"/>
                  </a:moveTo>
                  <a:cubicBezTo>
                    <a:pt x="365" y="25906"/>
                    <a:pt x="317" y="25937"/>
                    <a:pt x="268" y="25985"/>
                  </a:cubicBezTo>
                  <a:cubicBezTo>
                    <a:pt x="268" y="26019"/>
                    <a:pt x="234" y="26052"/>
                    <a:pt x="234" y="26085"/>
                  </a:cubicBezTo>
                  <a:cubicBezTo>
                    <a:pt x="168" y="26352"/>
                    <a:pt x="134" y="26653"/>
                    <a:pt x="68" y="26919"/>
                  </a:cubicBezTo>
                  <a:cubicBezTo>
                    <a:pt x="68" y="27019"/>
                    <a:pt x="134" y="27120"/>
                    <a:pt x="268" y="27153"/>
                  </a:cubicBezTo>
                  <a:cubicBezTo>
                    <a:pt x="368" y="27153"/>
                    <a:pt x="468" y="27086"/>
                    <a:pt x="501" y="26953"/>
                  </a:cubicBezTo>
                  <a:cubicBezTo>
                    <a:pt x="535" y="26719"/>
                    <a:pt x="568" y="26419"/>
                    <a:pt x="635" y="26152"/>
                  </a:cubicBezTo>
                  <a:cubicBezTo>
                    <a:pt x="668" y="26052"/>
                    <a:pt x="601" y="25952"/>
                    <a:pt x="468" y="25919"/>
                  </a:cubicBezTo>
                  <a:cubicBezTo>
                    <a:pt x="450" y="25910"/>
                    <a:pt x="432" y="25906"/>
                    <a:pt x="414" y="25906"/>
                  </a:cubicBezTo>
                  <a:close/>
                  <a:moveTo>
                    <a:pt x="234" y="27553"/>
                  </a:moveTo>
                  <a:cubicBezTo>
                    <a:pt x="168" y="27553"/>
                    <a:pt x="101" y="27587"/>
                    <a:pt x="68" y="27620"/>
                  </a:cubicBezTo>
                  <a:cubicBezTo>
                    <a:pt x="34" y="27653"/>
                    <a:pt x="1" y="27720"/>
                    <a:pt x="1" y="27753"/>
                  </a:cubicBezTo>
                  <a:cubicBezTo>
                    <a:pt x="1" y="28054"/>
                    <a:pt x="1" y="28320"/>
                    <a:pt x="1" y="28621"/>
                  </a:cubicBezTo>
                  <a:cubicBezTo>
                    <a:pt x="1" y="28721"/>
                    <a:pt x="101" y="28821"/>
                    <a:pt x="201" y="28821"/>
                  </a:cubicBezTo>
                  <a:cubicBezTo>
                    <a:pt x="334" y="28821"/>
                    <a:pt x="434" y="28721"/>
                    <a:pt x="401" y="28587"/>
                  </a:cubicBezTo>
                  <a:cubicBezTo>
                    <a:pt x="401" y="28320"/>
                    <a:pt x="401" y="28054"/>
                    <a:pt x="434" y="27787"/>
                  </a:cubicBezTo>
                  <a:cubicBezTo>
                    <a:pt x="434" y="27653"/>
                    <a:pt x="334" y="27553"/>
                    <a:pt x="234" y="27553"/>
                  </a:cubicBezTo>
                  <a:close/>
                  <a:moveTo>
                    <a:pt x="234" y="29221"/>
                  </a:moveTo>
                  <a:cubicBezTo>
                    <a:pt x="201" y="29221"/>
                    <a:pt x="134" y="29254"/>
                    <a:pt x="101" y="29288"/>
                  </a:cubicBezTo>
                  <a:cubicBezTo>
                    <a:pt x="68" y="29354"/>
                    <a:pt x="68" y="29388"/>
                    <a:pt x="68" y="29455"/>
                  </a:cubicBezTo>
                  <a:cubicBezTo>
                    <a:pt x="101" y="29755"/>
                    <a:pt x="168" y="30022"/>
                    <a:pt x="201" y="30288"/>
                  </a:cubicBezTo>
                  <a:cubicBezTo>
                    <a:pt x="229" y="30399"/>
                    <a:pt x="325" y="30464"/>
                    <a:pt x="414" y="30464"/>
                  </a:cubicBezTo>
                  <a:cubicBezTo>
                    <a:pt x="433" y="30464"/>
                    <a:pt x="451" y="30461"/>
                    <a:pt x="468" y="30455"/>
                  </a:cubicBezTo>
                  <a:cubicBezTo>
                    <a:pt x="568" y="30422"/>
                    <a:pt x="635" y="30322"/>
                    <a:pt x="635" y="30222"/>
                  </a:cubicBezTo>
                  <a:cubicBezTo>
                    <a:pt x="568" y="29955"/>
                    <a:pt x="501" y="29688"/>
                    <a:pt x="468" y="29421"/>
                  </a:cubicBezTo>
                  <a:cubicBezTo>
                    <a:pt x="468" y="29288"/>
                    <a:pt x="368" y="29221"/>
                    <a:pt x="234" y="29221"/>
                  </a:cubicBezTo>
                  <a:close/>
                  <a:moveTo>
                    <a:pt x="635" y="30847"/>
                  </a:moveTo>
                  <a:cubicBezTo>
                    <a:pt x="614" y="30847"/>
                    <a:pt x="592" y="30850"/>
                    <a:pt x="568" y="30856"/>
                  </a:cubicBezTo>
                  <a:cubicBezTo>
                    <a:pt x="535" y="30889"/>
                    <a:pt x="501" y="30889"/>
                    <a:pt x="501" y="30922"/>
                  </a:cubicBezTo>
                  <a:cubicBezTo>
                    <a:pt x="434" y="30989"/>
                    <a:pt x="434" y="31056"/>
                    <a:pt x="434" y="31122"/>
                  </a:cubicBezTo>
                  <a:cubicBezTo>
                    <a:pt x="535" y="31389"/>
                    <a:pt x="668" y="31656"/>
                    <a:pt x="768" y="31923"/>
                  </a:cubicBezTo>
                  <a:cubicBezTo>
                    <a:pt x="818" y="31998"/>
                    <a:pt x="887" y="32036"/>
                    <a:pt x="974" y="32036"/>
                  </a:cubicBezTo>
                  <a:cubicBezTo>
                    <a:pt x="1004" y="32036"/>
                    <a:pt x="1035" y="32031"/>
                    <a:pt x="1068" y="32023"/>
                  </a:cubicBezTo>
                  <a:cubicBezTo>
                    <a:pt x="1168" y="31956"/>
                    <a:pt x="1202" y="31856"/>
                    <a:pt x="1135" y="31723"/>
                  </a:cubicBezTo>
                  <a:cubicBezTo>
                    <a:pt x="1035" y="31489"/>
                    <a:pt x="935" y="31256"/>
                    <a:pt x="835" y="30989"/>
                  </a:cubicBezTo>
                  <a:cubicBezTo>
                    <a:pt x="807" y="30907"/>
                    <a:pt x="735" y="30847"/>
                    <a:pt x="635" y="30847"/>
                  </a:cubicBezTo>
                  <a:close/>
                  <a:moveTo>
                    <a:pt x="1358" y="32355"/>
                  </a:moveTo>
                  <a:cubicBezTo>
                    <a:pt x="1324" y="32355"/>
                    <a:pt x="1292" y="32366"/>
                    <a:pt x="1268" y="32390"/>
                  </a:cubicBezTo>
                  <a:cubicBezTo>
                    <a:pt x="1235" y="32390"/>
                    <a:pt x="1235" y="32390"/>
                    <a:pt x="1202" y="32423"/>
                  </a:cubicBezTo>
                  <a:cubicBezTo>
                    <a:pt x="1135" y="32490"/>
                    <a:pt x="1135" y="32590"/>
                    <a:pt x="1202" y="32657"/>
                  </a:cubicBezTo>
                  <a:cubicBezTo>
                    <a:pt x="1335" y="32924"/>
                    <a:pt x="1502" y="33157"/>
                    <a:pt x="1702" y="33357"/>
                  </a:cubicBezTo>
                  <a:cubicBezTo>
                    <a:pt x="1739" y="33412"/>
                    <a:pt x="1796" y="33437"/>
                    <a:pt x="1851" y="33437"/>
                  </a:cubicBezTo>
                  <a:cubicBezTo>
                    <a:pt x="1895" y="33437"/>
                    <a:pt x="1939" y="33421"/>
                    <a:pt x="1969" y="33391"/>
                  </a:cubicBezTo>
                  <a:cubicBezTo>
                    <a:pt x="2069" y="33324"/>
                    <a:pt x="2069" y="33191"/>
                    <a:pt x="2002" y="33090"/>
                  </a:cubicBezTo>
                  <a:cubicBezTo>
                    <a:pt x="1835" y="32890"/>
                    <a:pt x="1669" y="32690"/>
                    <a:pt x="1535" y="32457"/>
                  </a:cubicBezTo>
                  <a:cubicBezTo>
                    <a:pt x="1492" y="32392"/>
                    <a:pt x="1421" y="32355"/>
                    <a:pt x="1358" y="32355"/>
                  </a:cubicBezTo>
                  <a:close/>
                  <a:moveTo>
                    <a:pt x="2407" y="33641"/>
                  </a:moveTo>
                  <a:cubicBezTo>
                    <a:pt x="2353" y="33641"/>
                    <a:pt x="2302" y="33658"/>
                    <a:pt x="2269" y="33691"/>
                  </a:cubicBezTo>
                  <a:cubicBezTo>
                    <a:pt x="2269" y="33691"/>
                    <a:pt x="2269" y="33691"/>
                    <a:pt x="2269" y="33724"/>
                  </a:cubicBezTo>
                  <a:cubicBezTo>
                    <a:pt x="2202" y="33791"/>
                    <a:pt x="2202" y="33924"/>
                    <a:pt x="2269" y="33991"/>
                  </a:cubicBezTo>
                  <a:cubicBezTo>
                    <a:pt x="2302" y="34058"/>
                    <a:pt x="2369" y="34091"/>
                    <a:pt x="2403" y="34125"/>
                  </a:cubicBezTo>
                  <a:cubicBezTo>
                    <a:pt x="2569" y="34291"/>
                    <a:pt x="2769" y="34425"/>
                    <a:pt x="2936" y="34558"/>
                  </a:cubicBezTo>
                  <a:cubicBezTo>
                    <a:pt x="2972" y="34582"/>
                    <a:pt x="3011" y="34593"/>
                    <a:pt x="3051" y="34593"/>
                  </a:cubicBezTo>
                  <a:cubicBezTo>
                    <a:pt x="3123" y="34593"/>
                    <a:pt x="3193" y="34556"/>
                    <a:pt x="3236" y="34491"/>
                  </a:cubicBezTo>
                  <a:cubicBezTo>
                    <a:pt x="3303" y="34425"/>
                    <a:pt x="3270" y="34291"/>
                    <a:pt x="3170" y="34225"/>
                  </a:cubicBezTo>
                  <a:cubicBezTo>
                    <a:pt x="3003" y="34091"/>
                    <a:pt x="2836" y="33958"/>
                    <a:pt x="2703" y="33824"/>
                  </a:cubicBezTo>
                  <a:cubicBezTo>
                    <a:pt x="2636" y="33791"/>
                    <a:pt x="2603" y="33724"/>
                    <a:pt x="2569" y="33691"/>
                  </a:cubicBezTo>
                  <a:cubicBezTo>
                    <a:pt x="2519" y="33658"/>
                    <a:pt x="2461" y="33641"/>
                    <a:pt x="2407" y="33641"/>
                  </a:cubicBezTo>
                  <a:close/>
                  <a:moveTo>
                    <a:pt x="10922" y="34257"/>
                  </a:moveTo>
                  <a:cubicBezTo>
                    <a:pt x="10884" y="34257"/>
                    <a:pt x="10844" y="34268"/>
                    <a:pt x="10809" y="34291"/>
                  </a:cubicBezTo>
                  <a:cubicBezTo>
                    <a:pt x="10575" y="34425"/>
                    <a:pt x="10308" y="34558"/>
                    <a:pt x="10075" y="34692"/>
                  </a:cubicBezTo>
                  <a:cubicBezTo>
                    <a:pt x="10075" y="34692"/>
                    <a:pt x="10041" y="34725"/>
                    <a:pt x="10008" y="34725"/>
                  </a:cubicBezTo>
                  <a:cubicBezTo>
                    <a:pt x="9975" y="34792"/>
                    <a:pt x="9941" y="34892"/>
                    <a:pt x="9975" y="34958"/>
                  </a:cubicBezTo>
                  <a:cubicBezTo>
                    <a:pt x="10023" y="35031"/>
                    <a:pt x="10105" y="35085"/>
                    <a:pt x="10185" y="35085"/>
                  </a:cubicBezTo>
                  <a:cubicBezTo>
                    <a:pt x="10216" y="35085"/>
                    <a:pt x="10247" y="35077"/>
                    <a:pt x="10275" y="35059"/>
                  </a:cubicBezTo>
                  <a:cubicBezTo>
                    <a:pt x="10508" y="34925"/>
                    <a:pt x="10775" y="34792"/>
                    <a:pt x="11009" y="34658"/>
                  </a:cubicBezTo>
                  <a:cubicBezTo>
                    <a:pt x="11109" y="34592"/>
                    <a:pt x="11142" y="34458"/>
                    <a:pt x="11075" y="34358"/>
                  </a:cubicBezTo>
                  <a:cubicBezTo>
                    <a:pt x="11054" y="34293"/>
                    <a:pt x="10991" y="34257"/>
                    <a:pt x="10922" y="34257"/>
                  </a:cubicBezTo>
                  <a:close/>
                  <a:moveTo>
                    <a:pt x="3757" y="34622"/>
                  </a:moveTo>
                  <a:cubicBezTo>
                    <a:pt x="3699" y="34622"/>
                    <a:pt x="3645" y="34650"/>
                    <a:pt x="3603" y="34692"/>
                  </a:cubicBezTo>
                  <a:cubicBezTo>
                    <a:pt x="3603" y="34692"/>
                    <a:pt x="3570" y="34725"/>
                    <a:pt x="3570" y="34725"/>
                  </a:cubicBezTo>
                  <a:cubicBezTo>
                    <a:pt x="3537" y="34825"/>
                    <a:pt x="3570" y="34958"/>
                    <a:pt x="3670" y="35025"/>
                  </a:cubicBezTo>
                  <a:cubicBezTo>
                    <a:pt x="3904" y="35159"/>
                    <a:pt x="4170" y="35259"/>
                    <a:pt x="4437" y="35392"/>
                  </a:cubicBezTo>
                  <a:cubicBezTo>
                    <a:pt x="4455" y="35398"/>
                    <a:pt x="4474" y="35401"/>
                    <a:pt x="4493" y="35401"/>
                  </a:cubicBezTo>
                  <a:cubicBezTo>
                    <a:pt x="4582" y="35401"/>
                    <a:pt x="4677" y="35341"/>
                    <a:pt x="4704" y="35259"/>
                  </a:cubicBezTo>
                  <a:cubicBezTo>
                    <a:pt x="4738" y="35159"/>
                    <a:pt x="4704" y="35025"/>
                    <a:pt x="4604" y="34992"/>
                  </a:cubicBezTo>
                  <a:cubicBezTo>
                    <a:pt x="4337" y="34892"/>
                    <a:pt x="4104" y="34792"/>
                    <a:pt x="3870" y="34658"/>
                  </a:cubicBezTo>
                  <a:cubicBezTo>
                    <a:pt x="3832" y="34633"/>
                    <a:pt x="3794" y="34622"/>
                    <a:pt x="3757" y="34622"/>
                  </a:cubicBezTo>
                  <a:close/>
                  <a:moveTo>
                    <a:pt x="9396" y="34983"/>
                  </a:moveTo>
                  <a:cubicBezTo>
                    <a:pt x="9377" y="34983"/>
                    <a:pt x="9359" y="34986"/>
                    <a:pt x="9341" y="34992"/>
                  </a:cubicBezTo>
                  <a:cubicBezTo>
                    <a:pt x="9074" y="35092"/>
                    <a:pt x="8807" y="35159"/>
                    <a:pt x="8574" y="35225"/>
                  </a:cubicBezTo>
                  <a:cubicBezTo>
                    <a:pt x="8507" y="35225"/>
                    <a:pt x="8474" y="35259"/>
                    <a:pt x="8440" y="35292"/>
                  </a:cubicBezTo>
                  <a:cubicBezTo>
                    <a:pt x="8407" y="35359"/>
                    <a:pt x="8373" y="35425"/>
                    <a:pt x="8407" y="35492"/>
                  </a:cubicBezTo>
                  <a:cubicBezTo>
                    <a:pt x="8434" y="35575"/>
                    <a:pt x="8507" y="35634"/>
                    <a:pt x="8588" y="35634"/>
                  </a:cubicBezTo>
                  <a:cubicBezTo>
                    <a:pt x="8605" y="35634"/>
                    <a:pt x="8623" y="35632"/>
                    <a:pt x="8640" y="35626"/>
                  </a:cubicBezTo>
                  <a:cubicBezTo>
                    <a:pt x="8941" y="35559"/>
                    <a:pt x="9207" y="35492"/>
                    <a:pt x="9474" y="35392"/>
                  </a:cubicBezTo>
                  <a:cubicBezTo>
                    <a:pt x="9574" y="35359"/>
                    <a:pt x="9641" y="35225"/>
                    <a:pt x="9608" y="35125"/>
                  </a:cubicBezTo>
                  <a:cubicBezTo>
                    <a:pt x="9580" y="35043"/>
                    <a:pt x="9485" y="34983"/>
                    <a:pt x="9396" y="34983"/>
                  </a:cubicBezTo>
                  <a:close/>
                  <a:moveTo>
                    <a:pt x="5371" y="35225"/>
                  </a:moveTo>
                  <a:cubicBezTo>
                    <a:pt x="5271" y="35225"/>
                    <a:pt x="5205" y="35259"/>
                    <a:pt x="5138" y="35292"/>
                  </a:cubicBezTo>
                  <a:cubicBezTo>
                    <a:pt x="5138" y="35325"/>
                    <a:pt x="5104" y="35359"/>
                    <a:pt x="5104" y="35392"/>
                  </a:cubicBezTo>
                  <a:cubicBezTo>
                    <a:pt x="5071" y="35492"/>
                    <a:pt x="5138" y="35626"/>
                    <a:pt x="5271" y="35626"/>
                  </a:cubicBezTo>
                  <a:cubicBezTo>
                    <a:pt x="5538" y="35692"/>
                    <a:pt x="5805" y="35759"/>
                    <a:pt x="6105" y="35792"/>
                  </a:cubicBezTo>
                  <a:cubicBezTo>
                    <a:pt x="6119" y="35797"/>
                    <a:pt x="6132" y="35799"/>
                    <a:pt x="6145" y="35799"/>
                  </a:cubicBezTo>
                  <a:cubicBezTo>
                    <a:pt x="6231" y="35799"/>
                    <a:pt x="6310" y="35712"/>
                    <a:pt x="6339" y="35626"/>
                  </a:cubicBezTo>
                  <a:cubicBezTo>
                    <a:pt x="6339" y="35492"/>
                    <a:pt x="6272" y="35392"/>
                    <a:pt x="6139" y="35392"/>
                  </a:cubicBezTo>
                  <a:cubicBezTo>
                    <a:pt x="5872" y="35359"/>
                    <a:pt x="5605" y="35292"/>
                    <a:pt x="5371" y="35225"/>
                  </a:cubicBezTo>
                  <a:close/>
                  <a:moveTo>
                    <a:pt x="7813" y="35386"/>
                  </a:moveTo>
                  <a:cubicBezTo>
                    <a:pt x="7800" y="35386"/>
                    <a:pt x="7786" y="35388"/>
                    <a:pt x="7773" y="35392"/>
                  </a:cubicBezTo>
                  <a:cubicBezTo>
                    <a:pt x="7506" y="35425"/>
                    <a:pt x="7239" y="35425"/>
                    <a:pt x="6939" y="35425"/>
                  </a:cubicBezTo>
                  <a:cubicBezTo>
                    <a:pt x="6906" y="35425"/>
                    <a:pt x="6839" y="35459"/>
                    <a:pt x="6806" y="35492"/>
                  </a:cubicBezTo>
                  <a:cubicBezTo>
                    <a:pt x="6772" y="35526"/>
                    <a:pt x="6739" y="35592"/>
                    <a:pt x="6739" y="35626"/>
                  </a:cubicBezTo>
                  <a:cubicBezTo>
                    <a:pt x="6739" y="35759"/>
                    <a:pt x="6839" y="35859"/>
                    <a:pt x="6972" y="35859"/>
                  </a:cubicBezTo>
                  <a:cubicBezTo>
                    <a:pt x="7239" y="35859"/>
                    <a:pt x="7540" y="35826"/>
                    <a:pt x="7806" y="35792"/>
                  </a:cubicBezTo>
                  <a:cubicBezTo>
                    <a:pt x="7940" y="35792"/>
                    <a:pt x="8007" y="35659"/>
                    <a:pt x="8007" y="35559"/>
                  </a:cubicBezTo>
                  <a:cubicBezTo>
                    <a:pt x="7978" y="35472"/>
                    <a:pt x="7899" y="35386"/>
                    <a:pt x="7813" y="353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8" name="Google Shape;3468;p36"/>
          <p:cNvGrpSpPr/>
          <p:nvPr/>
        </p:nvGrpSpPr>
        <p:grpSpPr>
          <a:xfrm>
            <a:off x="7967350" y="597175"/>
            <a:ext cx="717200" cy="356100"/>
            <a:chOff x="8025425" y="984400"/>
            <a:chExt cx="717200" cy="356100"/>
          </a:xfrm>
        </p:grpSpPr>
        <p:sp>
          <p:nvSpPr>
            <p:cNvPr id="3469" name="Google Shape;3469;p36"/>
            <p:cNvSpPr/>
            <p:nvPr/>
          </p:nvSpPr>
          <p:spPr>
            <a:xfrm>
              <a:off x="8025425" y="984400"/>
              <a:ext cx="326925" cy="327750"/>
            </a:xfrm>
            <a:custGeom>
              <a:avLst/>
              <a:gdLst/>
              <a:ahLst/>
              <a:cxnLst/>
              <a:rect l="l" t="t" r="r" b="b"/>
              <a:pathLst>
                <a:path w="13077" h="13110" extrusionOk="0">
                  <a:moveTo>
                    <a:pt x="6372" y="0"/>
                  </a:moveTo>
                  <a:cubicBezTo>
                    <a:pt x="6071" y="0"/>
                    <a:pt x="5805" y="67"/>
                    <a:pt x="5471" y="167"/>
                  </a:cubicBezTo>
                  <a:cubicBezTo>
                    <a:pt x="5171" y="267"/>
                    <a:pt x="4237" y="667"/>
                    <a:pt x="3570" y="1701"/>
                  </a:cubicBezTo>
                  <a:cubicBezTo>
                    <a:pt x="3169" y="1735"/>
                    <a:pt x="2769" y="1801"/>
                    <a:pt x="2402" y="1901"/>
                  </a:cubicBezTo>
                  <a:cubicBezTo>
                    <a:pt x="1702" y="2102"/>
                    <a:pt x="1135" y="2569"/>
                    <a:pt x="801" y="3202"/>
                  </a:cubicBezTo>
                  <a:cubicBezTo>
                    <a:pt x="467" y="3836"/>
                    <a:pt x="367" y="4570"/>
                    <a:pt x="601" y="5271"/>
                  </a:cubicBezTo>
                  <a:cubicBezTo>
                    <a:pt x="601" y="5304"/>
                    <a:pt x="601" y="5337"/>
                    <a:pt x="634" y="5371"/>
                  </a:cubicBezTo>
                  <a:cubicBezTo>
                    <a:pt x="567" y="5471"/>
                    <a:pt x="501" y="5571"/>
                    <a:pt x="467" y="5671"/>
                  </a:cubicBezTo>
                  <a:cubicBezTo>
                    <a:pt x="0" y="6805"/>
                    <a:pt x="134" y="8039"/>
                    <a:pt x="768" y="8973"/>
                  </a:cubicBezTo>
                  <a:cubicBezTo>
                    <a:pt x="1201" y="9607"/>
                    <a:pt x="1802" y="10041"/>
                    <a:pt x="2436" y="10341"/>
                  </a:cubicBezTo>
                  <a:cubicBezTo>
                    <a:pt x="2502" y="10841"/>
                    <a:pt x="2702" y="11342"/>
                    <a:pt x="3036" y="11809"/>
                  </a:cubicBezTo>
                  <a:cubicBezTo>
                    <a:pt x="3603" y="12642"/>
                    <a:pt x="4537" y="13109"/>
                    <a:pt x="5571" y="13109"/>
                  </a:cubicBezTo>
                  <a:cubicBezTo>
                    <a:pt x="7005" y="13109"/>
                    <a:pt x="8373" y="12242"/>
                    <a:pt x="9107" y="10941"/>
                  </a:cubicBezTo>
                  <a:cubicBezTo>
                    <a:pt x="10475" y="10875"/>
                    <a:pt x="11742" y="10141"/>
                    <a:pt x="12409" y="9040"/>
                  </a:cubicBezTo>
                  <a:cubicBezTo>
                    <a:pt x="13010" y="8106"/>
                    <a:pt x="13076" y="6972"/>
                    <a:pt x="12576" y="6004"/>
                  </a:cubicBezTo>
                  <a:cubicBezTo>
                    <a:pt x="12343" y="5504"/>
                    <a:pt x="12009" y="5104"/>
                    <a:pt x="11575" y="4770"/>
                  </a:cubicBezTo>
                  <a:cubicBezTo>
                    <a:pt x="11609" y="4070"/>
                    <a:pt x="11509" y="3369"/>
                    <a:pt x="11175" y="2702"/>
                  </a:cubicBezTo>
                  <a:cubicBezTo>
                    <a:pt x="10641" y="1668"/>
                    <a:pt x="9641" y="967"/>
                    <a:pt x="8406" y="834"/>
                  </a:cubicBezTo>
                  <a:lnTo>
                    <a:pt x="8306" y="834"/>
                  </a:lnTo>
                  <a:cubicBezTo>
                    <a:pt x="7806" y="334"/>
                    <a:pt x="7106" y="0"/>
                    <a:pt x="6372" y="0"/>
                  </a:cubicBezTo>
                  <a:close/>
                </a:path>
              </a:pathLst>
            </a:custGeom>
            <a:solidFill>
              <a:schemeClr val="dk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36"/>
            <p:cNvSpPr/>
            <p:nvPr/>
          </p:nvSpPr>
          <p:spPr>
            <a:xfrm>
              <a:off x="8078600" y="1122125"/>
              <a:ext cx="156500" cy="122200"/>
            </a:xfrm>
            <a:custGeom>
              <a:avLst/>
              <a:gdLst/>
              <a:ahLst/>
              <a:cxnLst/>
              <a:rect l="l" t="t" r="r" b="b"/>
              <a:pathLst>
                <a:path w="6260" h="4888" extrusionOk="0">
                  <a:moveTo>
                    <a:pt x="2005" y="0"/>
                  </a:moveTo>
                  <a:cubicBezTo>
                    <a:pt x="1476" y="0"/>
                    <a:pt x="976" y="216"/>
                    <a:pt x="709" y="896"/>
                  </a:cubicBezTo>
                  <a:cubicBezTo>
                    <a:pt x="0" y="2699"/>
                    <a:pt x="3210" y="2730"/>
                    <a:pt x="3432" y="2730"/>
                  </a:cubicBezTo>
                  <a:cubicBezTo>
                    <a:pt x="3440" y="2730"/>
                    <a:pt x="3444" y="2730"/>
                    <a:pt x="3444" y="2730"/>
                  </a:cubicBezTo>
                  <a:lnTo>
                    <a:pt x="3444" y="2730"/>
                  </a:lnTo>
                  <a:cubicBezTo>
                    <a:pt x="3444" y="2730"/>
                    <a:pt x="2377" y="3798"/>
                    <a:pt x="2977" y="4665"/>
                  </a:cubicBezTo>
                  <a:cubicBezTo>
                    <a:pt x="3087" y="4816"/>
                    <a:pt x="3273" y="4888"/>
                    <a:pt x="3489" y="4888"/>
                  </a:cubicBezTo>
                  <a:cubicBezTo>
                    <a:pt x="4521" y="4888"/>
                    <a:pt x="6260" y="3253"/>
                    <a:pt x="3944" y="662"/>
                  </a:cubicBezTo>
                  <a:cubicBezTo>
                    <a:pt x="3944" y="662"/>
                    <a:pt x="2931"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36"/>
            <p:cNvSpPr/>
            <p:nvPr/>
          </p:nvSpPr>
          <p:spPr>
            <a:xfrm>
              <a:off x="8179350" y="1062450"/>
              <a:ext cx="112625" cy="128850"/>
            </a:xfrm>
            <a:custGeom>
              <a:avLst/>
              <a:gdLst/>
              <a:ahLst/>
              <a:cxnLst/>
              <a:rect l="l" t="t" r="r" b="b"/>
              <a:pathLst>
                <a:path w="4505" h="5154" extrusionOk="0">
                  <a:moveTo>
                    <a:pt x="1767" y="1"/>
                  </a:moveTo>
                  <a:cubicBezTo>
                    <a:pt x="1" y="1"/>
                    <a:pt x="248" y="2782"/>
                    <a:pt x="248" y="2782"/>
                  </a:cubicBezTo>
                  <a:cubicBezTo>
                    <a:pt x="903" y="4580"/>
                    <a:pt x="1892" y="5153"/>
                    <a:pt x="2729" y="5153"/>
                  </a:cubicBezTo>
                  <a:cubicBezTo>
                    <a:pt x="3724" y="5153"/>
                    <a:pt x="4505" y="4342"/>
                    <a:pt x="4251" y="3816"/>
                  </a:cubicBezTo>
                  <a:cubicBezTo>
                    <a:pt x="3981" y="3313"/>
                    <a:pt x="3432" y="3197"/>
                    <a:pt x="2981" y="3197"/>
                  </a:cubicBezTo>
                  <a:cubicBezTo>
                    <a:pt x="2595" y="3197"/>
                    <a:pt x="2283" y="3283"/>
                    <a:pt x="2283" y="3283"/>
                  </a:cubicBezTo>
                  <a:cubicBezTo>
                    <a:pt x="2283" y="3283"/>
                    <a:pt x="3984" y="247"/>
                    <a:pt x="1983" y="14"/>
                  </a:cubicBezTo>
                  <a:cubicBezTo>
                    <a:pt x="1908" y="5"/>
                    <a:pt x="1836" y="1"/>
                    <a:pt x="1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36"/>
            <p:cNvSpPr/>
            <p:nvPr/>
          </p:nvSpPr>
          <p:spPr>
            <a:xfrm>
              <a:off x="8100475" y="1084250"/>
              <a:ext cx="71750" cy="36925"/>
            </a:xfrm>
            <a:custGeom>
              <a:avLst/>
              <a:gdLst/>
              <a:ahLst/>
              <a:cxnLst/>
              <a:rect l="l" t="t" r="r" b="b"/>
              <a:pathLst>
                <a:path w="2870" h="1477" extrusionOk="0">
                  <a:moveTo>
                    <a:pt x="966" y="0"/>
                  </a:moveTo>
                  <a:cubicBezTo>
                    <a:pt x="662" y="0"/>
                    <a:pt x="380" y="48"/>
                    <a:pt x="167" y="109"/>
                  </a:cubicBezTo>
                  <a:cubicBezTo>
                    <a:pt x="34" y="142"/>
                    <a:pt x="1" y="276"/>
                    <a:pt x="34" y="376"/>
                  </a:cubicBezTo>
                  <a:cubicBezTo>
                    <a:pt x="61" y="458"/>
                    <a:pt x="134" y="518"/>
                    <a:pt x="215" y="518"/>
                  </a:cubicBezTo>
                  <a:cubicBezTo>
                    <a:pt x="232" y="518"/>
                    <a:pt x="250" y="515"/>
                    <a:pt x="267" y="509"/>
                  </a:cubicBezTo>
                  <a:cubicBezTo>
                    <a:pt x="295" y="509"/>
                    <a:pt x="597" y="428"/>
                    <a:pt x="973" y="428"/>
                  </a:cubicBezTo>
                  <a:cubicBezTo>
                    <a:pt x="1496" y="428"/>
                    <a:pt x="2164" y="586"/>
                    <a:pt x="2436" y="1343"/>
                  </a:cubicBezTo>
                  <a:cubicBezTo>
                    <a:pt x="2469" y="1443"/>
                    <a:pt x="2536" y="1477"/>
                    <a:pt x="2636" y="1477"/>
                  </a:cubicBezTo>
                  <a:lnTo>
                    <a:pt x="2703" y="1477"/>
                  </a:lnTo>
                  <a:cubicBezTo>
                    <a:pt x="2803" y="1443"/>
                    <a:pt x="2869" y="1310"/>
                    <a:pt x="2803" y="1210"/>
                  </a:cubicBezTo>
                  <a:cubicBezTo>
                    <a:pt x="2477" y="256"/>
                    <a:pt x="1665" y="0"/>
                    <a:pt x="96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36"/>
            <p:cNvSpPr/>
            <p:nvPr/>
          </p:nvSpPr>
          <p:spPr>
            <a:xfrm>
              <a:off x="8160525" y="1042550"/>
              <a:ext cx="30875" cy="71950"/>
            </a:xfrm>
            <a:custGeom>
              <a:avLst/>
              <a:gdLst/>
              <a:ahLst/>
              <a:cxnLst/>
              <a:rect l="l" t="t" r="r" b="b"/>
              <a:pathLst>
                <a:path w="1235" h="2878" extrusionOk="0">
                  <a:moveTo>
                    <a:pt x="990" y="0"/>
                  </a:moveTo>
                  <a:cubicBezTo>
                    <a:pt x="971" y="0"/>
                    <a:pt x="952" y="3"/>
                    <a:pt x="934" y="9"/>
                  </a:cubicBezTo>
                  <a:cubicBezTo>
                    <a:pt x="901" y="9"/>
                    <a:pt x="467" y="176"/>
                    <a:pt x="234" y="710"/>
                  </a:cubicBezTo>
                  <a:cubicBezTo>
                    <a:pt x="0" y="1243"/>
                    <a:pt x="67" y="1910"/>
                    <a:pt x="434" y="2744"/>
                  </a:cubicBezTo>
                  <a:cubicBezTo>
                    <a:pt x="467" y="2811"/>
                    <a:pt x="534" y="2878"/>
                    <a:pt x="601" y="2878"/>
                  </a:cubicBezTo>
                  <a:cubicBezTo>
                    <a:pt x="634" y="2878"/>
                    <a:pt x="667" y="2878"/>
                    <a:pt x="701" y="2844"/>
                  </a:cubicBezTo>
                  <a:cubicBezTo>
                    <a:pt x="801" y="2811"/>
                    <a:pt x="868" y="2678"/>
                    <a:pt x="801" y="2578"/>
                  </a:cubicBezTo>
                  <a:cubicBezTo>
                    <a:pt x="501" y="1877"/>
                    <a:pt x="434" y="1277"/>
                    <a:pt x="601" y="876"/>
                  </a:cubicBezTo>
                  <a:cubicBezTo>
                    <a:pt x="768" y="509"/>
                    <a:pt x="1034" y="409"/>
                    <a:pt x="1068" y="409"/>
                  </a:cubicBezTo>
                  <a:cubicBezTo>
                    <a:pt x="1168" y="376"/>
                    <a:pt x="1235" y="243"/>
                    <a:pt x="1201" y="143"/>
                  </a:cubicBezTo>
                  <a:cubicBezTo>
                    <a:pt x="1174" y="60"/>
                    <a:pt x="1078" y="0"/>
                    <a:pt x="99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36"/>
            <p:cNvSpPr/>
            <p:nvPr/>
          </p:nvSpPr>
          <p:spPr>
            <a:xfrm>
              <a:off x="8273925" y="1156675"/>
              <a:ext cx="468700" cy="183825"/>
            </a:xfrm>
            <a:custGeom>
              <a:avLst/>
              <a:gdLst/>
              <a:ahLst/>
              <a:cxnLst/>
              <a:rect l="l" t="t" r="r" b="b"/>
              <a:pathLst>
                <a:path w="18748" h="7353" extrusionOk="0">
                  <a:moveTo>
                    <a:pt x="5783" y="0"/>
                  </a:moveTo>
                  <a:cubicBezTo>
                    <a:pt x="5746" y="0"/>
                    <a:pt x="5708" y="5"/>
                    <a:pt x="5672" y="14"/>
                  </a:cubicBezTo>
                  <a:cubicBezTo>
                    <a:pt x="5538" y="47"/>
                    <a:pt x="5505" y="147"/>
                    <a:pt x="5505" y="248"/>
                  </a:cubicBezTo>
                  <a:cubicBezTo>
                    <a:pt x="5532" y="358"/>
                    <a:pt x="5606" y="423"/>
                    <a:pt x="5706" y="423"/>
                  </a:cubicBezTo>
                  <a:cubicBezTo>
                    <a:pt x="5727" y="423"/>
                    <a:pt x="5749" y="420"/>
                    <a:pt x="5772" y="414"/>
                  </a:cubicBezTo>
                  <a:cubicBezTo>
                    <a:pt x="5805" y="414"/>
                    <a:pt x="5838" y="514"/>
                    <a:pt x="5838" y="681"/>
                  </a:cubicBezTo>
                  <a:cubicBezTo>
                    <a:pt x="5838" y="715"/>
                    <a:pt x="5838" y="781"/>
                    <a:pt x="5838" y="815"/>
                  </a:cubicBezTo>
                  <a:cubicBezTo>
                    <a:pt x="5838" y="915"/>
                    <a:pt x="5905" y="1048"/>
                    <a:pt x="6039" y="1048"/>
                  </a:cubicBezTo>
                  <a:cubicBezTo>
                    <a:pt x="6139" y="1048"/>
                    <a:pt x="6239" y="948"/>
                    <a:pt x="6272" y="848"/>
                  </a:cubicBezTo>
                  <a:cubicBezTo>
                    <a:pt x="6272" y="781"/>
                    <a:pt x="6272" y="748"/>
                    <a:pt x="6272" y="681"/>
                  </a:cubicBezTo>
                  <a:cubicBezTo>
                    <a:pt x="6272" y="191"/>
                    <a:pt x="6023" y="0"/>
                    <a:pt x="5783" y="0"/>
                  </a:cubicBezTo>
                  <a:close/>
                  <a:moveTo>
                    <a:pt x="5182" y="606"/>
                  </a:moveTo>
                  <a:cubicBezTo>
                    <a:pt x="5094" y="606"/>
                    <a:pt x="4999" y="666"/>
                    <a:pt x="4971" y="748"/>
                  </a:cubicBezTo>
                  <a:cubicBezTo>
                    <a:pt x="4904" y="915"/>
                    <a:pt x="4904" y="1081"/>
                    <a:pt x="4904" y="1248"/>
                  </a:cubicBezTo>
                  <a:cubicBezTo>
                    <a:pt x="4904" y="1382"/>
                    <a:pt x="4904" y="1548"/>
                    <a:pt x="4938" y="1682"/>
                  </a:cubicBezTo>
                  <a:cubicBezTo>
                    <a:pt x="4971" y="1782"/>
                    <a:pt x="5071" y="1849"/>
                    <a:pt x="5138" y="1849"/>
                  </a:cubicBezTo>
                  <a:lnTo>
                    <a:pt x="5205" y="1849"/>
                  </a:lnTo>
                  <a:cubicBezTo>
                    <a:pt x="5305" y="1815"/>
                    <a:pt x="5371" y="1682"/>
                    <a:pt x="5371" y="1582"/>
                  </a:cubicBezTo>
                  <a:cubicBezTo>
                    <a:pt x="5338" y="1482"/>
                    <a:pt x="5305" y="1348"/>
                    <a:pt x="5305" y="1248"/>
                  </a:cubicBezTo>
                  <a:cubicBezTo>
                    <a:pt x="5305" y="1115"/>
                    <a:pt x="5338" y="981"/>
                    <a:pt x="5371" y="881"/>
                  </a:cubicBezTo>
                  <a:cubicBezTo>
                    <a:pt x="5405" y="781"/>
                    <a:pt x="5338" y="648"/>
                    <a:pt x="5238" y="614"/>
                  </a:cubicBezTo>
                  <a:cubicBezTo>
                    <a:pt x="5220" y="609"/>
                    <a:pt x="5201" y="606"/>
                    <a:pt x="5182" y="606"/>
                  </a:cubicBezTo>
                  <a:close/>
                  <a:moveTo>
                    <a:pt x="12007" y="2348"/>
                  </a:moveTo>
                  <a:cubicBezTo>
                    <a:pt x="11793" y="2348"/>
                    <a:pt x="11551" y="2474"/>
                    <a:pt x="11309" y="2716"/>
                  </a:cubicBezTo>
                  <a:cubicBezTo>
                    <a:pt x="11209" y="2816"/>
                    <a:pt x="11209" y="2949"/>
                    <a:pt x="11309" y="3016"/>
                  </a:cubicBezTo>
                  <a:cubicBezTo>
                    <a:pt x="11342" y="3050"/>
                    <a:pt x="11409" y="3083"/>
                    <a:pt x="11442" y="3083"/>
                  </a:cubicBezTo>
                  <a:cubicBezTo>
                    <a:pt x="11509" y="3083"/>
                    <a:pt x="11576" y="3050"/>
                    <a:pt x="11609" y="3016"/>
                  </a:cubicBezTo>
                  <a:cubicBezTo>
                    <a:pt x="11776" y="2816"/>
                    <a:pt x="11909" y="2749"/>
                    <a:pt x="11976" y="2749"/>
                  </a:cubicBezTo>
                  <a:cubicBezTo>
                    <a:pt x="12009" y="2749"/>
                    <a:pt x="12009" y="2783"/>
                    <a:pt x="12009" y="2783"/>
                  </a:cubicBezTo>
                  <a:lnTo>
                    <a:pt x="12043" y="2783"/>
                  </a:lnTo>
                  <a:cubicBezTo>
                    <a:pt x="12088" y="2813"/>
                    <a:pt x="12133" y="2829"/>
                    <a:pt x="12178" y="2829"/>
                  </a:cubicBezTo>
                  <a:cubicBezTo>
                    <a:pt x="12233" y="2829"/>
                    <a:pt x="12288" y="2804"/>
                    <a:pt x="12343" y="2749"/>
                  </a:cubicBezTo>
                  <a:cubicBezTo>
                    <a:pt x="12410" y="2683"/>
                    <a:pt x="12376" y="2549"/>
                    <a:pt x="12310" y="2449"/>
                  </a:cubicBezTo>
                  <a:cubicBezTo>
                    <a:pt x="12219" y="2381"/>
                    <a:pt x="12117" y="2348"/>
                    <a:pt x="12007" y="2348"/>
                  </a:cubicBezTo>
                  <a:close/>
                  <a:moveTo>
                    <a:pt x="5830" y="1436"/>
                  </a:moveTo>
                  <a:cubicBezTo>
                    <a:pt x="5748" y="1436"/>
                    <a:pt x="5664" y="1480"/>
                    <a:pt x="5638" y="1582"/>
                  </a:cubicBezTo>
                  <a:cubicBezTo>
                    <a:pt x="5572" y="1782"/>
                    <a:pt x="5471" y="2015"/>
                    <a:pt x="5338" y="2249"/>
                  </a:cubicBezTo>
                  <a:cubicBezTo>
                    <a:pt x="5338" y="2282"/>
                    <a:pt x="5305" y="2282"/>
                    <a:pt x="5305" y="2316"/>
                  </a:cubicBezTo>
                  <a:cubicBezTo>
                    <a:pt x="5271" y="2416"/>
                    <a:pt x="5305" y="2549"/>
                    <a:pt x="5405" y="2583"/>
                  </a:cubicBezTo>
                  <a:cubicBezTo>
                    <a:pt x="5572" y="2783"/>
                    <a:pt x="5738" y="2949"/>
                    <a:pt x="5938" y="3150"/>
                  </a:cubicBezTo>
                  <a:cubicBezTo>
                    <a:pt x="6005" y="3183"/>
                    <a:pt x="6039" y="3183"/>
                    <a:pt x="6072" y="3183"/>
                  </a:cubicBezTo>
                  <a:cubicBezTo>
                    <a:pt x="6139" y="3183"/>
                    <a:pt x="6205" y="3150"/>
                    <a:pt x="6239" y="3116"/>
                  </a:cubicBezTo>
                  <a:cubicBezTo>
                    <a:pt x="6305" y="3016"/>
                    <a:pt x="6305" y="2883"/>
                    <a:pt x="6205" y="2816"/>
                  </a:cubicBezTo>
                  <a:cubicBezTo>
                    <a:pt x="6039" y="2683"/>
                    <a:pt x="5905" y="2516"/>
                    <a:pt x="5772" y="2349"/>
                  </a:cubicBezTo>
                  <a:cubicBezTo>
                    <a:pt x="5872" y="2116"/>
                    <a:pt x="5972" y="1915"/>
                    <a:pt x="6039" y="1715"/>
                  </a:cubicBezTo>
                  <a:cubicBezTo>
                    <a:pt x="6072" y="1615"/>
                    <a:pt x="6005" y="1482"/>
                    <a:pt x="5905" y="1448"/>
                  </a:cubicBezTo>
                  <a:cubicBezTo>
                    <a:pt x="5881" y="1441"/>
                    <a:pt x="5856" y="1436"/>
                    <a:pt x="5830" y="1436"/>
                  </a:cubicBezTo>
                  <a:close/>
                  <a:moveTo>
                    <a:pt x="5092" y="2915"/>
                  </a:moveTo>
                  <a:cubicBezTo>
                    <a:pt x="5023" y="2915"/>
                    <a:pt x="4959" y="2952"/>
                    <a:pt x="4938" y="3016"/>
                  </a:cubicBezTo>
                  <a:cubicBezTo>
                    <a:pt x="4771" y="3250"/>
                    <a:pt x="4604" y="3450"/>
                    <a:pt x="4437" y="3650"/>
                  </a:cubicBezTo>
                  <a:cubicBezTo>
                    <a:pt x="4337" y="3717"/>
                    <a:pt x="4371" y="3850"/>
                    <a:pt x="4437" y="3950"/>
                  </a:cubicBezTo>
                  <a:cubicBezTo>
                    <a:pt x="4471" y="3984"/>
                    <a:pt x="4537" y="3984"/>
                    <a:pt x="4571" y="3984"/>
                  </a:cubicBezTo>
                  <a:cubicBezTo>
                    <a:pt x="4638" y="3984"/>
                    <a:pt x="4704" y="3984"/>
                    <a:pt x="4738" y="3917"/>
                  </a:cubicBezTo>
                  <a:cubicBezTo>
                    <a:pt x="4938" y="3750"/>
                    <a:pt x="5105" y="3517"/>
                    <a:pt x="5271" y="3250"/>
                  </a:cubicBezTo>
                  <a:cubicBezTo>
                    <a:pt x="5338" y="3150"/>
                    <a:pt x="5305" y="3016"/>
                    <a:pt x="5205" y="2949"/>
                  </a:cubicBezTo>
                  <a:cubicBezTo>
                    <a:pt x="5169" y="2926"/>
                    <a:pt x="5129" y="2915"/>
                    <a:pt x="5092" y="2915"/>
                  </a:cubicBezTo>
                  <a:close/>
                  <a:moveTo>
                    <a:pt x="220" y="3086"/>
                  </a:moveTo>
                  <a:cubicBezTo>
                    <a:pt x="175" y="3086"/>
                    <a:pt x="131" y="3104"/>
                    <a:pt x="101" y="3150"/>
                  </a:cubicBezTo>
                  <a:cubicBezTo>
                    <a:pt x="1" y="3216"/>
                    <a:pt x="1" y="3350"/>
                    <a:pt x="68" y="3416"/>
                  </a:cubicBezTo>
                  <a:cubicBezTo>
                    <a:pt x="68" y="3450"/>
                    <a:pt x="334" y="3717"/>
                    <a:pt x="701" y="4017"/>
                  </a:cubicBezTo>
                  <a:cubicBezTo>
                    <a:pt x="768" y="4050"/>
                    <a:pt x="801" y="4050"/>
                    <a:pt x="835" y="4050"/>
                  </a:cubicBezTo>
                  <a:cubicBezTo>
                    <a:pt x="902" y="4050"/>
                    <a:pt x="968" y="4017"/>
                    <a:pt x="1002" y="3984"/>
                  </a:cubicBezTo>
                  <a:cubicBezTo>
                    <a:pt x="1068" y="3883"/>
                    <a:pt x="1068" y="3750"/>
                    <a:pt x="968" y="3683"/>
                  </a:cubicBezTo>
                  <a:cubicBezTo>
                    <a:pt x="601" y="3416"/>
                    <a:pt x="368" y="3150"/>
                    <a:pt x="368" y="3150"/>
                  </a:cubicBezTo>
                  <a:cubicBezTo>
                    <a:pt x="331" y="3113"/>
                    <a:pt x="275" y="3086"/>
                    <a:pt x="220" y="3086"/>
                  </a:cubicBezTo>
                  <a:close/>
                  <a:moveTo>
                    <a:pt x="6754" y="3263"/>
                  </a:moveTo>
                  <a:cubicBezTo>
                    <a:pt x="6684" y="3263"/>
                    <a:pt x="6615" y="3286"/>
                    <a:pt x="6572" y="3350"/>
                  </a:cubicBezTo>
                  <a:cubicBezTo>
                    <a:pt x="6506" y="3450"/>
                    <a:pt x="6539" y="3583"/>
                    <a:pt x="6639" y="3650"/>
                  </a:cubicBezTo>
                  <a:cubicBezTo>
                    <a:pt x="6906" y="3817"/>
                    <a:pt x="7139" y="3950"/>
                    <a:pt x="7406" y="4050"/>
                  </a:cubicBezTo>
                  <a:cubicBezTo>
                    <a:pt x="7440" y="4084"/>
                    <a:pt x="7473" y="4084"/>
                    <a:pt x="7473" y="4084"/>
                  </a:cubicBezTo>
                  <a:cubicBezTo>
                    <a:pt x="7573" y="4084"/>
                    <a:pt x="7640" y="4050"/>
                    <a:pt x="7673" y="3950"/>
                  </a:cubicBezTo>
                  <a:cubicBezTo>
                    <a:pt x="7740" y="3850"/>
                    <a:pt x="7673" y="3750"/>
                    <a:pt x="7573" y="3683"/>
                  </a:cubicBezTo>
                  <a:cubicBezTo>
                    <a:pt x="7339" y="3583"/>
                    <a:pt x="7106" y="3450"/>
                    <a:pt x="6872" y="3283"/>
                  </a:cubicBezTo>
                  <a:cubicBezTo>
                    <a:pt x="6836" y="3271"/>
                    <a:pt x="6795" y="3263"/>
                    <a:pt x="6754" y="3263"/>
                  </a:cubicBezTo>
                  <a:close/>
                  <a:moveTo>
                    <a:pt x="12097" y="3170"/>
                  </a:moveTo>
                  <a:cubicBezTo>
                    <a:pt x="12036" y="3170"/>
                    <a:pt x="11979" y="3195"/>
                    <a:pt x="11943" y="3250"/>
                  </a:cubicBezTo>
                  <a:cubicBezTo>
                    <a:pt x="11809" y="3416"/>
                    <a:pt x="11643" y="3583"/>
                    <a:pt x="11376" y="3750"/>
                  </a:cubicBezTo>
                  <a:cubicBezTo>
                    <a:pt x="11276" y="3817"/>
                    <a:pt x="11242" y="3917"/>
                    <a:pt x="11309" y="4017"/>
                  </a:cubicBezTo>
                  <a:cubicBezTo>
                    <a:pt x="11342" y="4084"/>
                    <a:pt x="11409" y="4117"/>
                    <a:pt x="11509" y="4117"/>
                  </a:cubicBezTo>
                  <a:lnTo>
                    <a:pt x="11609" y="4117"/>
                  </a:lnTo>
                  <a:cubicBezTo>
                    <a:pt x="11876" y="3917"/>
                    <a:pt x="12143" y="3717"/>
                    <a:pt x="12276" y="3517"/>
                  </a:cubicBezTo>
                  <a:cubicBezTo>
                    <a:pt x="12343" y="3416"/>
                    <a:pt x="12343" y="3283"/>
                    <a:pt x="12243" y="3216"/>
                  </a:cubicBezTo>
                  <a:cubicBezTo>
                    <a:pt x="12198" y="3186"/>
                    <a:pt x="12146" y="3170"/>
                    <a:pt x="12097" y="3170"/>
                  </a:cubicBezTo>
                  <a:close/>
                  <a:moveTo>
                    <a:pt x="8273" y="3975"/>
                  </a:moveTo>
                  <a:cubicBezTo>
                    <a:pt x="8173" y="3975"/>
                    <a:pt x="8101" y="4035"/>
                    <a:pt x="8073" y="4117"/>
                  </a:cubicBezTo>
                  <a:cubicBezTo>
                    <a:pt x="8040" y="4217"/>
                    <a:pt x="8107" y="4350"/>
                    <a:pt x="8207" y="4384"/>
                  </a:cubicBezTo>
                  <a:cubicBezTo>
                    <a:pt x="8474" y="4484"/>
                    <a:pt x="8774" y="4517"/>
                    <a:pt x="9041" y="4551"/>
                  </a:cubicBezTo>
                  <a:cubicBezTo>
                    <a:pt x="9074" y="4584"/>
                    <a:pt x="9074" y="4584"/>
                    <a:pt x="9074" y="4584"/>
                  </a:cubicBezTo>
                  <a:cubicBezTo>
                    <a:pt x="9174" y="4584"/>
                    <a:pt x="9274" y="4484"/>
                    <a:pt x="9274" y="4384"/>
                  </a:cubicBezTo>
                  <a:cubicBezTo>
                    <a:pt x="9308" y="4284"/>
                    <a:pt x="9207" y="4184"/>
                    <a:pt x="9107" y="4150"/>
                  </a:cubicBezTo>
                  <a:cubicBezTo>
                    <a:pt x="8841" y="4117"/>
                    <a:pt x="8574" y="4050"/>
                    <a:pt x="8340" y="3984"/>
                  </a:cubicBezTo>
                  <a:cubicBezTo>
                    <a:pt x="8317" y="3978"/>
                    <a:pt x="8294" y="3975"/>
                    <a:pt x="8273" y="3975"/>
                  </a:cubicBezTo>
                  <a:close/>
                  <a:moveTo>
                    <a:pt x="10987" y="3356"/>
                  </a:moveTo>
                  <a:cubicBezTo>
                    <a:pt x="10909" y="3356"/>
                    <a:pt x="10833" y="3411"/>
                    <a:pt x="10809" y="3483"/>
                  </a:cubicBezTo>
                  <a:cubicBezTo>
                    <a:pt x="10709" y="3683"/>
                    <a:pt x="10642" y="3883"/>
                    <a:pt x="10575" y="4084"/>
                  </a:cubicBezTo>
                  <a:cubicBezTo>
                    <a:pt x="10375" y="4117"/>
                    <a:pt x="10141" y="4150"/>
                    <a:pt x="9908" y="4184"/>
                  </a:cubicBezTo>
                  <a:cubicBezTo>
                    <a:pt x="9775" y="4184"/>
                    <a:pt x="9708" y="4284"/>
                    <a:pt x="9708" y="4417"/>
                  </a:cubicBezTo>
                  <a:cubicBezTo>
                    <a:pt x="9708" y="4517"/>
                    <a:pt x="9808" y="4584"/>
                    <a:pt x="9908" y="4584"/>
                  </a:cubicBezTo>
                  <a:cubicBezTo>
                    <a:pt x="10141" y="4584"/>
                    <a:pt x="10375" y="4551"/>
                    <a:pt x="10608" y="4484"/>
                  </a:cubicBezTo>
                  <a:cubicBezTo>
                    <a:pt x="10608" y="4517"/>
                    <a:pt x="10675" y="4551"/>
                    <a:pt x="10709" y="4551"/>
                  </a:cubicBezTo>
                  <a:cubicBezTo>
                    <a:pt x="10726" y="4556"/>
                    <a:pt x="10744" y="4559"/>
                    <a:pt x="10762" y="4559"/>
                  </a:cubicBezTo>
                  <a:cubicBezTo>
                    <a:pt x="10850" y="4559"/>
                    <a:pt x="10942" y="4494"/>
                    <a:pt x="10942" y="4384"/>
                  </a:cubicBezTo>
                  <a:cubicBezTo>
                    <a:pt x="10975" y="4150"/>
                    <a:pt x="11075" y="3883"/>
                    <a:pt x="11176" y="3650"/>
                  </a:cubicBezTo>
                  <a:cubicBezTo>
                    <a:pt x="11242" y="3550"/>
                    <a:pt x="11176" y="3416"/>
                    <a:pt x="11075" y="3383"/>
                  </a:cubicBezTo>
                  <a:cubicBezTo>
                    <a:pt x="11047" y="3364"/>
                    <a:pt x="11017" y="3356"/>
                    <a:pt x="10987" y="3356"/>
                  </a:cubicBezTo>
                  <a:close/>
                  <a:moveTo>
                    <a:pt x="18566" y="3543"/>
                  </a:moveTo>
                  <a:cubicBezTo>
                    <a:pt x="18549" y="3543"/>
                    <a:pt x="18532" y="3545"/>
                    <a:pt x="18514" y="3550"/>
                  </a:cubicBezTo>
                  <a:cubicBezTo>
                    <a:pt x="18414" y="3550"/>
                    <a:pt x="18314" y="3650"/>
                    <a:pt x="18347" y="3750"/>
                  </a:cubicBezTo>
                  <a:cubicBezTo>
                    <a:pt x="18347" y="3750"/>
                    <a:pt x="18347" y="3817"/>
                    <a:pt x="18347" y="3883"/>
                  </a:cubicBezTo>
                  <a:cubicBezTo>
                    <a:pt x="18347" y="3984"/>
                    <a:pt x="18347" y="4150"/>
                    <a:pt x="18314" y="4350"/>
                  </a:cubicBezTo>
                  <a:cubicBezTo>
                    <a:pt x="18281" y="4451"/>
                    <a:pt x="18381" y="4551"/>
                    <a:pt x="18481" y="4584"/>
                  </a:cubicBezTo>
                  <a:lnTo>
                    <a:pt x="18514" y="4584"/>
                  </a:lnTo>
                  <a:cubicBezTo>
                    <a:pt x="18614" y="4584"/>
                    <a:pt x="18714" y="4517"/>
                    <a:pt x="18714" y="4417"/>
                  </a:cubicBezTo>
                  <a:cubicBezTo>
                    <a:pt x="18748" y="4184"/>
                    <a:pt x="18748" y="3984"/>
                    <a:pt x="18748" y="3883"/>
                  </a:cubicBezTo>
                  <a:cubicBezTo>
                    <a:pt x="18748" y="3783"/>
                    <a:pt x="18748" y="3717"/>
                    <a:pt x="18748" y="3717"/>
                  </a:cubicBezTo>
                  <a:cubicBezTo>
                    <a:pt x="18748" y="3630"/>
                    <a:pt x="18673" y="3543"/>
                    <a:pt x="18566" y="3543"/>
                  </a:cubicBezTo>
                  <a:close/>
                  <a:moveTo>
                    <a:pt x="1529" y="4084"/>
                  </a:moveTo>
                  <a:cubicBezTo>
                    <a:pt x="1457" y="4084"/>
                    <a:pt x="1391" y="4128"/>
                    <a:pt x="1369" y="4217"/>
                  </a:cubicBezTo>
                  <a:cubicBezTo>
                    <a:pt x="1302" y="4317"/>
                    <a:pt x="1369" y="4417"/>
                    <a:pt x="1469" y="4484"/>
                  </a:cubicBezTo>
                  <a:cubicBezTo>
                    <a:pt x="1735" y="4617"/>
                    <a:pt x="2002" y="4717"/>
                    <a:pt x="2303" y="4784"/>
                  </a:cubicBezTo>
                  <a:lnTo>
                    <a:pt x="2336" y="4784"/>
                  </a:lnTo>
                  <a:cubicBezTo>
                    <a:pt x="2436" y="4784"/>
                    <a:pt x="2503" y="4717"/>
                    <a:pt x="2536" y="4617"/>
                  </a:cubicBezTo>
                  <a:cubicBezTo>
                    <a:pt x="2569" y="4517"/>
                    <a:pt x="2503" y="4384"/>
                    <a:pt x="2369" y="4384"/>
                  </a:cubicBezTo>
                  <a:cubicBezTo>
                    <a:pt x="2136" y="4317"/>
                    <a:pt x="1902" y="4217"/>
                    <a:pt x="1635" y="4117"/>
                  </a:cubicBezTo>
                  <a:cubicBezTo>
                    <a:pt x="1602" y="4095"/>
                    <a:pt x="1565" y="4084"/>
                    <a:pt x="1529" y="4084"/>
                  </a:cubicBezTo>
                  <a:close/>
                  <a:moveTo>
                    <a:pt x="3916" y="4104"/>
                  </a:moveTo>
                  <a:cubicBezTo>
                    <a:pt x="3889" y="4104"/>
                    <a:pt x="3862" y="4109"/>
                    <a:pt x="3837" y="4117"/>
                  </a:cubicBezTo>
                  <a:cubicBezTo>
                    <a:pt x="3603" y="4250"/>
                    <a:pt x="3370" y="4350"/>
                    <a:pt x="3136" y="4384"/>
                  </a:cubicBezTo>
                  <a:cubicBezTo>
                    <a:pt x="3003" y="4417"/>
                    <a:pt x="2936" y="4517"/>
                    <a:pt x="2970" y="4617"/>
                  </a:cubicBezTo>
                  <a:cubicBezTo>
                    <a:pt x="2970" y="4717"/>
                    <a:pt x="3070" y="4817"/>
                    <a:pt x="3170" y="4817"/>
                  </a:cubicBezTo>
                  <a:lnTo>
                    <a:pt x="3203" y="4817"/>
                  </a:lnTo>
                  <a:cubicBezTo>
                    <a:pt x="3503" y="4751"/>
                    <a:pt x="3770" y="4651"/>
                    <a:pt x="4037" y="4484"/>
                  </a:cubicBezTo>
                  <a:cubicBezTo>
                    <a:pt x="4137" y="4417"/>
                    <a:pt x="4171" y="4317"/>
                    <a:pt x="4104" y="4217"/>
                  </a:cubicBezTo>
                  <a:cubicBezTo>
                    <a:pt x="4079" y="4142"/>
                    <a:pt x="3997" y="4104"/>
                    <a:pt x="3916" y="4104"/>
                  </a:cubicBezTo>
                  <a:close/>
                  <a:moveTo>
                    <a:pt x="18287" y="4972"/>
                  </a:moveTo>
                  <a:cubicBezTo>
                    <a:pt x="18199" y="4972"/>
                    <a:pt x="18130" y="5009"/>
                    <a:pt x="18080" y="5084"/>
                  </a:cubicBezTo>
                  <a:cubicBezTo>
                    <a:pt x="17980" y="5351"/>
                    <a:pt x="17847" y="5551"/>
                    <a:pt x="17680" y="5751"/>
                  </a:cubicBezTo>
                  <a:cubicBezTo>
                    <a:pt x="17613" y="5852"/>
                    <a:pt x="17647" y="5985"/>
                    <a:pt x="17714" y="6052"/>
                  </a:cubicBezTo>
                  <a:cubicBezTo>
                    <a:pt x="17747" y="6085"/>
                    <a:pt x="17814" y="6085"/>
                    <a:pt x="17847" y="6085"/>
                  </a:cubicBezTo>
                  <a:cubicBezTo>
                    <a:pt x="17914" y="6085"/>
                    <a:pt x="17980" y="6085"/>
                    <a:pt x="18014" y="6018"/>
                  </a:cubicBezTo>
                  <a:cubicBezTo>
                    <a:pt x="18214" y="5785"/>
                    <a:pt x="18347" y="5551"/>
                    <a:pt x="18481" y="5251"/>
                  </a:cubicBezTo>
                  <a:cubicBezTo>
                    <a:pt x="18514" y="5151"/>
                    <a:pt x="18481" y="5018"/>
                    <a:pt x="18381" y="4984"/>
                  </a:cubicBezTo>
                  <a:cubicBezTo>
                    <a:pt x="18347" y="4976"/>
                    <a:pt x="18316" y="4972"/>
                    <a:pt x="18287" y="4972"/>
                  </a:cubicBezTo>
                  <a:close/>
                  <a:moveTo>
                    <a:pt x="10749" y="4978"/>
                  </a:moveTo>
                  <a:cubicBezTo>
                    <a:pt x="10735" y="4978"/>
                    <a:pt x="10722" y="4980"/>
                    <a:pt x="10709" y="4984"/>
                  </a:cubicBezTo>
                  <a:cubicBezTo>
                    <a:pt x="10575" y="5018"/>
                    <a:pt x="10508" y="5118"/>
                    <a:pt x="10542" y="5218"/>
                  </a:cubicBezTo>
                  <a:cubicBezTo>
                    <a:pt x="10575" y="5518"/>
                    <a:pt x="10709" y="5818"/>
                    <a:pt x="10875" y="6085"/>
                  </a:cubicBezTo>
                  <a:cubicBezTo>
                    <a:pt x="10909" y="6118"/>
                    <a:pt x="10975" y="6152"/>
                    <a:pt x="11042" y="6152"/>
                  </a:cubicBezTo>
                  <a:cubicBezTo>
                    <a:pt x="11109" y="6152"/>
                    <a:pt x="11142" y="6152"/>
                    <a:pt x="11176" y="6118"/>
                  </a:cubicBezTo>
                  <a:cubicBezTo>
                    <a:pt x="11276" y="6052"/>
                    <a:pt x="11276" y="5918"/>
                    <a:pt x="11209" y="5818"/>
                  </a:cubicBezTo>
                  <a:cubicBezTo>
                    <a:pt x="11075" y="5618"/>
                    <a:pt x="10975" y="5385"/>
                    <a:pt x="10942" y="5151"/>
                  </a:cubicBezTo>
                  <a:cubicBezTo>
                    <a:pt x="10913" y="5064"/>
                    <a:pt x="10834" y="4978"/>
                    <a:pt x="10749" y="4978"/>
                  </a:cubicBezTo>
                  <a:close/>
                  <a:moveTo>
                    <a:pt x="17237" y="6249"/>
                  </a:moveTo>
                  <a:cubicBezTo>
                    <a:pt x="17194" y="6249"/>
                    <a:pt x="17151" y="6260"/>
                    <a:pt x="17113" y="6285"/>
                  </a:cubicBezTo>
                  <a:cubicBezTo>
                    <a:pt x="16913" y="6419"/>
                    <a:pt x="16679" y="6552"/>
                    <a:pt x="16446" y="6652"/>
                  </a:cubicBezTo>
                  <a:cubicBezTo>
                    <a:pt x="16313" y="6685"/>
                    <a:pt x="16279" y="6786"/>
                    <a:pt x="16313" y="6919"/>
                  </a:cubicBezTo>
                  <a:cubicBezTo>
                    <a:pt x="16346" y="6986"/>
                    <a:pt x="16413" y="7052"/>
                    <a:pt x="16513" y="7052"/>
                  </a:cubicBezTo>
                  <a:cubicBezTo>
                    <a:pt x="16546" y="7052"/>
                    <a:pt x="16546" y="7052"/>
                    <a:pt x="16579" y="7019"/>
                  </a:cubicBezTo>
                  <a:cubicBezTo>
                    <a:pt x="16880" y="6919"/>
                    <a:pt x="17146" y="6786"/>
                    <a:pt x="17380" y="6619"/>
                  </a:cubicBezTo>
                  <a:cubicBezTo>
                    <a:pt x="17447" y="6552"/>
                    <a:pt x="17480" y="6419"/>
                    <a:pt x="17413" y="6319"/>
                  </a:cubicBezTo>
                  <a:cubicBezTo>
                    <a:pt x="17372" y="6277"/>
                    <a:pt x="17305" y="6249"/>
                    <a:pt x="17237" y="6249"/>
                  </a:cubicBezTo>
                  <a:close/>
                  <a:moveTo>
                    <a:pt x="11661" y="6317"/>
                  </a:moveTo>
                  <a:cubicBezTo>
                    <a:pt x="11590" y="6317"/>
                    <a:pt x="11519" y="6354"/>
                    <a:pt x="11476" y="6419"/>
                  </a:cubicBezTo>
                  <a:cubicBezTo>
                    <a:pt x="11409" y="6519"/>
                    <a:pt x="11442" y="6619"/>
                    <a:pt x="11542" y="6685"/>
                  </a:cubicBezTo>
                  <a:cubicBezTo>
                    <a:pt x="11776" y="6852"/>
                    <a:pt x="12043" y="6986"/>
                    <a:pt x="12343" y="7086"/>
                  </a:cubicBezTo>
                  <a:lnTo>
                    <a:pt x="12410" y="7086"/>
                  </a:lnTo>
                  <a:cubicBezTo>
                    <a:pt x="12510" y="7086"/>
                    <a:pt x="12577" y="7019"/>
                    <a:pt x="12610" y="6952"/>
                  </a:cubicBezTo>
                  <a:cubicBezTo>
                    <a:pt x="12643" y="6819"/>
                    <a:pt x="12577" y="6719"/>
                    <a:pt x="12476" y="6685"/>
                  </a:cubicBezTo>
                  <a:cubicBezTo>
                    <a:pt x="12210" y="6585"/>
                    <a:pt x="11976" y="6485"/>
                    <a:pt x="11776" y="6352"/>
                  </a:cubicBezTo>
                  <a:cubicBezTo>
                    <a:pt x="11740" y="6328"/>
                    <a:pt x="11701" y="6317"/>
                    <a:pt x="11661" y="6317"/>
                  </a:cubicBezTo>
                  <a:close/>
                  <a:moveTo>
                    <a:pt x="13244" y="6852"/>
                  </a:moveTo>
                  <a:cubicBezTo>
                    <a:pt x="13144" y="6852"/>
                    <a:pt x="13044" y="6919"/>
                    <a:pt x="13010" y="7019"/>
                  </a:cubicBezTo>
                  <a:cubicBezTo>
                    <a:pt x="13010" y="7152"/>
                    <a:pt x="13077" y="7253"/>
                    <a:pt x="13177" y="7253"/>
                  </a:cubicBezTo>
                  <a:cubicBezTo>
                    <a:pt x="13344" y="7286"/>
                    <a:pt x="13544" y="7319"/>
                    <a:pt x="13711" y="7319"/>
                  </a:cubicBezTo>
                  <a:cubicBezTo>
                    <a:pt x="13811" y="7353"/>
                    <a:pt x="13944" y="7353"/>
                    <a:pt x="14044" y="7353"/>
                  </a:cubicBezTo>
                  <a:cubicBezTo>
                    <a:pt x="14144" y="7353"/>
                    <a:pt x="14244" y="7253"/>
                    <a:pt x="14244" y="7152"/>
                  </a:cubicBezTo>
                  <a:cubicBezTo>
                    <a:pt x="14278" y="7052"/>
                    <a:pt x="14178" y="6952"/>
                    <a:pt x="14044" y="6952"/>
                  </a:cubicBezTo>
                  <a:cubicBezTo>
                    <a:pt x="13944" y="6919"/>
                    <a:pt x="13844" y="6919"/>
                    <a:pt x="13744" y="6919"/>
                  </a:cubicBezTo>
                  <a:cubicBezTo>
                    <a:pt x="13577" y="6886"/>
                    <a:pt x="13410" y="6886"/>
                    <a:pt x="13244" y="6852"/>
                  </a:cubicBezTo>
                  <a:close/>
                  <a:moveTo>
                    <a:pt x="15719" y="6846"/>
                  </a:moveTo>
                  <a:cubicBezTo>
                    <a:pt x="15706" y="6846"/>
                    <a:pt x="15692" y="6848"/>
                    <a:pt x="15679" y="6852"/>
                  </a:cubicBezTo>
                  <a:cubicBezTo>
                    <a:pt x="15412" y="6886"/>
                    <a:pt x="15145" y="6919"/>
                    <a:pt x="14878" y="6952"/>
                  </a:cubicBezTo>
                  <a:cubicBezTo>
                    <a:pt x="14745" y="6952"/>
                    <a:pt x="14678" y="7052"/>
                    <a:pt x="14678" y="7152"/>
                  </a:cubicBezTo>
                  <a:cubicBezTo>
                    <a:pt x="14678" y="7253"/>
                    <a:pt x="14778" y="7353"/>
                    <a:pt x="14878" y="7353"/>
                  </a:cubicBezTo>
                  <a:cubicBezTo>
                    <a:pt x="15178" y="7353"/>
                    <a:pt x="15479" y="7319"/>
                    <a:pt x="15745" y="7253"/>
                  </a:cubicBezTo>
                  <a:cubicBezTo>
                    <a:pt x="15846" y="7253"/>
                    <a:pt x="15946" y="7119"/>
                    <a:pt x="15912" y="7019"/>
                  </a:cubicBezTo>
                  <a:cubicBezTo>
                    <a:pt x="15883" y="6932"/>
                    <a:pt x="15804" y="6846"/>
                    <a:pt x="15719" y="6846"/>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Nhóm 8">
            <a:extLst>
              <a:ext uri="{FF2B5EF4-FFF2-40B4-BE49-F238E27FC236}">
                <a16:creationId xmlns:a16="http://schemas.microsoft.com/office/drawing/2014/main" id="{EDB80326-9364-239B-A20D-21C1970F29B9}"/>
              </a:ext>
            </a:extLst>
          </p:cNvPr>
          <p:cNvGrpSpPr/>
          <p:nvPr/>
        </p:nvGrpSpPr>
        <p:grpSpPr>
          <a:xfrm>
            <a:off x="1246825" y="80062"/>
            <a:ext cx="6691195" cy="4553401"/>
            <a:chOff x="0" y="322577"/>
            <a:chExt cx="9144000" cy="5429569"/>
          </a:xfrm>
        </p:grpSpPr>
        <p:pic>
          <p:nvPicPr>
            <p:cNvPr id="7" name="Hình ảnh 6" descr="Ảnh có chứa văn bản&#10;&#10;Mô tả được tạo tự động">
              <a:extLst>
                <a:ext uri="{FF2B5EF4-FFF2-40B4-BE49-F238E27FC236}">
                  <a16:creationId xmlns:a16="http://schemas.microsoft.com/office/drawing/2014/main" id="{AAE3E208-F24B-5D6C-3744-2B98CCD7E5AD}"/>
                </a:ext>
              </a:extLst>
            </p:cNvPr>
            <p:cNvPicPr>
              <a:picLocks noChangeAspect="1"/>
            </p:cNvPicPr>
            <p:nvPr/>
          </p:nvPicPr>
          <p:blipFill>
            <a:blip r:embed="rId3"/>
            <a:stretch>
              <a:fillRect/>
            </a:stretch>
          </p:blipFill>
          <p:spPr>
            <a:xfrm>
              <a:off x="0" y="322577"/>
              <a:ext cx="9144000" cy="5429569"/>
            </a:xfrm>
            <a:prstGeom prst="rect">
              <a:avLst/>
            </a:prstGeom>
          </p:spPr>
        </p:pic>
        <p:sp>
          <p:nvSpPr>
            <p:cNvPr id="8" name="Hình chữ nhật: Góc Tròn 7">
              <a:extLst>
                <a:ext uri="{FF2B5EF4-FFF2-40B4-BE49-F238E27FC236}">
                  <a16:creationId xmlns:a16="http://schemas.microsoft.com/office/drawing/2014/main" id="{8FC329E7-6507-269F-A127-776D33316FAE}"/>
                </a:ext>
              </a:extLst>
            </p:cNvPr>
            <p:cNvSpPr/>
            <p:nvPr/>
          </p:nvSpPr>
          <p:spPr>
            <a:xfrm>
              <a:off x="574530" y="723313"/>
              <a:ext cx="8151970" cy="4576974"/>
            </a:xfrm>
            <a:prstGeom prst="roundRect">
              <a:avLst/>
            </a:prstGeom>
            <a:solidFill>
              <a:srgbClr val="237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90" name="Google Shape;3290;p36"/>
          <p:cNvGrpSpPr/>
          <p:nvPr/>
        </p:nvGrpSpPr>
        <p:grpSpPr>
          <a:xfrm>
            <a:off x="7255119" y="3315043"/>
            <a:ext cx="1881994" cy="1934041"/>
            <a:chOff x="3925475" y="495800"/>
            <a:chExt cx="2141550" cy="2200775"/>
          </a:xfrm>
        </p:grpSpPr>
        <p:sp>
          <p:nvSpPr>
            <p:cNvPr id="3291" name="Google Shape;3291;p36"/>
            <p:cNvSpPr/>
            <p:nvPr/>
          </p:nvSpPr>
          <p:spPr>
            <a:xfrm>
              <a:off x="3925475" y="495800"/>
              <a:ext cx="2141550" cy="2200775"/>
            </a:xfrm>
            <a:custGeom>
              <a:avLst/>
              <a:gdLst/>
              <a:ahLst/>
              <a:cxnLst/>
              <a:rect l="l" t="t" r="r" b="b"/>
              <a:pathLst>
                <a:path w="85662" h="88031" extrusionOk="0">
                  <a:moveTo>
                    <a:pt x="18213" y="29655"/>
                  </a:moveTo>
                  <a:cubicBezTo>
                    <a:pt x="18514" y="29888"/>
                    <a:pt x="18847" y="30089"/>
                    <a:pt x="19214" y="30189"/>
                  </a:cubicBezTo>
                  <a:cubicBezTo>
                    <a:pt x="18881" y="30355"/>
                    <a:pt x="18580" y="30589"/>
                    <a:pt x="18347" y="30889"/>
                  </a:cubicBezTo>
                  <a:cubicBezTo>
                    <a:pt x="17913" y="31356"/>
                    <a:pt x="17480" y="32190"/>
                    <a:pt x="17646" y="33458"/>
                  </a:cubicBezTo>
                  <a:cubicBezTo>
                    <a:pt x="16279" y="33558"/>
                    <a:pt x="15245" y="34358"/>
                    <a:pt x="14878" y="35526"/>
                  </a:cubicBezTo>
                  <a:cubicBezTo>
                    <a:pt x="14711" y="35092"/>
                    <a:pt x="14477" y="34692"/>
                    <a:pt x="14177" y="34358"/>
                  </a:cubicBezTo>
                  <a:cubicBezTo>
                    <a:pt x="13877" y="33991"/>
                    <a:pt x="13443" y="33725"/>
                    <a:pt x="13010" y="33558"/>
                  </a:cubicBezTo>
                  <a:cubicBezTo>
                    <a:pt x="12743" y="33391"/>
                    <a:pt x="12443" y="33224"/>
                    <a:pt x="12142" y="33157"/>
                  </a:cubicBezTo>
                  <a:cubicBezTo>
                    <a:pt x="12209" y="33124"/>
                    <a:pt x="12243" y="33091"/>
                    <a:pt x="12276" y="33057"/>
                  </a:cubicBezTo>
                  <a:cubicBezTo>
                    <a:pt x="12443" y="32957"/>
                    <a:pt x="12609" y="32824"/>
                    <a:pt x="12776" y="32690"/>
                  </a:cubicBezTo>
                  <a:cubicBezTo>
                    <a:pt x="12876" y="32657"/>
                    <a:pt x="12943" y="32590"/>
                    <a:pt x="13010" y="32524"/>
                  </a:cubicBezTo>
                  <a:cubicBezTo>
                    <a:pt x="13110" y="32457"/>
                    <a:pt x="13210" y="32424"/>
                    <a:pt x="13310" y="32357"/>
                  </a:cubicBezTo>
                  <a:cubicBezTo>
                    <a:pt x="13610" y="32190"/>
                    <a:pt x="13810" y="32090"/>
                    <a:pt x="13844" y="32090"/>
                  </a:cubicBezTo>
                  <a:cubicBezTo>
                    <a:pt x="14477" y="31790"/>
                    <a:pt x="14978" y="31256"/>
                    <a:pt x="15245" y="30589"/>
                  </a:cubicBezTo>
                  <a:cubicBezTo>
                    <a:pt x="15311" y="30389"/>
                    <a:pt x="15378" y="30155"/>
                    <a:pt x="15378" y="29955"/>
                  </a:cubicBezTo>
                  <a:cubicBezTo>
                    <a:pt x="15545" y="29989"/>
                    <a:pt x="15712" y="29989"/>
                    <a:pt x="15878" y="29989"/>
                  </a:cubicBezTo>
                  <a:cubicBezTo>
                    <a:pt x="15912" y="30022"/>
                    <a:pt x="15979" y="30022"/>
                    <a:pt x="16012" y="30055"/>
                  </a:cubicBezTo>
                  <a:cubicBezTo>
                    <a:pt x="16245" y="30089"/>
                    <a:pt x="16479" y="30122"/>
                    <a:pt x="16712" y="30122"/>
                  </a:cubicBezTo>
                  <a:cubicBezTo>
                    <a:pt x="17279" y="30122"/>
                    <a:pt x="17780" y="29955"/>
                    <a:pt x="18213" y="29655"/>
                  </a:cubicBezTo>
                  <a:close/>
                  <a:moveTo>
                    <a:pt x="25786" y="21983"/>
                  </a:moveTo>
                  <a:cubicBezTo>
                    <a:pt x="25852" y="22049"/>
                    <a:pt x="25952" y="22116"/>
                    <a:pt x="26052" y="22183"/>
                  </a:cubicBezTo>
                  <a:cubicBezTo>
                    <a:pt x="26653" y="22583"/>
                    <a:pt x="27320" y="22883"/>
                    <a:pt x="27954" y="23084"/>
                  </a:cubicBezTo>
                  <a:cubicBezTo>
                    <a:pt x="28888" y="24351"/>
                    <a:pt x="30322" y="25052"/>
                    <a:pt x="32057" y="25052"/>
                  </a:cubicBezTo>
                  <a:lnTo>
                    <a:pt x="32357" y="25052"/>
                  </a:lnTo>
                  <a:cubicBezTo>
                    <a:pt x="32590" y="25052"/>
                    <a:pt x="32824" y="25018"/>
                    <a:pt x="33057" y="24985"/>
                  </a:cubicBezTo>
                  <a:lnTo>
                    <a:pt x="33057" y="24985"/>
                  </a:lnTo>
                  <a:cubicBezTo>
                    <a:pt x="31957" y="25719"/>
                    <a:pt x="31223" y="26953"/>
                    <a:pt x="31189" y="28354"/>
                  </a:cubicBezTo>
                  <a:cubicBezTo>
                    <a:pt x="31189" y="29455"/>
                    <a:pt x="31623" y="30456"/>
                    <a:pt x="32390" y="31223"/>
                  </a:cubicBezTo>
                  <a:cubicBezTo>
                    <a:pt x="33157" y="31990"/>
                    <a:pt x="34158" y="32424"/>
                    <a:pt x="35259" y="32424"/>
                  </a:cubicBezTo>
                  <a:cubicBezTo>
                    <a:pt x="37494" y="32424"/>
                    <a:pt x="39295" y="30622"/>
                    <a:pt x="39295" y="28387"/>
                  </a:cubicBezTo>
                  <a:cubicBezTo>
                    <a:pt x="39329" y="27320"/>
                    <a:pt x="38895" y="26286"/>
                    <a:pt x="38128" y="25519"/>
                  </a:cubicBezTo>
                  <a:cubicBezTo>
                    <a:pt x="37527" y="24885"/>
                    <a:pt x="36727" y="24518"/>
                    <a:pt x="35859" y="24385"/>
                  </a:cubicBezTo>
                  <a:cubicBezTo>
                    <a:pt x="36026" y="24318"/>
                    <a:pt x="36160" y="24284"/>
                    <a:pt x="36326" y="24218"/>
                  </a:cubicBezTo>
                  <a:cubicBezTo>
                    <a:pt x="36860" y="24418"/>
                    <a:pt x="37461" y="24551"/>
                    <a:pt x="38094" y="24551"/>
                  </a:cubicBezTo>
                  <a:cubicBezTo>
                    <a:pt x="39462" y="24551"/>
                    <a:pt x="40930" y="23951"/>
                    <a:pt x="42264" y="22917"/>
                  </a:cubicBezTo>
                  <a:cubicBezTo>
                    <a:pt x="42964" y="22850"/>
                    <a:pt x="43665" y="22850"/>
                    <a:pt x="44332" y="22850"/>
                  </a:cubicBezTo>
                  <a:cubicBezTo>
                    <a:pt x="46534" y="22850"/>
                    <a:pt x="48602" y="23117"/>
                    <a:pt x="50537" y="23617"/>
                  </a:cubicBezTo>
                  <a:cubicBezTo>
                    <a:pt x="50236" y="23984"/>
                    <a:pt x="50036" y="24385"/>
                    <a:pt x="49836" y="24751"/>
                  </a:cubicBezTo>
                  <a:cubicBezTo>
                    <a:pt x="48702" y="25285"/>
                    <a:pt x="47901" y="25886"/>
                    <a:pt x="47601" y="26986"/>
                  </a:cubicBezTo>
                  <a:cubicBezTo>
                    <a:pt x="47368" y="27787"/>
                    <a:pt x="47534" y="28688"/>
                    <a:pt x="48035" y="29355"/>
                  </a:cubicBezTo>
                  <a:cubicBezTo>
                    <a:pt x="48202" y="29588"/>
                    <a:pt x="48402" y="29788"/>
                    <a:pt x="48635" y="29955"/>
                  </a:cubicBezTo>
                  <a:cubicBezTo>
                    <a:pt x="48502" y="29955"/>
                    <a:pt x="48368" y="29989"/>
                    <a:pt x="48202" y="30022"/>
                  </a:cubicBezTo>
                  <a:cubicBezTo>
                    <a:pt x="48068" y="30055"/>
                    <a:pt x="47901" y="30122"/>
                    <a:pt x="47768" y="30155"/>
                  </a:cubicBezTo>
                  <a:cubicBezTo>
                    <a:pt x="47601" y="29822"/>
                    <a:pt x="47401" y="29555"/>
                    <a:pt x="47167" y="29288"/>
                  </a:cubicBezTo>
                  <a:cubicBezTo>
                    <a:pt x="46600" y="28654"/>
                    <a:pt x="45800" y="28287"/>
                    <a:pt x="44933" y="28287"/>
                  </a:cubicBezTo>
                  <a:cubicBezTo>
                    <a:pt x="44365" y="28287"/>
                    <a:pt x="43765" y="28454"/>
                    <a:pt x="43231" y="28754"/>
                  </a:cubicBezTo>
                  <a:cubicBezTo>
                    <a:pt x="41130" y="29989"/>
                    <a:pt x="39028" y="33891"/>
                    <a:pt x="38228" y="35526"/>
                  </a:cubicBezTo>
                  <a:cubicBezTo>
                    <a:pt x="37861" y="36160"/>
                    <a:pt x="37561" y="37060"/>
                    <a:pt x="37461" y="38094"/>
                  </a:cubicBezTo>
                  <a:cubicBezTo>
                    <a:pt x="36893" y="38161"/>
                    <a:pt x="36293" y="38328"/>
                    <a:pt x="35626" y="38661"/>
                  </a:cubicBezTo>
                  <a:cubicBezTo>
                    <a:pt x="34725" y="39062"/>
                    <a:pt x="33925" y="39529"/>
                    <a:pt x="33191" y="40062"/>
                  </a:cubicBezTo>
                  <a:cubicBezTo>
                    <a:pt x="33191" y="38795"/>
                    <a:pt x="32924" y="37427"/>
                    <a:pt x="32390" y="35993"/>
                  </a:cubicBezTo>
                  <a:cubicBezTo>
                    <a:pt x="31356" y="33191"/>
                    <a:pt x="28054" y="28054"/>
                    <a:pt x="25218" y="27620"/>
                  </a:cubicBezTo>
                  <a:cubicBezTo>
                    <a:pt x="25685" y="27086"/>
                    <a:pt x="25952" y="26419"/>
                    <a:pt x="26052" y="25652"/>
                  </a:cubicBezTo>
                  <a:cubicBezTo>
                    <a:pt x="26119" y="24852"/>
                    <a:pt x="25952" y="24118"/>
                    <a:pt x="25619" y="23450"/>
                  </a:cubicBezTo>
                  <a:cubicBezTo>
                    <a:pt x="25819" y="22983"/>
                    <a:pt x="25852" y="22516"/>
                    <a:pt x="25786" y="22016"/>
                  </a:cubicBezTo>
                  <a:cubicBezTo>
                    <a:pt x="25786" y="22016"/>
                    <a:pt x="25786" y="22016"/>
                    <a:pt x="25786" y="21983"/>
                  </a:cubicBezTo>
                  <a:close/>
                  <a:moveTo>
                    <a:pt x="39862" y="45233"/>
                  </a:moveTo>
                  <a:cubicBezTo>
                    <a:pt x="40162" y="45566"/>
                    <a:pt x="40496" y="45900"/>
                    <a:pt x="40863" y="46233"/>
                  </a:cubicBezTo>
                  <a:cubicBezTo>
                    <a:pt x="40496" y="47034"/>
                    <a:pt x="40129" y="47801"/>
                    <a:pt x="39829" y="48602"/>
                  </a:cubicBezTo>
                  <a:cubicBezTo>
                    <a:pt x="39462" y="48468"/>
                    <a:pt x="39095" y="48402"/>
                    <a:pt x="38695" y="48402"/>
                  </a:cubicBezTo>
                  <a:cubicBezTo>
                    <a:pt x="38595" y="48402"/>
                    <a:pt x="38495" y="48402"/>
                    <a:pt x="38361" y="48435"/>
                  </a:cubicBezTo>
                  <a:cubicBezTo>
                    <a:pt x="38962" y="47234"/>
                    <a:pt x="39462" y="46167"/>
                    <a:pt x="39862" y="45233"/>
                  </a:cubicBezTo>
                  <a:close/>
                  <a:moveTo>
                    <a:pt x="9807" y="40296"/>
                  </a:moveTo>
                  <a:cubicBezTo>
                    <a:pt x="9941" y="40363"/>
                    <a:pt x="10108" y="40396"/>
                    <a:pt x="10274" y="40429"/>
                  </a:cubicBezTo>
                  <a:cubicBezTo>
                    <a:pt x="10641" y="40629"/>
                    <a:pt x="11008" y="40730"/>
                    <a:pt x="11442" y="40763"/>
                  </a:cubicBezTo>
                  <a:lnTo>
                    <a:pt x="11609" y="40763"/>
                  </a:lnTo>
                  <a:cubicBezTo>
                    <a:pt x="11742" y="40763"/>
                    <a:pt x="11842" y="40763"/>
                    <a:pt x="11976" y="40730"/>
                  </a:cubicBezTo>
                  <a:cubicBezTo>
                    <a:pt x="12509" y="43131"/>
                    <a:pt x="15512" y="46334"/>
                    <a:pt x="16779" y="47601"/>
                  </a:cubicBezTo>
                  <a:cubicBezTo>
                    <a:pt x="16946" y="47735"/>
                    <a:pt x="17380" y="48168"/>
                    <a:pt x="18080" y="48602"/>
                  </a:cubicBezTo>
                  <a:cubicBezTo>
                    <a:pt x="15778" y="48635"/>
                    <a:pt x="14177" y="48935"/>
                    <a:pt x="13143" y="49636"/>
                  </a:cubicBezTo>
                  <a:cubicBezTo>
                    <a:pt x="13343" y="49269"/>
                    <a:pt x="13443" y="48902"/>
                    <a:pt x="13477" y="48502"/>
                  </a:cubicBezTo>
                  <a:cubicBezTo>
                    <a:pt x="13577" y="48101"/>
                    <a:pt x="13610" y="47701"/>
                    <a:pt x="13510" y="47268"/>
                  </a:cubicBezTo>
                  <a:cubicBezTo>
                    <a:pt x="13377" y="46567"/>
                    <a:pt x="12976" y="45933"/>
                    <a:pt x="12343" y="45533"/>
                  </a:cubicBezTo>
                  <a:cubicBezTo>
                    <a:pt x="11909" y="45266"/>
                    <a:pt x="11375" y="45033"/>
                    <a:pt x="10775" y="44866"/>
                  </a:cubicBezTo>
                  <a:cubicBezTo>
                    <a:pt x="10575" y="44799"/>
                    <a:pt x="10341" y="44799"/>
                    <a:pt x="10108" y="44799"/>
                  </a:cubicBezTo>
                  <a:cubicBezTo>
                    <a:pt x="9908" y="44732"/>
                    <a:pt x="9707" y="44666"/>
                    <a:pt x="9474" y="44666"/>
                  </a:cubicBezTo>
                  <a:cubicBezTo>
                    <a:pt x="9441" y="44666"/>
                    <a:pt x="9340" y="44666"/>
                    <a:pt x="9307" y="44632"/>
                  </a:cubicBezTo>
                  <a:cubicBezTo>
                    <a:pt x="9274" y="44599"/>
                    <a:pt x="9240" y="44566"/>
                    <a:pt x="9240" y="44532"/>
                  </a:cubicBezTo>
                  <a:cubicBezTo>
                    <a:pt x="9174" y="44365"/>
                    <a:pt x="9107" y="44232"/>
                    <a:pt x="9040" y="44099"/>
                  </a:cubicBezTo>
                  <a:cubicBezTo>
                    <a:pt x="9007" y="44032"/>
                    <a:pt x="8974" y="43965"/>
                    <a:pt x="8974" y="43898"/>
                  </a:cubicBezTo>
                  <a:cubicBezTo>
                    <a:pt x="8940" y="43832"/>
                    <a:pt x="8940" y="43732"/>
                    <a:pt x="8907" y="43665"/>
                  </a:cubicBezTo>
                  <a:cubicBezTo>
                    <a:pt x="8873" y="43498"/>
                    <a:pt x="8873" y="43365"/>
                    <a:pt x="8840" y="43198"/>
                  </a:cubicBezTo>
                  <a:cubicBezTo>
                    <a:pt x="8840" y="43131"/>
                    <a:pt x="8840" y="43065"/>
                    <a:pt x="8840" y="42964"/>
                  </a:cubicBezTo>
                  <a:cubicBezTo>
                    <a:pt x="8840" y="42898"/>
                    <a:pt x="8840" y="42831"/>
                    <a:pt x="8840" y="42731"/>
                  </a:cubicBezTo>
                  <a:cubicBezTo>
                    <a:pt x="8873" y="42598"/>
                    <a:pt x="8873" y="42431"/>
                    <a:pt x="8907" y="42264"/>
                  </a:cubicBezTo>
                  <a:cubicBezTo>
                    <a:pt x="8940" y="42164"/>
                    <a:pt x="8940" y="42097"/>
                    <a:pt x="8940" y="41997"/>
                  </a:cubicBezTo>
                  <a:cubicBezTo>
                    <a:pt x="8974" y="41930"/>
                    <a:pt x="9007" y="41830"/>
                    <a:pt x="9040" y="41764"/>
                  </a:cubicBezTo>
                  <a:cubicBezTo>
                    <a:pt x="9107" y="41597"/>
                    <a:pt x="9174" y="41430"/>
                    <a:pt x="9240" y="41263"/>
                  </a:cubicBezTo>
                  <a:cubicBezTo>
                    <a:pt x="9274" y="41163"/>
                    <a:pt x="9307" y="41096"/>
                    <a:pt x="9340" y="40996"/>
                  </a:cubicBezTo>
                  <a:cubicBezTo>
                    <a:pt x="9407" y="40930"/>
                    <a:pt x="9441" y="40830"/>
                    <a:pt x="9507" y="40763"/>
                  </a:cubicBezTo>
                  <a:cubicBezTo>
                    <a:pt x="9574" y="40596"/>
                    <a:pt x="9674" y="40429"/>
                    <a:pt x="9807" y="40296"/>
                  </a:cubicBezTo>
                  <a:close/>
                  <a:moveTo>
                    <a:pt x="25352" y="49502"/>
                  </a:moveTo>
                  <a:cubicBezTo>
                    <a:pt x="25452" y="49669"/>
                    <a:pt x="25552" y="49836"/>
                    <a:pt x="25619" y="50003"/>
                  </a:cubicBezTo>
                  <a:cubicBezTo>
                    <a:pt x="25352" y="49869"/>
                    <a:pt x="25052" y="49769"/>
                    <a:pt x="24785" y="49669"/>
                  </a:cubicBezTo>
                  <a:cubicBezTo>
                    <a:pt x="24952" y="49636"/>
                    <a:pt x="25152" y="49569"/>
                    <a:pt x="25352" y="49502"/>
                  </a:cubicBezTo>
                  <a:close/>
                  <a:moveTo>
                    <a:pt x="47801" y="54773"/>
                  </a:moveTo>
                  <a:cubicBezTo>
                    <a:pt x="47901" y="55006"/>
                    <a:pt x="48001" y="55207"/>
                    <a:pt x="48135" y="55440"/>
                  </a:cubicBezTo>
                  <a:cubicBezTo>
                    <a:pt x="47968" y="55440"/>
                    <a:pt x="47835" y="55440"/>
                    <a:pt x="47701" y="55473"/>
                  </a:cubicBezTo>
                  <a:cubicBezTo>
                    <a:pt x="47735" y="55240"/>
                    <a:pt x="47768" y="55006"/>
                    <a:pt x="47801" y="54773"/>
                  </a:cubicBezTo>
                  <a:close/>
                  <a:moveTo>
                    <a:pt x="57375" y="27086"/>
                  </a:moveTo>
                  <a:lnTo>
                    <a:pt x="57375" y="27086"/>
                  </a:lnTo>
                  <a:cubicBezTo>
                    <a:pt x="61011" y="29989"/>
                    <a:pt x="63779" y="34325"/>
                    <a:pt x="65714" y="40162"/>
                  </a:cubicBezTo>
                  <a:cubicBezTo>
                    <a:pt x="65514" y="40496"/>
                    <a:pt x="65380" y="40896"/>
                    <a:pt x="65280" y="41263"/>
                  </a:cubicBezTo>
                  <a:cubicBezTo>
                    <a:pt x="64613" y="43665"/>
                    <a:pt x="65514" y="46000"/>
                    <a:pt x="67615" y="47234"/>
                  </a:cubicBezTo>
                  <a:cubicBezTo>
                    <a:pt x="68149" y="47568"/>
                    <a:pt x="68750" y="47835"/>
                    <a:pt x="69350" y="48001"/>
                  </a:cubicBezTo>
                  <a:cubicBezTo>
                    <a:pt x="69650" y="48368"/>
                    <a:pt x="70017" y="48702"/>
                    <a:pt x="70451" y="48935"/>
                  </a:cubicBezTo>
                  <a:cubicBezTo>
                    <a:pt x="69884" y="49102"/>
                    <a:pt x="69383" y="49369"/>
                    <a:pt x="68916" y="49703"/>
                  </a:cubicBezTo>
                  <a:cubicBezTo>
                    <a:pt x="68783" y="49703"/>
                    <a:pt x="68683" y="49669"/>
                    <a:pt x="68549" y="49669"/>
                  </a:cubicBezTo>
                  <a:cubicBezTo>
                    <a:pt x="67449" y="49669"/>
                    <a:pt x="66448" y="50336"/>
                    <a:pt x="66048" y="51337"/>
                  </a:cubicBezTo>
                  <a:cubicBezTo>
                    <a:pt x="65914" y="51604"/>
                    <a:pt x="65814" y="51971"/>
                    <a:pt x="65781" y="52371"/>
                  </a:cubicBezTo>
                  <a:cubicBezTo>
                    <a:pt x="65547" y="52438"/>
                    <a:pt x="65347" y="52538"/>
                    <a:pt x="65147" y="52638"/>
                  </a:cubicBezTo>
                  <a:cubicBezTo>
                    <a:pt x="64046" y="53238"/>
                    <a:pt x="63512" y="54506"/>
                    <a:pt x="63779" y="55674"/>
                  </a:cubicBezTo>
                  <a:cubicBezTo>
                    <a:pt x="63579" y="55640"/>
                    <a:pt x="63379" y="55607"/>
                    <a:pt x="63146" y="55607"/>
                  </a:cubicBezTo>
                  <a:cubicBezTo>
                    <a:pt x="61644" y="55607"/>
                    <a:pt x="60877" y="56608"/>
                    <a:pt x="60344" y="57642"/>
                  </a:cubicBezTo>
                  <a:cubicBezTo>
                    <a:pt x="60210" y="57575"/>
                    <a:pt x="60077" y="57508"/>
                    <a:pt x="59943" y="57441"/>
                  </a:cubicBezTo>
                  <a:cubicBezTo>
                    <a:pt x="60977" y="56441"/>
                    <a:pt x="61811" y="55106"/>
                    <a:pt x="62412" y="53405"/>
                  </a:cubicBezTo>
                  <a:cubicBezTo>
                    <a:pt x="62745" y="52505"/>
                    <a:pt x="64246" y="47901"/>
                    <a:pt x="62111" y="46167"/>
                  </a:cubicBezTo>
                  <a:cubicBezTo>
                    <a:pt x="61611" y="45733"/>
                    <a:pt x="60977" y="45533"/>
                    <a:pt x="60310" y="45533"/>
                  </a:cubicBezTo>
                  <a:cubicBezTo>
                    <a:pt x="60043" y="45533"/>
                    <a:pt x="59810" y="45566"/>
                    <a:pt x="59576" y="45600"/>
                  </a:cubicBezTo>
                  <a:cubicBezTo>
                    <a:pt x="58976" y="44832"/>
                    <a:pt x="58209" y="44432"/>
                    <a:pt x="57241" y="44432"/>
                  </a:cubicBezTo>
                  <a:cubicBezTo>
                    <a:pt x="57008" y="44432"/>
                    <a:pt x="56674" y="44432"/>
                    <a:pt x="56307" y="44566"/>
                  </a:cubicBezTo>
                  <a:cubicBezTo>
                    <a:pt x="57108" y="43665"/>
                    <a:pt x="57808" y="42698"/>
                    <a:pt x="58409" y="41764"/>
                  </a:cubicBezTo>
                  <a:cubicBezTo>
                    <a:pt x="60277" y="38695"/>
                    <a:pt x="60010" y="37327"/>
                    <a:pt x="59576" y="36460"/>
                  </a:cubicBezTo>
                  <a:cubicBezTo>
                    <a:pt x="59043" y="35392"/>
                    <a:pt x="57942" y="34759"/>
                    <a:pt x="56641" y="34759"/>
                  </a:cubicBezTo>
                  <a:lnTo>
                    <a:pt x="56474" y="34759"/>
                  </a:lnTo>
                  <a:cubicBezTo>
                    <a:pt x="56407" y="33524"/>
                    <a:pt x="56007" y="32991"/>
                    <a:pt x="55807" y="32724"/>
                  </a:cubicBezTo>
                  <a:cubicBezTo>
                    <a:pt x="55473" y="32257"/>
                    <a:pt x="54973" y="31890"/>
                    <a:pt x="54439" y="31690"/>
                  </a:cubicBezTo>
                  <a:cubicBezTo>
                    <a:pt x="54773" y="31323"/>
                    <a:pt x="55040" y="30923"/>
                    <a:pt x="55273" y="30456"/>
                  </a:cubicBezTo>
                  <a:cubicBezTo>
                    <a:pt x="55940" y="30155"/>
                    <a:pt x="56274" y="29955"/>
                    <a:pt x="56541" y="29722"/>
                  </a:cubicBezTo>
                  <a:cubicBezTo>
                    <a:pt x="57241" y="29088"/>
                    <a:pt x="57575" y="28087"/>
                    <a:pt x="57408" y="27153"/>
                  </a:cubicBezTo>
                  <a:cubicBezTo>
                    <a:pt x="57375" y="27120"/>
                    <a:pt x="57375" y="27120"/>
                    <a:pt x="57375" y="27086"/>
                  </a:cubicBezTo>
                  <a:close/>
                  <a:moveTo>
                    <a:pt x="7539" y="50336"/>
                  </a:moveTo>
                  <a:cubicBezTo>
                    <a:pt x="7706" y="50403"/>
                    <a:pt x="7839" y="50503"/>
                    <a:pt x="7973" y="50570"/>
                  </a:cubicBezTo>
                  <a:cubicBezTo>
                    <a:pt x="8206" y="50670"/>
                    <a:pt x="8440" y="50737"/>
                    <a:pt x="8673" y="50770"/>
                  </a:cubicBezTo>
                  <a:cubicBezTo>
                    <a:pt x="8940" y="50903"/>
                    <a:pt x="9207" y="51004"/>
                    <a:pt x="9474" y="51037"/>
                  </a:cubicBezTo>
                  <a:cubicBezTo>
                    <a:pt x="9774" y="51104"/>
                    <a:pt x="10041" y="51137"/>
                    <a:pt x="10341" y="51137"/>
                  </a:cubicBezTo>
                  <a:cubicBezTo>
                    <a:pt x="10575" y="51137"/>
                    <a:pt x="10842" y="51104"/>
                    <a:pt x="11075" y="51070"/>
                  </a:cubicBezTo>
                  <a:cubicBezTo>
                    <a:pt x="11208" y="51037"/>
                    <a:pt x="11342" y="51004"/>
                    <a:pt x="11475" y="50970"/>
                  </a:cubicBezTo>
                  <a:cubicBezTo>
                    <a:pt x="11742" y="50903"/>
                    <a:pt x="12009" y="50770"/>
                    <a:pt x="12209" y="50637"/>
                  </a:cubicBezTo>
                  <a:lnTo>
                    <a:pt x="12209" y="50637"/>
                  </a:lnTo>
                  <a:cubicBezTo>
                    <a:pt x="12109" y="50837"/>
                    <a:pt x="12042" y="51037"/>
                    <a:pt x="11976" y="51237"/>
                  </a:cubicBezTo>
                  <a:cubicBezTo>
                    <a:pt x="11876" y="51704"/>
                    <a:pt x="11842" y="52238"/>
                    <a:pt x="12042" y="52771"/>
                  </a:cubicBezTo>
                  <a:cubicBezTo>
                    <a:pt x="11776" y="52705"/>
                    <a:pt x="11509" y="52671"/>
                    <a:pt x="11242" y="52671"/>
                  </a:cubicBezTo>
                  <a:cubicBezTo>
                    <a:pt x="9674" y="52671"/>
                    <a:pt x="8873" y="53739"/>
                    <a:pt x="8373" y="54840"/>
                  </a:cubicBezTo>
                  <a:cubicBezTo>
                    <a:pt x="7239" y="55340"/>
                    <a:pt x="6438" y="55940"/>
                    <a:pt x="6138" y="57041"/>
                  </a:cubicBezTo>
                  <a:cubicBezTo>
                    <a:pt x="6005" y="57508"/>
                    <a:pt x="6005" y="58042"/>
                    <a:pt x="6138" y="58509"/>
                  </a:cubicBezTo>
                  <a:cubicBezTo>
                    <a:pt x="6105" y="58476"/>
                    <a:pt x="6071" y="58409"/>
                    <a:pt x="6005" y="58376"/>
                  </a:cubicBezTo>
                  <a:cubicBezTo>
                    <a:pt x="6005" y="58309"/>
                    <a:pt x="5971" y="58209"/>
                    <a:pt x="5938" y="58142"/>
                  </a:cubicBezTo>
                  <a:cubicBezTo>
                    <a:pt x="5838" y="58009"/>
                    <a:pt x="5771" y="57875"/>
                    <a:pt x="5738" y="57708"/>
                  </a:cubicBezTo>
                  <a:cubicBezTo>
                    <a:pt x="5705" y="57642"/>
                    <a:pt x="5671" y="57575"/>
                    <a:pt x="5638" y="57508"/>
                  </a:cubicBezTo>
                  <a:cubicBezTo>
                    <a:pt x="5638" y="57408"/>
                    <a:pt x="5604" y="57308"/>
                    <a:pt x="5571" y="57208"/>
                  </a:cubicBezTo>
                  <a:cubicBezTo>
                    <a:pt x="5538" y="57041"/>
                    <a:pt x="5504" y="56841"/>
                    <a:pt x="5471" y="56641"/>
                  </a:cubicBezTo>
                  <a:cubicBezTo>
                    <a:pt x="5471" y="56541"/>
                    <a:pt x="5438" y="56441"/>
                    <a:pt x="5438" y="56374"/>
                  </a:cubicBezTo>
                  <a:cubicBezTo>
                    <a:pt x="5438" y="56274"/>
                    <a:pt x="5438" y="56174"/>
                    <a:pt x="5438" y="56074"/>
                  </a:cubicBezTo>
                  <a:cubicBezTo>
                    <a:pt x="5438" y="55940"/>
                    <a:pt x="5438" y="55840"/>
                    <a:pt x="5438" y="55707"/>
                  </a:cubicBezTo>
                  <a:cubicBezTo>
                    <a:pt x="5438" y="55640"/>
                    <a:pt x="5438" y="55540"/>
                    <a:pt x="5438" y="55440"/>
                  </a:cubicBezTo>
                  <a:cubicBezTo>
                    <a:pt x="5438" y="55340"/>
                    <a:pt x="5438" y="55207"/>
                    <a:pt x="5404" y="55106"/>
                  </a:cubicBezTo>
                  <a:cubicBezTo>
                    <a:pt x="5438" y="55006"/>
                    <a:pt x="5471" y="54906"/>
                    <a:pt x="5471" y="54773"/>
                  </a:cubicBezTo>
                  <a:cubicBezTo>
                    <a:pt x="5504" y="54573"/>
                    <a:pt x="5538" y="54339"/>
                    <a:pt x="5571" y="54106"/>
                  </a:cubicBezTo>
                  <a:cubicBezTo>
                    <a:pt x="5571" y="54006"/>
                    <a:pt x="5604" y="53872"/>
                    <a:pt x="5604" y="53739"/>
                  </a:cubicBezTo>
                  <a:cubicBezTo>
                    <a:pt x="5638" y="53639"/>
                    <a:pt x="5671" y="53539"/>
                    <a:pt x="5705" y="53439"/>
                  </a:cubicBezTo>
                  <a:cubicBezTo>
                    <a:pt x="5705" y="53339"/>
                    <a:pt x="5738" y="53272"/>
                    <a:pt x="5738" y="53172"/>
                  </a:cubicBezTo>
                  <a:cubicBezTo>
                    <a:pt x="5771" y="53038"/>
                    <a:pt x="5805" y="52938"/>
                    <a:pt x="5838" y="52805"/>
                  </a:cubicBezTo>
                  <a:cubicBezTo>
                    <a:pt x="5871" y="52705"/>
                    <a:pt x="5905" y="52605"/>
                    <a:pt x="5905" y="52505"/>
                  </a:cubicBezTo>
                  <a:cubicBezTo>
                    <a:pt x="5971" y="52405"/>
                    <a:pt x="6005" y="52338"/>
                    <a:pt x="6038" y="52238"/>
                  </a:cubicBezTo>
                  <a:cubicBezTo>
                    <a:pt x="6105" y="52071"/>
                    <a:pt x="6172" y="51904"/>
                    <a:pt x="6272" y="51737"/>
                  </a:cubicBezTo>
                  <a:cubicBezTo>
                    <a:pt x="6305" y="51671"/>
                    <a:pt x="6338" y="51571"/>
                    <a:pt x="6372" y="51504"/>
                  </a:cubicBezTo>
                  <a:cubicBezTo>
                    <a:pt x="6438" y="51437"/>
                    <a:pt x="6472" y="51370"/>
                    <a:pt x="6505" y="51304"/>
                  </a:cubicBezTo>
                  <a:cubicBezTo>
                    <a:pt x="6605" y="51170"/>
                    <a:pt x="6705" y="51037"/>
                    <a:pt x="6805" y="50937"/>
                  </a:cubicBezTo>
                  <a:cubicBezTo>
                    <a:pt x="6872" y="50870"/>
                    <a:pt x="6905" y="50803"/>
                    <a:pt x="6939" y="50737"/>
                  </a:cubicBezTo>
                  <a:cubicBezTo>
                    <a:pt x="7005" y="50703"/>
                    <a:pt x="7072" y="50670"/>
                    <a:pt x="7106" y="50637"/>
                  </a:cubicBezTo>
                  <a:cubicBezTo>
                    <a:pt x="7206" y="50537"/>
                    <a:pt x="7306" y="50470"/>
                    <a:pt x="7439" y="50403"/>
                  </a:cubicBezTo>
                  <a:cubicBezTo>
                    <a:pt x="7472" y="50370"/>
                    <a:pt x="7506" y="50336"/>
                    <a:pt x="7539" y="50336"/>
                  </a:cubicBezTo>
                  <a:close/>
                  <a:moveTo>
                    <a:pt x="35659" y="61811"/>
                  </a:moveTo>
                  <a:lnTo>
                    <a:pt x="35659" y="61811"/>
                  </a:lnTo>
                  <a:cubicBezTo>
                    <a:pt x="36126" y="62078"/>
                    <a:pt x="36627" y="62278"/>
                    <a:pt x="37227" y="62478"/>
                  </a:cubicBezTo>
                  <a:cubicBezTo>
                    <a:pt x="37227" y="62979"/>
                    <a:pt x="37227" y="63479"/>
                    <a:pt x="37260" y="63980"/>
                  </a:cubicBezTo>
                  <a:cubicBezTo>
                    <a:pt x="36927" y="64213"/>
                    <a:pt x="36560" y="64513"/>
                    <a:pt x="36193" y="64847"/>
                  </a:cubicBezTo>
                  <a:cubicBezTo>
                    <a:pt x="36026" y="63846"/>
                    <a:pt x="35859" y="62812"/>
                    <a:pt x="35659" y="61811"/>
                  </a:cubicBezTo>
                  <a:close/>
                  <a:moveTo>
                    <a:pt x="49102" y="63446"/>
                  </a:moveTo>
                  <a:cubicBezTo>
                    <a:pt x="49102" y="63613"/>
                    <a:pt x="49102" y="63813"/>
                    <a:pt x="49069" y="63980"/>
                  </a:cubicBezTo>
                  <a:cubicBezTo>
                    <a:pt x="49069" y="64346"/>
                    <a:pt x="49035" y="64747"/>
                    <a:pt x="49002" y="65114"/>
                  </a:cubicBezTo>
                  <a:cubicBezTo>
                    <a:pt x="48835" y="64813"/>
                    <a:pt x="48669" y="64547"/>
                    <a:pt x="48468" y="64313"/>
                  </a:cubicBezTo>
                  <a:cubicBezTo>
                    <a:pt x="48702" y="64013"/>
                    <a:pt x="48902" y="63713"/>
                    <a:pt x="49102" y="63446"/>
                  </a:cubicBezTo>
                  <a:close/>
                  <a:moveTo>
                    <a:pt x="13910" y="54706"/>
                  </a:moveTo>
                  <a:cubicBezTo>
                    <a:pt x="16245" y="55940"/>
                    <a:pt x="26086" y="61111"/>
                    <a:pt x="29922" y="61978"/>
                  </a:cubicBezTo>
                  <a:cubicBezTo>
                    <a:pt x="30089" y="62212"/>
                    <a:pt x="30189" y="62412"/>
                    <a:pt x="30255" y="62512"/>
                  </a:cubicBezTo>
                  <a:cubicBezTo>
                    <a:pt x="30255" y="62512"/>
                    <a:pt x="30255" y="62545"/>
                    <a:pt x="30289" y="62545"/>
                  </a:cubicBezTo>
                  <a:lnTo>
                    <a:pt x="30089" y="62545"/>
                  </a:lnTo>
                  <a:cubicBezTo>
                    <a:pt x="29688" y="62545"/>
                    <a:pt x="29321" y="62612"/>
                    <a:pt x="28954" y="62779"/>
                  </a:cubicBezTo>
                  <a:cubicBezTo>
                    <a:pt x="27887" y="63179"/>
                    <a:pt x="26753" y="64380"/>
                    <a:pt x="25485" y="66315"/>
                  </a:cubicBezTo>
                  <a:cubicBezTo>
                    <a:pt x="23717" y="62779"/>
                    <a:pt x="22250" y="62779"/>
                    <a:pt x="21449" y="62779"/>
                  </a:cubicBezTo>
                  <a:cubicBezTo>
                    <a:pt x="20849" y="62779"/>
                    <a:pt x="20282" y="62945"/>
                    <a:pt x="19781" y="63279"/>
                  </a:cubicBezTo>
                  <a:cubicBezTo>
                    <a:pt x="18981" y="63779"/>
                    <a:pt x="18180" y="64914"/>
                    <a:pt x="17446" y="66281"/>
                  </a:cubicBezTo>
                  <a:cubicBezTo>
                    <a:pt x="15979" y="63613"/>
                    <a:pt x="14511" y="63613"/>
                    <a:pt x="13844" y="63613"/>
                  </a:cubicBezTo>
                  <a:cubicBezTo>
                    <a:pt x="13644" y="63613"/>
                    <a:pt x="13443" y="63613"/>
                    <a:pt x="13243" y="63679"/>
                  </a:cubicBezTo>
                  <a:lnTo>
                    <a:pt x="13177" y="63679"/>
                  </a:lnTo>
                  <a:cubicBezTo>
                    <a:pt x="13243" y="63479"/>
                    <a:pt x="13277" y="63279"/>
                    <a:pt x="13277" y="63046"/>
                  </a:cubicBezTo>
                  <a:cubicBezTo>
                    <a:pt x="13277" y="62579"/>
                    <a:pt x="13177" y="62145"/>
                    <a:pt x="12976" y="61745"/>
                  </a:cubicBezTo>
                  <a:cubicBezTo>
                    <a:pt x="13310" y="61411"/>
                    <a:pt x="13577" y="60977"/>
                    <a:pt x="13810" y="60510"/>
                  </a:cubicBezTo>
                  <a:cubicBezTo>
                    <a:pt x="14511" y="60210"/>
                    <a:pt x="14811" y="60010"/>
                    <a:pt x="15078" y="59777"/>
                  </a:cubicBezTo>
                  <a:cubicBezTo>
                    <a:pt x="15778" y="59143"/>
                    <a:pt x="16112" y="58142"/>
                    <a:pt x="15945" y="57208"/>
                  </a:cubicBezTo>
                  <a:cubicBezTo>
                    <a:pt x="15712" y="55974"/>
                    <a:pt x="14844" y="55407"/>
                    <a:pt x="14010" y="55040"/>
                  </a:cubicBezTo>
                  <a:cubicBezTo>
                    <a:pt x="13977" y="54906"/>
                    <a:pt x="13944" y="54806"/>
                    <a:pt x="13910" y="54706"/>
                  </a:cubicBezTo>
                  <a:close/>
                  <a:moveTo>
                    <a:pt x="60377" y="64613"/>
                  </a:moveTo>
                  <a:cubicBezTo>
                    <a:pt x="59977" y="65047"/>
                    <a:pt x="59376" y="65747"/>
                    <a:pt x="58542" y="66948"/>
                  </a:cubicBezTo>
                  <a:cubicBezTo>
                    <a:pt x="58476" y="66681"/>
                    <a:pt x="58375" y="66448"/>
                    <a:pt x="58309" y="66214"/>
                  </a:cubicBezTo>
                  <a:cubicBezTo>
                    <a:pt x="58742" y="65848"/>
                    <a:pt x="59176" y="65547"/>
                    <a:pt x="59576" y="65214"/>
                  </a:cubicBezTo>
                  <a:cubicBezTo>
                    <a:pt x="59843" y="65014"/>
                    <a:pt x="60110" y="64813"/>
                    <a:pt x="60377" y="64613"/>
                  </a:cubicBezTo>
                  <a:close/>
                  <a:moveTo>
                    <a:pt x="71051" y="62011"/>
                  </a:moveTo>
                  <a:cubicBezTo>
                    <a:pt x="71351" y="62145"/>
                    <a:pt x="71685" y="62245"/>
                    <a:pt x="72019" y="62245"/>
                  </a:cubicBezTo>
                  <a:cubicBezTo>
                    <a:pt x="72486" y="62412"/>
                    <a:pt x="73019" y="62512"/>
                    <a:pt x="73586" y="62545"/>
                  </a:cubicBezTo>
                  <a:cubicBezTo>
                    <a:pt x="73987" y="63412"/>
                    <a:pt x="74854" y="64013"/>
                    <a:pt x="75855" y="64080"/>
                  </a:cubicBezTo>
                  <a:cubicBezTo>
                    <a:pt x="75855" y="64080"/>
                    <a:pt x="75855" y="64080"/>
                    <a:pt x="75855" y="64113"/>
                  </a:cubicBezTo>
                  <a:cubicBezTo>
                    <a:pt x="75888" y="64113"/>
                    <a:pt x="75888" y="64146"/>
                    <a:pt x="75921" y="64180"/>
                  </a:cubicBezTo>
                  <a:cubicBezTo>
                    <a:pt x="75955" y="64213"/>
                    <a:pt x="75988" y="64246"/>
                    <a:pt x="76021" y="64280"/>
                  </a:cubicBezTo>
                  <a:cubicBezTo>
                    <a:pt x="76021" y="64313"/>
                    <a:pt x="76021" y="64346"/>
                    <a:pt x="76055" y="64413"/>
                  </a:cubicBezTo>
                  <a:cubicBezTo>
                    <a:pt x="76055" y="64447"/>
                    <a:pt x="76088" y="64480"/>
                    <a:pt x="76088" y="64513"/>
                  </a:cubicBezTo>
                  <a:cubicBezTo>
                    <a:pt x="76021" y="64580"/>
                    <a:pt x="75955" y="64613"/>
                    <a:pt x="75888" y="64647"/>
                  </a:cubicBezTo>
                  <a:cubicBezTo>
                    <a:pt x="75521" y="64847"/>
                    <a:pt x="75221" y="65147"/>
                    <a:pt x="75021" y="65481"/>
                  </a:cubicBezTo>
                  <a:cubicBezTo>
                    <a:pt x="74687" y="65747"/>
                    <a:pt x="74387" y="66114"/>
                    <a:pt x="74220" y="66548"/>
                  </a:cubicBezTo>
                  <a:cubicBezTo>
                    <a:pt x="74153" y="66681"/>
                    <a:pt x="74087" y="66848"/>
                    <a:pt x="74053" y="67015"/>
                  </a:cubicBezTo>
                  <a:cubicBezTo>
                    <a:pt x="73686" y="66348"/>
                    <a:pt x="73286" y="65747"/>
                    <a:pt x="72953" y="65280"/>
                  </a:cubicBezTo>
                  <a:cubicBezTo>
                    <a:pt x="72552" y="64780"/>
                    <a:pt x="71418" y="63279"/>
                    <a:pt x="69650" y="63279"/>
                  </a:cubicBezTo>
                  <a:cubicBezTo>
                    <a:pt x="68850" y="63279"/>
                    <a:pt x="68082" y="63579"/>
                    <a:pt x="67515" y="64146"/>
                  </a:cubicBezTo>
                  <a:cubicBezTo>
                    <a:pt x="67015" y="64647"/>
                    <a:pt x="66448" y="65414"/>
                    <a:pt x="65914" y="66281"/>
                  </a:cubicBezTo>
                  <a:cubicBezTo>
                    <a:pt x="65647" y="65614"/>
                    <a:pt x="65314" y="65047"/>
                    <a:pt x="64980" y="64613"/>
                  </a:cubicBezTo>
                  <a:cubicBezTo>
                    <a:pt x="65280" y="64280"/>
                    <a:pt x="65514" y="63879"/>
                    <a:pt x="65714" y="63446"/>
                  </a:cubicBezTo>
                  <a:cubicBezTo>
                    <a:pt x="66415" y="63146"/>
                    <a:pt x="66715" y="62945"/>
                    <a:pt x="66982" y="62712"/>
                  </a:cubicBezTo>
                  <a:cubicBezTo>
                    <a:pt x="67048" y="62679"/>
                    <a:pt x="67115" y="62612"/>
                    <a:pt x="67148" y="62545"/>
                  </a:cubicBezTo>
                  <a:cubicBezTo>
                    <a:pt x="67615" y="62779"/>
                    <a:pt x="68116" y="62912"/>
                    <a:pt x="68649" y="62912"/>
                  </a:cubicBezTo>
                  <a:cubicBezTo>
                    <a:pt x="69550" y="62912"/>
                    <a:pt x="70351" y="62579"/>
                    <a:pt x="71051" y="62011"/>
                  </a:cubicBezTo>
                  <a:close/>
                  <a:moveTo>
                    <a:pt x="78990" y="70818"/>
                  </a:moveTo>
                  <a:cubicBezTo>
                    <a:pt x="78990" y="70884"/>
                    <a:pt x="78990" y="70951"/>
                    <a:pt x="78957" y="71051"/>
                  </a:cubicBezTo>
                  <a:cubicBezTo>
                    <a:pt x="78957" y="71151"/>
                    <a:pt x="78990" y="71251"/>
                    <a:pt x="78990" y="71385"/>
                  </a:cubicBezTo>
                  <a:cubicBezTo>
                    <a:pt x="78957" y="71485"/>
                    <a:pt x="78957" y="71585"/>
                    <a:pt x="78924" y="71685"/>
                  </a:cubicBezTo>
                  <a:cubicBezTo>
                    <a:pt x="78924" y="71919"/>
                    <a:pt x="78890" y="72119"/>
                    <a:pt x="78857" y="72319"/>
                  </a:cubicBezTo>
                  <a:cubicBezTo>
                    <a:pt x="78823" y="72352"/>
                    <a:pt x="78823" y="72386"/>
                    <a:pt x="78823" y="72452"/>
                  </a:cubicBezTo>
                  <a:cubicBezTo>
                    <a:pt x="78423" y="72552"/>
                    <a:pt x="78023" y="72719"/>
                    <a:pt x="77689" y="72986"/>
                  </a:cubicBezTo>
                  <a:cubicBezTo>
                    <a:pt x="77389" y="73253"/>
                    <a:pt x="77122" y="73553"/>
                    <a:pt x="76922" y="73887"/>
                  </a:cubicBezTo>
                  <a:cubicBezTo>
                    <a:pt x="76722" y="73119"/>
                    <a:pt x="76422" y="72185"/>
                    <a:pt x="75955" y="71018"/>
                  </a:cubicBezTo>
                  <a:cubicBezTo>
                    <a:pt x="75955" y="71018"/>
                    <a:pt x="75955" y="70985"/>
                    <a:pt x="75955" y="70985"/>
                  </a:cubicBezTo>
                  <a:cubicBezTo>
                    <a:pt x="76088" y="71018"/>
                    <a:pt x="76255" y="71051"/>
                    <a:pt x="76422" y="71085"/>
                  </a:cubicBezTo>
                  <a:cubicBezTo>
                    <a:pt x="76722" y="71218"/>
                    <a:pt x="77089" y="71285"/>
                    <a:pt x="77456" y="71285"/>
                  </a:cubicBezTo>
                  <a:cubicBezTo>
                    <a:pt x="77789" y="71285"/>
                    <a:pt x="78156" y="71218"/>
                    <a:pt x="78457" y="71085"/>
                  </a:cubicBezTo>
                  <a:cubicBezTo>
                    <a:pt x="78623" y="71018"/>
                    <a:pt x="78823" y="70918"/>
                    <a:pt x="78990" y="70818"/>
                  </a:cubicBezTo>
                  <a:close/>
                  <a:moveTo>
                    <a:pt x="76622" y="77789"/>
                  </a:moveTo>
                  <a:cubicBezTo>
                    <a:pt x="76689" y="77956"/>
                    <a:pt x="76789" y="78090"/>
                    <a:pt x="76889" y="78223"/>
                  </a:cubicBezTo>
                  <a:cubicBezTo>
                    <a:pt x="77389" y="78857"/>
                    <a:pt x="78123" y="79290"/>
                    <a:pt x="78957" y="79391"/>
                  </a:cubicBezTo>
                  <a:cubicBezTo>
                    <a:pt x="78957" y="79391"/>
                    <a:pt x="78924" y="79391"/>
                    <a:pt x="78924" y="79424"/>
                  </a:cubicBezTo>
                  <a:cubicBezTo>
                    <a:pt x="78857" y="79557"/>
                    <a:pt x="78757" y="79724"/>
                    <a:pt x="78690" y="79858"/>
                  </a:cubicBezTo>
                  <a:cubicBezTo>
                    <a:pt x="78623" y="79958"/>
                    <a:pt x="78590" y="80024"/>
                    <a:pt x="78557" y="80124"/>
                  </a:cubicBezTo>
                  <a:cubicBezTo>
                    <a:pt x="78490" y="80191"/>
                    <a:pt x="78423" y="80258"/>
                    <a:pt x="78356" y="80325"/>
                  </a:cubicBezTo>
                  <a:cubicBezTo>
                    <a:pt x="78256" y="80491"/>
                    <a:pt x="78123" y="80625"/>
                    <a:pt x="77990" y="80792"/>
                  </a:cubicBezTo>
                  <a:cubicBezTo>
                    <a:pt x="77923" y="80858"/>
                    <a:pt x="77856" y="80958"/>
                    <a:pt x="77789" y="81025"/>
                  </a:cubicBezTo>
                  <a:cubicBezTo>
                    <a:pt x="77723" y="81092"/>
                    <a:pt x="77623" y="81125"/>
                    <a:pt x="77556" y="81192"/>
                  </a:cubicBezTo>
                  <a:cubicBezTo>
                    <a:pt x="77422" y="81325"/>
                    <a:pt x="77256" y="81459"/>
                    <a:pt x="77122" y="81559"/>
                  </a:cubicBezTo>
                  <a:cubicBezTo>
                    <a:pt x="77022" y="81625"/>
                    <a:pt x="76955" y="81692"/>
                    <a:pt x="76889" y="81759"/>
                  </a:cubicBezTo>
                  <a:cubicBezTo>
                    <a:pt x="76789" y="81792"/>
                    <a:pt x="76722" y="81826"/>
                    <a:pt x="76622" y="81892"/>
                  </a:cubicBezTo>
                  <a:cubicBezTo>
                    <a:pt x="76455" y="81992"/>
                    <a:pt x="76288" y="82092"/>
                    <a:pt x="76121" y="82159"/>
                  </a:cubicBezTo>
                  <a:cubicBezTo>
                    <a:pt x="76021" y="82226"/>
                    <a:pt x="75955" y="82259"/>
                    <a:pt x="75855" y="82326"/>
                  </a:cubicBezTo>
                  <a:cubicBezTo>
                    <a:pt x="75788" y="82326"/>
                    <a:pt x="75721" y="82359"/>
                    <a:pt x="75621" y="82359"/>
                  </a:cubicBezTo>
                  <a:cubicBezTo>
                    <a:pt x="75454" y="82426"/>
                    <a:pt x="75288" y="82493"/>
                    <a:pt x="75121" y="82526"/>
                  </a:cubicBezTo>
                  <a:cubicBezTo>
                    <a:pt x="75054" y="82526"/>
                    <a:pt x="74954" y="82559"/>
                    <a:pt x="74887" y="82593"/>
                  </a:cubicBezTo>
                  <a:lnTo>
                    <a:pt x="74654" y="82593"/>
                  </a:lnTo>
                  <a:cubicBezTo>
                    <a:pt x="74520" y="82626"/>
                    <a:pt x="74420" y="82626"/>
                    <a:pt x="74320" y="82626"/>
                  </a:cubicBezTo>
                  <a:lnTo>
                    <a:pt x="73953" y="82626"/>
                  </a:lnTo>
                  <a:cubicBezTo>
                    <a:pt x="73887" y="82593"/>
                    <a:pt x="73820" y="82593"/>
                    <a:pt x="73753" y="82559"/>
                  </a:cubicBezTo>
                  <a:cubicBezTo>
                    <a:pt x="73620" y="82559"/>
                    <a:pt x="73486" y="82526"/>
                    <a:pt x="73319" y="82459"/>
                  </a:cubicBezTo>
                  <a:cubicBezTo>
                    <a:pt x="73253" y="82426"/>
                    <a:pt x="73219" y="82426"/>
                    <a:pt x="73153" y="82426"/>
                  </a:cubicBezTo>
                  <a:cubicBezTo>
                    <a:pt x="73053" y="82359"/>
                    <a:pt x="72986" y="82326"/>
                    <a:pt x="72886" y="82259"/>
                  </a:cubicBezTo>
                  <a:cubicBezTo>
                    <a:pt x="72719" y="82159"/>
                    <a:pt x="72519" y="82092"/>
                    <a:pt x="72385" y="81992"/>
                  </a:cubicBezTo>
                  <a:cubicBezTo>
                    <a:pt x="72319" y="81926"/>
                    <a:pt x="72219" y="81892"/>
                    <a:pt x="72152" y="81859"/>
                  </a:cubicBezTo>
                  <a:cubicBezTo>
                    <a:pt x="72085" y="81792"/>
                    <a:pt x="72019" y="81726"/>
                    <a:pt x="71952" y="81692"/>
                  </a:cubicBezTo>
                  <a:cubicBezTo>
                    <a:pt x="71818" y="81592"/>
                    <a:pt x="71685" y="81492"/>
                    <a:pt x="71618" y="81392"/>
                  </a:cubicBezTo>
                  <a:cubicBezTo>
                    <a:pt x="71552" y="81325"/>
                    <a:pt x="71518" y="81292"/>
                    <a:pt x="71451" y="81259"/>
                  </a:cubicBezTo>
                  <a:cubicBezTo>
                    <a:pt x="71418" y="81192"/>
                    <a:pt x="71385" y="81125"/>
                    <a:pt x="71351" y="81092"/>
                  </a:cubicBezTo>
                  <a:cubicBezTo>
                    <a:pt x="71318" y="80992"/>
                    <a:pt x="71251" y="80925"/>
                    <a:pt x="71218" y="80825"/>
                  </a:cubicBezTo>
                  <a:cubicBezTo>
                    <a:pt x="71218" y="80792"/>
                    <a:pt x="71185" y="80758"/>
                    <a:pt x="71151" y="80725"/>
                  </a:cubicBezTo>
                  <a:cubicBezTo>
                    <a:pt x="71151" y="80691"/>
                    <a:pt x="71151" y="80658"/>
                    <a:pt x="71151" y="80591"/>
                  </a:cubicBezTo>
                  <a:cubicBezTo>
                    <a:pt x="71151" y="80525"/>
                    <a:pt x="71118" y="80458"/>
                    <a:pt x="71118" y="80358"/>
                  </a:cubicBezTo>
                  <a:cubicBezTo>
                    <a:pt x="71118" y="80325"/>
                    <a:pt x="71118" y="80291"/>
                    <a:pt x="71118" y="80258"/>
                  </a:cubicBezTo>
                  <a:cubicBezTo>
                    <a:pt x="71118" y="80224"/>
                    <a:pt x="71151" y="80224"/>
                    <a:pt x="71151" y="80224"/>
                  </a:cubicBezTo>
                  <a:cubicBezTo>
                    <a:pt x="71251" y="79924"/>
                    <a:pt x="71318" y="79624"/>
                    <a:pt x="71318" y="79290"/>
                  </a:cubicBezTo>
                  <a:cubicBezTo>
                    <a:pt x="71318" y="79290"/>
                    <a:pt x="71285" y="79257"/>
                    <a:pt x="71285" y="79224"/>
                  </a:cubicBezTo>
                  <a:cubicBezTo>
                    <a:pt x="71585" y="79224"/>
                    <a:pt x="71885" y="79190"/>
                    <a:pt x="72152" y="79190"/>
                  </a:cubicBezTo>
                  <a:cubicBezTo>
                    <a:pt x="74053" y="79024"/>
                    <a:pt x="75755" y="78890"/>
                    <a:pt x="76622" y="77789"/>
                  </a:cubicBezTo>
                  <a:close/>
                  <a:moveTo>
                    <a:pt x="33224" y="0"/>
                  </a:moveTo>
                  <a:cubicBezTo>
                    <a:pt x="31690" y="0"/>
                    <a:pt x="30889" y="1101"/>
                    <a:pt x="30389" y="2169"/>
                  </a:cubicBezTo>
                  <a:cubicBezTo>
                    <a:pt x="29255" y="2702"/>
                    <a:pt x="28454" y="3303"/>
                    <a:pt x="28154" y="4370"/>
                  </a:cubicBezTo>
                  <a:cubicBezTo>
                    <a:pt x="27920" y="5204"/>
                    <a:pt x="28087" y="6071"/>
                    <a:pt x="28588" y="6772"/>
                  </a:cubicBezTo>
                  <a:cubicBezTo>
                    <a:pt x="28988" y="7306"/>
                    <a:pt x="29488" y="7639"/>
                    <a:pt x="30222" y="7873"/>
                  </a:cubicBezTo>
                  <a:cubicBezTo>
                    <a:pt x="30389" y="8240"/>
                    <a:pt x="30556" y="8573"/>
                    <a:pt x="30756" y="8907"/>
                  </a:cubicBezTo>
                  <a:cubicBezTo>
                    <a:pt x="29588" y="9040"/>
                    <a:pt x="28588" y="9574"/>
                    <a:pt x="27887" y="10441"/>
                  </a:cubicBezTo>
                  <a:cubicBezTo>
                    <a:pt x="27487" y="10908"/>
                    <a:pt x="27220" y="11475"/>
                    <a:pt x="27020" y="12076"/>
                  </a:cubicBezTo>
                  <a:cubicBezTo>
                    <a:pt x="25585" y="12743"/>
                    <a:pt x="24351" y="14177"/>
                    <a:pt x="23817" y="15945"/>
                  </a:cubicBezTo>
                  <a:cubicBezTo>
                    <a:pt x="23417" y="17346"/>
                    <a:pt x="23517" y="18714"/>
                    <a:pt x="24084" y="19915"/>
                  </a:cubicBezTo>
                  <a:cubicBezTo>
                    <a:pt x="23984" y="19881"/>
                    <a:pt x="23851" y="19815"/>
                    <a:pt x="23751" y="19781"/>
                  </a:cubicBezTo>
                  <a:cubicBezTo>
                    <a:pt x="23717" y="19548"/>
                    <a:pt x="23684" y="19348"/>
                    <a:pt x="23617" y="19114"/>
                  </a:cubicBezTo>
                  <a:cubicBezTo>
                    <a:pt x="23284" y="17947"/>
                    <a:pt x="22216" y="17113"/>
                    <a:pt x="20982" y="17113"/>
                  </a:cubicBezTo>
                  <a:lnTo>
                    <a:pt x="20882" y="17113"/>
                  </a:lnTo>
                  <a:cubicBezTo>
                    <a:pt x="20615" y="16946"/>
                    <a:pt x="20348" y="16779"/>
                    <a:pt x="20048" y="16646"/>
                  </a:cubicBezTo>
                  <a:cubicBezTo>
                    <a:pt x="19581" y="16445"/>
                    <a:pt x="19114" y="16345"/>
                    <a:pt x="18614" y="16345"/>
                  </a:cubicBezTo>
                  <a:cubicBezTo>
                    <a:pt x="17546" y="16345"/>
                    <a:pt x="16612" y="16846"/>
                    <a:pt x="15912" y="17646"/>
                  </a:cubicBezTo>
                  <a:cubicBezTo>
                    <a:pt x="15111" y="17713"/>
                    <a:pt x="14311" y="18047"/>
                    <a:pt x="13744" y="18614"/>
                  </a:cubicBezTo>
                  <a:cubicBezTo>
                    <a:pt x="13610" y="18714"/>
                    <a:pt x="13543" y="18847"/>
                    <a:pt x="13443" y="18947"/>
                  </a:cubicBezTo>
                  <a:cubicBezTo>
                    <a:pt x="13343" y="18881"/>
                    <a:pt x="13243" y="18847"/>
                    <a:pt x="13110" y="18814"/>
                  </a:cubicBezTo>
                  <a:cubicBezTo>
                    <a:pt x="12976" y="18313"/>
                    <a:pt x="12810" y="17913"/>
                    <a:pt x="12543" y="17546"/>
                  </a:cubicBezTo>
                  <a:cubicBezTo>
                    <a:pt x="12042" y="16846"/>
                    <a:pt x="11175" y="16445"/>
                    <a:pt x="10341" y="16445"/>
                  </a:cubicBezTo>
                  <a:cubicBezTo>
                    <a:pt x="8807" y="16445"/>
                    <a:pt x="8006" y="17513"/>
                    <a:pt x="7506" y="18614"/>
                  </a:cubicBezTo>
                  <a:cubicBezTo>
                    <a:pt x="6372" y="19114"/>
                    <a:pt x="5538" y="19714"/>
                    <a:pt x="5238" y="20815"/>
                  </a:cubicBezTo>
                  <a:cubicBezTo>
                    <a:pt x="5004" y="21616"/>
                    <a:pt x="5171" y="22516"/>
                    <a:pt x="5671" y="23184"/>
                  </a:cubicBezTo>
                  <a:cubicBezTo>
                    <a:pt x="6071" y="23717"/>
                    <a:pt x="6605" y="24051"/>
                    <a:pt x="7339" y="24284"/>
                  </a:cubicBezTo>
                  <a:cubicBezTo>
                    <a:pt x="7773" y="25419"/>
                    <a:pt x="8507" y="26419"/>
                    <a:pt x="10074" y="26419"/>
                  </a:cubicBezTo>
                  <a:lnTo>
                    <a:pt x="10208" y="26419"/>
                  </a:lnTo>
                  <a:cubicBezTo>
                    <a:pt x="10975" y="26386"/>
                    <a:pt x="11542" y="26086"/>
                    <a:pt x="11976" y="25652"/>
                  </a:cubicBezTo>
                  <a:lnTo>
                    <a:pt x="11976" y="25652"/>
                  </a:lnTo>
                  <a:cubicBezTo>
                    <a:pt x="11909" y="26119"/>
                    <a:pt x="11909" y="26586"/>
                    <a:pt x="11976" y="27020"/>
                  </a:cubicBezTo>
                  <a:cubicBezTo>
                    <a:pt x="11842" y="27053"/>
                    <a:pt x="11709" y="27086"/>
                    <a:pt x="11575" y="27153"/>
                  </a:cubicBezTo>
                  <a:cubicBezTo>
                    <a:pt x="11542" y="27187"/>
                    <a:pt x="11142" y="27353"/>
                    <a:pt x="10608" y="27654"/>
                  </a:cubicBezTo>
                  <a:cubicBezTo>
                    <a:pt x="10441" y="27754"/>
                    <a:pt x="10308" y="27854"/>
                    <a:pt x="10174" y="27987"/>
                  </a:cubicBezTo>
                  <a:cubicBezTo>
                    <a:pt x="10008" y="28054"/>
                    <a:pt x="9874" y="28121"/>
                    <a:pt x="9741" y="28221"/>
                  </a:cubicBezTo>
                  <a:cubicBezTo>
                    <a:pt x="9441" y="28421"/>
                    <a:pt x="9140" y="28621"/>
                    <a:pt x="8873" y="28854"/>
                  </a:cubicBezTo>
                  <a:cubicBezTo>
                    <a:pt x="8740" y="28954"/>
                    <a:pt x="8607" y="29088"/>
                    <a:pt x="8507" y="29221"/>
                  </a:cubicBezTo>
                  <a:cubicBezTo>
                    <a:pt x="8340" y="29321"/>
                    <a:pt x="8206" y="29455"/>
                    <a:pt x="8073" y="29588"/>
                  </a:cubicBezTo>
                  <a:cubicBezTo>
                    <a:pt x="7773" y="29855"/>
                    <a:pt x="7506" y="30155"/>
                    <a:pt x="7272" y="30456"/>
                  </a:cubicBezTo>
                  <a:cubicBezTo>
                    <a:pt x="7139" y="30622"/>
                    <a:pt x="7005" y="30822"/>
                    <a:pt x="6939" y="31023"/>
                  </a:cubicBezTo>
                  <a:cubicBezTo>
                    <a:pt x="6772" y="31189"/>
                    <a:pt x="6639" y="31356"/>
                    <a:pt x="6538" y="31556"/>
                  </a:cubicBezTo>
                  <a:cubicBezTo>
                    <a:pt x="6305" y="32023"/>
                    <a:pt x="6138" y="32490"/>
                    <a:pt x="6005" y="32957"/>
                  </a:cubicBezTo>
                  <a:cubicBezTo>
                    <a:pt x="5938" y="33224"/>
                    <a:pt x="5938" y="33491"/>
                    <a:pt x="5938" y="33725"/>
                  </a:cubicBezTo>
                  <a:cubicBezTo>
                    <a:pt x="5871" y="33991"/>
                    <a:pt x="5838" y="34258"/>
                    <a:pt x="5838" y="34558"/>
                  </a:cubicBezTo>
                  <a:cubicBezTo>
                    <a:pt x="5871" y="35059"/>
                    <a:pt x="5971" y="35593"/>
                    <a:pt x="6138" y="36093"/>
                  </a:cubicBezTo>
                  <a:cubicBezTo>
                    <a:pt x="6138" y="36126"/>
                    <a:pt x="6138" y="36126"/>
                    <a:pt x="6138" y="36126"/>
                  </a:cubicBezTo>
                  <a:cubicBezTo>
                    <a:pt x="6105" y="36193"/>
                    <a:pt x="6038" y="36260"/>
                    <a:pt x="5971" y="36326"/>
                  </a:cubicBezTo>
                  <a:cubicBezTo>
                    <a:pt x="5871" y="36493"/>
                    <a:pt x="5771" y="36627"/>
                    <a:pt x="5671" y="36793"/>
                  </a:cubicBezTo>
                  <a:cubicBezTo>
                    <a:pt x="5571" y="36893"/>
                    <a:pt x="5438" y="37027"/>
                    <a:pt x="5371" y="37160"/>
                  </a:cubicBezTo>
                  <a:cubicBezTo>
                    <a:pt x="5137" y="37461"/>
                    <a:pt x="4971" y="37761"/>
                    <a:pt x="4804" y="38061"/>
                  </a:cubicBezTo>
                  <a:cubicBezTo>
                    <a:pt x="4704" y="38228"/>
                    <a:pt x="4637" y="38428"/>
                    <a:pt x="4570" y="38595"/>
                  </a:cubicBezTo>
                  <a:cubicBezTo>
                    <a:pt x="4470" y="38728"/>
                    <a:pt x="4370" y="38895"/>
                    <a:pt x="4304" y="39062"/>
                  </a:cubicBezTo>
                  <a:cubicBezTo>
                    <a:pt x="4137" y="39395"/>
                    <a:pt x="4003" y="39762"/>
                    <a:pt x="3903" y="40096"/>
                  </a:cubicBezTo>
                  <a:cubicBezTo>
                    <a:pt x="3837" y="40296"/>
                    <a:pt x="3803" y="40496"/>
                    <a:pt x="3770" y="40663"/>
                  </a:cubicBezTo>
                  <a:cubicBezTo>
                    <a:pt x="3703" y="40863"/>
                    <a:pt x="3636" y="41030"/>
                    <a:pt x="3603" y="41230"/>
                  </a:cubicBezTo>
                  <a:cubicBezTo>
                    <a:pt x="3536" y="41597"/>
                    <a:pt x="3470" y="41997"/>
                    <a:pt x="3436" y="42397"/>
                  </a:cubicBezTo>
                  <a:cubicBezTo>
                    <a:pt x="3436" y="42598"/>
                    <a:pt x="3436" y="42798"/>
                    <a:pt x="3470" y="42998"/>
                  </a:cubicBezTo>
                  <a:cubicBezTo>
                    <a:pt x="3436" y="43198"/>
                    <a:pt x="3436" y="43398"/>
                    <a:pt x="3436" y="43598"/>
                  </a:cubicBezTo>
                  <a:cubicBezTo>
                    <a:pt x="3470" y="43999"/>
                    <a:pt x="3536" y="44399"/>
                    <a:pt x="3603" y="44799"/>
                  </a:cubicBezTo>
                  <a:cubicBezTo>
                    <a:pt x="3670" y="44999"/>
                    <a:pt x="3736" y="45166"/>
                    <a:pt x="3803" y="45333"/>
                  </a:cubicBezTo>
                  <a:cubicBezTo>
                    <a:pt x="3837" y="45566"/>
                    <a:pt x="3870" y="45766"/>
                    <a:pt x="3937" y="45967"/>
                  </a:cubicBezTo>
                  <a:cubicBezTo>
                    <a:pt x="3970" y="46033"/>
                    <a:pt x="4003" y="46100"/>
                    <a:pt x="4037" y="46167"/>
                  </a:cubicBezTo>
                  <a:cubicBezTo>
                    <a:pt x="3903" y="46267"/>
                    <a:pt x="3770" y="46367"/>
                    <a:pt x="3636" y="46467"/>
                  </a:cubicBezTo>
                  <a:cubicBezTo>
                    <a:pt x="3503" y="46600"/>
                    <a:pt x="3336" y="46734"/>
                    <a:pt x="3203" y="46901"/>
                  </a:cubicBezTo>
                  <a:cubicBezTo>
                    <a:pt x="3036" y="47034"/>
                    <a:pt x="2903" y="47167"/>
                    <a:pt x="2769" y="47334"/>
                  </a:cubicBezTo>
                  <a:cubicBezTo>
                    <a:pt x="2502" y="47634"/>
                    <a:pt x="2235" y="47935"/>
                    <a:pt x="2035" y="48268"/>
                  </a:cubicBezTo>
                  <a:cubicBezTo>
                    <a:pt x="1902" y="48435"/>
                    <a:pt x="1802" y="48602"/>
                    <a:pt x="1735" y="48802"/>
                  </a:cubicBezTo>
                  <a:cubicBezTo>
                    <a:pt x="1635" y="48935"/>
                    <a:pt x="1535" y="49102"/>
                    <a:pt x="1435" y="49269"/>
                  </a:cubicBezTo>
                  <a:cubicBezTo>
                    <a:pt x="1268" y="49603"/>
                    <a:pt x="1101" y="49936"/>
                    <a:pt x="968" y="50303"/>
                  </a:cubicBezTo>
                  <a:cubicBezTo>
                    <a:pt x="901" y="50470"/>
                    <a:pt x="868" y="50637"/>
                    <a:pt x="834" y="50837"/>
                  </a:cubicBezTo>
                  <a:cubicBezTo>
                    <a:pt x="768" y="50970"/>
                    <a:pt x="701" y="51137"/>
                    <a:pt x="634" y="51304"/>
                  </a:cubicBezTo>
                  <a:cubicBezTo>
                    <a:pt x="568" y="51504"/>
                    <a:pt x="534" y="51704"/>
                    <a:pt x="467" y="51938"/>
                  </a:cubicBezTo>
                  <a:cubicBezTo>
                    <a:pt x="434" y="52038"/>
                    <a:pt x="434" y="52171"/>
                    <a:pt x="401" y="52271"/>
                  </a:cubicBezTo>
                  <a:cubicBezTo>
                    <a:pt x="367" y="52438"/>
                    <a:pt x="334" y="52605"/>
                    <a:pt x="334" y="52771"/>
                  </a:cubicBezTo>
                  <a:cubicBezTo>
                    <a:pt x="267" y="52905"/>
                    <a:pt x="234" y="53072"/>
                    <a:pt x="201" y="53238"/>
                  </a:cubicBezTo>
                  <a:cubicBezTo>
                    <a:pt x="167" y="53572"/>
                    <a:pt x="101" y="53906"/>
                    <a:pt x="67" y="54239"/>
                  </a:cubicBezTo>
                  <a:cubicBezTo>
                    <a:pt x="67" y="54406"/>
                    <a:pt x="67" y="54573"/>
                    <a:pt x="67" y="54740"/>
                  </a:cubicBezTo>
                  <a:cubicBezTo>
                    <a:pt x="34" y="54906"/>
                    <a:pt x="34" y="55073"/>
                    <a:pt x="0" y="55240"/>
                  </a:cubicBezTo>
                  <a:cubicBezTo>
                    <a:pt x="0" y="55407"/>
                    <a:pt x="0" y="55573"/>
                    <a:pt x="0" y="55740"/>
                  </a:cubicBezTo>
                  <a:cubicBezTo>
                    <a:pt x="0" y="55907"/>
                    <a:pt x="0" y="56107"/>
                    <a:pt x="0" y="56307"/>
                  </a:cubicBezTo>
                  <a:cubicBezTo>
                    <a:pt x="34" y="56474"/>
                    <a:pt x="67" y="56641"/>
                    <a:pt x="101" y="56841"/>
                  </a:cubicBezTo>
                  <a:cubicBezTo>
                    <a:pt x="67" y="57008"/>
                    <a:pt x="101" y="57175"/>
                    <a:pt x="101" y="57375"/>
                  </a:cubicBezTo>
                  <a:cubicBezTo>
                    <a:pt x="167" y="57742"/>
                    <a:pt x="234" y="58109"/>
                    <a:pt x="301" y="58442"/>
                  </a:cubicBezTo>
                  <a:cubicBezTo>
                    <a:pt x="334" y="58642"/>
                    <a:pt x="401" y="58809"/>
                    <a:pt x="501" y="58976"/>
                  </a:cubicBezTo>
                  <a:cubicBezTo>
                    <a:pt x="534" y="59176"/>
                    <a:pt x="568" y="59343"/>
                    <a:pt x="634" y="59543"/>
                  </a:cubicBezTo>
                  <a:cubicBezTo>
                    <a:pt x="768" y="59910"/>
                    <a:pt x="934" y="60277"/>
                    <a:pt x="1101" y="60644"/>
                  </a:cubicBezTo>
                  <a:cubicBezTo>
                    <a:pt x="1201" y="60811"/>
                    <a:pt x="1301" y="60977"/>
                    <a:pt x="1435" y="61111"/>
                  </a:cubicBezTo>
                  <a:cubicBezTo>
                    <a:pt x="1502" y="61311"/>
                    <a:pt x="1602" y="61478"/>
                    <a:pt x="1735" y="61678"/>
                  </a:cubicBezTo>
                  <a:cubicBezTo>
                    <a:pt x="1969" y="62011"/>
                    <a:pt x="2235" y="62312"/>
                    <a:pt x="2502" y="62612"/>
                  </a:cubicBezTo>
                  <a:cubicBezTo>
                    <a:pt x="2636" y="62779"/>
                    <a:pt x="2802" y="62879"/>
                    <a:pt x="2969" y="63012"/>
                  </a:cubicBezTo>
                  <a:cubicBezTo>
                    <a:pt x="3103" y="63146"/>
                    <a:pt x="3236" y="63312"/>
                    <a:pt x="3403" y="63446"/>
                  </a:cubicBezTo>
                  <a:cubicBezTo>
                    <a:pt x="3703" y="63679"/>
                    <a:pt x="4037" y="63913"/>
                    <a:pt x="4370" y="64113"/>
                  </a:cubicBezTo>
                  <a:cubicBezTo>
                    <a:pt x="4537" y="64213"/>
                    <a:pt x="4737" y="64280"/>
                    <a:pt x="4904" y="64346"/>
                  </a:cubicBezTo>
                  <a:cubicBezTo>
                    <a:pt x="5071" y="64447"/>
                    <a:pt x="5238" y="64547"/>
                    <a:pt x="5404" y="64647"/>
                  </a:cubicBezTo>
                  <a:cubicBezTo>
                    <a:pt x="5738" y="64780"/>
                    <a:pt x="6105" y="64914"/>
                    <a:pt x="6472" y="65047"/>
                  </a:cubicBezTo>
                  <a:cubicBezTo>
                    <a:pt x="6639" y="65080"/>
                    <a:pt x="6805" y="65114"/>
                    <a:pt x="6972" y="65147"/>
                  </a:cubicBezTo>
                  <a:cubicBezTo>
                    <a:pt x="7139" y="65214"/>
                    <a:pt x="7306" y="65280"/>
                    <a:pt x="7472" y="65314"/>
                  </a:cubicBezTo>
                  <a:cubicBezTo>
                    <a:pt x="7806" y="65414"/>
                    <a:pt x="8173" y="65447"/>
                    <a:pt x="8507" y="65514"/>
                  </a:cubicBezTo>
                  <a:cubicBezTo>
                    <a:pt x="8640" y="65547"/>
                    <a:pt x="8773" y="65547"/>
                    <a:pt x="8907" y="65547"/>
                  </a:cubicBezTo>
                  <a:lnTo>
                    <a:pt x="9007" y="65547"/>
                  </a:lnTo>
                  <a:cubicBezTo>
                    <a:pt x="9174" y="65581"/>
                    <a:pt x="9340" y="65614"/>
                    <a:pt x="9507" y="65647"/>
                  </a:cubicBezTo>
                  <a:cubicBezTo>
                    <a:pt x="9841" y="65647"/>
                    <a:pt x="10174" y="65681"/>
                    <a:pt x="10508" y="65681"/>
                  </a:cubicBezTo>
                  <a:lnTo>
                    <a:pt x="10641" y="65681"/>
                  </a:lnTo>
                  <a:cubicBezTo>
                    <a:pt x="8773" y="68416"/>
                    <a:pt x="7873" y="73119"/>
                    <a:pt x="7906" y="75054"/>
                  </a:cubicBezTo>
                  <a:cubicBezTo>
                    <a:pt x="7973" y="78723"/>
                    <a:pt x="10308" y="79357"/>
                    <a:pt x="11042" y="79457"/>
                  </a:cubicBezTo>
                  <a:lnTo>
                    <a:pt x="11375" y="79457"/>
                  </a:lnTo>
                  <a:cubicBezTo>
                    <a:pt x="11542" y="79491"/>
                    <a:pt x="27887" y="79691"/>
                    <a:pt x="43765" y="79691"/>
                  </a:cubicBezTo>
                  <a:lnTo>
                    <a:pt x="43798" y="79691"/>
                  </a:lnTo>
                  <a:cubicBezTo>
                    <a:pt x="52738" y="79691"/>
                    <a:pt x="59877" y="79624"/>
                    <a:pt x="65014" y="79491"/>
                  </a:cubicBezTo>
                  <a:cubicBezTo>
                    <a:pt x="65314" y="79491"/>
                    <a:pt x="65581" y="79491"/>
                    <a:pt x="65847" y="79457"/>
                  </a:cubicBezTo>
                  <a:lnTo>
                    <a:pt x="65847" y="79457"/>
                  </a:lnTo>
                  <a:cubicBezTo>
                    <a:pt x="65781" y="79691"/>
                    <a:pt x="65714" y="79924"/>
                    <a:pt x="65714" y="80158"/>
                  </a:cubicBezTo>
                  <a:cubicBezTo>
                    <a:pt x="65714" y="80224"/>
                    <a:pt x="65714" y="80325"/>
                    <a:pt x="65714" y="80391"/>
                  </a:cubicBezTo>
                  <a:cubicBezTo>
                    <a:pt x="65714" y="80792"/>
                    <a:pt x="65747" y="81192"/>
                    <a:pt x="65814" y="81592"/>
                  </a:cubicBezTo>
                  <a:cubicBezTo>
                    <a:pt x="65847" y="81826"/>
                    <a:pt x="65948" y="82026"/>
                    <a:pt x="66048" y="82226"/>
                  </a:cubicBezTo>
                  <a:cubicBezTo>
                    <a:pt x="66081" y="82459"/>
                    <a:pt x="66148" y="82726"/>
                    <a:pt x="66214" y="82960"/>
                  </a:cubicBezTo>
                  <a:cubicBezTo>
                    <a:pt x="66415" y="83360"/>
                    <a:pt x="66615" y="83760"/>
                    <a:pt x="66882" y="84127"/>
                  </a:cubicBezTo>
                  <a:cubicBezTo>
                    <a:pt x="67015" y="84327"/>
                    <a:pt x="67148" y="84494"/>
                    <a:pt x="67315" y="84628"/>
                  </a:cubicBezTo>
                  <a:cubicBezTo>
                    <a:pt x="67415" y="84828"/>
                    <a:pt x="67549" y="84995"/>
                    <a:pt x="67715" y="85161"/>
                  </a:cubicBezTo>
                  <a:cubicBezTo>
                    <a:pt x="67982" y="85428"/>
                    <a:pt x="68283" y="85695"/>
                    <a:pt x="68583" y="85962"/>
                  </a:cubicBezTo>
                  <a:cubicBezTo>
                    <a:pt x="68750" y="86062"/>
                    <a:pt x="68916" y="86162"/>
                    <a:pt x="69083" y="86229"/>
                  </a:cubicBezTo>
                  <a:cubicBezTo>
                    <a:pt x="69217" y="86362"/>
                    <a:pt x="69383" y="86496"/>
                    <a:pt x="69550" y="86596"/>
                  </a:cubicBezTo>
                  <a:cubicBezTo>
                    <a:pt x="69817" y="86796"/>
                    <a:pt x="70151" y="86963"/>
                    <a:pt x="70484" y="87129"/>
                  </a:cubicBezTo>
                  <a:cubicBezTo>
                    <a:pt x="70651" y="87196"/>
                    <a:pt x="70818" y="87263"/>
                    <a:pt x="71018" y="87330"/>
                  </a:cubicBezTo>
                  <a:cubicBezTo>
                    <a:pt x="71185" y="87430"/>
                    <a:pt x="71351" y="87530"/>
                    <a:pt x="71552" y="87596"/>
                  </a:cubicBezTo>
                  <a:cubicBezTo>
                    <a:pt x="71952" y="87730"/>
                    <a:pt x="72352" y="87830"/>
                    <a:pt x="72752" y="87897"/>
                  </a:cubicBezTo>
                  <a:cubicBezTo>
                    <a:pt x="72886" y="87930"/>
                    <a:pt x="73086" y="87963"/>
                    <a:pt x="73253" y="87963"/>
                  </a:cubicBezTo>
                  <a:cubicBezTo>
                    <a:pt x="73286" y="87963"/>
                    <a:pt x="73319" y="87930"/>
                    <a:pt x="73353" y="87930"/>
                  </a:cubicBezTo>
                  <a:cubicBezTo>
                    <a:pt x="73553" y="87997"/>
                    <a:pt x="73753" y="88030"/>
                    <a:pt x="73987" y="88030"/>
                  </a:cubicBezTo>
                  <a:lnTo>
                    <a:pt x="74320" y="88030"/>
                  </a:lnTo>
                  <a:cubicBezTo>
                    <a:pt x="74587" y="88030"/>
                    <a:pt x="74887" y="88030"/>
                    <a:pt x="75187" y="87997"/>
                  </a:cubicBezTo>
                  <a:cubicBezTo>
                    <a:pt x="75388" y="87963"/>
                    <a:pt x="75588" y="87930"/>
                    <a:pt x="75755" y="87863"/>
                  </a:cubicBezTo>
                  <a:cubicBezTo>
                    <a:pt x="75955" y="87863"/>
                    <a:pt x="76155" y="87830"/>
                    <a:pt x="76355" y="87797"/>
                  </a:cubicBezTo>
                  <a:cubicBezTo>
                    <a:pt x="76722" y="87730"/>
                    <a:pt x="77089" y="87596"/>
                    <a:pt x="77456" y="87496"/>
                  </a:cubicBezTo>
                  <a:cubicBezTo>
                    <a:pt x="77623" y="87430"/>
                    <a:pt x="77789" y="87330"/>
                    <a:pt x="77956" y="87229"/>
                  </a:cubicBezTo>
                  <a:cubicBezTo>
                    <a:pt x="78156" y="87196"/>
                    <a:pt x="78323" y="87129"/>
                    <a:pt x="78490" y="87029"/>
                  </a:cubicBezTo>
                  <a:cubicBezTo>
                    <a:pt x="78823" y="86896"/>
                    <a:pt x="79157" y="86696"/>
                    <a:pt x="79457" y="86529"/>
                  </a:cubicBezTo>
                  <a:cubicBezTo>
                    <a:pt x="79624" y="86429"/>
                    <a:pt x="79757" y="86295"/>
                    <a:pt x="79891" y="86195"/>
                  </a:cubicBezTo>
                  <a:cubicBezTo>
                    <a:pt x="80058" y="86095"/>
                    <a:pt x="80191" y="86029"/>
                    <a:pt x="80358" y="85929"/>
                  </a:cubicBezTo>
                  <a:cubicBezTo>
                    <a:pt x="80625" y="85695"/>
                    <a:pt x="80925" y="85462"/>
                    <a:pt x="81192" y="85228"/>
                  </a:cubicBezTo>
                  <a:cubicBezTo>
                    <a:pt x="81325" y="85095"/>
                    <a:pt x="81459" y="84961"/>
                    <a:pt x="81559" y="84828"/>
                  </a:cubicBezTo>
                  <a:cubicBezTo>
                    <a:pt x="81692" y="84728"/>
                    <a:pt x="81826" y="84594"/>
                    <a:pt x="81959" y="84461"/>
                  </a:cubicBezTo>
                  <a:cubicBezTo>
                    <a:pt x="82193" y="84194"/>
                    <a:pt x="82426" y="83927"/>
                    <a:pt x="82660" y="83627"/>
                  </a:cubicBezTo>
                  <a:cubicBezTo>
                    <a:pt x="82793" y="83493"/>
                    <a:pt x="82860" y="83327"/>
                    <a:pt x="82960" y="83160"/>
                  </a:cubicBezTo>
                  <a:cubicBezTo>
                    <a:pt x="83093" y="83026"/>
                    <a:pt x="83193" y="82893"/>
                    <a:pt x="83293" y="82726"/>
                  </a:cubicBezTo>
                  <a:cubicBezTo>
                    <a:pt x="83493" y="82393"/>
                    <a:pt x="83660" y="82059"/>
                    <a:pt x="83827" y="81726"/>
                  </a:cubicBezTo>
                  <a:cubicBezTo>
                    <a:pt x="83927" y="81559"/>
                    <a:pt x="83994" y="81359"/>
                    <a:pt x="84027" y="81158"/>
                  </a:cubicBezTo>
                  <a:cubicBezTo>
                    <a:pt x="84127" y="80992"/>
                    <a:pt x="84194" y="80825"/>
                    <a:pt x="84261" y="80658"/>
                  </a:cubicBezTo>
                  <a:cubicBezTo>
                    <a:pt x="84394" y="80258"/>
                    <a:pt x="84494" y="79858"/>
                    <a:pt x="84561" y="79457"/>
                  </a:cubicBezTo>
                  <a:cubicBezTo>
                    <a:pt x="84594" y="79257"/>
                    <a:pt x="84594" y="79024"/>
                    <a:pt x="84594" y="78823"/>
                  </a:cubicBezTo>
                  <a:cubicBezTo>
                    <a:pt x="84661" y="78657"/>
                    <a:pt x="84661" y="78457"/>
                    <a:pt x="84694" y="78223"/>
                  </a:cubicBezTo>
                  <a:cubicBezTo>
                    <a:pt x="84694" y="78223"/>
                    <a:pt x="84694" y="78123"/>
                    <a:pt x="84694" y="78123"/>
                  </a:cubicBezTo>
                  <a:cubicBezTo>
                    <a:pt x="84694" y="77789"/>
                    <a:pt x="84661" y="77456"/>
                    <a:pt x="84628" y="77122"/>
                  </a:cubicBezTo>
                  <a:cubicBezTo>
                    <a:pt x="84594" y="77056"/>
                    <a:pt x="84594" y="76989"/>
                    <a:pt x="84594" y="76889"/>
                  </a:cubicBezTo>
                  <a:cubicBezTo>
                    <a:pt x="84561" y="76722"/>
                    <a:pt x="84494" y="76555"/>
                    <a:pt x="84427" y="76388"/>
                  </a:cubicBezTo>
                  <a:cubicBezTo>
                    <a:pt x="84427" y="76188"/>
                    <a:pt x="84394" y="75988"/>
                    <a:pt x="84361" y="75788"/>
                  </a:cubicBezTo>
                  <a:cubicBezTo>
                    <a:pt x="84227" y="75354"/>
                    <a:pt x="84061" y="74921"/>
                    <a:pt x="83894" y="74554"/>
                  </a:cubicBezTo>
                  <a:cubicBezTo>
                    <a:pt x="83894" y="74454"/>
                    <a:pt x="83927" y="74387"/>
                    <a:pt x="83960" y="74287"/>
                  </a:cubicBezTo>
                  <a:cubicBezTo>
                    <a:pt x="84027" y="74087"/>
                    <a:pt x="84027" y="73920"/>
                    <a:pt x="84061" y="73753"/>
                  </a:cubicBezTo>
                  <a:cubicBezTo>
                    <a:pt x="84094" y="73586"/>
                    <a:pt x="84161" y="73420"/>
                    <a:pt x="84194" y="73253"/>
                  </a:cubicBezTo>
                  <a:cubicBezTo>
                    <a:pt x="84227" y="72919"/>
                    <a:pt x="84294" y="72586"/>
                    <a:pt x="84327" y="72219"/>
                  </a:cubicBezTo>
                  <a:cubicBezTo>
                    <a:pt x="84327" y="72052"/>
                    <a:pt x="84327" y="71885"/>
                    <a:pt x="84327" y="71718"/>
                  </a:cubicBezTo>
                  <a:cubicBezTo>
                    <a:pt x="84361" y="71552"/>
                    <a:pt x="84394" y="71385"/>
                    <a:pt x="84394" y="71218"/>
                  </a:cubicBezTo>
                  <a:cubicBezTo>
                    <a:pt x="84394" y="71051"/>
                    <a:pt x="84394" y="70851"/>
                    <a:pt x="84394" y="70651"/>
                  </a:cubicBezTo>
                  <a:cubicBezTo>
                    <a:pt x="84394" y="70484"/>
                    <a:pt x="84394" y="70317"/>
                    <a:pt x="84394" y="70151"/>
                  </a:cubicBezTo>
                  <a:cubicBezTo>
                    <a:pt x="84361" y="69950"/>
                    <a:pt x="84327" y="69750"/>
                    <a:pt x="84294" y="69584"/>
                  </a:cubicBezTo>
                  <a:cubicBezTo>
                    <a:pt x="84294" y="69350"/>
                    <a:pt x="84294" y="69150"/>
                    <a:pt x="84227" y="68950"/>
                  </a:cubicBezTo>
                  <a:cubicBezTo>
                    <a:pt x="84161" y="68516"/>
                    <a:pt x="84027" y="68082"/>
                    <a:pt x="83860" y="67682"/>
                  </a:cubicBezTo>
                  <a:cubicBezTo>
                    <a:pt x="83794" y="67449"/>
                    <a:pt x="83660" y="67249"/>
                    <a:pt x="83527" y="67048"/>
                  </a:cubicBezTo>
                  <a:cubicBezTo>
                    <a:pt x="83427" y="66815"/>
                    <a:pt x="83327" y="66581"/>
                    <a:pt x="83193" y="66381"/>
                  </a:cubicBezTo>
                  <a:cubicBezTo>
                    <a:pt x="82893" y="65948"/>
                    <a:pt x="82526" y="65581"/>
                    <a:pt x="82126" y="65247"/>
                  </a:cubicBezTo>
                  <a:cubicBezTo>
                    <a:pt x="81959" y="65114"/>
                    <a:pt x="81826" y="65014"/>
                    <a:pt x="81659" y="64947"/>
                  </a:cubicBezTo>
                  <a:cubicBezTo>
                    <a:pt x="81659" y="64847"/>
                    <a:pt x="81659" y="64747"/>
                    <a:pt x="81659" y="64647"/>
                  </a:cubicBezTo>
                  <a:cubicBezTo>
                    <a:pt x="81625" y="64447"/>
                    <a:pt x="81559" y="64246"/>
                    <a:pt x="81525" y="64080"/>
                  </a:cubicBezTo>
                  <a:cubicBezTo>
                    <a:pt x="81492" y="63879"/>
                    <a:pt x="81492" y="63679"/>
                    <a:pt x="81425" y="63479"/>
                  </a:cubicBezTo>
                  <a:cubicBezTo>
                    <a:pt x="81325" y="63046"/>
                    <a:pt x="81192" y="62645"/>
                    <a:pt x="81025" y="62278"/>
                  </a:cubicBezTo>
                  <a:cubicBezTo>
                    <a:pt x="80925" y="62045"/>
                    <a:pt x="80825" y="61845"/>
                    <a:pt x="80691" y="61678"/>
                  </a:cubicBezTo>
                  <a:cubicBezTo>
                    <a:pt x="80591" y="61444"/>
                    <a:pt x="80491" y="61244"/>
                    <a:pt x="80325" y="61011"/>
                  </a:cubicBezTo>
                  <a:cubicBezTo>
                    <a:pt x="80024" y="60610"/>
                    <a:pt x="79657" y="60210"/>
                    <a:pt x="79257" y="59910"/>
                  </a:cubicBezTo>
                  <a:cubicBezTo>
                    <a:pt x="79057" y="59710"/>
                    <a:pt x="78823" y="59576"/>
                    <a:pt x="78557" y="59476"/>
                  </a:cubicBezTo>
                  <a:cubicBezTo>
                    <a:pt x="78356" y="59310"/>
                    <a:pt x="78123" y="59176"/>
                    <a:pt x="77889" y="59076"/>
                  </a:cubicBezTo>
                  <a:cubicBezTo>
                    <a:pt x="77756" y="59043"/>
                    <a:pt x="77656" y="58976"/>
                    <a:pt x="77556" y="58943"/>
                  </a:cubicBezTo>
                  <a:cubicBezTo>
                    <a:pt x="77589" y="58576"/>
                    <a:pt x="77556" y="58175"/>
                    <a:pt x="77489" y="57775"/>
                  </a:cubicBezTo>
                  <a:cubicBezTo>
                    <a:pt x="77489" y="57742"/>
                    <a:pt x="77489" y="57675"/>
                    <a:pt x="77489" y="57642"/>
                  </a:cubicBezTo>
                  <a:cubicBezTo>
                    <a:pt x="77523" y="56841"/>
                    <a:pt x="77189" y="56074"/>
                    <a:pt x="76622" y="55573"/>
                  </a:cubicBezTo>
                  <a:cubicBezTo>
                    <a:pt x="77089" y="54539"/>
                    <a:pt x="77089" y="53405"/>
                    <a:pt x="76522" y="52471"/>
                  </a:cubicBezTo>
                  <a:cubicBezTo>
                    <a:pt x="76088" y="51737"/>
                    <a:pt x="75454" y="51204"/>
                    <a:pt x="74687" y="50903"/>
                  </a:cubicBezTo>
                  <a:cubicBezTo>
                    <a:pt x="74554" y="50637"/>
                    <a:pt x="74387" y="50336"/>
                    <a:pt x="74187" y="50103"/>
                  </a:cubicBezTo>
                  <a:cubicBezTo>
                    <a:pt x="74053" y="49936"/>
                    <a:pt x="73887" y="49769"/>
                    <a:pt x="73720" y="49603"/>
                  </a:cubicBezTo>
                  <a:cubicBezTo>
                    <a:pt x="75021" y="49502"/>
                    <a:pt x="76155" y="49202"/>
                    <a:pt x="77122" y="48769"/>
                  </a:cubicBezTo>
                  <a:cubicBezTo>
                    <a:pt x="77556" y="48902"/>
                    <a:pt x="78056" y="49002"/>
                    <a:pt x="78523" y="49002"/>
                  </a:cubicBezTo>
                  <a:cubicBezTo>
                    <a:pt x="81058" y="49002"/>
                    <a:pt x="83860" y="46801"/>
                    <a:pt x="84894" y="44032"/>
                  </a:cubicBezTo>
                  <a:cubicBezTo>
                    <a:pt x="85662" y="41897"/>
                    <a:pt x="85261" y="39829"/>
                    <a:pt x="83727" y="38395"/>
                  </a:cubicBezTo>
                  <a:cubicBezTo>
                    <a:pt x="83026" y="33925"/>
                    <a:pt x="81292" y="26386"/>
                    <a:pt x="77356" y="19514"/>
                  </a:cubicBezTo>
                  <a:cubicBezTo>
                    <a:pt x="71852" y="9907"/>
                    <a:pt x="63646" y="4804"/>
                    <a:pt x="53639" y="4804"/>
                  </a:cubicBezTo>
                  <a:cubicBezTo>
                    <a:pt x="48669" y="4804"/>
                    <a:pt x="43198" y="6071"/>
                    <a:pt x="37327" y="8506"/>
                  </a:cubicBezTo>
                  <a:cubicBezTo>
                    <a:pt x="37027" y="8440"/>
                    <a:pt x="36693" y="8406"/>
                    <a:pt x="36360" y="8406"/>
                  </a:cubicBezTo>
                  <a:cubicBezTo>
                    <a:pt x="36060" y="8406"/>
                    <a:pt x="35759" y="8440"/>
                    <a:pt x="35459" y="8506"/>
                  </a:cubicBezTo>
                  <a:cubicBezTo>
                    <a:pt x="35593" y="8306"/>
                    <a:pt x="35693" y="8073"/>
                    <a:pt x="35826" y="7873"/>
                  </a:cubicBezTo>
                  <a:cubicBezTo>
                    <a:pt x="36493" y="7572"/>
                    <a:pt x="36827" y="7372"/>
                    <a:pt x="37094" y="7139"/>
                  </a:cubicBezTo>
                  <a:cubicBezTo>
                    <a:pt x="37794" y="6505"/>
                    <a:pt x="38128" y="5471"/>
                    <a:pt x="37961" y="4570"/>
                  </a:cubicBezTo>
                  <a:cubicBezTo>
                    <a:pt x="37694" y="3336"/>
                    <a:pt x="36860" y="2769"/>
                    <a:pt x="36026" y="2369"/>
                  </a:cubicBezTo>
                  <a:cubicBezTo>
                    <a:pt x="35893" y="1902"/>
                    <a:pt x="35726" y="1501"/>
                    <a:pt x="35426" y="1101"/>
                  </a:cubicBezTo>
                  <a:cubicBezTo>
                    <a:pt x="34925" y="434"/>
                    <a:pt x="34091" y="0"/>
                    <a:pt x="33224" y="0"/>
                  </a:cubicBezTo>
                  <a:close/>
                </a:path>
              </a:pathLst>
            </a:custGeom>
            <a:solidFill>
              <a:schemeClr val="dk1"/>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36"/>
            <p:cNvSpPr/>
            <p:nvPr/>
          </p:nvSpPr>
          <p:spPr>
            <a:xfrm>
              <a:off x="4267125" y="1773650"/>
              <a:ext cx="435450" cy="211675"/>
            </a:xfrm>
            <a:custGeom>
              <a:avLst/>
              <a:gdLst/>
              <a:ahLst/>
              <a:cxnLst/>
              <a:rect l="l" t="t" r="r" b="b"/>
              <a:pathLst>
                <a:path w="17418" h="8467" extrusionOk="0">
                  <a:moveTo>
                    <a:pt x="4496" y="0"/>
                  </a:moveTo>
                  <a:cubicBezTo>
                    <a:pt x="1838" y="0"/>
                    <a:pt x="0" y="569"/>
                    <a:pt x="1012" y="1157"/>
                  </a:cubicBezTo>
                  <a:cubicBezTo>
                    <a:pt x="2679" y="2127"/>
                    <a:pt x="15085" y="8467"/>
                    <a:pt x="17114" y="8467"/>
                  </a:cubicBezTo>
                  <a:cubicBezTo>
                    <a:pt x="17318" y="8467"/>
                    <a:pt x="17417" y="8402"/>
                    <a:pt x="17390" y="8262"/>
                  </a:cubicBezTo>
                  <a:cubicBezTo>
                    <a:pt x="17390" y="8262"/>
                    <a:pt x="16289" y="3792"/>
                    <a:pt x="11519" y="1424"/>
                  </a:cubicBezTo>
                  <a:cubicBezTo>
                    <a:pt x="9364" y="376"/>
                    <a:pt x="6659" y="0"/>
                    <a:pt x="4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36"/>
            <p:cNvSpPr/>
            <p:nvPr/>
          </p:nvSpPr>
          <p:spPr>
            <a:xfrm>
              <a:off x="4116450" y="969475"/>
              <a:ext cx="124275" cy="124275"/>
            </a:xfrm>
            <a:custGeom>
              <a:avLst/>
              <a:gdLst/>
              <a:ahLst/>
              <a:cxnLst/>
              <a:rect l="l" t="t" r="r" b="b"/>
              <a:pathLst>
                <a:path w="4971" h="4971" extrusionOk="0">
                  <a:moveTo>
                    <a:pt x="2669" y="567"/>
                  </a:moveTo>
                  <a:cubicBezTo>
                    <a:pt x="2736" y="801"/>
                    <a:pt x="2802" y="1101"/>
                    <a:pt x="2836" y="1301"/>
                  </a:cubicBezTo>
                  <a:cubicBezTo>
                    <a:pt x="2969" y="1802"/>
                    <a:pt x="3002" y="1935"/>
                    <a:pt x="3069" y="2002"/>
                  </a:cubicBezTo>
                  <a:cubicBezTo>
                    <a:pt x="3102" y="2068"/>
                    <a:pt x="3203" y="2102"/>
                    <a:pt x="3703" y="2302"/>
                  </a:cubicBezTo>
                  <a:cubicBezTo>
                    <a:pt x="3870" y="2369"/>
                    <a:pt x="4170" y="2469"/>
                    <a:pt x="4370" y="2535"/>
                  </a:cubicBezTo>
                  <a:cubicBezTo>
                    <a:pt x="4103" y="2669"/>
                    <a:pt x="3603" y="2836"/>
                    <a:pt x="3203" y="3002"/>
                  </a:cubicBezTo>
                  <a:cubicBezTo>
                    <a:pt x="3136" y="3002"/>
                    <a:pt x="3102" y="3069"/>
                    <a:pt x="3069" y="3102"/>
                  </a:cubicBezTo>
                  <a:cubicBezTo>
                    <a:pt x="2869" y="3569"/>
                    <a:pt x="2635" y="4103"/>
                    <a:pt x="2469" y="4403"/>
                  </a:cubicBezTo>
                  <a:cubicBezTo>
                    <a:pt x="2335" y="4103"/>
                    <a:pt x="2168" y="3536"/>
                    <a:pt x="2068" y="3036"/>
                  </a:cubicBezTo>
                  <a:cubicBezTo>
                    <a:pt x="2035" y="2936"/>
                    <a:pt x="1968" y="2869"/>
                    <a:pt x="1902" y="2869"/>
                  </a:cubicBezTo>
                  <a:cubicBezTo>
                    <a:pt x="1401" y="2769"/>
                    <a:pt x="868" y="2635"/>
                    <a:pt x="567" y="2569"/>
                  </a:cubicBezTo>
                  <a:cubicBezTo>
                    <a:pt x="868" y="2402"/>
                    <a:pt x="1468" y="2135"/>
                    <a:pt x="2002" y="1902"/>
                  </a:cubicBezTo>
                  <a:cubicBezTo>
                    <a:pt x="2068" y="1902"/>
                    <a:pt x="2102" y="1835"/>
                    <a:pt x="2135" y="1802"/>
                  </a:cubicBezTo>
                  <a:cubicBezTo>
                    <a:pt x="2302" y="1368"/>
                    <a:pt x="2502" y="868"/>
                    <a:pt x="2669" y="567"/>
                  </a:cubicBezTo>
                  <a:close/>
                  <a:moveTo>
                    <a:pt x="2702" y="0"/>
                  </a:moveTo>
                  <a:cubicBezTo>
                    <a:pt x="2569" y="0"/>
                    <a:pt x="2369" y="0"/>
                    <a:pt x="1768" y="1568"/>
                  </a:cubicBezTo>
                  <a:cubicBezTo>
                    <a:pt x="100" y="2235"/>
                    <a:pt x="34" y="2435"/>
                    <a:pt x="0" y="2535"/>
                  </a:cubicBezTo>
                  <a:cubicBezTo>
                    <a:pt x="0" y="2602"/>
                    <a:pt x="0" y="2702"/>
                    <a:pt x="67" y="2736"/>
                  </a:cubicBezTo>
                  <a:cubicBezTo>
                    <a:pt x="100" y="2802"/>
                    <a:pt x="234" y="2969"/>
                    <a:pt x="1701" y="3269"/>
                  </a:cubicBezTo>
                  <a:cubicBezTo>
                    <a:pt x="2135" y="4971"/>
                    <a:pt x="2269" y="4971"/>
                    <a:pt x="2435" y="4971"/>
                  </a:cubicBezTo>
                  <a:cubicBezTo>
                    <a:pt x="2569" y="4971"/>
                    <a:pt x="2736" y="4971"/>
                    <a:pt x="3436" y="3369"/>
                  </a:cubicBezTo>
                  <a:cubicBezTo>
                    <a:pt x="3870" y="3203"/>
                    <a:pt x="4704" y="2902"/>
                    <a:pt x="4870" y="2736"/>
                  </a:cubicBezTo>
                  <a:cubicBezTo>
                    <a:pt x="4937" y="2669"/>
                    <a:pt x="4970" y="2569"/>
                    <a:pt x="4937" y="2502"/>
                  </a:cubicBezTo>
                  <a:cubicBezTo>
                    <a:pt x="4904" y="2302"/>
                    <a:pt x="4670" y="2202"/>
                    <a:pt x="3836" y="1902"/>
                  </a:cubicBezTo>
                  <a:cubicBezTo>
                    <a:pt x="3670" y="1835"/>
                    <a:pt x="3469" y="1768"/>
                    <a:pt x="3403" y="1735"/>
                  </a:cubicBezTo>
                  <a:cubicBezTo>
                    <a:pt x="3369" y="1635"/>
                    <a:pt x="3303" y="1401"/>
                    <a:pt x="3269" y="1201"/>
                  </a:cubicBezTo>
                  <a:cubicBezTo>
                    <a:pt x="3102" y="601"/>
                    <a:pt x="3002" y="234"/>
                    <a:pt x="2902" y="100"/>
                  </a:cubicBezTo>
                  <a:cubicBezTo>
                    <a:pt x="2869" y="34"/>
                    <a:pt x="2769" y="0"/>
                    <a:pt x="27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36"/>
            <p:cNvSpPr/>
            <p:nvPr/>
          </p:nvSpPr>
          <p:spPr>
            <a:xfrm>
              <a:off x="5174700" y="1123750"/>
              <a:ext cx="124275" cy="124275"/>
            </a:xfrm>
            <a:custGeom>
              <a:avLst/>
              <a:gdLst/>
              <a:ahLst/>
              <a:cxnLst/>
              <a:rect l="l" t="t" r="r" b="b"/>
              <a:pathLst>
                <a:path w="4971" h="4971" extrusionOk="0">
                  <a:moveTo>
                    <a:pt x="2669" y="567"/>
                  </a:moveTo>
                  <a:cubicBezTo>
                    <a:pt x="2736" y="801"/>
                    <a:pt x="2802" y="1101"/>
                    <a:pt x="2869" y="1301"/>
                  </a:cubicBezTo>
                  <a:cubicBezTo>
                    <a:pt x="3003" y="1802"/>
                    <a:pt x="3036" y="1935"/>
                    <a:pt x="3069" y="2002"/>
                  </a:cubicBezTo>
                  <a:cubicBezTo>
                    <a:pt x="3136" y="2069"/>
                    <a:pt x="3236" y="2102"/>
                    <a:pt x="3703" y="2302"/>
                  </a:cubicBezTo>
                  <a:cubicBezTo>
                    <a:pt x="3903" y="2369"/>
                    <a:pt x="4170" y="2469"/>
                    <a:pt x="4370" y="2536"/>
                  </a:cubicBezTo>
                  <a:cubicBezTo>
                    <a:pt x="4103" y="2669"/>
                    <a:pt x="3636" y="2836"/>
                    <a:pt x="3236" y="3003"/>
                  </a:cubicBezTo>
                  <a:cubicBezTo>
                    <a:pt x="3169" y="3003"/>
                    <a:pt x="3136" y="3036"/>
                    <a:pt x="3103" y="3103"/>
                  </a:cubicBezTo>
                  <a:cubicBezTo>
                    <a:pt x="2903" y="3570"/>
                    <a:pt x="2636" y="4103"/>
                    <a:pt x="2469" y="4404"/>
                  </a:cubicBezTo>
                  <a:cubicBezTo>
                    <a:pt x="2369" y="4103"/>
                    <a:pt x="2202" y="3503"/>
                    <a:pt x="2069" y="3036"/>
                  </a:cubicBezTo>
                  <a:cubicBezTo>
                    <a:pt x="2069" y="2936"/>
                    <a:pt x="2002" y="2869"/>
                    <a:pt x="1902" y="2869"/>
                  </a:cubicBezTo>
                  <a:cubicBezTo>
                    <a:pt x="1435" y="2769"/>
                    <a:pt x="868" y="2636"/>
                    <a:pt x="601" y="2569"/>
                  </a:cubicBezTo>
                  <a:cubicBezTo>
                    <a:pt x="901" y="2402"/>
                    <a:pt x="1502" y="2102"/>
                    <a:pt x="2035" y="1902"/>
                  </a:cubicBezTo>
                  <a:cubicBezTo>
                    <a:pt x="2102" y="1868"/>
                    <a:pt x="2135" y="1835"/>
                    <a:pt x="2135" y="1768"/>
                  </a:cubicBezTo>
                  <a:cubicBezTo>
                    <a:pt x="2302" y="1335"/>
                    <a:pt x="2536" y="868"/>
                    <a:pt x="2669" y="567"/>
                  </a:cubicBezTo>
                  <a:close/>
                  <a:moveTo>
                    <a:pt x="2736" y="0"/>
                  </a:moveTo>
                  <a:cubicBezTo>
                    <a:pt x="2602" y="0"/>
                    <a:pt x="2402" y="0"/>
                    <a:pt x="1802" y="1535"/>
                  </a:cubicBezTo>
                  <a:cubicBezTo>
                    <a:pt x="134" y="2235"/>
                    <a:pt x="67" y="2435"/>
                    <a:pt x="34" y="2536"/>
                  </a:cubicBezTo>
                  <a:cubicBezTo>
                    <a:pt x="0" y="2602"/>
                    <a:pt x="34" y="2702"/>
                    <a:pt x="67" y="2736"/>
                  </a:cubicBezTo>
                  <a:cubicBezTo>
                    <a:pt x="101" y="2802"/>
                    <a:pt x="234" y="2969"/>
                    <a:pt x="1702" y="3236"/>
                  </a:cubicBezTo>
                  <a:cubicBezTo>
                    <a:pt x="2135" y="4971"/>
                    <a:pt x="2302" y="4971"/>
                    <a:pt x="2436" y="4971"/>
                  </a:cubicBezTo>
                  <a:lnTo>
                    <a:pt x="2469" y="4971"/>
                  </a:lnTo>
                  <a:cubicBezTo>
                    <a:pt x="2602" y="4971"/>
                    <a:pt x="2736" y="4971"/>
                    <a:pt x="3436" y="3336"/>
                  </a:cubicBezTo>
                  <a:cubicBezTo>
                    <a:pt x="3870" y="3203"/>
                    <a:pt x="4704" y="2902"/>
                    <a:pt x="4904" y="2736"/>
                  </a:cubicBezTo>
                  <a:cubicBezTo>
                    <a:pt x="4937" y="2669"/>
                    <a:pt x="4971" y="2569"/>
                    <a:pt x="4971" y="2502"/>
                  </a:cubicBezTo>
                  <a:cubicBezTo>
                    <a:pt x="4937" y="2302"/>
                    <a:pt x="4704" y="2202"/>
                    <a:pt x="3870" y="1902"/>
                  </a:cubicBezTo>
                  <a:cubicBezTo>
                    <a:pt x="3703" y="1835"/>
                    <a:pt x="3503" y="1768"/>
                    <a:pt x="3403" y="1735"/>
                  </a:cubicBezTo>
                  <a:cubicBezTo>
                    <a:pt x="3370" y="1635"/>
                    <a:pt x="3303" y="1401"/>
                    <a:pt x="3269" y="1201"/>
                  </a:cubicBezTo>
                  <a:cubicBezTo>
                    <a:pt x="3136" y="601"/>
                    <a:pt x="3036" y="234"/>
                    <a:pt x="2936" y="100"/>
                  </a:cubicBezTo>
                  <a:cubicBezTo>
                    <a:pt x="2869" y="34"/>
                    <a:pt x="2802" y="0"/>
                    <a:pt x="273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36"/>
            <p:cNvSpPr/>
            <p:nvPr/>
          </p:nvSpPr>
          <p:spPr>
            <a:xfrm>
              <a:off x="4688525" y="558350"/>
              <a:ext cx="124275" cy="125100"/>
            </a:xfrm>
            <a:custGeom>
              <a:avLst/>
              <a:gdLst/>
              <a:ahLst/>
              <a:cxnLst/>
              <a:rect l="l" t="t" r="r" b="b"/>
              <a:pathLst>
                <a:path w="4971" h="5004" extrusionOk="0">
                  <a:moveTo>
                    <a:pt x="2669" y="601"/>
                  </a:moveTo>
                  <a:cubicBezTo>
                    <a:pt x="2736" y="834"/>
                    <a:pt x="2802" y="1134"/>
                    <a:pt x="2869" y="1334"/>
                  </a:cubicBezTo>
                  <a:cubicBezTo>
                    <a:pt x="2969" y="1835"/>
                    <a:pt x="3002" y="1935"/>
                    <a:pt x="3069" y="2035"/>
                  </a:cubicBezTo>
                  <a:cubicBezTo>
                    <a:pt x="3136" y="2102"/>
                    <a:pt x="3236" y="2135"/>
                    <a:pt x="3703" y="2302"/>
                  </a:cubicBezTo>
                  <a:cubicBezTo>
                    <a:pt x="3903" y="2369"/>
                    <a:pt x="4170" y="2469"/>
                    <a:pt x="4370" y="2569"/>
                  </a:cubicBezTo>
                  <a:cubicBezTo>
                    <a:pt x="4103" y="2702"/>
                    <a:pt x="3636" y="2869"/>
                    <a:pt x="3236" y="3002"/>
                  </a:cubicBezTo>
                  <a:cubicBezTo>
                    <a:pt x="3169" y="3036"/>
                    <a:pt x="3136" y="3069"/>
                    <a:pt x="3102" y="3136"/>
                  </a:cubicBezTo>
                  <a:cubicBezTo>
                    <a:pt x="2902" y="3603"/>
                    <a:pt x="2635" y="4136"/>
                    <a:pt x="2469" y="4437"/>
                  </a:cubicBezTo>
                  <a:cubicBezTo>
                    <a:pt x="2369" y="4103"/>
                    <a:pt x="2202" y="3536"/>
                    <a:pt x="2068" y="3036"/>
                  </a:cubicBezTo>
                  <a:cubicBezTo>
                    <a:pt x="2068" y="2969"/>
                    <a:pt x="2002" y="2902"/>
                    <a:pt x="1902" y="2902"/>
                  </a:cubicBezTo>
                  <a:cubicBezTo>
                    <a:pt x="1435" y="2802"/>
                    <a:pt x="868" y="2669"/>
                    <a:pt x="601" y="2602"/>
                  </a:cubicBezTo>
                  <a:cubicBezTo>
                    <a:pt x="901" y="2435"/>
                    <a:pt x="1501" y="2135"/>
                    <a:pt x="2035" y="1935"/>
                  </a:cubicBezTo>
                  <a:cubicBezTo>
                    <a:pt x="2068" y="1902"/>
                    <a:pt x="2135" y="1868"/>
                    <a:pt x="2135" y="1801"/>
                  </a:cubicBezTo>
                  <a:cubicBezTo>
                    <a:pt x="2302" y="1368"/>
                    <a:pt x="2535" y="867"/>
                    <a:pt x="2669" y="601"/>
                  </a:cubicBezTo>
                  <a:close/>
                  <a:moveTo>
                    <a:pt x="2702" y="0"/>
                  </a:moveTo>
                  <a:cubicBezTo>
                    <a:pt x="2569" y="0"/>
                    <a:pt x="2402" y="0"/>
                    <a:pt x="1802" y="1568"/>
                  </a:cubicBezTo>
                  <a:cubicBezTo>
                    <a:pt x="100" y="2268"/>
                    <a:pt x="67" y="2469"/>
                    <a:pt x="34" y="2569"/>
                  </a:cubicBezTo>
                  <a:cubicBezTo>
                    <a:pt x="0" y="2635"/>
                    <a:pt x="34" y="2702"/>
                    <a:pt x="67" y="2769"/>
                  </a:cubicBezTo>
                  <a:cubicBezTo>
                    <a:pt x="100" y="2836"/>
                    <a:pt x="234" y="3002"/>
                    <a:pt x="1701" y="3269"/>
                  </a:cubicBezTo>
                  <a:cubicBezTo>
                    <a:pt x="2135" y="5004"/>
                    <a:pt x="2302" y="5004"/>
                    <a:pt x="2435" y="5004"/>
                  </a:cubicBezTo>
                  <a:lnTo>
                    <a:pt x="2469" y="5004"/>
                  </a:lnTo>
                  <a:cubicBezTo>
                    <a:pt x="2569" y="5004"/>
                    <a:pt x="2736" y="5004"/>
                    <a:pt x="3436" y="3369"/>
                  </a:cubicBezTo>
                  <a:cubicBezTo>
                    <a:pt x="3870" y="3236"/>
                    <a:pt x="4704" y="2902"/>
                    <a:pt x="4904" y="2769"/>
                  </a:cubicBezTo>
                  <a:cubicBezTo>
                    <a:pt x="4937" y="2702"/>
                    <a:pt x="4970" y="2602"/>
                    <a:pt x="4970" y="2535"/>
                  </a:cubicBezTo>
                  <a:cubicBezTo>
                    <a:pt x="4937" y="2335"/>
                    <a:pt x="4704" y="2235"/>
                    <a:pt x="3836" y="1935"/>
                  </a:cubicBezTo>
                  <a:cubicBezTo>
                    <a:pt x="3703" y="1868"/>
                    <a:pt x="3503" y="1801"/>
                    <a:pt x="3403" y="1768"/>
                  </a:cubicBezTo>
                  <a:cubicBezTo>
                    <a:pt x="3369" y="1668"/>
                    <a:pt x="3303" y="1435"/>
                    <a:pt x="3269" y="1234"/>
                  </a:cubicBezTo>
                  <a:cubicBezTo>
                    <a:pt x="3102" y="634"/>
                    <a:pt x="3036" y="267"/>
                    <a:pt x="2902" y="100"/>
                  </a:cubicBezTo>
                  <a:cubicBezTo>
                    <a:pt x="2869" y="67"/>
                    <a:pt x="2769" y="0"/>
                    <a:pt x="27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36"/>
            <p:cNvSpPr/>
            <p:nvPr/>
          </p:nvSpPr>
          <p:spPr>
            <a:xfrm>
              <a:off x="4138950" y="1875125"/>
              <a:ext cx="124300" cy="124275"/>
            </a:xfrm>
            <a:custGeom>
              <a:avLst/>
              <a:gdLst/>
              <a:ahLst/>
              <a:cxnLst/>
              <a:rect l="l" t="t" r="r" b="b"/>
              <a:pathLst>
                <a:path w="4972" h="4971" extrusionOk="0">
                  <a:moveTo>
                    <a:pt x="2636" y="567"/>
                  </a:moveTo>
                  <a:cubicBezTo>
                    <a:pt x="2703" y="801"/>
                    <a:pt x="2803" y="1101"/>
                    <a:pt x="2836" y="1301"/>
                  </a:cubicBezTo>
                  <a:cubicBezTo>
                    <a:pt x="2970" y="1801"/>
                    <a:pt x="3003" y="1935"/>
                    <a:pt x="3036" y="2002"/>
                  </a:cubicBezTo>
                  <a:cubicBezTo>
                    <a:pt x="3103" y="2068"/>
                    <a:pt x="3203" y="2102"/>
                    <a:pt x="3704" y="2302"/>
                  </a:cubicBezTo>
                  <a:cubicBezTo>
                    <a:pt x="3870" y="2369"/>
                    <a:pt x="4171" y="2469"/>
                    <a:pt x="4371" y="2535"/>
                  </a:cubicBezTo>
                  <a:cubicBezTo>
                    <a:pt x="4070" y="2669"/>
                    <a:pt x="3603" y="2836"/>
                    <a:pt x="3203" y="3002"/>
                  </a:cubicBezTo>
                  <a:cubicBezTo>
                    <a:pt x="3136" y="3002"/>
                    <a:pt x="3103" y="3036"/>
                    <a:pt x="3070" y="3102"/>
                  </a:cubicBezTo>
                  <a:cubicBezTo>
                    <a:pt x="2870" y="3569"/>
                    <a:pt x="2603" y="4103"/>
                    <a:pt x="2436" y="4403"/>
                  </a:cubicBezTo>
                  <a:cubicBezTo>
                    <a:pt x="2336" y="4103"/>
                    <a:pt x="2169" y="3536"/>
                    <a:pt x="2069" y="3036"/>
                  </a:cubicBezTo>
                  <a:cubicBezTo>
                    <a:pt x="2036" y="2936"/>
                    <a:pt x="1969" y="2869"/>
                    <a:pt x="1902" y="2869"/>
                  </a:cubicBezTo>
                  <a:cubicBezTo>
                    <a:pt x="1402" y="2769"/>
                    <a:pt x="868" y="2635"/>
                    <a:pt x="568" y="2569"/>
                  </a:cubicBezTo>
                  <a:cubicBezTo>
                    <a:pt x="868" y="2402"/>
                    <a:pt x="1469" y="2102"/>
                    <a:pt x="2002" y="1902"/>
                  </a:cubicBezTo>
                  <a:cubicBezTo>
                    <a:pt x="2069" y="1868"/>
                    <a:pt x="2102" y="1835"/>
                    <a:pt x="2136" y="1801"/>
                  </a:cubicBezTo>
                  <a:cubicBezTo>
                    <a:pt x="2303" y="1334"/>
                    <a:pt x="2503" y="867"/>
                    <a:pt x="2636" y="567"/>
                  </a:cubicBezTo>
                  <a:close/>
                  <a:moveTo>
                    <a:pt x="2703" y="0"/>
                  </a:moveTo>
                  <a:cubicBezTo>
                    <a:pt x="2569" y="0"/>
                    <a:pt x="2369" y="0"/>
                    <a:pt x="1769" y="1535"/>
                  </a:cubicBezTo>
                  <a:cubicBezTo>
                    <a:pt x="101" y="2235"/>
                    <a:pt x="34" y="2435"/>
                    <a:pt x="1" y="2535"/>
                  </a:cubicBezTo>
                  <a:cubicBezTo>
                    <a:pt x="1" y="2602"/>
                    <a:pt x="1" y="2702"/>
                    <a:pt x="34" y="2736"/>
                  </a:cubicBezTo>
                  <a:cubicBezTo>
                    <a:pt x="101" y="2802"/>
                    <a:pt x="201" y="2969"/>
                    <a:pt x="1669" y="3236"/>
                  </a:cubicBezTo>
                  <a:cubicBezTo>
                    <a:pt x="2102" y="4970"/>
                    <a:pt x="2269" y="4970"/>
                    <a:pt x="2436" y="4970"/>
                  </a:cubicBezTo>
                  <a:cubicBezTo>
                    <a:pt x="2569" y="4970"/>
                    <a:pt x="2703" y="4970"/>
                    <a:pt x="3437" y="3369"/>
                  </a:cubicBezTo>
                  <a:cubicBezTo>
                    <a:pt x="3870" y="3203"/>
                    <a:pt x="4704" y="2902"/>
                    <a:pt x="4871" y="2736"/>
                  </a:cubicBezTo>
                  <a:cubicBezTo>
                    <a:pt x="4904" y="2669"/>
                    <a:pt x="4971" y="2569"/>
                    <a:pt x="4938" y="2502"/>
                  </a:cubicBezTo>
                  <a:cubicBezTo>
                    <a:pt x="4904" y="2302"/>
                    <a:pt x="4671" y="2202"/>
                    <a:pt x="3837" y="1902"/>
                  </a:cubicBezTo>
                  <a:cubicBezTo>
                    <a:pt x="3670" y="1835"/>
                    <a:pt x="3470" y="1768"/>
                    <a:pt x="3370" y="1735"/>
                  </a:cubicBezTo>
                  <a:cubicBezTo>
                    <a:pt x="3337" y="1635"/>
                    <a:pt x="3303" y="1401"/>
                    <a:pt x="3237" y="1201"/>
                  </a:cubicBezTo>
                  <a:cubicBezTo>
                    <a:pt x="3103" y="601"/>
                    <a:pt x="3003" y="234"/>
                    <a:pt x="2903" y="100"/>
                  </a:cubicBezTo>
                  <a:cubicBezTo>
                    <a:pt x="2870" y="34"/>
                    <a:pt x="2770" y="0"/>
                    <a:pt x="27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36"/>
            <p:cNvSpPr/>
            <p:nvPr/>
          </p:nvSpPr>
          <p:spPr>
            <a:xfrm>
              <a:off x="5436550" y="1948500"/>
              <a:ext cx="124275" cy="125125"/>
            </a:xfrm>
            <a:custGeom>
              <a:avLst/>
              <a:gdLst/>
              <a:ahLst/>
              <a:cxnLst/>
              <a:rect l="l" t="t" r="r" b="b"/>
              <a:pathLst>
                <a:path w="4971" h="5005" extrusionOk="0">
                  <a:moveTo>
                    <a:pt x="2669" y="601"/>
                  </a:moveTo>
                  <a:cubicBezTo>
                    <a:pt x="2736" y="801"/>
                    <a:pt x="2803" y="1101"/>
                    <a:pt x="2869" y="1302"/>
                  </a:cubicBezTo>
                  <a:cubicBezTo>
                    <a:pt x="2969" y="1802"/>
                    <a:pt x="3003" y="1935"/>
                    <a:pt x="3069" y="2002"/>
                  </a:cubicBezTo>
                  <a:cubicBezTo>
                    <a:pt x="3136" y="2069"/>
                    <a:pt x="3203" y="2136"/>
                    <a:pt x="3703" y="2302"/>
                  </a:cubicBezTo>
                  <a:cubicBezTo>
                    <a:pt x="3903" y="2369"/>
                    <a:pt x="4170" y="2469"/>
                    <a:pt x="4370" y="2536"/>
                  </a:cubicBezTo>
                  <a:cubicBezTo>
                    <a:pt x="4104" y="2669"/>
                    <a:pt x="3637" y="2869"/>
                    <a:pt x="3203" y="3003"/>
                  </a:cubicBezTo>
                  <a:cubicBezTo>
                    <a:pt x="3170" y="3003"/>
                    <a:pt x="3103" y="3070"/>
                    <a:pt x="3103" y="3103"/>
                  </a:cubicBezTo>
                  <a:cubicBezTo>
                    <a:pt x="2903" y="3570"/>
                    <a:pt x="2636" y="4137"/>
                    <a:pt x="2469" y="4404"/>
                  </a:cubicBezTo>
                  <a:cubicBezTo>
                    <a:pt x="2369" y="4104"/>
                    <a:pt x="2202" y="3537"/>
                    <a:pt x="2069" y="3036"/>
                  </a:cubicBezTo>
                  <a:cubicBezTo>
                    <a:pt x="2035" y="2936"/>
                    <a:pt x="2002" y="2903"/>
                    <a:pt x="1902" y="2869"/>
                  </a:cubicBezTo>
                  <a:cubicBezTo>
                    <a:pt x="1435" y="2769"/>
                    <a:pt x="868" y="2669"/>
                    <a:pt x="568" y="2569"/>
                  </a:cubicBezTo>
                  <a:cubicBezTo>
                    <a:pt x="868" y="2402"/>
                    <a:pt x="1502" y="2136"/>
                    <a:pt x="2035" y="1902"/>
                  </a:cubicBezTo>
                  <a:cubicBezTo>
                    <a:pt x="2069" y="1902"/>
                    <a:pt x="2135" y="1835"/>
                    <a:pt x="2135" y="1802"/>
                  </a:cubicBezTo>
                  <a:cubicBezTo>
                    <a:pt x="2302" y="1368"/>
                    <a:pt x="2536" y="868"/>
                    <a:pt x="2669" y="601"/>
                  </a:cubicBezTo>
                  <a:close/>
                  <a:moveTo>
                    <a:pt x="2703" y="1"/>
                  </a:moveTo>
                  <a:cubicBezTo>
                    <a:pt x="2569" y="1"/>
                    <a:pt x="2369" y="1"/>
                    <a:pt x="1769" y="1568"/>
                  </a:cubicBezTo>
                  <a:cubicBezTo>
                    <a:pt x="101" y="2236"/>
                    <a:pt x="34" y="2436"/>
                    <a:pt x="34" y="2536"/>
                  </a:cubicBezTo>
                  <a:cubicBezTo>
                    <a:pt x="1" y="2603"/>
                    <a:pt x="34" y="2703"/>
                    <a:pt x="67" y="2736"/>
                  </a:cubicBezTo>
                  <a:cubicBezTo>
                    <a:pt x="101" y="2803"/>
                    <a:pt x="234" y="2969"/>
                    <a:pt x="1702" y="3270"/>
                  </a:cubicBezTo>
                  <a:cubicBezTo>
                    <a:pt x="2135" y="5004"/>
                    <a:pt x="2269" y="5004"/>
                    <a:pt x="2436" y="5004"/>
                  </a:cubicBezTo>
                  <a:cubicBezTo>
                    <a:pt x="2436" y="5004"/>
                    <a:pt x="2436" y="5004"/>
                    <a:pt x="2469" y="4971"/>
                  </a:cubicBezTo>
                  <a:cubicBezTo>
                    <a:pt x="2569" y="4971"/>
                    <a:pt x="2736" y="4971"/>
                    <a:pt x="3436" y="3370"/>
                  </a:cubicBezTo>
                  <a:cubicBezTo>
                    <a:pt x="3870" y="3203"/>
                    <a:pt x="4704" y="2903"/>
                    <a:pt x="4871" y="2736"/>
                  </a:cubicBezTo>
                  <a:cubicBezTo>
                    <a:pt x="4937" y="2703"/>
                    <a:pt x="4971" y="2569"/>
                    <a:pt x="4971" y="2502"/>
                  </a:cubicBezTo>
                  <a:cubicBezTo>
                    <a:pt x="4937" y="2302"/>
                    <a:pt x="4704" y="2202"/>
                    <a:pt x="3837" y="1902"/>
                  </a:cubicBezTo>
                  <a:cubicBezTo>
                    <a:pt x="3670" y="1835"/>
                    <a:pt x="3470" y="1769"/>
                    <a:pt x="3403" y="1735"/>
                  </a:cubicBezTo>
                  <a:cubicBezTo>
                    <a:pt x="3370" y="1635"/>
                    <a:pt x="3303" y="1402"/>
                    <a:pt x="3270" y="1202"/>
                  </a:cubicBezTo>
                  <a:cubicBezTo>
                    <a:pt x="3103" y="601"/>
                    <a:pt x="3003" y="234"/>
                    <a:pt x="2903" y="101"/>
                  </a:cubicBezTo>
                  <a:cubicBezTo>
                    <a:pt x="2869" y="34"/>
                    <a:pt x="2769" y="1"/>
                    <a:pt x="27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36"/>
            <p:cNvSpPr/>
            <p:nvPr/>
          </p:nvSpPr>
          <p:spPr>
            <a:xfrm>
              <a:off x="4767750" y="1166275"/>
              <a:ext cx="77575" cy="77575"/>
            </a:xfrm>
            <a:custGeom>
              <a:avLst/>
              <a:gdLst/>
              <a:ahLst/>
              <a:cxnLst/>
              <a:rect l="l" t="t" r="r" b="b"/>
              <a:pathLst>
                <a:path w="3103" h="3103" extrusionOk="0">
                  <a:moveTo>
                    <a:pt x="1568" y="434"/>
                  </a:moveTo>
                  <a:cubicBezTo>
                    <a:pt x="1868" y="434"/>
                    <a:pt x="2168" y="534"/>
                    <a:pt x="2369" y="768"/>
                  </a:cubicBezTo>
                  <a:cubicBezTo>
                    <a:pt x="2569" y="968"/>
                    <a:pt x="2702" y="1268"/>
                    <a:pt x="2702" y="1568"/>
                  </a:cubicBezTo>
                  <a:cubicBezTo>
                    <a:pt x="2702" y="2202"/>
                    <a:pt x="2202" y="2703"/>
                    <a:pt x="1568" y="2703"/>
                  </a:cubicBezTo>
                  <a:cubicBezTo>
                    <a:pt x="1268" y="2703"/>
                    <a:pt x="968" y="2569"/>
                    <a:pt x="767" y="2369"/>
                  </a:cubicBezTo>
                  <a:cubicBezTo>
                    <a:pt x="534" y="2135"/>
                    <a:pt x="434" y="1869"/>
                    <a:pt x="434" y="1568"/>
                  </a:cubicBezTo>
                  <a:cubicBezTo>
                    <a:pt x="434" y="935"/>
                    <a:pt x="934" y="434"/>
                    <a:pt x="1568" y="434"/>
                  </a:cubicBezTo>
                  <a:close/>
                  <a:moveTo>
                    <a:pt x="1568" y="1"/>
                  </a:moveTo>
                  <a:cubicBezTo>
                    <a:pt x="701" y="1"/>
                    <a:pt x="34" y="701"/>
                    <a:pt x="0" y="1568"/>
                  </a:cubicBezTo>
                  <a:cubicBezTo>
                    <a:pt x="0" y="1969"/>
                    <a:pt x="167" y="2369"/>
                    <a:pt x="467" y="2669"/>
                  </a:cubicBezTo>
                  <a:cubicBezTo>
                    <a:pt x="767" y="2936"/>
                    <a:pt x="1134" y="3103"/>
                    <a:pt x="1568" y="3103"/>
                  </a:cubicBezTo>
                  <a:cubicBezTo>
                    <a:pt x="2402" y="3103"/>
                    <a:pt x="3102" y="2436"/>
                    <a:pt x="3102" y="1568"/>
                  </a:cubicBezTo>
                  <a:cubicBezTo>
                    <a:pt x="3102" y="1168"/>
                    <a:pt x="2969" y="768"/>
                    <a:pt x="2669" y="468"/>
                  </a:cubicBezTo>
                  <a:cubicBezTo>
                    <a:pt x="2369" y="167"/>
                    <a:pt x="2002" y="1"/>
                    <a:pt x="15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36"/>
            <p:cNvSpPr/>
            <p:nvPr/>
          </p:nvSpPr>
          <p:spPr>
            <a:xfrm>
              <a:off x="4297850" y="972325"/>
              <a:ext cx="143025" cy="105250"/>
            </a:xfrm>
            <a:custGeom>
              <a:avLst/>
              <a:gdLst/>
              <a:ahLst/>
              <a:cxnLst/>
              <a:rect l="l" t="t" r="r" b="b"/>
              <a:pathLst>
                <a:path w="5721" h="4210" extrusionOk="0">
                  <a:moveTo>
                    <a:pt x="3713" y="1"/>
                  </a:moveTo>
                  <a:cubicBezTo>
                    <a:pt x="3022" y="1"/>
                    <a:pt x="2676" y="975"/>
                    <a:pt x="2636" y="1792"/>
                  </a:cubicBezTo>
                  <a:lnTo>
                    <a:pt x="2636" y="1792"/>
                  </a:lnTo>
                  <a:cubicBezTo>
                    <a:pt x="2261" y="1506"/>
                    <a:pt x="1784" y="1275"/>
                    <a:pt x="1357" y="1275"/>
                  </a:cubicBezTo>
                  <a:cubicBezTo>
                    <a:pt x="1120" y="1275"/>
                    <a:pt x="898" y="1346"/>
                    <a:pt x="717" y="1521"/>
                  </a:cubicBezTo>
                  <a:cubicBezTo>
                    <a:pt x="0" y="2188"/>
                    <a:pt x="1681" y="4210"/>
                    <a:pt x="3143" y="4210"/>
                  </a:cubicBezTo>
                  <a:cubicBezTo>
                    <a:pt x="3655" y="4210"/>
                    <a:pt x="4140" y="3962"/>
                    <a:pt x="4486" y="3322"/>
                  </a:cubicBezTo>
                  <a:cubicBezTo>
                    <a:pt x="4486" y="3322"/>
                    <a:pt x="5720" y="787"/>
                    <a:pt x="4086" y="86"/>
                  </a:cubicBezTo>
                  <a:cubicBezTo>
                    <a:pt x="3952" y="27"/>
                    <a:pt x="3827" y="1"/>
                    <a:pt x="37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36"/>
            <p:cNvSpPr/>
            <p:nvPr/>
          </p:nvSpPr>
          <p:spPr>
            <a:xfrm>
              <a:off x="4304075" y="966975"/>
              <a:ext cx="129275" cy="115925"/>
            </a:xfrm>
            <a:custGeom>
              <a:avLst/>
              <a:gdLst/>
              <a:ahLst/>
              <a:cxnLst/>
              <a:rect l="l" t="t" r="r" b="b"/>
              <a:pathLst>
                <a:path w="5171" h="4637" extrusionOk="0">
                  <a:moveTo>
                    <a:pt x="2602" y="2502"/>
                  </a:moveTo>
                  <a:lnTo>
                    <a:pt x="2602" y="2502"/>
                  </a:lnTo>
                  <a:cubicBezTo>
                    <a:pt x="2803" y="2702"/>
                    <a:pt x="2869" y="2836"/>
                    <a:pt x="2869" y="2869"/>
                  </a:cubicBezTo>
                  <a:cubicBezTo>
                    <a:pt x="2803" y="2902"/>
                    <a:pt x="2769" y="2902"/>
                    <a:pt x="2736" y="2902"/>
                  </a:cubicBezTo>
                  <a:cubicBezTo>
                    <a:pt x="2703" y="2836"/>
                    <a:pt x="2636" y="2702"/>
                    <a:pt x="2602" y="2502"/>
                  </a:cubicBezTo>
                  <a:close/>
                  <a:moveTo>
                    <a:pt x="3470" y="434"/>
                  </a:moveTo>
                  <a:cubicBezTo>
                    <a:pt x="3570" y="434"/>
                    <a:pt x="3637" y="434"/>
                    <a:pt x="3737" y="467"/>
                  </a:cubicBezTo>
                  <a:cubicBezTo>
                    <a:pt x="4070" y="634"/>
                    <a:pt x="4270" y="834"/>
                    <a:pt x="4370" y="1134"/>
                  </a:cubicBezTo>
                  <a:cubicBezTo>
                    <a:pt x="4737" y="2068"/>
                    <a:pt x="4037" y="3436"/>
                    <a:pt x="4037" y="3436"/>
                  </a:cubicBezTo>
                  <a:cubicBezTo>
                    <a:pt x="3770" y="3970"/>
                    <a:pt x="3370" y="4237"/>
                    <a:pt x="2903" y="4237"/>
                  </a:cubicBezTo>
                  <a:cubicBezTo>
                    <a:pt x="1969" y="4237"/>
                    <a:pt x="901" y="3303"/>
                    <a:pt x="568" y="2502"/>
                  </a:cubicBezTo>
                  <a:cubicBezTo>
                    <a:pt x="501" y="2335"/>
                    <a:pt x="434" y="2068"/>
                    <a:pt x="601" y="1902"/>
                  </a:cubicBezTo>
                  <a:cubicBezTo>
                    <a:pt x="734" y="1768"/>
                    <a:pt x="901" y="1701"/>
                    <a:pt x="1101" y="1701"/>
                  </a:cubicBezTo>
                  <a:cubicBezTo>
                    <a:pt x="1402" y="1701"/>
                    <a:pt x="1802" y="1868"/>
                    <a:pt x="2169" y="2135"/>
                  </a:cubicBezTo>
                  <a:cubicBezTo>
                    <a:pt x="2169" y="2435"/>
                    <a:pt x="2202" y="2936"/>
                    <a:pt x="2436" y="3169"/>
                  </a:cubicBezTo>
                  <a:cubicBezTo>
                    <a:pt x="2536" y="3269"/>
                    <a:pt x="2644" y="3319"/>
                    <a:pt x="2761" y="3319"/>
                  </a:cubicBezTo>
                  <a:cubicBezTo>
                    <a:pt x="2878" y="3319"/>
                    <a:pt x="3003" y="3269"/>
                    <a:pt x="3136" y="3169"/>
                  </a:cubicBezTo>
                  <a:cubicBezTo>
                    <a:pt x="3203" y="3102"/>
                    <a:pt x="3270" y="3002"/>
                    <a:pt x="3270" y="2869"/>
                  </a:cubicBezTo>
                  <a:cubicBezTo>
                    <a:pt x="3270" y="2569"/>
                    <a:pt x="2936" y="2202"/>
                    <a:pt x="2602" y="1935"/>
                  </a:cubicBezTo>
                  <a:cubicBezTo>
                    <a:pt x="2669" y="1168"/>
                    <a:pt x="2969" y="434"/>
                    <a:pt x="3470" y="434"/>
                  </a:cubicBezTo>
                  <a:close/>
                  <a:moveTo>
                    <a:pt x="3470" y="0"/>
                  </a:moveTo>
                  <a:cubicBezTo>
                    <a:pt x="2769" y="0"/>
                    <a:pt x="2336" y="801"/>
                    <a:pt x="2202" y="1635"/>
                  </a:cubicBezTo>
                  <a:cubicBezTo>
                    <a:pt x="1821" y="1410"/>
                    <a:pt x="1449" y="1292"/>
                    <a:pt x="1114" y="1292"/>
                  </a:cubicBezTo>
                  <a:cubicBezTo>
                    <a:pt x="804" y="1292"/>
                    <a:pt x="525" y="1393"/>
                    <a:pt x="301" y="1601"/>
                  </a:cubicBezTo>
                  <a:cubicBezTo>
                    <a:pt x="67" y="1835"/>
                    <a:pt x="1" y="2202"/>
                    <a:pt x="201" y="2669"/>
                  </a:cubicBezTo>
                  <a:cubicBezTo>
                    <a:pt x="568" y="3603"/>
                    <a:pt x="1802" y="4637"/>
                    <a:pt x="2903" y="4637"/>
                  </a:cubicBezTo>
                  <a:cubicBezTo>
                    <a:pt x="3336" y="4637"/>
                    <a:pt x="3970" y="4470"/>
                    <a:pt x="4404" y="3636"/>
                  </a:cubicBezTo>
                  <a:cubicBezTo>
                    <a:pt x="4437" y="3569"/>
                    <a:pt x="5171" y="2068"/>
                    <a:pt x="4771" y="1001"/>
                  </a:cubicBezTo>
                  <a:cubicBezTo>
                    <a:pt x="4637" y="567"/>
                    <a:pt x="4337" y="267"/>
                    <a:pt x="3903" y="100"/>
                  </a:cubicBezTo>
                  <a:cubicBezTo>
                    <a:pt x="3770" y="34"/>
                    <a:pt x="3603" y="0"/>
                    <a:pt x="34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36"/>
            <p:cNvSpPr/>
            <p:nvPr/>
          </p:nvSpPr>
          <p:spPr>
            <a:xfrm>
              <a:off x="4375400" y="1082875"/>
              <a:ext cx="138025" cy="104900"/>
            </a:xfrm>
            <a:custGeom>
              <a:avLst/>
              <a:gdLst/>
              <a:ahLst/>
              <a:cxnLst/>
              <a:rect l="l" t="t" r="r" b="b"/>
              <a:pathLst>
                <a:path w="5521" h="4196" extrusionOk="0">
                  <a:moveTo>
                    <a:pt x="2685" y="1"/>
                  </a:moveTo>
                  <a:cubicBezTo>
                    <a:pt x="0" y="1"/>
                    <a:pt x="1113" y="4195"/>
                    <a:pt x="2296" y="4195"/>
                  </a:cubicBezTo>
                  <a:cubicBezTo>
                    <a:pt x="2348" y="4195"/>
                    <a:pt x="2400" y="4187"/>
                    <a:pt x="2451" y="4171"/>
                  </a:cubicBezTo>
                  <a:cubicBezTo>
                    <a:pt x="3120" y="3954"/>
                    <a:pt x="3240" y="3071"/>
                    <a:pt x="3131" y="2345"/>
                  </a:cubicBezTo>
                  <a:lnTo>
                    <a:pt x="3131" y="2345"/>
                  </a:lnTo>
                  <a:cubicBezTo>
                    <a:pt x="3519" y="2534"/>
                    <a:pt x="3987" y="2670"/>
                    <a:pt x="4395" y="2670"/>
                  </a:cubicBezTo>
                  <a:cubicBezTo>
                    <a:pt x="4894" y="2670"/>
                    <a:pt x="5301" y="2465"/>
                    <a:pt x="5353" y="1902"/>
                  </a:cubicBezTo>
                  <a:cubicBezTo>
                    <a:pt x="5520" y="101"/>
                    <a:pt x="2685" y="1"/>
                    <a:pt x="2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36"/>
            <p:cNvSpPr/>
            <p:nvPr/>
          </p:nvSpPr>
          <p:spPr>
            <a:xfrm>
              <a:off x="4395800" y="1077875"/>
              <a:ext cx="119275" cy="115125"/>
            </a:xfrm>
            <a:custGeom>
              <a:avLst/>
              <a:gdLst/>
              <a:ahLst/>
              <a:cxnLst/>
              <a:rect l="l" t="t" r="r" b="b"/>
              <a:pathLst>
                <a:path w="4771" h="4605" extrusionOk="0">
                  <a:moveTo>
                    <a:pt x="1769" y="1735"/>
                  </a:moveTo>
                  <a:cubicBezTo>
                    <a:pt x="1802" y="1735"/>
                    <a:pt x="1902" y="1869"/>
                    <a:pt x="2002" y="2102"/>
                  </a:cubicBezTo>
                  <a:cubicBezTo>
                    <a:pt x="1802" y="1969"/>
                    <a:pt x="1702" y="1835"/>
                    <a:pt x="1702" y="1802"/>
                  </a:cubicBezTo>
                  <a:cubicBezTo>
                    <a:pt x="1702" y="1769"/>
                    <a:pt x="1735" y="1769"/>
                    <a:pt x="1769" y="1735"/>
                  </a:cubicBezTo>
                  <a:close/>
                  <a:moveTo>
                    <a:pt x="1836" y="401"/>
                  </a:moveTo>
                  <a:cubicBezTo>
                    <a:pt x="1869" y="401"/>
                    <a:pt x="3403" y="468"/>
                    <a:pt x="4037" y="1235"/>
                  </a:cubicBezTo>
                  <a:cubicBezTo>
                    <a:pt x="4271" y="1468"/>
                    <a:pt x="4337" y="1735"/>
                    <a:pt x="4304" y="2102"/>
                  </a:cubicBezTo>
                  <a:cubicBezTo>
                    <a:pt x="4304" y="2236"/>
                    <a:pt x="4271" y="2669"/>
                    <a:pt x="3570" y="2669"/>
                  </a:cubicBezTo>
                  <a:cubicBezTo>
                    <a:pt x="3270" y="2669"/>
                    <a:pt x="2870" y="2569"/>
                    <a:pt x="2503" y="2402"/>
                  </a:cubicBezTo>
                  <a:cubicBezTo>
                    <a:pt x="2403" y="1869"/>
                    <a:pt x="2169" y="1302"/>
                    <a:pt x="1802" y="1302"/>
                  </a:cubicBezTo>
                  <a:cubicBezTo>
                    <a:pt x="1735" y="1302"/>
                    <a:pt x="1702" y="1335"/>
                    <a:pt x="1635" y="1335"/>
                  </a:cubicBezTo>
                  <a:cubicBezTo>
                    <a:pt x="1369" y="1468"/>
                    <a:pt x="1302" y="1669"/>
                    <a:pt x="1302" y="1769"/>
                  </a:cubicBezTo>
                  <a:cubicBezTo>
                    <a:pt x="1302" y="2169"/>
                    <a:pt x="1802" y="2503"/>
                    <a:pt x="2136" y="2669"/>
                  </a:cubicBezTo>
                  <a:cubicBezTo>
                    <a:pt x="2202" y="3303"/>
                    <a:pt x="2102" y="4004"/>
                    <a:pt x="1569" y="4170"/>
                  </a:cubicBezTo>
                  <a:cubicBezTo>
                    <a:pt x="1539" y="4179"/>
                    <a:pt x="1509" y="4183"/>
                    <a:pt x="1478" y="4183"/>
                  </a:cubicBezTo>
                  <a:cubicBezTo>
                    <a:pt x="1268" y="4183"/>
                    <a:pt x="1039" y="3986"/>
                    <a:pt x="835" y="3637"/>
                  </a:cubicBezTo>
                  <a:cubicBezTo>
                    <a:pt x="401" y="2903"/>
                    <a:pt x="234" y="1735"/>
                    <a:pt x="635" y="1035"/>
                  </a:cubicBezTo>
                  <a:cubicBezTo>
                    <a:pt x="868" y="601"/>
                    <a:pt x="1302" y="401"/>
                    <a:pt x="1836" y="401"/>
                  </a:cubicBezTo>
                  <a:close/>
                  <a:moveTo>
                    <a:pt x="1869" y="1"/>
                  </a:moveTo>
                  <a:cubicBezTo>
                    <a:pt x="1235" y="1"/>
                    <a:pt x="735" y="201"/>
                    <a:pt x="401" y="635"/>
                  </a:cubicBezTo>
                  <a:cubicBezTo>
                    <a:pt x="134" y="968"/>
                    <a:pt x="1" y="1468"/>
                    <a:pt x="1" y="2002"/>
                  </a:cubicBezTo>
                  <a:cubicBezTo>
                    <a:pt x="1" y="3203"/>
                    <a:pt x="668" y="4604"/>
                    <a:pt x="1469" y="4604"/>
                  </a:cubicBezTo>
                  <a:cubicBezTo>
                    <a:pt x="1535" y="4604"/>
                    <a:pt x="1635" y="4604"/>
                    <a:pt x="1702" y="4571"/>
                  </a:cubicBezTo>
                  <a:cubicBezTo>
                    <a:pt x="2403" y="4337"/>
                    <a:pt x="2603" y="3603"/>
                    <a:pt x="2569" y="2869"/>
                  </a:cubicBezTo>
                  <a:lnTo>
                    <a:pt x="2569" y="2869"/>
                  </a:lnTo>
                  <a:cubicBezTo>
                    <a:pt x="2903" y="3003"/>
                    <a:pt x="3270" y="3070"/>
                    <a:pt x="3570" y="3070"/>
                  </a:cubicBezTo>
                  <a:cubicBezTo>
                    <a:pt x="4271" y="3070"/>
                    <a:pt x="4671" y="2736"/>
                    <a:pt x="4738" y="2136"/>
                  </a:cubicBezTo>
                  <a:cubicBezTo>
                    <a:pt x="4771" y="1669"/>
                    <a:pt x="4638" y="1235"/>
                    <a:pt x="4337" y="901"/>
                  </a:cubicBezTo>
                  <a:cubicBezTo>
                    <a:pt x="3570" y="67"/>
                    <a:pt x="1869" y="1"/>
                    <a:pt x="1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36"/>
            <p:cNvSpPr/>
            <p:nvPr/>
          </p:nvSpPr>
          <p:spPr>
            <a:xfrm>
              <a:off x="4275725" y="1088075"/>
              <a:ext cx="119275" cy="95175"/>
            </a:xfrm>
            <a:custGeom>
              <a:avLst/>
              <a:gdLst/>
              <a:ahLst/>
              <a:cxnLst/>
              <a:rect l="l" t="t" r="r" b="b"/>
              <a:pathLst>
                <a:path w="4771" h="3807" extrusionOk="0">
                  <a:moveTo>
                    <a:pt x="2783" y="1"/>
                  </a:moveTo>
                  <a:cubicBezTo>
                    <a:pt x="2322" y="1"/>
                    <a:pt x="1788" y="129"/>
                    <a:pt x="1368" y="593"/>
                  </a:cubicBezTo>
                  <a:cubicBezTo>
                    <a:pt x="467" y="1594"/>
                    <a:pt x="0" y="3062"/>
                    <a:pt x="868" y="3529"/>
                  </a:cubicBezTo>
                  <a:cubicBezTo>
                    <a:pt x="1189" y="3702"/>
                    <a:pt x="1611" y="3806"/>
                    <a:pt x="2051" y="3806"/>
                  </a:cubicBezTo>
                  <a:cubicBezTo>
                    <a:pt x="2798" y="3806"/>
                    <a:pt x="3596" y="3505"/>
                    <a:pt x="4037" y="2728"/>
                  </a:cubicBezTo>
                  <a:cubicBezTo>
                    <a:pt x="4771" y="1527"/>
                    <a:pt x="4270" y="327"/>
                    <a:pt x="3803" y="193"/>
                  </a:cubicBezTo>
                  <a:cubicBezTo>
                    <a:pt x="3803" y="193"/>
                    <a:pt x="3348" y="1"/>
                    <a:pt x="2783" y="1"/>
                  </a:cubicBezTo>
                  <a:close/>
                </a:path>
              </a:pathLst>
            </a:custGeom>
            <a:solidFill>
              <a:srgbClr val="ECD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36"/>
            <p:cNvSpPr/>
            <p:nvPr/>
          </p:nvSpPr>
          <p:spPr>
            <a:xfrm>
              <a:off x="4334925" y="1088725"/>
              <a:ext cx="47575" cy="55050"/>
            </a:xfrm>
            <a:custGeom>
              <a:avLst/>
              <a:gdLst/>
              <a:ahLst/>
              <a:cxnLst/>
              <a:rect l="l" t="t" r="r" b="b"/>
              <a:pathLst>
                <a:path w="1903" h="2202" extrusionOk="0">
                  <a:moveTo>
                    <a:pt x="1" y="0"/>
                  </a:moveTo>
                  <a:cubicBezTo>
                    <a:pt x="1" y="1"/>
                    <a:pt x="1469" y="2069"/>
                    <a:pt x="1902" y="2202"/>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36"/>
            <p:cNvSpPr/>
            <p:nvPr/>
          </p:nvSpPr>
          <p:spPr>
            <a:xfrm>
              <a:off x="4329100" y="1083675"/>
              <a:ext cx="59225" cy="65950"/>
            </a:xfrm>
            <a:custGeom>
              <a:avLst/>
              <a:gdLst/>
              <a:ahLst/>
              <a:cxnLst/>
              <a:rect l="l" t="t" r="r" b="b"/>
              <a:pathLst>
                <a:path w="2369" h="2638" extrusionOk="0">
                  <a:moveTo>
                    <a:pt x="239" y="1"/>
                  </a:moveTo>
                  <a:cubicBezTo>
                    <a:pt x="205" y="1"/>
                    <a:pt x="169" y="12"/>
                    <a:pt x="134" y="36"/>
                  </a:cubicBezTo>
                  <a:cubicBezTo>
                    <a:pt x="34" y="102"/>
                    <a:pt x="0" y="236"/>
                    <a:pt x="67" y="336"/>
                  </a:cubicBezTo>
                  <a:cubicBezTo>
                    <a:pt x="434" y="836"/>
                    <a:pt x="1601" y="2471"/>
                    <a:pt x="2068" y="2604"/>
                  </a:cubicBezTo>
                  <a:cubicBezTo>
                    <a:pt x="2102" y="2604"/>
                    <a:pt x="2135" y="2637"/>
                    <a:pt x="2135" y="2637"/>
                  </a:cubicBezTo>
                  <a:cubicBezTo>
                    <a:pt x="2235" y="2637"/>
                    <a:pt x="2302" y="2571"/>
                    <a:pt x="2335" y="2471"/>
                  </a:cubicBezTo>
                  <a:cubicBezTo>
                    <a:pt x="2369" y="2371"/>
                    <a:pt x="2335" y="2271"/>
                    <a:pt x="2202" y="2204"/>
                  </a:cubicBezTo>
                  <a:cubicBezTo>
                    <a:pt x="1968" y="2137"/>
                    <a:pt x="1101" y="1036"/>
                    <a:pt x="401" y="102"/>
                  </a:cubicBezTo>
                  <a:cubicBezTo>
                    <a:pt x="358" y="38"/>
                    <a:pt x="301" y="1"/>
                    <a:pt x="23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36"/>
            <p:cNvSpPr/>
            <p:nvPr/>
          </p:nvSpPr>
          <p:spPr>
            <a:xfrm>
              <a:off x="4309075" y="1105400"/>
              <a:ext cx="58400" cy="63400"/>
            </a:xfrm>
            <a:custGeom>
              <a:avLst/>
              <a:gdLst/>
              <a:ahLst/>
              <a:cxnLst/>
              <a:rect l="l" t="t" r="r" b="b"/>
              <a:pathLst>
                <a:path w="2336" h="2536" extrusionOk="0">
                  <a:moveTo>
                    <a:pt x="1" y="1"/>
                  </a:moveTo>
                  <a:cubicBezTo>
                    <a:pt x="1" y="1"/>
                    <a:pt x="1769" y="2369"/>
                    <a:pt x="2336" y="2536"/>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36"/>
            <p:cNvSpPr/>
            <p:nvPr/>
          </p:nvSpPr>
          <p:spPr>
            <a:xfrm>
              <a:off x="4303250" y="1100325"/>
              <a:ext cx="70075" cy="73475"/>
            </a:xfrm>
            <a:custGeom>
              <a:avLst/>
              <a:gdLst/>
              <a:ahLst/>
              <a:cxnLst/>
              <a:rect l="l" t="t" r="r" b="b"/>
              <a:pathLst>
                <a:path w="2803" h="2939" extrusionOk="0">
                  <a:moveTo>
                    <a:pt x="224" y="0"/>
                  </a:moveTo>
                  <a:cubicBezTo>
                    <a:pt x="182" y="0"/>
                    <a:pt x="139" y="11"/>
                    <a:pt x="100" y="37"/>
                  </a:cubicBezTo>
                  <a:cubicBezTo>
                    <a:pt x="0" y="103"/>
                    <a:pt x="0" y="237"/>
                    <a:pt x="67" y="337"/>
                  </a:cubicBezTo>
                  <a:cubicBezTo>
                    <a:pt x="367" y="737"/>
                    <a:pt x="1902" y="2739"/>
                    <a:pt x="2502" y="2939"/>
                  </a:cubicBezTo>
                  <a:lnTo>
                    <a:pt x="2569" y="2939"/>
                  </a:lnTo>
                  <a:cubicBezTo>
                    <a:pt x="2669" y="2939"/>
                    <a:pt x="2736" y="2905"/>
                    <a:pt x="2769" y="2805"/>
                  </a:cubicBezTo>
                  <a:cubicBezTo>
                    <a:pt x="2802" y="2705"/>
                    <a:pt x="2736" y="2572"/>
                    <a:pt x="2635" y="2539"/>
                  </a:cubicBezTo>
                  <a:cubicBezTo>
                    <a:pt x="2302" y="2438"/>
                    <a:pt x="1134" y="1037"/>
                    <a:pt x="401" y="70"/>
                  </a:cubicBezTo>
                  <a:cubicBezTo>
                    <a:pt x="359" y="29"/>
                    <a:pt x="293" y="0"/>
                    <a:pt x="22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36"/>
            <p:cNvSpPr/>
            <p:nvPr/>
          </p:nvSpPr>
          <p:spPr>
            <a:xfrm>
              <a:off x="4420825" y="985925"/>
              <a:ext cx="46725" cy="76975"/>
            </a:xfrm>
            <a:custGeom>
              <a:avLst/>
              <a:gdLst/>
              <a:ahLst/>
              <a:cxnLst/>
              <a:rect l="l" t="t" r="r" b="b"/>
              <a:pathLst>
                <a:path w="1869" h="3079" extrusionOk="0">
                  <a:moveTo>
                    <a:pt x="1188" y="1"/>
                  </a:moveTo>
                  <a:cubicBezTo>
                    <a:pt x="1170" y="1"/>
                    <a:pt x="1152" y="4"/>
                    <a:pt x="1135" y="9"/>
                  </a:cubicBezTo>
                  <a:cubicBezTo>
                    <a:pt x="1001" y="43"/>
                    <a:pt x="935" y="176"/>
                    <a:pt x="968" y="276"/>
                  </a:cubicBezTo>
                  <a:cubicBezTo>
                    <a:pt x="1402" y="1811"/>
                    <a:pt x="167" y="2645"/>
                    <a:pt x="134" y="2678"/>
                  </a:cubicBezTo>
                  <a:cubicBezTo>
                    <a:pt x="34" y="2745"/>
                    <a:pt x="1" y="2878"/>
                    <a:pt x="67" y="2978"/>
                  </a:cubicBezTo>
                  <a:cubicBezTo>
                    <a:pt x="101" y="3045"/>
                    <a:pt x="167" y="3078"/>
                    <a:pt x="234" y="3078"/>
                  </a:cubicBezTo>
                  <a:cubicBezTo>
                    <a:pt x="267" y="3078"/>
                    <a:pt x="334" y="3045"/>
                    <a:pt x="368" y="3045"/>
                  </a:cubicBezTo>
                  <a:cubicBezTo>
                    <a:pt x="368" y="3012"/>
                    <a:pt x="1869" y="2011"/>
                    <a:pt x="1368" y="176"/>
                  </a:cubicBezTo>
                  <a:cubicBezTo>
                    <a:pt x="1368" y="66"/>
                    <a:pt x="1277" y="1"/>
                    <a:pt x="11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36"/>
            <p:cNvSpPr/>
            <p:nvPr/>
          </p:nvSpPr>
          <p:spPr>
            <a:xfrm>
              <a:off x="4297400" y="1131250"/>
              <a:ext cx="45900" cy="50075"/>
            </a:xfrm>
            <a:custGeom>
              <a:avLst/>
              <a:gdLst/>
              <a:ahLst/>
              <a:cxnLst/>
              <a:rect l="l" t="t" r="r" b="b"/>
              <a:pathLst>
                <a:path w="1836" h="2003" extrusionOk="0">
                  <a:moveTo>
                    <a:pt x="1" y="1"/>
                  </a:moveTo>
                  <a:lnTo>
                    <a:pt x="1" y="1"/>
                  </a:lnTo>
                  <a:cubicBezTo>
                    <a:pt x="1" y="1"/>
                    <a:pt x="1168" y="1835"/>
                    <a:pt x="1835" y="2002"/>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36"/>
            <p:cNvSpPr/>
            <p:nvPr/>
          </p:nvSpPr>
          <p:spPr>
            <a:xfrm>
              <a:off x="4291575" y="1126225"/>
              <a:ext cx="57550" cy="60100"/>
            </a:xfrm>
            <a:custGeom>
              <a:avLst/>
              <a:gdLst/>
              <a:ahLst/>
              <a:cxnLst/>
              <a:rect l="l" t="t" r="r" b="b"/>
              <a:pathLst>
                <a:path w="2302" h="2404" extrusionOk="0">
                  <a:moveTo>
                    <a:pt x="215" y="0"/>
                  </a:moveTo>
                  <a:cubicBezTo>
                    <a:pt x="175" y="0"/>
                    <a:pt x="136" y="11"/>
                    <a:pt x="100" y="35"/>
                  </a:cubicBezTo>
                  <a:cubicBezTo>
                    <a:pt x="0" y="102"/>
                    <a:pt x="0" y="202"/>
                    <a:pt x="34" y="302"/>
                  </a:cubicBezTo>
                  <a:cubicBezTo>
                    <a:pt x="167" y="502"/>
                    <a:pt x="1268" y="2203"/>
                    <a:pt x="2002" y="2403"/>
                  </a:cubicBezTo>
                  <a:lnTo>
                    <a:pt x="2068" y="2403"/>
                  </a:lnTo>
                  <a:cubicBezTo>
                    <a:pt x="2168" y="2403"/>
                    <a:pt x="2235" y="2336"/>
                    <a:pt x="2269" y="2270"/>
                  </a:cubicBezTo>
                  <a:cubicBezTo>
                    <a:pt x="2302" y="2136"/>
                    <a:pt x="2235" y="2036"/>
                    <a:pt x="2135" y="2003"/>
                  </a:cubicBezTo>
                  <a:cubicBezTo>
                    <a:pt x="1701" y="1869"/>
                    <a:pt x="834" y="769"/>
                    <a:pt x="401" y="102"/>
                  </a:cubicBezTo>
                  <a:cubicBezTo>
                    <a:pt x="357" y="37"/>
                    <a:pt x="287" y="0"/>
                    <a:pt x="21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36"/>
            <p:cNvSpPr/>
            <p:nvPr/>
          </p:nvSpPr>
          <p:spPr>
            <a:xfrm>
              <a:off x="4426675" y="1044875"/>
              <a:ext cx="82575" cy="28850"/>
            </a:xfrm>
            <a:custGeom>
              <a:avLst/>
              <a:gdLst/>
              <a:ahLst/>
              <a:cxnLst/>
              <a:rect l="l" t="t" r="r" b="b"/>
              <a:pathLst>
                <a:path w="3303" h="1154" extrusionOk="0">
                  <a:moveTo>
                    <a:pt x="1977" y="1"/>
                  </a:moveTo>
                  <a:cubicBezTo>
                    <a:pt x="1445" y="1"/>
                    <a:pt x="777" y="176"/>
                    <a:pt x="67" y="787"/>
                  </a:cubicBezTo>
                  <a:cubicBezTo>
                    <a:pt x="0" y="887"/>
                    <a:pt x="0" y="987"/>
                    <a:pt x="67" y="1087"/>
                  </a:cubicBezTo>
                  <a:cubicBezTo>
                    <a:pt x="100" y="1121"/>
                    <a:pt x="167" y="1154"/>
                    <a:pt x="234" y="1154"/>
                  </a:cubicBezTo>
                  <a:cubicBezTo>
                    <a:pt x="267" y="1154"/>
                    <a:pt x="334" y="1154"/>
                    <a:pt x="367" y="1121"/>
                  </a:cubicBezTo>
                  <a:cubicBezTo>
                    <a:pt x="986" y="576"/>
                    <a:pt x="1552" y="421"/>
                    <a:pt x="1995" y="421"/>
                  </a:cubicBezTo>
                  <a:cubicBezTo>
                    <a:pt x="2555" y="421"/>
                    <a:pt x="2917" y="668"/>
                    <a:pt x="2936" y="687"/>
                  </a:cubicBezTo>
                  <a:cubicBezTo>
                    <a:pt x="2971" y="711"/>
                    <a:pt x="3011" y="722"/>
                    <a:pt x="3050" y="722"/>
                  </a:cubicBezTo>
                  <a:cubicBezTo>
                    <a:pt x="3122" y="722"/>
                    <a:pt x="3193" y="685"/>
                    <a:pt x="3236" y="620"/>
                  </a:cubicBezTo>
                  <a:cubicBezTo>
                    <a:pt x="3302" y="520"/>
                    <a:pt x="3269" y="387"/>
                    <a:pt x="3169" y="320"/>
                  </a:cubicBezTo>
                  <a:cubicBezTo>
                    <a:pt x="3169" y="320"/>
                    <a:pt x="2696" y="1"/>
                    <a:pt x="197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36"/>
            <p:cNvSpPr/>
            <p:nvPr/>
          </p:nvSpPr>
          <p:spPr>
            <a:xfrm>
              <a:off x="5577050" y="1893725"/>
              <a:ext cx="142725" cy="107700"/>
            </a:xfrm>
            <a:custGeom>
              <a:avLst/>
              <a:gdLst/>
              <a:ahLst/>
              <a:cxnLst/>
              <a:rect l="l" t="t" r="r" b="b"/>
              <a:pathLst>
                <a:path w="5709" h="4308" extrusionOk="0">
                  <a:moveTo>
                    <a:pt x="2111" y="0"/>
                  </a:moveTo>
                  <a:cubicBezTo>
                    <a:pt x="1312" y="0"/>
                    <a:pt x="342" y="217"/>
                    <a:pt x="151" y="1224"/>
                  </a:cubicBezTo>
                  <a:cubicBezTo>
                    <a:pt x="1" y="2037"/>
                    <a:pt x="767" y="2327"/>
                    <a:pt x="1561" y="2327"/>
                  </a:cubicBezTo>
                  <a:cubicBezTo>
                    <a:pt x="1756" y="2327"/>
                    <a:pt x="1953" y="2309"/>
                    <a:pt x="2138" y="2278"/>
                  </a:cubicBezTo>
                  <a:lnTo>
                    <a:pt x="2138" y="2278"/>
                  </a:lnTo>
                  <a:cubicBezTo>
                    <a:pt x="1834" y="2948"/>
                    <a:pt x="1710" y="3830"/>
                    <a:pt x="2286" y="4226"/>
                  </a:cubicBezTo>
                  <a:cubicBezTo>
                    <a:pt x="2374" y="4282"/>
                    <a:pt x="2470" y="4308"/>
                    <a:pt x="2572" y="4308"/>
                  </a:cubicBezTo>
                  <a:cubicBezTo>
                    <a:pt x="3756" y="4308"/>
                    <a:pt x="5708" y="830"/>
                    <a:pt x="3220" y="123"/>
                  </a:cubicBezTo>
                  <a:cubicBezTo>
                    <a:pt x="3220" y="123"/>
                    <a:pt x="2714" y="0"/>
                    <a:pt x="21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36"/>
            <p:cNvSpPr/>
            <p:nvPr/>
          </p:nvSpPr>
          <p:spPr>
            <a:xfrm>
              <a:off x="5574150" y="1888450"/>
              <a:ext cx="121775" cy="117625"/>
            </a:xfrm>
            <a:custGeom>
              <a:avLst/>
              <a:gdLst/>
              <a:ahLst/>
              <a:cxnLst/>
              <a:rect l="l" t="t" r="r" b="b"/>
              <a:pathLst>
                <a:path w="4871" h="4705" extrusionOk="0">
                  <a:moveTo>
                    <a:pt x="2969" y="1836"/>
                  </a:moveTo>
                  <a:cubicBezTo>
                    <a:pt x="3036" y="1869"/>
                    <a:pt x="3036" y="1902"/>
                    <a:pt x="3036" y="1902"/>
                  </a:cubicBezTo>
                  <a:cubicBezTo>
                    <a:pt x="3036" y="1969"/>
                    <a:pt x="2903" y="2069"/>
                    <a:pt x="2669" y="2136"/>
                  </a:cubicBezTo>
                  <a:cubicBezTo>
                    <a:pt x="2836" y="1936"/>
                    <a:pt x="2936" y="1836"/>
                    <a:pt x="2969" y="1836"/>
                  </a:cubicBezTo>
                  <a:close/>
                  <a:moveTo>
                    <a:pt x="2235" y="435"/>
                  </a:moveTo>
                  <a:cubicBezTo>
                    <a:pt x="2803" y="435"/>
                    <a:pt x="3303" y="535"/>
                    <a:pt x="3303" y="535"/>
                  </a:cubicBezTo>
                  <a:cubicBezTo>
                    <a:pt x="4270" y="835"/>
                    <a:pt x="4404" y="1569"/>
                    <a:pt x="4304" y="2136"/>
                  </a:cubicBezTo>
                  <a:cubicBezTo>
                    <a:pt x="4170" y="3203"/>
                    <a:pt x="3270" y="4304"/>
                    <a:pt x="2702" y="4304"/>
                  </a:cubicBezTo>
                  <a:cubicBezTo>
                    <a:pt x="2636" y="4304"/>
                    <a:pt x="2602" y="4271"/>
                    <a:pt x="2536" y="4237"/>
                  </a:cubicBezTo>
                  <a:cubicBezTo>
                    <a:pt x="2069" y="3937"/>
                    <a:pt x="2169" y="3237"/>
                    <a:pt x="2402" y="2670"/>
                  </a:cubicBezTo>
                  <a:cubicBezTo>
                    <a:pt x="2769" y="2603"/>
                    <a:pt x="3336" y="2403"/>
                    <a:pt x="3436" y="2002"/>
                  </a:cubicBezTo>
                  <a:cubicBezTo>
                    <a:pt x="3470" y="1902"/>
                    <a:pt x="3470" y="1702"/>
                    <a:pt x="3236" y="1502"/>
                  </a:cubicBezTo>
                  <a:cubicBezTo>
                    <a:pt x="3169" y="1435"/>
                    <a:pt x="3103" y="1435"/>
                    <a:pt x="3003" y="1435"/>
                  </a:cubicBezTo>
                  <a:cubicBezTo>
                    <a:pt x="2669" y="1435"/>
                    <a:pt x="2336" y="1836"/>
                    <a:pt x="2135" y="2303"/>
                  </a:cubicBezTo>
                  <a:cubicBezTo>
                    <a:pt x="1969" y="2303"/>
                    <a:pt x="1802" y="2336"/>
                    <a:pt x="1668" y="2336"/>
                  </a:cubicBezTo>
                  <a:cubicBezTo>
                    <a:pt x="1135" y="2336"/>
                    <a:pt x="734" y="2203"/>
                    <a:pt x="568" y="1969"/>
                  </a:cubicBezTo>
                  <a:cubicBezTo>
                    <a:pt x="468" y="1869"/>
                    <a:pt x="434" y="1702"/>
                    <a:pt x="468" y="1502"/>
                  </a:cubicBezTo>
                  <a:cubicBezTo>
                    <a:pt x="601" y="801"/>
                    <a:pt x="1201" y="435"/>
                    <a:pt x="2235" y="435"/>
                  </a:cubicBezTo>
                  <a:close/>
                  <a:moveTo>
                    <a:pt x="2235" y="1"/>
                  </a:moveTo>
                  <a:cubicBezTo>
                    <a:pt x="1001" y="1"/>
                    <a:pt x="234" y="501"/>
                    <a:pt x="67" y="1402"/>
                  </a:cubicBezTo>
                  <a:cubicBezTo>
                    <a:pt x="1" y="1735"/>
                    <a:pt x="67" y="2036"/>
                    <a:pt x="234" y="2236"/>
                  </a:cubicBezTo>
                  <a:cubicBezTo>
                    <a:pt x="601" y="2670"/>
                    <a:pt x="1268" y="2736"/>
                    <a:pt x="1668" y="2736"/>
                  </a:cubicBezTo>
                  <a:lnTo>
                    <a:pt x="1935" y="2736"/>
                  </a:lnTo>
                  <a:cubicBezTo>
                    <a:pt x="1702" y="3437"/>
                    <a:pt x="1702" y="4204"/>
                    <a:pt x="2302" y="4604"/>
                  </a:cubicBezTo>
                  <a:cubicBezTo>
                    <a:pt x="2436" y="4671"/>
                    <a:pt x="2569" y="4704"/>
                    <a:pt x="2702" y="4704"/>
                  </a:cubicBezTo>
                  <a:cubicBezTo>
                    <a:pt x="3503" y="4704"/>
                    <a:pt x="4570" y="3437"/>
                    <a:pt x="4737" y="2203"/>
                  </a:cubicBezTo>
                  <a:cubicBezTo>
                    <a:pt x="4871" y="1168"/>
                    <a:pt x="4370" y="435"/>
                    <a:pt x="3403" y="134"/>
                  </a:cubicBezTo>
                  <a:cubicBezTo>
                    <a:pt x="3370" y="134"/>
                    <a:pt x="2869" y="1"/>
                    <a:pt x="22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36"/>
            <p:cNvSpPr/>
            <p:nvPr/>
          </p:nvSpPr>
          <p:spPr>
            <a:xfrm>
              <a:off x="5664225" y="1783900"/>
              <a:ext cx="126850" cy="107575"/>
            </a:xfrm>
            <a:custGeom>
              <a:avLst/>
              <a:gdLst/>
              <a:ahLst/>
              <a:cxnLst/>
              <a:rect l="l" t="t" r="r" b="b"/>
              <a:pathLst>
                <a:path w="5074" h="4303" extrusionOk="0">
                  <a:moveTo>
                    <a:pt x="1929" y="1"/>
                  </a:moveTo>
                  <a:cubicBezTo>
                    <a:pt x="1878" y="1"/>
                    <a:pt x="1825" y="5"/>
                    <a:pt x="1768" y="13"/>
                  </a:cubicBezTo>
                  <a:cubicBezTo>
                    <a:pt x="0" y="247"/>
                    <a:pt x="500" y="3015"/>
                    <a:pt x="500" y="3015"/>
                  </a:cubicBezTo>
                  <a:cubicBezTo>
                    <a:pt x="719" y="3958"/>
                    <a:pt x="1358" y="4303"/>
                    <a:pt x="2073" y="4303"/>
                  </a:cubicBezTo>
                  <a:cubicBezTo>
                    <a:pt x="3434" y="4303"/>
                    <a:pt x="5074" y="3058"/>
                    <a:pt x="4637" y="2315"/>
                  </a:cubicBezTo>
                  <a:cubicBezTo>
                    <a:pt x="4437" y="1975"/>
                    <a:pt x="4079" y="1848"/>
                    <a:pt x="3683" y="1848"/>
                  </a:cubicBezTo>
                  <a:cubicBezTo>
                    <a:pt x="3354" y="1848"/>
                    <a:pt x="3000" y="1936"/>
                    <a:pt x="2689" y="2062"/>
                  </a:cubicBezTo>
                  <a:lnTo>
                    <a:pt x="2689" y="2062"/>
                  </a:lnTo>
                  <a:cubicBezTo>
                    <a:pt x="2898" y="1179"/>
                    <a:pt x="2802" y="1"/>
                    <a:pt x="19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36"/>
            <p:cNvSpPr/>
            <p:nvPr/>
          </p:nvSpPr>
          <p:spPr>
            <a:xfrm>
              <a:off x="5664225" y="1778225"/>
              <a:ext cx="125100" cy="118600"/>
            </a:xfrm>
            <a:custGeom>
              <a:avLst/>
              <a:gdLst/>
              <a:ahLst/>
              <a:cxnLst/>
              <a:rect l="l" t="t" r="r" b="b"/>
              <a:pathLst>
                <a:path w="5004" h="4744" extrusionOk="0">
                  <a:moveTo>
                    <a:pt x="2335" y="2675"/>
                  </a:moveTo>
                  <a:cubicBezTo>
                    <a:pt x="2235" y="2942"/>
                    <a:pt x="2135" y="3042"/>
                    <a:pt x="2102" y="3042"/>
                  </a:cubicBezTo>
                  <a:cubicBezTo>
                    <a:pt x="2102" y="3042"/>
                    <a:pt x="2068" y="3009"/>
                    <a:pt x="2035" y="2976"/>
                  </a:cubicBezTo>
                  <a:cubicBezTo>
                    <a:pt x="2035" y="2942"/>
                    <a:pt x="2135" y="2809"/>
                    <a:pt x="2335" y="2675"/>
                  </a:cubicBezTo>
                  <a:close/>
                  <a:moveTo>
                    <a:pt x="1935" y="407"/>
                  </a:moveTo>
                  <a:cubicBezTo>
                    <a:pt x="2102" y="407"/>
                    <a:pt x="2235" y="474"/>
                    <a:pt x="2368" y="607"/>
                  </a:cubicBezTo>
                  <a:cubicBezTo>
                    <a:pt x="2602" y="941"/>
                    <a:pt x="2635" y="1608"/>
                    <a:pt x="2502" y="2142"/>
                  </a:cubicBezTo>
                  <a:cubicBezTo>
                    <a:pt x="2135" y="2308"/>
                    <a:pt x="1701" y="2575"/>
                    <a:pt x="1635" y="2875"/>
                  </a:cubicBezTo>
                  <a:cubicBezTo>
                    <a:pt x="1601" y="2976"/>
                    <a:pt x="1601" y="3109"/>
                    <a:pt x="1668" y="3209"/>
                  </a:cubicBezTo>
                  <a:cubicBezTo>
                    <a:pt x="1835" y="3409"/>
                    <a:pt x="1968" y="3443"/>
                    <a:pt x="2102" y="3443"/>
                  </a:cubicBezTo>
                  <a:cubicBezTo>
                    <a:pt x="2535" y="3443"/>
                    <a:pt x="2769" y="2775"/>
                    <a:pt x="2869" y="2442"/>
                  </a:cubicBezTo>
                  <a:cubicBezTo>
                    <a:pt x="3136" y="2342"/>
                    <a:pt x="3436" y="2275"/>
                    <a:pt x="3669" y="2275"/>
                  </a:cubicBezTo>
                  <a:cubicBezTo>
                    <a:pt x="4036" y="2275"/>
                    <a:pt x="4303" y="2408"/>
                    <a:pt x="4470" y="2642"/>
                  </a:cubicBezTo>
                  <a:cubicBezTo>
                    <a:pt x="4537" y="2775"/>
                    <a:pt x="4503" y="2909"/>
                    <a:pt x="4403" y="3109"/>
                  </a:cubicBezTo>
                  <a:cubicBezTo>
                    <a:pt x="4070" y="3676"/>
                    <a:pt x="3002" y="4310"/>
                    <a:pt x="2068" y="4310"/>
                  </a:cubicBezTo>
                  <a:cubicBezTo>
                    <a:pt x="1334" y="4310"/>
                    <a:pt x="901" y="3943"/>
                    <a:pt x="734" y="3209"/>
                  </a:cubicBezTo>
                  <a:cubicBezTo>
                    <a:pt x="701" y="3209"/>
                    <a:pt x="434" y="1675"/>
                    <a:pt x="1034" y="874"/>
                  </a:cubicBezTo>
                  <a:cubicBezTo>
                    <a:pt x="1201" y="641"/>
                    <a:pt x="1468" y="474"/>
                    <a:pt x="1801" y="440"/>
                  </a:cubicBezTo>
                  <a:cubicBezTo>
                    <a:pt x="1835" y="440"/>
                    <a:pt x="1901" y="407"/>
                    <a:pt x="1935" y="407"/>
                  </a:cubicBezTo>
                  <a:close/>
                  <a:moveTo>
                    <a:pt x="1909" y="1"/>
                  </a:moveTo>
                  <a:cubicBezTo>
                    <a:pt x="1864" y="1"/>
                    <a:pt x="1817" y="3"/>
                    <a:pt x="1768" y="7"/>
                  </a:cubicBezTo>
                  <a:cubicBezTo>
                    <a:pt x="1301" y="73"/>
                    <a:pt x="934" y="274"/>
                    <a:pt x="701" y="641"/>
                  </a:cubicBezTo>
                  <a:cubicBezTo>
                    <a:pt x="0" y="1575"/>
                    <a:pt x="300" y="3209"/>
                    <a:pt x="300" y="3309"/>
                  </a:cubicBezTo>
                  <a:cubicBezTo>
                    <a:pt x="534" y="4210"/>
                    <a:pt x="1134" y="4743"/>
                    <a:pt x="2068" y="4743"/>
                  </a:cubicBezTo>
                  <a:cubicBezTo>
                    <a:pt x="3169" y="4743"/>
                    <a:pt x="4370" y="3976"/>
                    <a:pt x="4770" y="3309"/>
                  </a:cubicBezTo>
                  <a:cubicBezTo>
                    <a:pt x="5004" y="2909"/>
                    <a:pt x="4937" y="2609"/>
                    <a:pt x="4804" y="2442"/>
                  </a:cubicBezTo>
                  <a:cubicBezTo>
                    <a:pt x="4603" y="2075"/>
                    <a:pt x="4203" y="1875"/>
                    <a:pt x="3669" y="1875"/>
                  </a:cubicBezTo>
                  <a:cubicBezTo>
                    <a:pt x="3436" y="1875"/>
                    <a:pt x="3169" y="1908"/>
                    <a:pt x="2969" y="1975"/>
                  </a:cubicBezTo>
                  <a:cubicBezTo>
                    <a:pt x="3036" y="1408"/>
                    <a:pt x="3002" y="774"/>
                    <a:pt x="2669" y="374"/>
                  </a:cubicBezTo>
                  <a:cubicBezTo>
                    <a:pt x="2493" y="110"/>
                    <a:pt x="2240" y="1"/>
                    <a:pt x="1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36"/>
            <p:cNvSpPr/>
            <p:nvPr/>
          </p:nvSpPr>
          <p:spPr>
            <a:xfrm>
              <a:off x="5695075" y="1903600"/>
              <a:ext cx="111775" cy="93600"/>
            </a:xfrm>
            <a:custGeom>
              <a:avLst/>
              <a:gdLst/>
              <a:ahLst/>
              <a:cxnLst/>
              <a:rect l="l" t="t" r="r" b="b"/>
              <a:pathLst>
                <a:path w="4471" h="3744" extrusionOk="0">
                  <a:moveTo>
                    <a:pt x="1947" y="1"/>
                  </a:moveTo>
                  <a:cubicBezTo>
                    <a:pt x="1003" y="1"/>
                    <a:pt x="327" y="559"/>
                    <a:pt x="301" y="929"/>
                  </a:cubicBezTo>
                  <a:cubicBezTo>
                    <a:pt x="301" y="929"/>
                    <a:pt x="0" y="2531"/>
                    <a:pt x="1201" y="3198"/>
                  </a:cubicBezTo>
                  <a:cubicBezTo>
                    <a:pt x="1825" y="3535"/>
                    <a:pt x="2516" y="3744"/>
                    <a:pt x="3082" y="3744"/>
                  </a:cubicBezTo>
                  <a:cubicBezTo>
                    <a:pt x="3637" y="3744"/>
                    <a:pt x="4071" y="3543"/>
                    <a:pt x="4203" y="3064"/>
                  </a:cubicBezTo>
                  <a:cubicBezTo>
                    <a:pt x="4470" y="2097"/>
                    <a:pt x="4070" y="529"/>
                    <a:pt x="2736" y="129"/>
                  </a:cubicBezTo>
                  <a:cubicBezTo>
                    <a:pt x="2459" y="39"/>
                    <a:pt x="2194" y="1"/>
                    <a:pt x="1947" y="1"/>
                  </a:cubicBezTo>
                  <a:close/>
                </a:path>
              </a:pathLst>
            </a:custGeom>
            <a:solidFill>
              <a:srgbClr val="ECD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36"/>
            <p:cNvSpPr/>
            <p:nvPr/>
          </p:nvSpPr>
          <p:spPr>
            <a:xfrm>
              <a:off x="5706750" y="1904300"/>
              <a:ext cx="43375" cy="58400"/>
            </a:xfrm>
            <a:custGeom>
              <a:avLst/>
              <a:gdLst/>
              <a:ahLst/>
              <a:cxnLst/>
              <a:rect l="l" t="t" r="r" b="b"/>
              <a:pathLst>
                <a:path w="1735" h="2336" extrusionOk="0">
                  <a:moveTo>
                    <a:pt x="1735" y="1"/>
                  </a:moveTo>
                  <a:lnTo>
                    <a:pt x="0" y="2336"/>
                  </a:lnTo>
                  <a:cubicBezTo>
                    <a:pt x="0" y="2336"/>
                    <a:pt x="1668" y="434"/>
                    <a:pt x="1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36"/>
            <p:cNvSpPr/>
            <p:nvPr/>
          </p:nvSpPr>
          <p:spPr>
            <a:xfrm>
              <a:off x="5700900" y="1898475"/>
              <a:ext cx="54250" cy="69225"/>
            </a:xfrm>
            <a:custGeom>
              <a:avLst/>
              <a:gdLst/>
              <a:ahLst/>
              <a:cxnLst/>
              <a:rect l="l" t="t" r="r" b="b"/>
              <a:pathLst>
                <a:path w="2170" h="2769" extrusionOk="0">
                  <a:moveTo>
                    <a:pt x="1969" y="0"/>
                  </a:moveTo>
                  <a:cubicBezTo>
                    <a:pt x="1869" y="0"/>
                    <a:pt x="1769" y="67"/>
                    <a:pt x="1769" y="200"/>
                  </a:cubicBezTo>
                  <a:cubicBezTo>
                    <a:pt x="1735" y="434"/>
                    <a:pt x="868" y="1535"/>
                    <a:pt x="68" y="2435"/>
                  </a:cubicBezTo>
                  <a:cubicBezTo>
                    <a:pt x="1" y="2502"/>
                    <a:pt x="1" y="2635"/>
                    <a:pt x="101" y="2702"/>
                  </a:cubicBezTo>
                  <a:cubicBezTo>
                    <a:pt x="134" y="2736"/>
                    <a:pt x="168" y="2769"/>
                    <a:pt x="234" y="2769"/>
                  </a:cubicBezTo>
                  <a:cubicBezTo>
                    <a:pt x="301" y="2769"/>
                    <a:pt x="334" y="2736"/>
                    <a:pt x="401" y="2702"/>
                  </a:cubicBezTo>
                  <a:cubicBezTo>
                    <a:pt x="801" y="2235"/>
                    <a:pt x="2102" y="734"/>
                    <a:pt x="2169" y="234"/>
                  </a:cubicBezTo>
                  <a:cubicBezTo>
                    <a:pt x="2169" y="134"/>
                    <a:pt x="2102" y="34"/>
                    <a:pt x="19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36"/>
            <p:cNvSpPr/>
            <p:nvPr/>
          </p:nvSpPr>
          <p:spPr>
            <a:xfrm>
              <a:off x="5728425" y="1913475"/>
              <a:ext cx="49225" cy="70900"/>
            </a:xfrm>
            <a:custGeom>
              <a:avLst/>
              <a:gdLst/>
              <a:ahLst/>
              <a:cxnLst/>
              <a:rect l="l" t="t" r="r" b="b"/>
              <a:pathLst>
                <a:path w="1969" h="2836" extrusionOk="0">
                  <a:moveTo>
                    <a:pt x="1969" y="1"/>
                  </a:moveTo>
                  <a:lnTo>
                    <a:pt x="1" y="2836"/>
                  </a:lnTo>
                  <a:cubicBezTo>
                    <a:pt x="1" y="2836"/>
                    <a:pt x="1902" y="568"/>
                    <a:pt x="19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36"/>
            <p:cNvSpPr/>
            <p:nvPr/>
          </p:nvSpPr>
          <p:spPr>
            <a:xfrm>
              <a:off x="5722600" y="1908300"/>
              <a:ext cx="60050" cy="81100"/>
            </a:xfrm>
            <a:custGeom>
              <a:avLst/>
              <a:gdLst/>
              <a:ahLst/>
              <a:cxnLst/>
              <a:rect l="l" t="t" r="r" b="b"/>
              <a:pathLst>
                <a:path w="2402" h="3244" extrusionOk="0">
                  <a:moveTo>
                    <a:pt x="2183" y="1"/>
                  </a:moveTo>
                  <a:cubicBezTo>
                    <a:pt x="2077" y="1"/>
                    <a:pt x="2002" y="88"/>
                    <a:pt x="2002" y="174"/>
                  </a:cubicBezTo>
                  <a:cubicBezTo>
                    <a:pt x="1968" y="541"/>
                    <a:pt x="867" y="1976"/>
                    <a:pt x="100" y="2910"/>
                  </a:cubicBezTo>
                  <a:cubicBezTo>
                    <a:pt x="0" y="3010"/>
                    <a:pt x="33" y="3110"/>
                    <a:pt x="100" y="3210"/>
                  </a:cubicBezTo>
                  <a:cubicBezTo>
                    <a:pt x="134" y="3243"/>
                    <a:pt x="200" y="3243"/>
                    <a:pt x="234" y="3243"/>
                  </a:cubicBezTo>
                  <a:cubicBezTo>
                    <a:pt x="300" y="3243"/>
                    <a:pt x="367" y="3210"/>
                    <a:pt x="400" y="3176"/>
                  </a:cubicBezTo>
                  <a:cubicBezTo>
                    <a:pt x="734" y="2776"/>
                    <a:pt x="2335" y="841"/>
                    <a:pt x="2402" y="208"/>
                  </a:cubicBezTo>
                  <a:cubicBezTo>
                    <a:pt x="2402" y="108"/>
                    <a:pt x="2335" y="7"/>
                    <a:pt x="2235" y="7"/>
                  </a:cubicBezTo>
                  <a:cubicBezTo>
                    <a:pt x="2217" y="3"/>
                    <a:pt x="2200" y="1"/>
                    <a:pt x="218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36"/>
            <p:cNvSpPr/>
            <p:nvPr/>
          </p:nvSpPr>
          <p:spPr>
            <a:xfrm>
              <a:off x="5580000" y="1859050"/>
              <a:ext cx="80900" cy="26100"/>
            </a:xfrm>
            <a:custGeom>
              <a:avLst/>
              <a:gdLst/>
              <a:ahLst/>
              <a:cxnLst/>
              <a:rect l="l" t="t" r="r" b="b"/>
              <a:pathLst>
                <a:path w="3236" h="1044" extrusionOk="0">
                  <a:moveTo>
                    <a:pt x="1369" y="1"/>
                  </a:moveTo>
                  <a:cubicBezTo>
                    <a:pt x="993" y="1"/>
                    <a:pt x="576" y="84"/>
                    <a:pt x="133" y="310"/>
                  </a:cubicBezTo>
                  <a:cubicBezTo>
                    <a:pt x="33" y="376"/>
                    <a:pt x="0" y="510"/>
                    <a:pt x="67" y="610"/>
                  </a:cubicBezTo>
                  <a:cubicBezTo>
                    <a:pt x="88" y="674"/>
                    <a:pt x="152" y="711"/>
                    <a:pt x="221" y="711"/>
                  </a:cubicBezTo>
                  <a:cubicBezTo>
                    <a:pt x="259" y="711"/>
                    <a:pt x="298" y="700"/>
                    <a:pt x="334" y="677"/>
                  </a:cubicBezTo>
                  <a:cubicBezTo>
                    <a:pt x="708" y="481"/>
                    <a:pt x="1061" y="408"/>
                    <a:pt x="1377" y="408"/>
                  </a:cubicBezTo>
                  <a:cubicBezTo>
                    <a:pt x="2247" y="408"/>
                    <a:pt x="2844" y="952"/>
                    <a:pt x="2869" y="977"/>
                  </a:cubicBezTo>
                  <a:cubicBezTo>
                    <a:pt x="2902" y="1043"/>
                    <a:pt x="2969" y="1043"/>
                    <a:pt x="3036" y="1043"/>
                  </a:cubicBezTo>
                  <a:cubicBezTo>
                    <a:pt x="3069" y="1043"/>
                    <a:pt x="3136" y="1010"/>
                    <a:pt x="3169" y="977"/>
                  </a:cubicBezTo>
                  <a:cubicBezTo>
                    <a:pt x="3236" y="910"/>
                    <a:pt x="3236" y="777"/>
                    <a:pt x="3169" y="677"/>
                  </a:cubicBezTo>
                  <a:cubicBezTo>
                    <a:pt x="3169" y="677"/>
                    <a:pt x="2438" y="1"/>
                    <a:pt x="13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36"/>
            <p:cNvSpPr/>
            <p:nvPr/>
          </p:nvSpPr>
          <p:spPr>
            <a:xfrm>
              <a:off x="5756775" y="1934325"/>
              <a:ext cx="38400" cy="55900"/>
            </a:xfrm>
            <a:custGeom>
              <a:avLst/>
              <a:gdLst/>
              <a:ahLst/>
              <a:cxnLst/>
              <a:rect l="l" t="t" r="r" b="b"/>
              <a:pathLst>
                <a:path w="1536" h="2236" extrusionOk="0">
                  <a:moveTo>
                    <a:pt x="1535" y="1"/>
                  </a:moveTo>
                  <a:lnTo>
                    <a:pt x="1" y="2236"/>
                  </a:lnTo>
                  <a:cubicBezTo>
                    <a:pt x="1" y="2236"/>
                    <a:pt x="1502" y="701"/>
                    <a:pt x="15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36"/>
            <p:cNvSpPr/>
            <p:nvPr/>
          </p:nvSpPr>
          <p:spPr>
            <a:xfrm>
              <a:off x="5750950" y="1928500"/>
              <a:ext cx="49225" cy="66725"/>
            </a:xfrm>
            <a:custGeom>
              <a:avLst/>
              <a:gdLst/>
              <a:ahLst/>
              <a:cxnLst/>
              <a:rect l="l" t="t" r="r" b="b"/>
              <a:pathLst>
                <a:path w="1969" h="2669" extrusionOk="0">
                  <a:moveTo>
                    <a:pt x="1768" y="0"/>
                  </a:moveTo>
                  <a:cubicBezTo>
                    <a:pt x="1668" y="0"/>
                    <a:pt x="1568" y="100"/>
                    <a:pt x="1568" y="200"/>
                  </a:cubicBezTo>
                  <a:cubicBezTo>
                    <a:pt x="1535" y="667"/>
                    <a:pt x="634" y="1735"/>
                    <a:pt x="67" y="2335"/>
                  </a:cubicBezTo>
                  <a:cubicBezTo>
                    <a:pt x="0" y="2402"/>
                    <a:pt x="0" y="2535"/>
                    <a:pt x="67" y="2602"/>
                  </a:cubicBezTo>
                  <a:cubicBezTo>
                    <a:pt x="100" y="2669"/>
                    <a:pt x="167" y="2669"/>
                    <a:pt x="234" y="2669"/>
                  </a:cubicBezTo>
                  <a:cubicBezTo>
                    <a:pt x="267" y="2669"/>
                    <a:pt x="334" y="2669"/>
                    <a:pt x="367" y="2602"/>
                  </a:cubicBezTo>
                  <a:cubicBezTo>
                    <a:pt x="534" y="2435"/>
                    <a:pt x="1935" y="1001"/>
                    <a:pt x="1968" y="234"/>
                  </a:cubicBezTo>
                  <a:cubicBezTo>
                    <a:pt x="1968" y="133"/>
                    <a:pt x="1902" y="33"/>
                    <a:pt x="176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36"/>
            <p:cNvSpPr/>
            <p:nvPr/>
          </p:nvSpPr>
          <p:spPr>
            <a:xfrm>
              <a:off x="5617525" y="1800575"/>
              <a:ext cx="54225" cy="77075"/>
            </a:xfrm>
            <a:custGeom>
              <a:avLst/>
              <a:gdLst/>
              <a:ahLst/>
              <a:cxnLst/>
              <a:rect l="l" t="t" r="r" b="b"/>
              <a:pathLst>
                <a:path w="2169" h="3083" extrusionOk="0">
                  <a:moveTo>
                    <a:pt x="855" y="1"/>
                  </a:moveTo>
                  <a:cubicBezTo>
                    <a:pt x="774" y="1"/>
                    <a:pt x="692" y="38"/>
                    <a:pt x="667" y="113"/>
                  </a:cubicBezTo>
                  <a:cubicBezTo>
                    <a:pt x="667" y="147"/>
                    <a:pt x="0" y="1748"/>
                    <a:pt x="1801" y="3049"/>
                  </a:cubicBezTo>
                  <a:cubicBezTo>
                    <a:pt x="1835" y="3082"/>
                    <a:pt x="1868" y="3082"/>
                    <a:pt x="1901" y="3082"/>
                  </a:cubicBezTo>
                  <a:cubicBezTo>
                    <a:pt x="1968" y="3082"/>
                    <a:pt x="2035" y="3049"/>
                    <a:pt x="2102" y="2982"/>
                  </a:cubicBezTo>
                  <a:cubicBezTo>
                    <a:pt x="2168" y="2915"/>
                    <a:pt x="2135" y="2782"/>
                    <a:pt x="2035" y="2715"/>
                  </a:cubicBezTo>
                  <a:cubicBezTo>
                    <a:pt x="534" y="1615"/>
                    <a:pt x="1034" y="347"/>
                    <a:pt x="1034" y="280"/>
                  </a:cubicBezTo>
                  <a:cubicBezTo>
                    <a:pt x="1101" y="180"/>
                    <a:pt x="1034" y="47"/>
                    <a:pt x="934" y="13"/>
                  </a:cubicBezTo>
                  <a:cubicBezTo>
                    <a:pt x="909" y="5"/>
                    <a:pt x="882" y="1"/>
                    <a:pt x="85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36"/>
            <p:cNvSpPr/>
            <p:nvPr/>
          </p:nvSpPr>
          <p:spPr>
            <a:xfrm>
              <a:off x="4539250" y="1582325"/>
              <a:ext cx="251025" cy="740650"/>
            </a:xfrm>
            <a:custGeom>
              <a:avLst/>
              <a:gdLst/>
              <a:ahLst/>
              <a:cxnLst/>
              <a:rect l="l" t="t" r="r" b="b"/>
              <a:pathLst>
                <a:path w="10041" h="29626" extrusionOk="0">
                  <a:moveTo>
                    <a:pt x="224" y="1"/>
                  </a:moveTo>
                  <a:cubicBezTo>
                    <a:pt x="182" y="1"/>
                    <a:pt x="139" y="12"/>
                    <a:pt x="100" y="37"/>
                  </a:cubicBezTo>
                  <a:cubicBezTo>
                    <a:pt x="0" y="137"/>
                    <a:pt x="0" y="271"/>
                    <a:pt x="67" y="337"/>
                  </a:cubicBezTo>
                  <a:cubicBezTo>
                    <a:pt x="167" y="471"/>
                    <a:pt x="9607" y="12179"/>
                    <a:pt x="9207" y="29392"/>
                  </a:cubicBezTo>
                  <a:cubicBezTo>
                    <a:pt x="9207" y="29525"/>
                    <a:pt x="9274" y="29592"/>
                    <a:pt x="9407" y="29625"/>
                  </a:cubicBezTo>
                  <a:cubicBezTo>
                    <a:pt x="9507" y="29625"/>
                    <a:pt x="9607" y="29525"/>
                    <a:pt x="9607" y="29392"/>
                  </a:cubicBezTo>
                  <a:cubicBezTo>
                    <a:pt x="10041" y="12012"/>
                    <a:pt x="501" y="204"/>
                    <a:pt x="401" y="71"/>
                  </a:cubicBezTo>
                  <a:cubicBezTo>
                    <a:pt x="359" y="29"/>
                    <a:pt x="293" y="1"/>
                    <a:pt x="2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36"/>
            <p:cNvSpPr/>
            <p:nvPr/>
          </p:nvSpPr>
          <p:spPr>
            <a:xfrm>
              <a:off x="4781075" y="1415700"/>
              <a:ext cx="416175" cy="917275"/>
            </a:xfrm>
            <a:custGeom>
              <a:avLst/>
              <a:gdLst/>
              <a:ahLst/>
              <a:cxnLst/>
              <a:rect l="l" t="t" r="r" b="b"/>
              <a:pathLst>
                <a:path w="16647" h="36691" extrusionOk="0">
                  <a:moveTo>
                    <a:pt x="16401" y="1"/>
                  </a:moveTo>
                  <a:cubicBezTo>
                    <a:pt x="16353" y="1"/>
                    <a:pt x="16309" y="19"/>
                    <a:pt x="16279" y="64"/>
                  </a:cubicBezTo>
                  <a:cubicBezTo>
                    <a:pt x="16112" y="198"/>
                    <a:pt x="1" y="14975"/>
                    <a:pt x="7473" y="36557"/>
                  </a:cubicBezTo>
                  <a:cubicBezTo>
                    <a:pt x="7473" y="36624"/>
                    <a:pt x="7573" y="36690"/>
                    <a:pt x="7640" y="36690"/>
                  </a:cubicBezTo>
                  <a:lnTo>
                    <a:pt x="7740" y="36690"/>
                  </a:lnTo>
                  <a:cubicBezTo>
                    <a:pt x="7840" y="36657"/>
                    <a:pt x="7907" y="36524"/>
                    <a:pt x="7840" y="36423"/>
                  </a:cubicBezTo>
                  <a:cubicBezTo>
                    <a:pt x="468" y="15108"/>
                    <a:pt x="16379" y="498"/>
                    <a:pt x="16546" y="364"/>
                  </a:cubicBezTo>
                  <a:cubicBezTo>
                    <a:pt x="16646" y="298"/>
                    <a:pt x="16646" y="164"/>
                    <a:pt x="16579" y="64"/>
                  </a:cubicBezTo>
                  <a:cubicBezTo>
                    <a:pt x="16525" y="27"/>
                    <a:pt x="16460" y="1"/>
                    <a:pt x="164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36"/>
            <p:cNvSpPr/>
            <p:nvPr/>
          </p:nvSpPr>
          <p:spPr>
            <a:xfrm>
              <a:off x="5207225" y="1738850"/>
              <a:ext cx="125950" cy="573275"/>
            </a:xfrm>
            <a:custGeom>
              <a:avLst/>
              <a:gdLst/>
              <a:ahLst/>
              <a:cxnLst/>
              <a:rect l="l" t="t" r="r" b="b"/>
              <a:pathLst>
                <a:path w="5038" h="22931" extrusionOk="0">
                  <a:moveTo>
                    <a:pt x="4769" y="1"/>
                  </a:moveTo>
                  <a:cubicBezTo>
                    <a:pt x="4714" y="1"/>
                    <a:pt x="4659" y="26"/>
                    <a:pt x="4604" y="81"/>
                  </a:cubicBezTo>
                  <a:cubicBezTo>
                    <a:pt x="1568" y="4217"/>
                    <a:pt x="601" y="10155"/>
                    <a:pt x="301" y="14424"/>
                  </a:cubicBezTo>
                  <a:cubicBezTo>
                    <a:pt x="0" y="19028"/>
                    <a:pt x="401" y="22697"/>
                    <a:pt x="401" y="22764"/>
                  </a:cubicBezTo>
                  <a:cubicBezTo>
                    <a:pt x="434" y="22864"/>
                    <a:pt x="501" y="22930"/>
                    <a:pt x="601" y="22930"/>
                  </a:cubicBezTo>
                  <a:lnTo>
                    <a:pt x="634" y="22930"/>
                  </a:lnTo>
                  <a:cubicBezTo>
                    <a:pt x="768" y="22930"/>
                    <a:pt x="834" y="22830"/>
                    <a:pt x="834" y="22697"/>
                  </a:cubicBezTo>
                  <a:cubicBezTo>
                    <a:pt x="834" y="22664"/>
                    <a:pt x="401" y="19028"/>
                    <a:pt x="734" y="14458"/>
                  </a:cubicBezTo>
                  <a:cubicBezTo>
                    <a:pt x="1001" y="10255"/>
                    <a:pt x="1968" y="4384"/>
                    <a:pt x="4971" y="348"/>
                  </a:cubicBezTo>
                  <a:cubicBezTo>
                    <a:pt x="5037" y="247"/>
                    <a:pt x="5004" y="114"/>
                    <a:pt x="4904" y="47"/>
                  </a:cubicBezTo>
                  <a:cubicBezTo>
                    <a:pt x="4859" y="17"/>
                    <a:pt x="4814" y="1"/>
                    <a:pt x="47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36"/>
            <p:cNvSpPr/>
            <p:nvPr/>
          </p:nvSpPr>
          <p:spPr>
            <a:xfrm>
              <a:off x="4282325" y="1247925"/>
              <a:ext cx="507250" cy="433425"/>
            </a:xfrm>
            <a:custGeom>
              <a:avLst/>
              <a:gdLst/>
              <a:ahLst/>
              <a:cxnLst/>
              <a:rect l="l" t="t" r="r" b="b"/>
              <a:pathLst>
                <a:path w="20290" h="17337" extrusionOk="0">
                  <a:moveTo>
                    <a:pt x="10552" y="1"/>
                  </a:moveTo>
                  <a:cubicBezTo>
                    <a:pt x="10537" y="1"/>
                    <a:pt x="10524" y="2"/>
                    <a:pt x="10511" y="4"/>
                  </a:cubicBezTo>
                  <a:cubicBezTo>
                    <a:pt x="9277" y="204"/>
                    <a:pt x="10111" y="4073"/>
                    <a:pt x="10111" y="4073"/>
                  </a:cubicBezTo>
                  <a:cubicBezTo>
                    <a:pt x="10111" y="4073"/>
                    <a:pt x="7579" y="2257"/>
                    <a:pt x="6407" y="2257"/>
                  </a:cubicBezTo>
                  <a:cubicBezTo>
                    <a:pt x="5998" y="2257"/>
                    <a:pt x="5755" y="2478"/>
                    <a:pt x="5841" y="3072"/>
                  </a:cubicBezTo>
                  <a:cubicBezTo>
                    <a:pt x="6174" y="5407"/>
                    <a:pt x="6842" y="6909"/>
                    <a:pt x="6842" y="6909"/>
                  </a:cubicBezTo>
                  <a:cubicBezTo>
                    <a:pt x="6842" y="6909"/>
                    <a:pt x="4854" y="5863"/>
                    <a:pt x="3715" y="5863"/>
                  </a:cubicBezTo>
                  <a:cubicBezTo>
                    <a:pt x="3279" y="5863"/>
                    <a:pt x="2966" y="6016"/>
                    <a:pt x="2939" y="6442"/>
                  </a:cubicBezTo>
                  <a:cubicBezTo>
                    <a:pt x="2839" y="7943"/>
                    <a:pt x="4040" y="10011"/>
                    <a:pt x="4040" y="10011"/>
                  </a:cubicBezTo>
                  <a:cubicBezTo>
                    <a:pt x="4040" y="10011"/>
                    <a:pt x="2172" y="9200"/>
                    <a:pt x="1012" y="9200"/>
                  </a:cubicBezTo>
                  <a:cubicBezTo>
                    <a:pt x="411" y="9200"/>
                    <a:pt x="0" y="9417"/>
                    <a:pt x="137" y="10077"/>
                  </a:cubicBezTo>
                  <a:cubicBezTo>
                    <a:pt x="537" y="12012"/>
                    <a:pt x="4273" y="15748"/>
                    <a:pt x="4273" y="15748"/>
                  </a:cubicBezTo>
                  <a:cubicBezTo>
                    <a:pt x="4273" y="15748"/>
                    <a:pt x="5786" y="17337"/>
                    <a:pt x="8363" y="17337"/>
                  </a:cubicBezTo>
                  <a:cubicBezTo>
                    <a:pt x="9962" y="17337"/>
                    <a:pt x="11969" y="16726"/>
                    <a:pt x="14280" y="14747"/>
                  </a:cubicBezTo>
                  <a:cubicBezTo>
                    <a:pt x="20290" y="9597"/>
                    <a:pt x="11951" y="1"/>
                    <a:pt x="105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36"/>
            <p:cNvSpPr/>
            <p:nvPr/>
          </p:nvSpPr>
          <p:spPr>
            <a:xfrm>
              <a:off x="4359950" y="1375550"/>
              <a:ext cx="326100" cy="262750"/>
            </a:xfrm>
            <a:custGeom>
              <a:avLst/>
              <a:gdLst/>
              <a:ahLst/>
              <a:cxnLst/>
              <a:rect l="l" t="t" r="r" b="b"/>
              <a:pathLst>
                <a:path w="13044" h="10510" extrusionOk="0">
                  <a:moveTo>
                    <a:pt x="8673" y="2170"/>
                  </a:moveTo>
                  <a:cubicBezTo>
                    <a:pt x="8740" y="2204"/>
                    <a:pt x="8874" y="2337"/>
                    <a:pt x="9007" y="2537"/>
                  </a:cubicBezTo>
                  <a:cubicBezTo>
                    <a:pt x="9207" y="2804"/>
                    <a:pt x="9374" y="3104"/>
                    <a:pt x="9474" y="3471"/>
                  </a:cubicBezTo>
                  <a:cubicBezTo>
                    <a:pt x="9007" y="3205"/>
                    <a:pt x="8707" y="2771"/>
                    <a:pt x="8673" y="2304"/>
                  </a:cubicBezTo>
                  <a:cubicBezTo>
                    <a:pt x="8640" y="2237"/>
                    <a:pt x="8640" y="2204"/>
                    <a:pt x="8673" y="2170"/>
                  </a:cubicBezTo>
                  <a:close/>
                  <a:moveTo>
                    <a:pt x="6438" y="3171"/>
                  </a:moveTo>
                  <a:cubicBezTo>
                    <a:pt x="6639" y="3271"/>
                    <a:pt x="7006" y="3805"/>
                    <a:pt x="7239" y="4505"/>
                  </a:cubicBezTo>
                  <a:cubicBezTo>
                    <a:pt x="6772" y="4105"/>
                    <a:pt x="6438" y="3638"/>
                    <a:pt x="6405" y="3271"/>
                  </a:cubicBezTo>
                  <a:cubicBezTo>
                    <a:pt x="6405" y="3238"/>
                    <a:pt x="6405" y="3171"/>
                    <a:pt x="6438" y="3171"/>
                  </a:cubicBezTo>
                  <a:close/>
                  <a:moveTo>
                    <a:pt x="2102" y="7541"/>
                  </a:moveTo>
                  <a:cubicBezTo>
                    <a:pt x="2135" y="7541"/>
                    <a:pt x="2235" y="7574"/>
                    <a:pt x="2402" y="7808"/>
                  </a:cubicBezTo>
                  <a:cubicBezTo>
                    <a:pt x="2569" y="8041"/>
                    <a:pt x="2702" y="8442"/>
                    <a:pt x="2769" y="8842"/>
                  </a:cubicBezTo>
                  <a:cubicBezTo>
                    <a:pt x="2569" y="8708"/>
                    <a:pt x="2369" y="8542"/>
                    <a:pt x="2269" y="8342"/>
                  </a:cubicBezTo>
                  <a:cubicBezTo>
                    <a:pt x="2035" y="8075"/>
                    <a:pt x="1969" y="7774"/>
                    <a:pt x="2035" y="7608"/>
                  </a:cubicBezTo>
                  <a:cubicBezTo>
                    <a:pt x="2069" y="7541"/>
                    <a:pt x="2102" y="7541"/>
                    <a:pt x="2102" y="7541"/>
                  </a:cubicBezTo>
                  <a:close/>
                  <a:moveTo>
                    <a:pt x="11514" y="1"/>
                  </a:moveTo>
                  <a:cubicBezTo>
                    <a:pt x="11480" y="1"/>
                    <a:pt x="11444" y="12"/>
                    <a:pt x="11409" y="36"/>
                  </a:cubicBezTo>
                  <a:cubicBezTo>
                    <a:pt x="11309" y="102"/>
                    <a:pt x="11275" y="236"/>
                    <a:pt x="11342" y="336"/>
                  </a:cubicBezTo>
                  <a:cubicBezTo>
                    <a:pt x="11375" y="369"/>
                    <a:pt x="12776" y="2271"/>
                    <a:pt x="11609" y="3271"/>
                  </a:cubicBezTo>
                  <a:cubicBezTo>
                    <a:pt x="11259" y="3571"/>
                    <a:pt x="10833" y="3722"/>
                    <a:pt x="10403" y="3722"/>
                  </a:cubicBezTo>
                  <a:cubicBezTo>
                    <a:pt x="10260" y="3722"/>
                    <a:pt x="10116" y="3705"/>
                    <a:pt x="9974" y="3672"/>
                  </a:cubicBezTo>
                  <a:cubicBezTo>
                    <a:pt x="9774" y="2804"/>
                    <a:pt x="9274" y="2104"/>
                    <a:pt x="8940" y="1837"/>
                  </a:cubicBezTo>
                  <a:cubicBezTo>
                    <a:pt x="8803" y="1759"/>
                    <a:pt x="8690" y="1726"/>
                    <a:pt x="8599" y="1726"/>
                  </a:cubicBezTo>
                  <a:cubicBezTo>
                    <a:pt x="8534" y="1726"/>
                    <a:pt x="8481" y="1743"/>
                    <a:pt x="8440" y="1770"/>
                  </a:cubicBezTo>
                  <a:cubicBezTo>
                    <a:pt x="8306" y="1870"/>
                    <a:pt x="8206" y="2037"/>
                    <a:pt x="8240" y="2337"/>
                  </a:cubicBezTo>
                  <a:cubicBezTo>
                    <a:pt x="8306" y="3004"/>
                    <a:pt x="8773" y="3638"/>
                    <a:pt x="9507" y="3938"/>
                  </a:cubicBezTo>
                  <a:cubicBezTo>
                    <a:pt x="9541" y="3972"/>
                    <a:pt x="9574" y="3972"/>
                    <a:pt x="9607" y="3972"/>
                  </a:cubicBezTo>
                  <a:cubicBezTo>
                    <a:pt x="9674" y="4305"/>
                    <a:pt x="9674" y="4606"/>
                    <a:pt x="9607" y="4906"/>
                  </a:cubicBezTo>
                  <a:cubicBezTo>
                    <a:pt x="9546" y="5242"/>
                    <a:pt x="9373" y="5410"/>
                    <a:pt x="9036" y="5410"/>
                  </a:cubicBezTo>
                  <a:cubicBezTo>
                    <a:pt x="9006" y="5410"/>
                    <a:pt x="8974" y="5409"/>
                    <a:pt x="8940" y="5406"/>
                  </a:cubicBezTo>
                  <a:cubicBezTo>
                    <a:pt x="8607" y="5373"/>
                    <a:pt x="8173" y="5173"/>
                    <a:pt x="7806" y="4939"/>
                  </a:cubicBezTo>
                  <a:cubicBezTo>
                    <a:pt x="7573" y="3905"/>
                    <a:pt x="7039" y="3104"/>
                    <a:pt x="6672" y="2838"/>
                  </a:cubicBezTo>
                  <a:cubicBezTo>
                    <a:pt x="6565" y="2748"/>
                    <a:pt x="6467" y="2716"/>
                    <a:pt x="6384" y="2716"/>
                  </a:cubicBezTo>
                  <a:cubicBezTo>
                    <a:pt x="6312" y="2716"/>
                    <a:pt x="6251" y="2740"/>
                    <a:pt x="6205" y="2771"/>
                  </a:cubicBezTo>
                  <a:cubicBezTo>
                    <a:pt x="6072" y="2838"/>
                    <a:pt x="6005" y="3004"/>
                    <a:pt x="6005" y="3271"/>
                  </a:cubicBezTo>
                  <a:cubicBezTo>
                    <a:pt x="6005" y="3905"/>
                    <a:pt x="6672" y="4672"/>
                    <a:pt x="7439" y="5173"/>
                  </a:cubicBezTo>
                  <a:cubicBezTo>
                    <a:pt x="7506" y="5640"/>
                    <a:pt x="7539" y="6107"/>
                    <a:pt x="7439" y="6607"/>
                  </a:cubicBezTo>
                  <a:cubicBezTo>
                    <a:pt x="7344" y="7177"/>
                    <a:pt x="7038" y="7477"/>
                    <a:pt x="6551" y="7477"/>
                  </a:cubicBezTo>
                  <a:cubicBezTo>
                    <a:pt x="6525" y="7477"/>
                    <a:pt x="6499" y="7476"/>
                    <a:pt x="6472" y="7474"/>
                  </a:cubicBezTo>
                  <a:cubicBezTo>
                    <a:pt x="5905" y="7441"/>
                    <a:pt x="5238" y="7041"/>
                    <a:pt x="4771" y="6607"/>
                  </a:cubicBezTo>
                  <a:cubicBezTo>
                    <a:pt x="4737" y="5906"/>
                    <a:pt x="4537" y="5373"/>
                    <a:pt x="4370" y="5173"/>
                  </a:cubicBezTo>
                  <a:cubicBezTo>
                    <a:pt x="4297" y="5124"/>
                    <a:pt x="4224" y="5093"/>
                    <a:pt x="4151" y="5093"/>
                  </a:cubicBezTo>
                  <a:cubicBezTo>
                    <a:pt x="4124" y="5093"/>
                    <a:pt x="4097" y="5097"/>
                    <a:pt x="4070" y="5106"/>
                  </a:cubicBezTo>
                  <a:cubicBezTo>
                    <a:pt x="3870" y="5206"/>
                    <a:pt x="3837" y="5473"/>
                    <a:pt x="3837" y="5706"/>
                  </a:cubicBezTo>
                  <a:cubicBezTo>
                    <a:pt x="3870" y="6040"/>
                    <a:pt x="4070" y="6440"/>
                    <a:pt x="4370" y="6774"/>
                  </a:cubicBezTo>
                  <a:cubicBezTo>
                    <a:pt x="4370" y="7241"/>
                    <a:pt x="4337" y="7774"/>
                    <a:pt x="4137" y="8342"/>
                  </a:cubicBezTo>
                  <a:cubicBezTo>
                    <a:pt x="3970" y="8742"/>
                    <a:pt x="3737" y="8975"/>
                    <a:pt x="3436" y="9009"/>
                  </a:cubicBezTo>
                  <a:cubicBezTo>
                    <a:pt x="3403" y="9025"/>
                    <a:pt x="3361" y="9034"/>
                    <a:pt x="3315" y="9034"/>
                  </a:cubicBezTo>
                  <a:cubicBezTo>
                    <a:pt x="3270" y="9034"/>
                    <a:pt x="3220" y="9025"/>
                    <a:pt x="3169" y="9009"/>
                  </a:cubicBezTo>
                  <a:cubicBezTo>
                    <a:pt x="3169" y="8608"/>
                    <a:pt x="3069" y="8175"/>
                    <a:pt x="2869" y="7808"/>
                  </a:cubicBezTo>
                  <a:cubicBezTo>
                    <a:pt x="2769" y="7608"/>
                    <a:pt x="2469" y="7107"/>
                    <a:pt x="2102" y="7107"/>
                  </a:cubicBezTo>
                  <a:cubicBezTo>
                    <a:pt x="2002" y="7107"/>
                    <a:pt x="1802" y="7174"/>
                    <a:pt x="1668" y="7408"/>
                  </a:cubicBezTo>
                  <a:cubicBezTo>
                    <a:pt x="1502" y="7741"/>
                    <a:pt x="1602" y="8175"/>
                    <a:pt x="1902" y="8608"/>
                  </a:cubicBezTo>
                  <a:cubicBezTo>
                    <a:pt x="2135" y="8875"/>
                    <a:pt x="2436" y="9142"/>
                    <a:pt x="2736" y="9309"/>
                  </a:cubicBezTo>
                  <a:cubicBezTo>
                    <a:pt x="2736" y="9509"/>
                    <a:pt x="2669" y="9676"/>
                    <a:pt x="2536" y="9843"/>
                  </a:cubicBezTo>
                  <a:cubicBezTo>
                    <a:pt x="2436" y="9976"/>
                    <a:pt x="2269" y="10076"/>
                    <a:pt x="2102" y="10076"/>
                  </a:cubicBezTo>
                  <a:cubicBezTo>
                    <a:pt x="2089" y="10077"/>
                    <a:pt x="2076" y="10077"/>
                    <a:pt x="2063" y="10077"/>
                  </a:cubicBezTo>
                  <a:cubicBezTo>
                    <a:pt x="1436" y="10077"/>
                    <a:pt x="662" y="9302"/>
                    <a:pt x="401" y="8975"/>
                  </a:cubicBezTo>
                  <a:cubicBezTo>
                    <a:pt x="351" y="8942"/>
                    <a:pt x="292" y="8925"/>
                    <a:pt x="238" y="8925"/>
                  </a:cubicBezTo>
                  <a:cubicBezTo>
                    <a:pt x="184" y="8925"/>
                    <a:pt x="134" y="8942"/>
                    <a:pt x="101" y="8975"/>
                  </a:cubicBezTo>
                  <a:cubicBezTo>
                    <a:pt x="1" y="9042"/>
                    <a:pt x="1" y="9175"/>
                    <a:pt x="67" y="9276"/>
                  </a:cubicBezTo>
                  <a:cubicBezTo>
                    <a:pt x="101" y="9309"/>
                    <a:pt x="1168" y="10510"/>
                    <a:pt x="2069" y="10510"/>
                  </a:cubicBezTo>
                  <a:lnTo>
                    <a:pt x="2102" y="10510"/>
                  </a:lnTo>
                  <a:cubicBezTo>
                    <a:pt x="2436" y="10476"/>
                    <a:pt x="2669" y="10343"/>
                    <a:pt x="2869" y="10076"/>
                  </a:cubicBezTo>
                  <a:cubicBezTo>
                    <a:pt x="3036" y="9876"/>
                    <a:pt x="3103" y="9676"/>
                    <a:pt x="3136" y="9442"/>
                  </a:cubicBezTo>
                  <a:lnTo>
                    <a:pt x="3503" y="9442"/>
                  </a:lnTo>
                  <a:cubicBezTo>
                    <a:pt x="3837" y="9409"/>
                    <a:pt x="4237" y="9175"/>
                    <a:pt x="4504" y="8475"/>
                  </a:cubicBezTo>
                  <a:cubicBezTo>
                    <a:pt x="4671" y="8041"/>
                    <a:pt x="4737" y="7574"/>
                    <a:pt x="4771" y="7174"/>
                  </a:cubicBezTo>
                  <a:cubicBezTo>
                    <a:pt x="5271" y="7574"/>
                    <a:pt x="5871" y="7841"/>
                    <a:pt x="6438" y="7908"/>
                  </a:cubicBezTo>
                  <a:cubicBezTo>
                    <a:pt x="6466" y="7909"/>
                    <a:pt x="6493" y="7910"/>
                    <a:pt x="6520" y="7910"/>
                  </a:cubicBezTo>
                  <a:cubicBezTo>
                    <a:pt x="7243" y="7910"/>
                    <a:pt x="7744" y="7478"/>
                    <a:pt x="7873" y="6674"/>
                  </a:cubicBezTo>
                  <a:cubicBezTo>
                    <a:pt x="7940" y="6273"/>
                    <a:pt x="7940" y="5840"/>
                    <a:pt x="7873" y="5473"/>
                  </a:cubicBezTo>
                  <a:lnTo>
                    <a:pt x="7873" y="5473"/>
                  </a:lnTo>
                  <a:cubicBezTo>
                    <a:pt x="8240" y="5673"/>
                    <a:pt x="8607" y="5773"/>
                    <a:pt x="8907" y="5806"/>
                  </a:cubicBezTo>
                  <a:cubicBezTo>
                    <a:pt x="8962" y="5813"/>
                    <a:pt x="9015" y="5816"/>
                    <a:pt x="9067" y="5816"/>
                  </a:cubicBezTo>
                  <a:cubicBezTo>
                    <a:pt x="9578" y="5816"/>
                    <a:pt x="9920" y="5518"/>
                    <a:pt x="10041" y="4972"/>
                  </a:cubicBezTo>
                  <a:cubicBezTo>
                    <a:pt x="10074" y="4672"/>
                    <a:pt x="10074" y="4405"/>
                    <a:pt x="10041" y="4105"/>
                  </a:cubicBezTo>
                  <a:lnTo>
                    <a:pt x="10041" y="4105"/>
                  </a:lnTo>
                  <a:cubicBezTo>
                    <a:pt x="10165" y="4124"/>
                    <a:pt x="10287" y="4133"/>
                    <a:pt x="10408" y="4133"/>
                  </a:cubicBezTo>
                  <a:cubicBezTo>
                    <a:pt x="10940" y="4133"/>
                    <a:pt x="11441" y="3952"/>
                    <a:pt x="11876" y="3571"/>
                  </a:cubicBezTo>
                  <a:cubicBezTo>
                    <a:pt x="13043" y="2604"/>
                    <a:pt x="12276" y="870"/>
                    <a:pt x="11676" y="102"/>
                  </a:cubicBezTo>
                  <a:cubicBezTo>
                    <a:pt x="11632" y="38"/>
                    <a:pt x="11575" y="1"/>
                    <a:pt x="115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36"/>
            <p:cNvSpPr/>
            <p:nvPr/>
          </p:nvSpPr>
          <p:spPr>
            <a:xfrm>
              <a:off x="4460850" y="1840925"/>
              <a:ext cx="287725" cy="192675"/>
            </a:xfrm>
            <a:custGeom>
              <a:avLst/>
              <a:gdLst/>
              <a:ahLst/>
              <a:cxnLst/>
              <a:rect l="l" t="t" r="r" b="b"/>
              <a:pathLst>
                <a:path w="11509" h="7707" extrusionOk="0">
                  <a:moveTo>
                    <a:pt x="234" y="1"/>
                  </a:moveTo>
                  <a:cubicBezTo>
                    <a:pt x="101" y="1"/>
                    <a:pt x="1" y="101"/>
                    <a:pt x="1" y="201"/>
                  </a:cubicBezTo>
                  <a:cubicBezTo>
                    <a:pt x="1" y="334"/>
                    <a:pt x="101" y="401"/>
                    <a:pt x="201" y="401"/>
                  </a:cubicBezTo>
                  <a:lnTo>
                    <a:pt x="234" y="401"/>
                  </a:lnTo>
                  <a:cubicBezTo>
                    <a:pt x="7006" y="401"/>
                    <a:pt x="11075" y="7539"/>
                    <a:pt x="11109" y="7606"/>
                  </a:cubicBezTo>
                  <a:cubicBezTo>
                    <a:pt x="11142" y="7673"/>
                    <a:pt x="11209" y="7706"/>
                    <a:pt x="11275" y="7706"/>
                  </a:cubicBezTo>
                  <a:cubicBezTo>
                    <a:pt x="11309" y="7706"/>
                    <a:pt x="11342" y="7706"/>
                    <a:pt x="11376" y="7673"/>
                  </a:cubicBezTo>
                  <a:cubicBezTo>
                    <a:pt x="11476" y="7606"/>
                    <a:pt x="11509" y="7506"/>
                    <a:pt x="11476" y="7406"/>
                  </a:cubicBezTo>
                  <a:cubicBezTo>
                    <a:pt x="11409" y="7306"/>
                    <a:pt x="7273"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36"/>
            <p:cNvSpPr/>
            <p:nvPr/>
          </p:nvSpPr>
          <p:spPr>
            <a:xfrm>
              <a:off x="4601800" y="1510450"/>
              <a:ext cx="329050" cy="400550"/>
            </a:xfrm>
            <a:custGeom>
              <a:avLst/>
              <a:gdLst/>
              <a:ahLst/>
              <a:cxnLst/>
              <a:rect l="l" t="t" r="r" b="b"/>
              <a:pathLst>
                <a:path w="13162" h="16022" extrusionOk="0">
                  <a:moveTo>
                    <a:pt x="10774" y="1"/>
                  </a:moveTo>
                  <a:cubicBezTo>
                    <a:pt x="10492" y="1"/>
                    <a:pt x="10108" y="111"/>
                    <a:pt x="9607" y="344"/>
                  </a:cubicBezTo>
                  <a:cubicBezTo>
                    <a:pt x="0" y="4814"/>
                    <a:pt x="4503" y="16022"/>
                    <a:pt x="4503" y="16022"/>
                  </a:cubicBezTo>
                  <a:cubicBezTo>
                    <a:pt x="8232" y="7878"/>
                    <a:pt x="13161" y="1"/>
                    <a:pt x="10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36"/>
            <p:cNvSpPr/>
            <p:nvPr/>
          </p:nvSpPr>
          <p:spPr>
            <a:xfrm>
              <a:off x="4692700" y="1641775"/>
              <a:ext cx="75900" cy="275075"/>
            </a:xfrm>
            <a:custGeom>
              <a:avLst/>
              <a:gdLst/>
              <a:ahLst/>
              <a:cxnLst/>
              <a:rect l="l" t="t" r="r" b="b"/>
              <a:pathLst>
                <a:path w="3036" h="11003" extrusionOk="0">
                  <a:moveTo>
                    <a:pt x="2786" y="1"/>
                  </a:moveTo>
                  <a:cubicBezTo>
                    <a:pt x="2715" y="1"/>
                    <a:pt x="2650" y="55"/>
                    <a:pt x="2602" y="128"/>
                  </a:cubicBezTo>
                  <a:cubicBezTo>
                    <a:pt x="2569" y="161"/>
                    <a:pt x="0" y="5031"/>
                    <a:pt x="667" y="10802"/>
                  </a:cubicBezTo>
                  <a:cubicBezTo>
                    <a:pt x="667" y="10902"/>
                    <a:pt x="767" y="11002"/>
                    <a:pt x="867" y="11002"/>
                  </a:cubicBezTo>
                  <a:lnTo>
                    <a:pt x="901" y="11002"/>
                  </a:lnTo>
                  <a:cubicBezTo>
                    <a:pt x="1001" y="10969"/>
                    <a:pt x="1067" y="10869"/>
                    <a:pt x="1067" y="10769"/>
                  </a:cubicBezTo>
                  <a:cubicBezTo>
                    <a:pt x="434" y="5131"/>
                    <a:pt x="2935" y="361"/>
                    <a:pt x="2969" y="294"/>
                  </a:cubicBezTo>
                  <a:cubicBezTo>
                    <a:pt x="3036" y="194"/>
                    <a:pt x="2969" y="94"/>
                    <a:pt x="2869" y="28"/>
                  </a:cubicBezTo>
                  <a:cubicBezTo>
                    <a:pt x="2841" y="9"/>
                    <a:pt x="2813" y="1"/>
                    <a:pt x="27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36"/>
            <p:cNvSpPr/>
            <p:nvPr/>
          </p:nvSpPr>
          <p:spPr>
            <a:xfrm>
              <a:off x="5224725" y="1973200"/>
              <a:ext cx="256875" cy="250525"/>
            </a:xfrm>
            <a:custGeom>
              <a:avLst/>
              <a:gdLst/>
              <a:ahLst/>
              <a:cxnLst/>
              <a:rect l="l" t="t" r="r" b="b"/>
              <a:pathLst>
                <a:path w="10275" h="10021" extrusionOk="0">
                  <a:moveTo>
                    <a:pt x="4737" y="0"/>
                  </a:moveTo>
                  <a:cubicBezTo>
                    <a:pt x="98" y="0"/>
                    <a:pt x="1" y="10021"/>
                    <a:pt x="1" y="10021"/>
                  </a:cubicBezTo>
                  <a:cubicBezTo>
                    <a:pt x="4638" y="3783"/>
                    <a:pt x="10275" y="2715"/>
                    <a:pt x="7540" y="981"/>
                  </a:cubicBezTo>
                  <a:cubicBezTo>
                    <a:pt x="6458" y="293"/>
                    <a:pt x="5531" y="0"/>
                    <a:pt x="47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36"/>
            <p:cNvSpPr/>
            <p:nvPr/>
          </p:nvSpPr>
          <p:spPr>
            <a:xfrm>
              <a:off x="5218900" y="2039075"/>
              <a:ext cx="111775" cy="190500"/>
            </a:xfrm>
            <a:custGeom>
              <a:avLst/>
              <a:gdLst/>
              <a:ahLst/>
              <a:cxnLst/>
              <a:rect l="l" t="t" r="r" b="b"/>
              <a:pathLst>
                <a:path w="4471" h="7620" extrusionOk="0">
                  <a:moveTo>
                    <a:pt x="4249" y="0"/>
                  </a:moveTo>
                  <a:cubicBezTo>
                    <a:pt x="4200" y="0"/>
                    <a:pt x="4148" y="17"/>
                    <a:pt x="4103" y="47"/>
                  </a:cubicBezTo>
                  <a:cubicBezTo>
                    <a:pt x="3937" y="147"/>
                    <a:pt x="467" y="2849"/>
                    <a:pt x="0" y="7386"/>
                  </a:cubicBezTo>
                  <a:cubicBezTo>
                    <a:pt x="0" y="7486"/>
                    <a:pt x="100" y="7586"/>
                    <a:pt x="201" y="7619"/>
                  </a:cubicBezTo>
                  <a:lnTo>
                    <a:pt x="234" y="7619"/>
                  </a:lnTo>
                  <a:cubicBezTo>
                    <a:pt x="334" y="7619"/>
                    <a:pt x="401" y="7519"/>
                    <a:pt x="434" y="7419"/>
                  </a:cubicBezTo>
                  <a:cubicBezTo>
                    <a:pt x="868" y="3082"/>
                    <a:pt x="4303" y="414"/>
                    <a:pt x="4337" y="381"/>
                  </a:cubicBezTo>
                  <a:cubicBezTo>
                    <a:pt x="4437" y="314"/>
                    <a:pt x="4470" y="180"/>
                    <a:pt x="4404" y="80"/>
                  </a:cubicBezTo>
                  <a:cubicBezTo>
                    <a:pt x="4367" y="25"/>
                    <a:pt x="4310" y="0"/>
                    <a:pt x="42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36"/>
            <p:cNvSpPr/>
            <p:nvPr/>
          </p:nvSpPr>
          <p:spPr>
            <a:xfrm>
              <a:off x="4906175" y="1686800"/>
              <a:ext cx="279425" cy="280075"/>
            </a:xfrm>
            <a:custGeom>
              <a:avLst/>
              <a:gdLst/>
              <a:ahLst/>
              <a:cxnLst/>
              <a:rect l="l" t="t" r="r" b="b"/>
              <a:pathLst>
                <a:path w="11177" h="11203" extrusionOk="0">
                  <a:moveTo>
                    <a:pt x="8728" y="1"/>
                  </a:moveTo>
                  <a:cubicBezTo>
                    <a:pt x="8544" y="1"/>
                    <a:pt x="8315" y="31"/>
                    <a:pt x="8040" y="95"/>
                  </a:cubicBezTo>
                  <a:cubicBezTo>
                    <a:pt x="0" y="1963"/>
                    <a:pt x="1602" y="11203"/>
                    <a:pt x="1602" y="11203"/>
                  </a:cubicBezTo>
                  <a:cubicBezTo>
                    <a:pt x="5913" y="5371"/>
                    <a:pt x="11177" y="1"/>
                    <a:pt x="87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36"/>
            <p:cNvSpPr/>
            <p:nvPr/>
          </p:nvSpPr>
          <p:spPr>
            <a:xfrm>
              <a:off x="4941200" y="1768475"/>
              <a:ext cx="90100" cy="203400"/>
            </a:xfrm>
            <a:custGeom>
              <a:avLst/>
              <a:gdLst/>
              <a:ahLst/>
              <a:cxnLst/>
              <a:rect l="l" t="t" r="r" b="b"/>
              <a:pathLst>
                <a:path w="3604" h="8136" extrusionOk="0">
                  <a:moveTo>
                    <a:pt x="3384" y="0"/>
                  </a:moveTo>
                  <a:cubicBezTo>
                    <a:pt x="3329" y="0"/>
                    <a:pt x="3273" y="27"/>
                    <a:pt x="3236" y="63"/>
                  </a:cubicBezTo>
                  <a:cubicBezTo>
                    <a:pt x="3203" y="97"/>
                    <a:pt x="434" y="3432"/>
                    <a:pt x="0" y="7902"/>
                  </a:cubicBezTo>
                  <a:cubicBezTo>
                    <a:pt x="0" y="8036"/>
                    <a:pt x="67" y="8136"/>
                    <a:pt x="201" y="8136"/>
                  </a:cubicBezTo>
                  <a:cubicBezTo>
                    <a:pt x="301" y="8136"/>
                    <a:pt x="401" y="8069"/>
                    <a:pt x="401" y="7969"/>
                  </a:cubicBezTo>
                  <a:cubicBezTo>
                    <a:pt x="834" y="3599"/>
                    <a:pt x="3503" y="363"/>
                    <a:pt x="3536" y="330"/>
                  </a:cubicBezTo>
                  <a:cubicBezTo>
                    <a:pt x="3603" y="263"/>
                    <a:pt x="3603" y="130"/>
                    <a:pt x="3503" y="63"/>
                  </a:cubicBezTo>
                  <a:cubicBezTo>
                    <a:pt x="3473" y="18"/>
                    <a:pt x="3429" y="0"/>
                    <a:pt x="338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36"/>
            <p:cNvSpPr/>
            <p:nvPr/>
          </p:nvSpPr>
          <p:spPr>
            <a:xfrm>
              <a:off x="4913675" y="1944475"/>
              <a:ext cx="280850" cy="279250"/>
            </a:xfrm>
            <a:custGeom>
              <a:avLst/>
              <a:gdLst/>
              <a:ahLst/>
              <a:cxnLst/>
              <a:rect l="l" t="t" r="r" b="b"/>
              <a:pathLst>
                <a:path w="11234" h="11170" extrusionOk="0">
                  <a:moveTo>
                    <a:pt x="8687" y="1"/>
                  </a:moveTo>
                  <a:cubicBezTo>
                    <a:pt x="8501" y="1"/>
                    <a:pt x="8275" y="31"/>
                    <a:pt x="8006" y="95"/>
                  </a:cubicBezTo>
                  <a:cubicBezTo>
                    <a:pt x="1" y="1930"/>
                    <a:pt x="1602" y="11170"/>
                    <a:pt x="1602" y="11170"/>
                  </a:cubicBezTo>
                  <a:cubicBezTo>
                    <a:pt x="6389" y="5730"/>
                    <a:pt x="11234" y="1"/>
                    <a:pt x="86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36"/>
            <p:cNvSpPr/>
            <p:nvPr/>
          </p:nvSpPr>
          <p:spPr>
            <a:xfrm>
              <a:off x="4947875" y="2025725"/>
              <a:ext cx="90925" cy="203850"/>
            </a:xfrm>
            <a:custGeom>
              <a:avLst/>
              <a:gdLst/>
              <a:ahLst/>
              <a:cxnLst/>
              <a:rect l="l" t="t" r="r" b="b"/>
              <a:pathLst>
                <a:path w="3637" h="8154" extrusionOk="0">
                  <a:moveTo>
                    <a:pt x="3390" y="1"/>
                  </a:moveTo>
                  <a:cubicBezTo>
                    <a:pt x="3330" y="1"/>
                    <a:pt x="3273" y="25"/>
                    <a:pt x="3236" y="81"/>
                  </a:cubicBezTo>
                  <a:cubicBezTo>
                    <a:pt x="3203" y="114"/>
                    <a:pt x="467" y="3416"/>
                    <a:pt x="0" y="7920"/>
                  </a:cubicBezTo>
                  <a:cubicBezTo>
                    <a:pt x="0" y="8020"/>
                    <a:pt x="100" y="8120"/>
                    <a:pt x="200" y="8153"/>
                  </a:cubicBezTo>
                  <a:lnTo>
                    <a:pt x="234" y="8153"/>
                  </a:lnTo>
                  <a:cubicBezTo>
                    <a:pt x="334" y="8153"/>
                    <a:pt x="401" y="8053"/>
                    <a:pt x="434" y="7953"/>
                  </a:cubicBezTo>
                  <a:cubicBezTo>
                    <a:pt x="868" y="3583"/>
                    <a:pt x="3536" y="381"/>
                    <a:pt x="3536" y="347"/>
                  </a:cubicBezTo>
                  <a:cubicBezTo>
                    <a:pt x="3636" y="247"/>
                    <a:pt x="3603" y="114"/>
                    <a:pt x="3536" y="47"/>
                  </a:cubicBezTo>
                  <a:cubicBezTo>
                    <a:pt x="3491" y="17"/>
                    <a:pt x="3440" y="1"/>
                    <a:pt x="3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36"/>
            <p:cNvSpPr/>
            <p:nvPr/>
          </p:nvSpPr>
          <p:spPr>
            <a:xfrm>
              <a:off x="4868650" y="1265550"/>
              <a:ext cx="503075" cy="398575"/>
            </a:xfrm>
            <a:custGeom>
              <a:avLst/>
              <a:gdLst/>
              <a:ahLst/>
              <a:cxnLst/>
              <a:rect l="l" t="t" r="r" b="b"/>
              <a:pathLst>
                <a:path w="20123" h="15943" extrusionOk="0">
                  <a:moveTo>
                    <a:pt x="7197" y="1"/>
                  </a:moveTo>
                  <a:cubicBezTo>
                    <a:pt x="7073" y="1"/>
                    <a:pt x="6932" y="42"/>
                    <a:pt x="6772" y="133"/>
                  </a:cubicBezTo>
                  <a:cubicBezTo>
                    <a:pt x="5071" y="1133"/>
                    <a:pt x="2702" y="5870"/>
                    <a:pt x="2702" y="5870"/>
                  </a:cubicBezTo>
                  <a:cubicBezTo>
                    <a:pt x="2702" y="5870"/>
                    <a:pt x="0" y="10974"/>
                    <a:pt x="6805" y="15043"/>
                  </a:cubicBezTo>
                  <a:cubicBezTo>
                    <a:pt x="7860" y="15673"/>
                    <a:pt x="8907" y="15942"/>
                    <a:pt x="9922" y="15942"/>
                  </a:cubicBezTo>
                  <a:cubicBezTo>
                    <a:pt x="15516" y="15942"/>
                    <a:pt x="20123" y="7764"/>
                    <a:pt x="19614" y="6804"/>
                  </a:cubicBezTo>
                  <a:cubicBezTo>
                    <a:pt x="19492" y="6567"/>
                    <a:pt x="19238" y="6473"/>
                    <a:pt x="18914" y="6473"/>
                  </a:cubicBezTo>
                  <a:cubicBezTo>
                    <a:pt x="17738" y="6473"/>
                    <a:pt x="15645" y="7705"/>
                    <a:pt x="15645" y="7705"/>
                  </a:cubicBezTo>
                  <a:cubicBezTo>
                    <a:pt x="15645" y="7705"/>
                    <a:pt x="17026" y="3229"/>
                    <a:pt x="15691" y="3229"/>
                  </a:cubicBezTo>
                  <a:cubicBezTo>
                    <a:pt x="15559" y="3229"/>
                    <a:pt x="15400" y="3272"/>
                    <a:pt x="15211" y="3368"/>
                  </a:cubicBezTo>
                  <a:cubicBezTo>
                    <a:pt x="13110" y="4402"/>
                    <a:pt x="11876" y="5503"/>
                    <a:pt x="11876" y="5503"/>
                  </a:cubicBezTo>
                  <a:cubicBezTo>
                    <a:pt x="11876" y="5503"/>
                    <a:pt x="12545" y="1640"/>
                    <a:pt x="11327" y="1640"/>
                  </a:cubicBezTo>
                  <a:cubicBezTo>
                    <a:pt x="11270" y="1640"/>
                    <a:pt x="11208" y="1649"/>
                    <a:pt x="11142" y="1667"/>
                  </a:cubicBezTo>
                  <a:cubicBezTo>
                    <a:pt x="9641" y="2034"/>
                    <a:pt x="8073" y="3835"/>
                    <a:pt x="8073" y="3835"/>
                  </a:cubicBezTo>
                  <a:cubicBezTo>
                    <a:pt x="8073" y="3835"/>
                    <a:pt x="8402" y="1"/>
                    <a:pt x="7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36"/>
            <p:cNvSpPr/>
            <p:nvPr/>
          </p:nvSpPr>
          <p:spPr>
            <a:xfrm>
              <a:off x="4938700" y="1372775"/>
              <a:ext cx="332750" cy="243850"/>
            </a:xfrm>
            <a:custGeom>
              <a:avLst/>
              <a:gdLst/>
              <a:ahLst/>
              <a:cxnLst/>
              <a:rect l="l" t="t" r="r" b="b"/>
              <a:pathLst>
                <a:path w="13310" h="9754" extrusionOk="0">
                  <a:moveTo>
                    <a:pt x="3069" y="1448"/>
                  </a:moveTo>
                  <a:cubicBezTo>
                    <a:pt x="3136" y="1448"/>
                    <a:pt x="3136" y="1481"/>
                    <a:pt x="3136" y="1481"/>
                  </a:cubicBezTo>
                  <a:cubicBezTo>
                    <a:pt x="3169" y="1481"/>
                    <a:pt x="3169" y="1614"/>
                    <a:pt x="2969" y="1848"/>
                  </a:cubicBezTo>
                  <a:cubicBezTo>
                    <a:pt x="2802" y="2081"/>
                    <a:pt x="2469" y="2348"/>
                    <a:pt x="2135" y="2515"/>
                  </a:cubicBezTo>
                  <a:cubicBezTo>
                    <a:pt x="2202" y="2281"/>
                    <a:pt x="2302" y="2048"/>
                    <a:pt x="2435" y="1881"/>
                  </a:cubicBezTo>
                  <a:cubicBezTo>
                    <a:pt x="2602" y="1614"/>
                    <a:pt x="2836" y="1448"/>
                    <a:pt x="3036" y="1448"/>
                  </a:cubicBezTo>
                  <a:close/>
                  <a:moveTo>
                    <a:pt x="8673" y="4183"/>
                  </a:moveTo>
                  <a:cubicBezTo>
                    <a:pt x="8607" y="4416"/>
                    <a:pt x="8240" y="4950"/>
                    <a:pt x="7639" y="5417"/>
                  </a:cubicBezTo>
                  <a:cubicBezTo>
                    <a:pt x="7873" y="4817"/>
                    <a:pt x="8206" y="4350"/>
                    <a:pt x="8540" y="4216"/>
                  </a:cubicBezTo>
                  <a:cubicBezTo>
                    <a:pt x="8607" y="4216"/>
                    <a:pt x="8640" y="4216"/>
                    <a:pt x="8673" y="4183"/>
                  </a:cubicBezTo>
                  <a:close/>
                  <a:moveTo>
                    <a:pt x="10308" y="6017"/>
                  </a:moveTo>
                  <a:cubicBezTo>
                    <a:pt x="10274" y="6084"/>
                    <a:pt x="10208" y="6251"/>
                    <a:pt x="10074" y="6451"/>
                  </a:cubicBezTo>
                  <a:cubicBezTo>
                    <a:pt x="9874" y="6718"/>
                    <a:pt x="9641" y="6985"/>
                    <a:pt x="9340" y="7185"/>
                  </a:cubicBezTo>
                  <a:cubicBezTo>
                    <a:pt x="9440" y="6651"/>
                    <a:pt x="9741" y="6218"/>
                    <a:pt x="10174" y="6051"/>
                  </a:cubicBezTo>
                  <a:cubicBezTo>
                    <a:pt x="10241" y="6017"/>
                    <a:pt x="10274" y="6017"/>
                    <a:pt x="10308" y="6017"/>
                  </a:cubicBezTo>
                  <a:close/>
                  <a:moveTo>
                    <a:pt x="1088" y="1"/>
                  </a:moveTo>
                  <a:cubicBezTo>
                    <a:pt x="1005" y="1"/>
                    <a:pt x="918" y="38"/>
                    <a:pt x="868" y="113"/>
                  </a:cubicBezTo>
                  <a:cubicBezTo>
                    <a:pt x="834" y="147"/>
                    <a:pt x="0" y="1548"/>
                    <a:pt x="334" y="2415"/>
                  </a:cubicBezTo>
                  <a:cubicBezTo>
                    <a:pt x="434" y="2715"/>
                    <a:pt x="668" y="2915"/>
                    <a:pt x="968" y="3015"/>
                  </a:cubicBezTo>
                  <a:cubicBezTo>
                    <a:pt x="1139" y="3064"/>
                    <a:pt x="1310" y="3095"/>
                    <a:pt x="1481" y="3095"/>
                  </a:cubicBezTo>
                  <a:cubicBezTo>
                    <a:pt x="1543" y="3095"/>
                    <a:pt x="1606" y="3091"/>
                    <a:pt x="1668" y="3082"/>
                  </a:cubicBezTo>
                  <a:cubicBezTo>
                    <a:pt x="1702" y="3182"/>
                    <a:pt x="1735" y="3316"/>
                    <a:pt x="1802" y="3416"/>
                  </a:cubicBezTo>
                  <a:cubicBezTo>
                    <a:pt x="1935" y="3682"/>
                    <a:pt x="2269" y="4049"/>
                    <a:pt x="3036" y="4049"/>
                  </a:cubicBezTo>
                  <a:cubicBezTo>
                    <a:pt x="3119" y="4055"/>
                    <a:pt x="3200" y="4058"/>
                    <a:pt x="3281" y="4058"/>
                  </a:cubicBezTo>
                  <a:cubicBezTo>
                    <a:pt x="3655" y="4058"/>
                    <a:pt x="4007" y="3998"/>
                    <a:pt x="4337" y="3916"/>
                  </a:cubicBezTo>
                  <a:lnTo>
                    <a:pt x="4337" y="3916"/>
                  </a:lnTo>
                  <a:cubicBezTo>
                    <a:pt x="4137" y="4483"/>
                    <a:pt x="4037" y="5184"/>
                    <a:pt x="4170" y="5717"/>
                  </a:cubicBezTo>
                  <a:cubicBezTo>
                    <a:pt x="4343" y="6351"/>
                    <a:pt x="4815" y="6712"/>
                    <a:pt x="5478" y="6712"/>
                  </a:cubicBezTo>
                  <a:cubicBezTo>
                    <a:pt x="5582" y="6712"/>
                    <a:pt x="5691" y="6703"/>
                    <a:pt x="5805" y="6685"/>
                  </a:cubicBezTo>
                  <a:cubicBezTo>
                    <a:pt x="6205" y="6618"/>
                    <a:pt x="6572" y="6484"/>
                    <a:pt x="6939" y="6318"/>
                  </a:cubicBezTo>
                  <a:lnTo>
                    <a:pt x="6939" y="6318"/>
                  </a:lnTo>
                  <a:cubicBezTo>
                    <a:pt x="6872" y="6718"/>
                    <a:pt x="6872" y="7118"/>
                    <a:pt x="6939" y="7418"/>
                  </a:cubicBezTo>
                  <a:cubicBezTo>
                    <a:pt x="7055" y="7913"/>
                    <a:pt x="7400" y="8205"/>
                    <a:pt x="7862" y="8205"/>
                  </a:cubicBezTo>
                  <a:cubicBezTo>
                    <a:pt x="7930" y="8205"/>
                    <a:pt x="8000" y="8198"/>
                    <a:pt x="8073" y="8186"/>
                  </a:cubicBezTo>
                  <a:cubicBezTo>
                    <a:pt x="8373" y="8152"/>
                    <a:pt x="8640" y="8052"/>
                    <a:pt x="8907" y="7952"/>
                  </a:cubicBezTo>
                  <a:cubicBezTo>
                    <a:pt x="9007" y="8586"/>
                    <a:pt x="9407" y="9153"/>
                    <a:pt x="9974" y="9487"/>
                  </a:cubicBezTo>
                  <a:cubicBezTo>
                    <a:pt x="10274" y="9687"/>
                    <a:pt x="10575" y="9753"/>
                    <a:pt x="10875" y="9753"/>
                  </a:cubicBezTo>
                  <a:cubicBezTo>
                    <a:pt x="11876" y="9753"/>
                    <a:pt x="12810" y="8853"/>
                    <a:pt x="13243" y="8219"/>
                  </a:cubicBezTo>
                  <a:cubicBezTo>
                    <a:pt x="13310" y="8119"/>
                    <a:pt x="13277" y="8019"/>
                    <a:pt x="13176" y="7952"/>
                  </a:cubicBezTo>
                  <a:cubicBezTo>
                    <a:pt x="13147" y="7922"/>
                    <a:pt x="13103" y="7906"/>
                    <a:pt x="13058" y="7906"/>
                  </a:cubicBezTo>
                  <a:cubicBezTo>
                    <a:pt x="13003" y="7906"/>
                    <a:pt x="12946" y="7930"/>
                    <a:pt x="12910" y="7986"/>
                  </a:cubicBezTo>
                  <a:cubicBezTo>
                    <a:pt x="12882" y="8013"/>
                    <a:pt x="11938" y="9347"/>
                    <a:pt x="10875" y="9347"/>
                  </a:cubicBezTo>
                  <a:cubicBezTo>
                    <a:pt x="10655" y="9347"/>
                    <a:pt x="10430" y="9290"/>
                    <a:pt x="10208" y="9153"/>
                  </a:cubicBezTo>
                  <a:cubicBezTo>
                    <a:pt x="9674" y="8819"/>
                    <a:pt x="9374" y="8319"/>
                    <a:pt x="9307" y="7719"/>
                  </a:cubicBezTo>
                  <a:cubicBezTo>
                    <a:pt x="10041" y="7252"/>
                    <a:pt x="10575" y="6551"/>
                    <a:pt x="10708" y="6184"/>
                  </a:cubicBezTo>
                  <a:cubicBezTo>
                    <a:pt x="10775" y="5884"/>
                    <a:pt x="10708" y="5751"/>
                    <a:pt x="10608" y="5684"/>
                  </a:cubicBezTo>
                  <a:cubicBezTo>
                    <a:pt x="10536" y="5612"/>
                    <a:pt x="10446" y="5579"/>
                    <a:pt x="10336" y="5579"/>
                  </a:cubicBezTo>
                  <a:cubicBezTo>
                    <a:pt x="10241" y="5579"/>
                    <a:pt x="10131" y="5604"/>
                    <a:pt x="10008" y="5651"/>
                  </a:cubicBezTo>
                  <a:cubicBezTo>
                    <a:pt x="9407" y="5917"/>
                    <a:pt x="8940" y="6585"/>
                    <a:pt x="8907" y="7352"/>
                  </a:cubicBezTo>
                  <a:cubicBezTo>
                    <a:pt x="8873" y="7418"/>
                    <a:pt x="8873" y="7452"/>
                    <a:pt x="8873" y="7485"/>
                  </a:cubicBezTo>
                  <a:cubicBezTo>
                    <a:pt x="8607" y="7619"/>
                    <a:pt x="8306" y="7752"/>
                    <a:pt x="8006" y="7785"/>
                  </a:cubicBezTo>
                  <a:cubicBezTo>
                    <a:pt x="7970" y="7789"/>
                    <a:pt x="7936" y="7790"/>
                    <a:pt x="7903" y="7790"/>
                  </a:cubicBezTo>
                  <a:cubicBezTo>
                    <a:pt x="7601" y="7790"/>
                    <a:pt x="7429" y="7649"/>
                    <a:pt x="7339" y="7318"/>
                  </a:cubicBezTo>
                  <a:cubicBezTo>
                    <a:pt x="7239" y="6951"/>
                    <a:pt x="7306" y="6518"/>
                    <a:pt x="7406" y="6051"/>
                  </a:cubicBezTo>
                  <a:cubicBezTo>
                    <a:pt x="8306" y="5517"/>
                    <a:pt x="8907" y="4750"/>
                    <a:pt x="9040" y="4350"/>
                  </a:cubicBezTo>
                  <a:cubicBezTo>
                    <a:pt x="9140" y="4083"/>
                    <a:pt x="9074" y="3949"/>
                    <a:pt x="8973" y="3883"/>
                  </a:cubicBezTo>
                  <a:cubicBezTo>
                    <a:pt x="8920" y="3811"/>
                    <a:pt x="8837" y="3778"/>
                    <a:pt x="8732" y="3778"/>
                  </a:cubicBezTo>
                  <a:cubicBezTo>
                    <a:pt x="8640" y="3778"/>
                    <a:pt x="8530" y="3803"/>
                    <a:pt x="8406" y="3849"/>
                  </a:cubicBezTo>
                  <a:cubicBezTo>
                    <a:pt x="7839" y="4049"/>
                    <a:pt x="7306" y="4917"/>
                    <a:pt x="7072" y="5784"/>
                  </a:cubicBezTo>
                  <a:cubicBezTo>
                    <a:pt x="6672" y="6017"/>
                    <a:pt x="6205" y="6184"/>
                    <a:pt x="5738" y="6251"/>
                  </a:cubicBezTo>
                  <a:cubicBezTo>
                    <a:pt x="5633" y="6267"/>
                    <a:pt x="5535" y="6276"/>
                    <a:pt x="5443" y="6276"/>
                  </a:cubicBezTo>
                  <a:cubicBezTo>
                    <a:pt x="4979" y="6276"/>
                    <a:pt x="4682" y="6063"/>
                    <a:pt x="4570" y="5617"/>
                  </a:cubicBezTo>
                  <a:cubicBezTo>
                    <a:pt x="4437" y="5050"/>
                    <a:pt x="4604" y="4283"/>
                    <a:pt x="4871" y="3716"/>
                  </a:cubicBezTo>
                  <a:cubicBezTo>
                    <a:pt x="5538" y="3482"/>
                    <a:pt x="5971" y="3115"/>
                    <a:pt x="6105" y="2882"/>
                  </a:cubicBezTo>
                  <a:cubicBezTo>
                    <a:pt x="6138" y="2782"/>
                    <a:pt x="6138" y="2648"/>
                    <a:pt x="6071" y="2582"/>
                  </a:cubicBezTo>
                  <a:cubicBezTo>
                    <a:pt x="5994" y="2504"/>
                    <a:pt x="5902" y="2477"/>
                    <a:pt x="5802" y="2477"/>
                  </a:cubicBezTo>
                  <a:cubicBezTo>
                    <a:pt x="5687" y="2477"/>
                    <a:pt x="5562" y="2513"/>
                    <a:pt x="5438" y="2548"/>
                  </a:cubicBezTo>
                  <a:cubicBezTo>
                    <a:pt x="5104" y="2682"/>
                    <a:pt x="4804" y="2982"/>
                    <a:pt x="4570" y="3382"/>
                  </a:cubicBezTo>
                  <a:cubicBezTo>
                    <a:pt x="4170" y="3549"/>
                    <a:pt x="3636" y="3649"/>
                    <a:pt x="3036" y="3649"/>
                  </a:cubicBezTo>
                  <a:cubicBezTo>
                    <a:pt x="2569" y="3616"/>
                    <a:pt x="2302" y="3482"/>
                    <a:pt x="2169" y="3215"/>
                  </a:cubicBezTo>
                  <a:cubicBezTo>
                    <a:pt x="2135" y="3149"/>
                    <a:pt x="2102" y="3049"/>
                    <a:pt x="2102" y="2982"/>
                  </a:cubicBezTo>
                  <a:cubicBezTo>
                    <a:pt x="2469" y="2849"/>
                    <a:pt x="2869" y="2582"/>
                    <a:pt x="3136" y="2315"/>
                  </a:cubicBezTo>
                  <a:cubicBezTo>
                    <a:pt x="3303" y="2148"/>
                    <a:pt x="3670" y="1714"/>
                    <a:pt x="3536" y="1347"/>
                  </a:cubicBezTo>
                  <a:cubicBezTo>
                    <a:pt x="3503" y="1247"/>
                    <a:pt x="3403" y="1081"/>
                    <a:pt x="3103" y="1047"/>
                  </a:cubicBezTo>
                  <a:cubicBezTo>
                    <a:pt x="3065" y="1040"/>
                    <a:pt x="3027" y="1036"/>
                    <a:pt x="2988" y="1036"/>
                  </a:cubicBezTo>
                  <a:cubicBezTo>
                    <a:pt x="2686" y="1036"/>
                    <a:pt x="2364" y="1263"/>
                    <a:pt x="2069" y="1648"/>
                  </a:cubicBezTo>
                  <a:cubicBezTo>
                    <a:pt x="1868" y="1915"/>
                    <a:pt x="1735" y="2281"/>
                    <a:pt x="1668" y="2648"/>
                  </a:cubicBezTo>
                  <a:cubicBezTo>
                    <a:pt x="1599" y="2662"/>
                    <a:pt x="1524" y="2670"/>
                    <a:pt x="1446" y="2670"/>
                  </a:cubicBezTo>
                  <a:cubicBezTo>
                    <a:pt x="1336" y="2670"/>
                    <a:pt x="1218" y="2654"/>
                    <a:pt x="1101" y="2615"/>
                  </a:cubicBezTo>
                  <a:cubicBezTo>
                    <a:pt x="901" y="2548"/>
                    <a:pt x="801" y="2448"/>
                    <a:pt x="734" y="2281"/>
                  </a:cubicBezTo>
                  <a:cubicBezTo>
                    <a:pt x="501" y="1714"/>
                    <a:pt x="1001" y="680"/>
                    <a:pt x="1235" y="313"/>
                  </a:cubicBezTo>
                  <a:cubicBezTo>
                    <a:pt x="1268" y="213"/>
                    <a:pt x="1235" y="80"/>
                    <a:pt x="1168" y="13"/>
                  </a:cubicBezTo>
                  <a:cubicBezTo>
                    <a:pt x="1143" y="5"/>
                    <a:pt x="1116" y="1"/>
                    <a:pt x="10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36"/>
            <p:cNvSpPr/>
            <p:nvPr/>
          </p:nvSpPr>
          <p:spPr>
            <a:xfrm>
              <a:off x="5162200" y="1668850"/>
              <a:ext cx="292925" cy="245650"/>
            </a:xfrm>
            <a:custGeom>
              <a:avLst/>
              <a:gdLst/>
              <a:ahLst/>
              <a:cxnLst/>
              <a:rect l="l" t="t" r="r" b="b"/>
              <a:pathLst>
                <a:path w="11717" h="9826" extrusionOk="0">
                  <a:moveTo>
                    <a:pt x="7768" y="1"/>
                  </a:moveTo>
                  <a:cubicBezTo>
                    <a:pt x="7647" y="1"/>
                    <a:pt x="7515" y="74"/>
                    <a:pt x="7372" y="245"/>
                  </a:cubicBezTo>
                  <a:cubicBezTo>
                    <a:pt x="6371" y="1480"/>
                    <a:pt x="5904" y="2480"/>
                    <a:pt x="5904" y="2480"/>
                  </a:cubicBezTo>
                  <a:cubicBezTo>
                    <a:pt x="5904" y="2480"/>
                    <a:pt x="5338" y="186"/>
                    <a:pt x="4617" y="186"/>
                  </a:cubicBezTo>
                  <a:cubicBezTo>
                    <a:pt x="4536" y="186"/>
                    <a:pt x="4454" y="215"/>
                    <a:pt x="4370" y="279"/>
                  </a:cubicBezTo>
                  <a:cubicBezTo>
                    <a:pt x="3569" y="946"/>
                    <a:pt x="3069" y="2480"/>
                    <a:pt x="3069" y="2480"/>
                  </a:cubicBezTo>
                  <a:cubicBezTo>
                    <a:pt x="3069" y="2480"/>
                    <a:pt x="2328" y="305"/>
                    <a:pt x="1635" y="305"/>
                  </a:cubicBezTo>
                  <a:cubicBezTo>
                    <a:pt x="1510" y="305"/>
                    <a:pt x="1385" y="377"/>
                    <a:pt x="1268" y="546"/>
                  </a:cubicBezTo>
                  <a:cubicBezTo>
                    <a:pt x="467" y="1613"/>
                    <a:pt x="300" y="5216"/>
                    <a:pt x="300" y="5216"/>
                  </a:cubicBezTo>
                  <a:cubicBezTo>
                    <a:pt x="300" y="5216"/>
                    <a:pt x="0" y="9118"/>
                    <a:pt x="5337" y="9786"/>
                  </a:cubicBezTo>
                  <a:cubicBezTo>
                    <a:pt x="5545" y="9813"/>
                    <a:pt x="5747" y="9826"/>
                    <a:pt x="5942" y="9826"/>
                  </a:cubicBezTo>
                  <a:cubicBezTo>
                    <a:pt x="10816" y="9826"/>
                    <a:pt x="11716" y="1725"/>
                    <a:pt x="11075" y="1179"/>
                  </a:cubicBezTo>
                  <a:cubicBezTo>
                    <a:pt x="11003" y="1122"/>
                    <a:pt x="10920" y="1096"/>
                    <a:pt x="10830" y="1096"/>
                  </a:cubicBezTo>
                  <a:cubicBezTo>
                    <a:pt x="10087" y="1096"/>
                    <a:pt x="8840" y="2847"/>
                    <a:pt x="8840" y="2847"/>
                  </a:cubicBezTo>
                  <a:cubicBezTo>
                    <a:pt x="8840" y="2847"/>
                    <a:pt x="8518" y="1"/>
                    <a:pt x="77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36"/>
            <p:cNvSpPr/>
            <p:nvPr/>
          </p:nvSpPr>
          <p:spPr>
            <a:xfrm>
              <a:off x="5169700" y="1764875"/>
              <a:ext cx="254375" cy="91075"/>
            </a:xfrm>
            <a:custGeom>
              <a:avLst/>
              <a:gdLst/>
              <a:ahLst/>
              <a:cxnLst/>
              <a:rect l="l" t="t" r="r" b="b"/>
              <a:pathLst>
                <a:path w="10175" h="3643" extrusionOk="0">
                  <a:moveTo>
                    <a:pt x="1935" y="507"/>
                  </a:moveTo>
                  <a:cubicBezTo>
                    <a:pt x="1935" y="574"/>
                    <a:pt x="1902" y="774"/>
                    <a:pt x="1768" y="1008"/>
                  </a:cubicBezTo>
                  <a:cubicBezTo>
                    <a:pt x="1735" y="1074"/>
                    <a:pt x="1702" y="1108"/>
                    <a:pt x="1668" y="1175"/>
                  </a:cubicBezTo>
                  <a:cubicBezTo>
                    <a:pt x="1668" y="1074"/>
                    <a:pt x="1668" y="974"/>
                    <a:pt x="1702" y="874"/>
                  </a:cubicBezTo>
                  <a:cubicBezTo>
                    <a:pt x="1735" y="674"/>
                    <a:pt x="1835" y="541"/>
                    <a:pt x="1935" y="507"/>
                  </a:cubicBezTo>
                  <a:close/>
                  <a:moveTo>
                    <a:pt x="6071" y="774"/>
                  </a:moveTo>
                  <a:cubicBezTo>
                    <a:pt x="6071" y="908"/>
                    <a:pt x="6005" y="1108"/>
                    <a:pt x="5905" y="1308"/>
                  </a:cubicBezTo>
                  <a:cubicBezTo>
                    <a:pt x="5938" y="1108"/>
                    <a:pt x="6005" y="908"/>
                    <a:pt x="6071" y="774"/>
                  </a:cubicBezTo>
                  <a:close/>
                  <a:moveTo>
                    <a:pt x="7606" y="1441"/>
                  </a:moveTo>
                  <a:cubicBezTo>
                    <a:pt x="7606" y="1608"/>
                    <a:pt x="7539" y="1842"/>
                    <a:pt x="7406" y="2075"/>
                  </a:cubicBezTo>
                  <a:cubicBezTo>
                    <a:pt x="7406" y="1842"/>
                    <a:pt x="7472" y="1608"/>
                    <a:pt x="7606" y="1441"/>
                  </a:cubicBezTo>
                  <a:close/>
                  <a:moveTo>
                    <a:pt x="294" y="1"/>
                  </a:moveTo>
                  <a:cubicBezTo>
                    <a:pt x="208" y="1"/>
                    <a:pt x="129" y="87"/>
                    <a:pt x="100" y="174"/>
                  </a:cubicBezTo>
                  <a:cubicBezTo>
                    <a:pt x="100" y="307"/>
                    <a:pt x="0" y="1375"/>
                    <a:pt x="434" y="1842"/>
                  </a:cubicBezTo>
                  <a:cubicBezTo>
                    <a:pt x="579" y="1958"/>
                    <a:pt x="749" y="2048"/>
                    <a:pt x="966" y="2048"/>
                  </a:cubicBezTo>
                  <a:cubicBezTo>
                    <a:pt x="999" y="2048"/>
                    <a:pt x="1033" y="2046"/>
                    <a:pt x="1068" y="2042"/>
                  </a:cubicBezTo>
                  <a:cubicBezTo>
                    <a:pt x="1201" y="2042"/>
                    <a:pt x="1335" y="1975"/>
                    <a:pt x="1468" y="1908"/>
                  </a:cubicBezTo>
                  <a:cubicBezTo>
                    <a:pt x="1535" y="1975"/>
                    <a:pt x="1568" y="2008"/>
                    <a:pt x="1601" y="2042"/>
                  </a:cubicBezTo>
                  <a:cubicBezTo>
                    <a:pt x="1730" y="2149"/>
                    <a:pt x="1900" y="2242"/>
                    <a:pt x="2147" y="2242"/>
                  </a:cubicBezTo>
                  <a:cubicBezTo>
                    <a:pt x="2284" y="2242"/>
                    <a:pt x="2445" y="2213"/>
                    <a:pt x="2636" y="2142"/>
                  </a:cubicBezTo>
                  <a:cubicBezTo>
                    <a:pt x="2902" y="2008"/>
                    <a:pt x="3136" y="1875"/>
                    <a:pt x="3336" y="1742"/>
                  </a:cubicBezTo>
                  <a:cubicBezTo>
                    <a:pt x="3369" y="2142"/>
                    <a:pt x="3503" y="2542"/>
                    <a:pt x="3736" y="2809"/>
                  </a:cubicBezTo>
                  <a:cubicBezTo>
                    <a:pt x="3929" y="3078"/>
                    <a:pt x="4177" y="3204"/>
                    <a:pt x="4448" y="3204"/>
                  </a:cubicBezTo>
                  <a:cubicBezTo>
                    <a:pt x="4647" y="3204"/>
                    <a:pt x="4859" y="3136"/>
                    <a:pt x="5071" y="3009"/>
                  </a:cubicBezTo>
                  <a:cubicBezTo>
                    <a:pt x="5271" y="2876"/>
                    <a:pt x="5471" y="2709"/>
                    <a:pt x="5604" y="2542"/>
                  </a:cubicBezTo>
                  <a:cubicBezTo>
                    <a:pt x="5671" y="2776"/>
                    <a:pt x="5771" y="2976"/>
                    <a:pt x="5905" y="3109"/>
                  </a:cubicBezTo>
                  <a:cubicBezTo>
                    <a:pt x="6068" y="3334"/>
                    <a:pt x="6268" y="3446"/>
                    <a:pt x="6483" y="3446"/>
                  </a:cubicBezTo>
                  <a:cubicBezTo>
                    <a:pt x="6620" y="3446"/>
                    <a:pt x="6763" y="3400"/>
                    <a:pt x="6905" y="3309"/>
                  </a:cubicBezTo>
                  <a:cubicBezTo>
                    <a:pt x="7072" y="3209"/>
                    <a:pt x="7205" y="3109"/>
                    <a:pt x="7306" y="2976"/>
                  </a:cubicBezTo>
                  <a:cubicBezTo>
                    <a:pt x="7572" y="3343"/>
                    <a:pt x="7973" y="3543"/>
                    <a:pt x="8406" y="3610"/>
                  </a:cubicBezTo>
                  <a:cubicBezTo>
                    <a:pt x="8473" y="3643"/>
                    <a:pt x="8540" y="3643"/>
                    <a:pt x="8606" y="3643"/>
                  </a:cubicBezTo>
                  <a:cubicBezTo>
                    <a:pt x="9807" y="3643"/>
                    <a:pt x="10141" y="1975"/>
                    <a:pt x="10174" y="1875"/>
                  </a:cubicBezTo>
                  <a:cubicBezTo>
                    <a:pt x="10174" y="1775"/>
                    <a:pt x="10108" y="1675"/>
                    <a:pt x="10007" y="1642"/>
                  </a:cubicBezTo>
                  <a:cubicBezTo>
                    <a:pt x="9990" y="1636"/>
                    <a:pt x="9972" y="1633"/>
                    <a:pt x="9954" y="1633"/>
                  </a:cubicBezTo>
                  <a:cubicBezTo>
                    <a:pt x="9865" y="1633"/>
                    <a:pt x="9768" y="1698"/>
                    <a:pt x="9741" y="1808"/>
                  </a:cubicBezTo>
                  <a:cubicBezTo>
                    <a:pt x="9741" y="1808"/>
                    <a:pt x="9465" y="3218"/>
                    <a:pt x="8591" y="3218"/>
                  </a:cubicBezTo>
                  <a:cubicBezTo>
                    <a:pt x="8553" y="3218"/>
                    <a:pt x="8513" y="3215"/>
                    <a:pt x="8473" y="3209"/>
                  </a:cubicBezTo>
                  <a:cubicBezTo>
                    <a:pt x="8106" y="3143"/>
                    <a:pt x="7773" y="2942"/>
                    <a:pt x="7606" y="2642"/>
                  </a:cubicBezTo>
                  <a:cubicBezTo>
                    <a:pt x="7906" y="2142"/>
                    <a:pt x="8039" y="1575"/>
                    <a:pt x="8006" y="1275"/>
                  </a:cubicBezTo>
                  <a:cubicBezTo>
                    <a:pt x="8006" y="1041"/>
                    <a:pt x="7873" y="974"/>
                    <a:pt x="7806" y="941"/>
                  </a:cubicBezTo>
                  <a:cubicBezTo>
                    <a:pt x="7763" y="924"/>
                    <a:pt x="7722" y="915"/>
                    <a:pt x="7682" y="915"/>
                  </a:cubicBezTo>
                  <a:cubicBezTo>
                    <a:pt x="7568" y="915"/>
                    <a:pt x="7463" y="984"/>
                    <a:pt x="7339" y="1108"/>
                  </a:cubicBezTo>
                  <a:cubicBezTo>
                    <a:pt x="7005" y="1475"/>
                    <a:pt x="6905" y="2008"/>
                    <a:pt x="7105" y="2542"/>
                  </a:cubicBezTo>
                  <a:cubicBezTo>
                    <a:pt x="7105" y="2576"/>
                    <a:pt x="7105" y="2576"/>
                    <a:pt x="7105" y="2576"/>
                  </a:cubicBezTo>
                  <a:cubicBezTo>
                    <a:pt x="7005" y="2742"/>
                    <a:pt x="6872" y="2876"/>
                    <a:pt x="6705" y="2976"/>
                  </a:cubicBezTo>
                  <a:cubicBezTo>
                    <a:pt x="6630" y="3013"/>
                    <a:pt x="6564" y="3032"/>
                    <a:pt x="6505" y="3032"/>
                  </a:cubicBezTo>
                  <a:cubicBezTo>
                    <a:pt x="6405" y="3032"/>
                    <a:pt x="6322" y="2980"/>
                    <a:pt x="6238" y="2876"/>
                  </a:cubicBezTo>
                  <a:cubicBezTo>
                    <a:pt x="6105" y="2709"/>
                    <a:pt x="6005" y="2409"/>
                    <a:pt x="5938" y="2109"/>
                  </a:cubicBezTo>
                  <a:cubicBezTo>
                    <a:pt x="6372" y="1541"/>
                    <a:pt x="6538" y="908"/>
                    <a:pt x="6505" y="574"/>
                  </a:cubicBezTo>
                  <a:cubicBezTo>
                    <a:pt x="6472" y="374"/>
                    <a:pt x="6372" y="307"/>
                    <a:pt x="6271" y="274"/>
                  </a:cubicBezTo>
                  <a:cubicBezTo>
                    <a:pt x="6236" y="256"/>
                    <a:pt x="6200" y="248"/>
                    <a:pt x="6164" y="248"/>
                  </a:cubicBezTo>
                  <a:cubicBezTo>
                    <a:pt x="6064" y="248"/>
                    <a:pt x="5960" y="310"/>
                    <a:pt x="5838" y="407"/>
                  </a:cubicBezTo>
                  <a:cubicBezTo>
                    <a:pt x="5538" y="708"/>
                    <a:pt x="5438" y="1408"/>
                    <a:pt x="5504" y="2042"/>
                  </a:cubicBezTo>
                  <a:cubicBezTo>
                    <a:pt x="5337" y="2242"/>
                    <a:pt x="5104" y="2475"/>
                    <a:pt x="4837" y="2642"/>
                  </a:cubicBezTo>
                  <a:cubicBezTo>
                    <a:pt x="4682" y="2735"/>
                    <a:pt x="4549" y="2785"/>
                    <a:pt x="4427" y="2785"/>
                  </a:cubicBezTo>
                  <a:cubicBezTo>
                    <a:pt x="4287" y="2785"/>
                    <a:pt x="4162" y="2719"/>
                    <a:pt x="4037" y="2576"/>
                  </a:cubicBezTo>
                  <a:cubicBezTo>
                    <a:pt x="3803" y="2275"/>
                    <a:pt x="3703" y="1775"/>
                    <a:pt x="3736" y="1375"/>
                  </a:cubicBezTo>
                  <a:cubicBezTo>
                    <a:pt x="4070" y="1041"/>
                    <a:pt x="4270" y="674"/>
                    <a:pt x="4270" y="507"/>
                  </a:cubicBezTo>
                  <a:cubicBezTo>
                    <a:pt x="4270" y="374"/>
                    <a:pt x="4203" y="307"/>
                    <a:pt x="4103" y="241"/>
                  </a:cubicBezTo>
                  <a:cubicBezTo>
                    <a:pt x="4073" y="228"/>
                    <a:pt x="4043" y="223"/>
                    <a:pt x="4014" y="223"/>
                  </a:cubicBezTo>
                  <a:cubicBezTo>
                    <a:pt x="3886" y="223"/>
                    <a:pt x="3772" y="332"/>
                    <a:pt x="3636" y="441"/>
                  </a:cubicBezTo>
                  <a:cubicBezTo>
                    <a:pt x="3469" y="607"/>
                    <a:pt x="3369" y="874"/>
                    <a:pt x="3336" y="1175"/>
                  </a:cubicBezTo>
                  <a:cubicBezTo>
                    <a:pt x="3103" y="1408"/>
                    <a:pt x="2836" y="1608"/>
                    <a:pt x="2469" y="1742"/>
                  </a:cubicBezTo>
                  <a:cubicBezTo>
                    <a:pt x="2335" y="1792"/>
                    <a:pt x="2219" y="1817"/>
                    <a:pt x="2119" y="1817"/>
                  </a:cubicBezTo>
                  <a:cubicBezTo>
                    <a:pt x="2018" y="1817"/>
                    <a:pt x="1935" y="1792"/>
                    <a:pt x="1868" y="1742"/>
                  </a:cubicBezTo>
                  <a:cubicBezTo>
                    <a:pt x="1868" y="1708"/>
                    <a:pt x="1835" y="1675"/>
                    <a:pt x="1802" y="1642"/>
                  </a:cubicBezTo>
                  <a:cubicBezTo>
                    <a:pt x="2002" y="1475"/>
                    <a:pt x="2169" y="1208"/>
                    <a:pt x="2269" y="974"/>
                  </a:cubicBezTo>
                  <a:cubicBezTo>
                    <a:pt x="2402" y="641"/>
                    <a:pt x="2369" y="341"/>
                    <a:pt x="2235" y="174"/>
                  </a:cubicBezTo>
                  <a:cubicBezTo>
                    <a:pt x="2188" y="127"/>
                    <a:pt x="2108" y="79"/>
                    <a:pt x="1994" y="79"/>
                  </a:cubicBezTo>
                  <a:cubicBezTo>
                    <a:pt x="1947" y="79"/>
                    <a:pt x="1894" y="88"/>
                    <a:pt x="1835" y="107"/>
                  </a:cubicBezTo>
                  <a:cubicBezTo>
                    <a:pt x="1568" y="174"/>
                    <a:pt x="1368" y="441"/>
                    <a:pt x="1301" y="808"/>
                  </a:cubicBezTo>
                  <a:cubicBezTo>
                    <a:pt x="1235" y="1041"/>
                    <a:pt x="1235" y="1275"/>
                    <a:pt x="1301" y="1541"/>
                  </a:cubicBezTo>
                  <a:cubicBezTo>
                    <a:pt x="1201" y="1575"/>
                    <a:pt x="1101" y="1608"/>
                    <a:pt x="1001" y="1608"/>
                  </a:cubicBezTo>
                  <a:cubicBezTo>
                    <a:pt x="974" y="1617"/>
                    <a:pt x="947" y="1621"/>
                    <a:pt x="921" y="1621"/>
                  </a:cubicBezTo>
                  <a:cubicBezTo>
                    <a:pt x="850" y="1621"/>
                    <a:pt x="783" y="1590"/>
                    <a:pt x="734" y="1541"/>
                  </a:cubicBezTo>
                  <a:cubicBezTo>
                    <a:pt x="501" y="1275"/>
                    <a:pt x="467" y="607"/>
                    <a:pt x="534" y="241"/>
                  </a:cubicBezTo>
                  <a:cubicBezTo>
                    <a:pt x="534" y="107"/>
                    <a:pt x="467" y="7"/>
                    <a:pt x="334" y="7"/>
                  </a:cubicBezTo>
                  <a:cubicBezTo>
                    <a:pt x="321" y="3"/>
                    <a:pt x="307" y="1"/>
                    <a:pt x="2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36"/>
            <p:cNvSpPr/>
            <p:nvPr/>
          </p:nvSpPr>
          <p:spPr>
            <a:xfrm>
              <a:off x="4790250" y="1758525"/>
              <a:ext cx="282375" cy="248650"/>
            </a:xfrm>
            <a:custGeom>
              <a:avLst/>
              <a:gdLst/>
              <a:ahLst/>
              <a:cxnLst/>
              <a:rect l="l" t="t" r="r" b="b"/>
              <a:pathLst>
                <a:path w="11295" h="9946" extrusionOk="0">
                  <a:moveTo>
                    <a:pt x="7258" y="1"/>
                  </a:moveTo>
                  <a:cubicBezTo>
                    <a:pt x="7136" y="1"/>
                    <a:pt x="7007" y="79"/>
                    <a:pt x="6872" y="261"/>
                  </a:cubicBezTo>
                  <a:cubicBezTo>
                    <a:pt x="5905" y="1562"/>
                    <a:pt x="5505" y="2596"/>
                    <a:pt x="5505" y="2596"/>
                  </a:cubicBezTo>
                  <a:cubicBezTo>
                    <a:pt x="5505" y="2596"/>
                    <a:pt x="4814" y="391"/>
                    <a:pt x="4120" y="391"/>
                  </a:cubicBezTo>
                  <a:cubicBezTo>
                    <a:pt x="4036" y="391"/>
                    <a:pt x="3953" y="423"/>
                    <a:pt x="3870" y="495"/>
                  </a:cubicBezTo>
                  <a:cubicBezTo>
                    <a:pt x="3103" y="1195"/>
                    <a:pt x="2669" y="2763"/>
                    <a:pt x="2669" y="2763"/>
                  </a:cubicBezTo>
                  <a:cubicBezTo>
                    <a:pt x="2669" y="2763"/>
                    <a:pt x="1818" y="681"/>
                    <a:pt x="1131" y="681"/>
                  </a:cubicBezTo>
                  <a:cubicBezTo>
                    <a:pt x="1002" y="681"/>
                    <a:pt x="879" y="754"/>
                    <a:pt x="768" y="928"/>
                  </a:cubicBezTo>
                  <a:cubicBezTo>
                    <a:pt x="34" y="2062"/>
                    <a:pt x="68" y="5665"/>
                    <a:pt x="68" y="5665"/>
                  </a:cubicBezTo>
                  <a:cubicBezTo>
                    <a:pt x="68" y="5665"/>
                    <a:pt x="1" y="9568"/>
                    <a:pt x="5371" y="9935"/>
                  </a:cubicBezTo>
                  <a:cubicBezTo>
                    <a:pt x="5482" y="9942"/>
                    <a:pt x="5591" y="9946"/>
                    <a:pt x="5698" y="9946"/>
                  </a:cubicBezTo>
                  <a:cubicBezTo>
                    <a:pt x="10828" y="9946"/>
                    <a:pt x="11295" y="1485"/>
                    <a:pt x="10608" y="995"/>
                  </a:cubicBezTo>
                  <a:cubicBezTo>
                    <a:pt x="10539" y="945"/>
                    <a:pt x="10462" y="923"/>
                    <a:pt x="10380" y="923"/>
                  </a:cubicBezTo>
                  <a:cubicBezTo>
                    <a:pt x="9637" y="923"/>
                    <a:pt x="8474" y="2763"/>
                    <a:pt x="8474" y="2763"/>
                  </a:cubicBezTo>
                  <a:cubicBezTo>
                    <a:pt x="8474" y="2763"/>
                    <a:pt x="7985" y="1"/>
                    <a:pt x="7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36"/>
            <p:cNvSpPr/>
            <p:nvPr/>
          </p:nvSpPr>
          <p:spPr>
            <a:xfrm>
              <a:off x="4791925" y="1862400"/>
              <a:ext cx="255200" cy="81125"/>
            </a:xfrm>
            <a:custGeom>
              <a:avLst/>
              <a:gdLst/>
              <a:ahLst/>
              <a:cxnLst/>
              <a:rect l="l" t="t" r="r" b="b"/>
              <a:pathLst>
                <a:path w="10208" h="3245" extrusionOk="0">
                  <a:moveTo>
                    <a:pt x="6038" y="543"/>
                  </a:moveTo>
                  <a:cubicBezTo>
                    <a:pt x="6038" y="676"/>
                    <a:pt x="6005" y="876"/>
                    <a:pt x="5938" y="1110"/>
                  </a:cubicBezTo>
                  <a:cubicBezTo>
                    <a:pt x="5938" y="876"/>
                    <a:pt x="5971" y="676"/>
                    <a:pt x="6038" y="543"/>
                  </a:cubicBezTo>
                  <a:close/>
                  <a:moveTo>
                    <a:pt x="1902" y="509"/>
                  </a:moveTo>
                  <a:cubicBezTo>
                    <a:pt x="1902" y="609"/>
                    <a:pt x="1869" y="809"/>
                    <a:pt x="1768" y="1043"/>
                  </a:cubicBezTo>
                  <a:cubicBezTo>
                    <a:pt x="1735" y="1110"/>
                    <a:pt x="1702" y="1143"/>
                    <a:pt x="1668" y="1210"/>
                  </a:cubicBezTo>
                  <a:cubicBezTo>
                    <a:pt x="1668" y="1110"/>
                    <a:pt x="1668" y="1010"/>
                    <a:pt x="1702" y="909"/>
                  </a:cubicBezTo>
                  <a:cubicBezTo>
                    <a:pt x="1735" y="709"/>
                    <a:pt x="1802" y="576"/>
                    <a:pt x="1902" y="509"/>
                  </a:cubicBezTo>
                  <a:close/>
                  <a:moveTo>
                    <a:pt x="7606" y="1110"/>
                  </a:moveTo>
                  <a:cubicBezTo>
                    <a:pt x="7606" y="1276"/>
                    <a:pt x="7573" y="1510"/>
                    <a:pt x="7473" y="1777"/>
                  </a:cubicBezTo>
                  <a:cubicBezTo>
                    <a:pt x="7439" y="1510"/>
                    <a:pt x="7506" y="1276"/>
                    <a:pt x="7606" y="1110"/>
                  </a:cubicBezTo>
                  <a:close/>
                  <a:moveTo>
                    <a:pt x="6158" y="1"/>
                  </a:moveTo>
                  <a:cubicBezTo>
                    <a:pt x="6027" y="1"/>
                    <a:pt x="5916" y="70"/>
                    <a:pt x="5805" y="209"/>
                  </a:cubicBezTo>
                  <a:cubicBezTo>
                    <a:pt x="5504" y="509"/>
                    <a:pt x="5438" y="1210"/>
                    <a:pt x="5571" y="1810"/>
                  </a:cubicBezTo>
                  <a:cubicBezTo>
                    <a:pt x="5404" y="2077"/>
                    <a:pt x="5204" y="2310"/>
                    <a:pt x="4937" y="2477"/>
                  </a:cubicBezTo>
                  <a:cubicBezTo>
                    <a:pt x="4776" y="2590"/>
                    <a:pt x="4638" y="2648"/>
                    <a:pt x="4513" y="2648"/>
                  </a:cubicBezTo>
                  <a:cubicBezTo>
                    <a:pt x="4378" y="2648"/>
                    <a:pt x="4257" y="2582"/>
                    <a:pt x="4137" y="2444"/>
                  </a:cubicBezTo>
                  <a:cubicBezTo>
                    <a:pt x="3870" y="2177"/>
                    <a:pt x="3770" y="1710"/>
                    <a:pt x="3737" y="1276"/>
                  </a:cubicBezTo>
                  <a:cubicBezTo>
                    <a:pt x="4070" y="909"/>
                    <a:pt x="4237" y="576"/>
                    <a:pt x="4204" y="376"/>
                  </a:cubicBezTo>
                  <a:cubicBezTo>
                    <a:pt x="4204" y="276"/>
                    <a:pt x="4137" y="176"/>
                    <a:pt x="4037" y="142"/>
                  </a:cubicBezTo>
                  <a:cubicBezTo>
                    <a:pt x="4006" y="130"/>
                    <a:pt x="3977" y="125"/>
                    <a:pt x="3948" y="125"/>
                  </a:cubicBezTo>
                  <a:cubicBezTo>
                    <a:pt x="3821" y="125"/>
                    <a:pt x="3712" y="233"/>
                    <a:pt x="3603" y="342"/>
                  </a:cubicBezTo>
                  <a:cubicBezTo>
                    <a:pt x="3436" y="509"/>
                    <a:pt x="3370" y="809"/>
                    <a:pt x="3336" y="1110"/>
                  </a:cubicBezTo>
                  <a:cubicBezTo>
                    <a:pt x="3136" y="1343"/>
                    <a:pt x="2869" y="1577"/>
                    <a:pt x="2502" y="1710"/>
                  </a:cubicBezTo>
                  <a:cubicBezTo>
                    <a:pt x="2377" y="1782"/>
                    <a:pt x="2262" y="1815"/>
                    <a:pt x="2161" y="1815"/>
                  </a:cubicBezTo>
                  <a:cubicBezTo>
                    <a:pt x="2073" y="1815"/>
                    <a:pt x="1997" y="1790"/>
                    <a:pt x="1935" y="1743"/>
                  </a:cubicBezTo>
                  <a:cubicBezTo>
                    <a:pt x="1902" y="1743"/>
                    <a:pt x="1869" y="1710"/>
                    <a:pt x="1835" y="1677"/>
                  </a:cubicBezTo>
                  <a:cubicBezTo>
                    <a:pt x="2035" y="1477"/>
                    <a:pt x="2169" y="1210"/>
                    <a:pt x="2235" y="976"/>
                  </a:cubicBezTo>
                  <a:cubicBezTo>
                    <a:pt x="2369" y="609"/>
                    <a:pt x="2336" y="342"/>
                    <a:pt x="2169" y="176"/>
                  </a:cubicBezTo>
                  <a:cubicBezTo>
                    <a:pt x="2118" y="150"/>
                    <a:pt x="2029" y="86"/>
                    <a:pt x="1901" y="86"/>
                  </a:cubicBezTo>
                  <a:cubicBezTo>
                    <a:pt x="1861" y="86"/>
                    <a:pt x="1817" y="93"/>
                    <a:pt x="1768" y="109"/>
                  </a:cubicBezTo>
                  <a:cubicBezTo>
                    <a:pt x="1502" y="209"/>
                    <a:pt x="1335" y="476"/>
                    <a:pt x="1268" y="876"/>
                  </a:cubicBezTo>
                  <a:cubicBezTo>
                    <a:pt x="1235" y="1076"/>
                    <a:pt x="1268" y="1343"/>
                    <a:pt x="1335" y="1577"/>
                  </a:cubicBezTo>
                  <a:cubicBezTo>
                    <a:pt x="1235" y="1643"/>
                    <a:pt x="1135" y="1677"/>
                    <a:pt x="1035" y="1710"/>
                  </a:cubicBezTo>
                  <a:cubicBezTo>
                    <a:pt x="935" y="1710"/>
                    <a:pt x="834" y="1677"/>
                    <a:pt x="768" y="1610"/>
                  </a:cubicBezTo>
                  <a:cubicBezTo>
                    <a:pt x="501" y="1410"/>
                    <a:pt x="468" y="709"/>
                    <a:pt x="468" y="342"/>
                  </a:cubicBezTo>
                  <a:cubicBezTo>
                    <a:pt x="468" y="209"/>
                    <a:pt x="401" y="109"/>
                    <a:pt x="267" y="109"/>
                  </a:cubicBezTo>
                  <a:cubicBezTo>
                    <a:pt x="167" y="109"/>
                    <a:pt x="67" y="209"/>
                    <a:pt x="67" y="309"/>
                  </a:cubicBezTo>
                  <a:cubicBezTo>
                    <a:pt x="67" y="442"/>
                    <a:pt x="1" y="1510"/>
                    <a:pt x="468" y="1944"/>
                  </a:cubicBezTo>
                  <a:cubicBezTo>
                    <a:pt x="606" y="2054"/>
                    <a:pt x="790" y="2119"/>
                    <a:pt x="981" y="2119"/>
                  </a:cubicBezTo>
                  <a:cubicBezTo>
                    <a:pt x="1021" y="2119"/>
                    <a:pt x="1061" y="2116"/>
                    <a:pt x="1101" y="2110"/>
                  </a:cubicBezTo>
                  <a:cubicBezTo>
                    <a:pt x="1268" y="2077"/>
                    <a:pt x="1402" y="2044"/>
                    <a:pt x="1535" y="1944"/>
                  </a:cubicBezTo>
                  <a:cubicBezTo>
                    <a:pt x="1568" y="2010"/>
                    <a:pt x="1602" y="2044"/>
                    <a:pt x="1668" y="2077"/>
                  </a:cubicBezTo>
                  <a:cubicBezTo>
                    <a:pt x="1789" y="2157"/>
                    <a:pt x="1958" y="2238"/>
                    <a:pt x="2183" y="2238"/>
                  </a:cubicBezTo>
                  <a:cubicBezTo>
                    <a:pt x="2332" y="2238"/>
                    <a:pt x="2504" y="2203"/>
                    <a:pt x="2702" y="2110"/>
                  </a:cubicBezTo>
                  <a:cubicBezTo>
                    <a:pt x="2936" y="1977"/>
                    <a:pt x="3169" y="1843"/>
                    <a:pt x="3370" y="1677"/>
                  </a:cubicBezTo>
                  <a:cubicBezTo>
                    <a:pt x="3436" y="2077"/>
                    <a:pt x="3570" y="2444"/>
                    <a:pt x="3803" y="2711"/>
                  </a:cubicBezTo>
                  <a:cubicBezTo>
                    <a:pt x="4020" y="2946"/>
                    <a:pt x="4256" y="3063"/>
                    <a:pt x="4507" y="3063"/>
                  </a:cubicBezTo>
                  <a:cubicBezTo>
                    <a:pt x="4719" y="3063"/>
                    <a:pt x="4942" y="2979"/>
                    <a:pt x="5171" y="2811"/>
                  </a:cubicBezTo>
                  <a:cubicBezTo>
                    <a:pt x="5371" y="2677"/>
                    <a:pt x="5538" y="2511"/>
                    <a:pt x="5705" y="2344"/>
                  </a:cubicBezTo>
                  <a:cubicBezTo>
                    <a:pt x="5771" y="2544"/>
                    <a:pt x="5871" y="2744"/>
                    <a:pt x="6005" y="2911"/>
                  </a:cubicBezTo>
                  <a:cubicBezTo>
                    <a:pt x="6177" y="3102"/>
                    <a:pt x="6371" y="3195"/>
                    <a:pt x="6575" y="3195"/>
                  </a:cubicBezTo>
                  <a:cubicBezTo>
                    <a:pt x="6726" y="3195"/>
                    <a:pt x="6883" y="3144"/>
                    <a:pt x="7039" y="3044"/>
                  </a:cubicBezTo>
                  <a:cubicBezTo>
                    <a:pt x="7172" y="2944"/>
                    <a:pt x="7306" y="2811"/>
                    <a:pt x="7439" y="2677"/>
                  </a:cubicBezTo>
                  <a:cubicBezTo>
                    <a:pt x="7706" y="3011"/>
                    <a:pt x="8106" y="3211"/>
                    <a:pt x="8540" y="3245"/>
                  </a:cubicBezTo>
                  <a:lnTo>
                    <a:pt x="8673" y="3245"/>
                  </a:lnTo>
                  <a:cubicBezTo>
                    <a:pt x="9941" y="3245"/>
                    <a:pt x="10174" y="1477"/>
                    <a:pt x="10208" y="1410"/>
                  </a:cubicBezTo>
                  <a:cubicBezTo>
                    <a:pt x="10208" y="1276"/>
                    <a:pt x="10141" y="1176"/>
                    <a:pt x="10008" y="1176"/>
                  </a:cubicBezTo>
                  <a:cubicBezTo>
                    <a:pt x="9994" y="1172"/>
                    <a:pt x="9981" y="1170"/>
                    <a:pt x="9968" y="1170"/>
                  </a:cubicBezTo>
                  <a:cubicBezTo>
                    <a:pt x="9882" y="1170"/>
                    <a:pt x="9803" y="1256"/>
                    <a:pt x="9774" y="1343"/>
                  </a:cubicBezTo>
                  <a:cubicBezTo>
                    <a:pt x="9774" y="1375"/>
                    <a:pt x="9555" y="2816"/>
                    <a:pt x="8663" y="2816"/>
                  </a:cubicBezTo>
                  <a:cubicBezTo>
                    <a:pt x="8634" y="2816"/>
                    <a:pt x="8604" y="2814"/>
                    <a:pt x="8573" y="2811"/>
                  </a:cubicBezTo>
                  <a:cubicBezTo>
                    <a:pt x="8206" y="2811"/>
                    <a:pt x="7873" y="2611"/>
                    <a:pt x="7673" y="2310"/>
                  </a:cubicBezTo>
                  <a:cubicBezTo>
                    <a:pt x="7973" y="1810"/>
                    <a:pt x="8073" y="1210"/>
                    <a:pt x="8006" y="943"/>
                  </a:cubicBezTo>
                  <a:cubicBezTo>
                    <a:pt x="7973" y="709"/>
                    <a:pt x="7839" y="609"/>
                    <a:pt x="7773" y="609"/>
                  </a:cubicBezTo>
                  <a:cubicBezTo>
                    <a:pt x="7751" y="604"/>
                    <a:pt x="7727" y="601"/>
                    <a:pt x="7704" y="601"/>
                  </a:cubicBezTo>
                  <a:cubicBezTo>
                    <a:pt x="7585" y="601"/>
                    <a:pt x="7450" y="670"/>
                    <a:pt x="7339" y="809"/>
                  </a:cubicBezTo>
                  <a:cubicBezTo>
                    <a:pt x="7006" y="1176"/>
                    <a:pt x="6939" y="1743"/>
                    <a:pt x="7172" y="2244"/>
                  </a:cubicBezTo>
                  <a:cubicBezTo>
                    <a:pt x="7172" y="2277"/>
                    <a:pt x="7172" y="2277"/>
                    <a:pt x="7172" y="2310"/>
                  </a:cubicBezTo>
                  <a:cubicBezTo>
                    <a:pt x="7072" y="2444"/>
                    <a:pt x="6939" y="2577"/>
                    <a:pt x="6805" y="2677"/>
                  </a:cubicBezTo>
                  <a:cubicBezTo>
                    <a:pt x="6715" y="2737"/>
                    <a:pt x="6639" y="2770"/>
                    <a:pt x="6570" y="2770"/>
                  </a:cubicBezTo>
                  <a:cubicBezTo>
                    <a:pt x="6485" y="2770"/>
                    <a:pt x="6412" y="2721"/>
                    <a:pt x="6338" y="2611"/>
                  </a:cubicBezTo>
                  <a:cubicBezTo>
                    <a:pt x="6172" y="2444"/>
                    <a:pt x="6072" y="2177"/>
                    <a:pt x="6005" y="1910"/>
                  </a:cubicBezTo>
                  <a:cubicBezTo>
                    <a:pt x="6372" y="1276"/>
                    <a:pt x="6505" y="643"/>
                    <a:pt x="6472" y="342"/>
                  </a:cubicBezTo>
                  <a:cubicBezTo>
                    <a:pt x="6405" y="109"/>
                    <a:pt x="6305" y="42"/>
                    <a:pt x="6238" y="9"/>
                  </a:cubicBezTo>
                  <a:cubicBezTo>
                    <a:pt x="6211" y="3"/>
                    <a:pt x="6184" y="1"/>
                    <a:pt x="61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36"/>
            <p:cNvSpPr/>
            <p:nvPr/>
          </p:nvSpPr>
          <p:spPr>
            <a:xfrm>
              <a:off x="5630850" y="2025225"/>
              <a:ext cx="349450" cy="608800"/>
            </a:xfrm>
            <a:custGeom>
              <a:avLst/>
              <a:gdLst/>
              <a:ahLst/>
              <a:cxnLst/>
              <a:rect l="l" t="t" r="r" b="b"/>
              <a:pathLst>
                <a:path w="13978" h="24352" extrusionOk="0">
                  <a:moveTo>
                    <a:pt x="7840" y="1"/>
                  </a:moveTo>
                  <a:cubicBezTo>
                    <a:pt x="7706" y="1"/>
                    <a:pt x="7606" y="101"/>
                    <a:pt x="7606" y="201"/>
                  </a:cubicBezTo>
                  <a:cubicBezTo>
                    <a:pt x="7606" y="334"/>
                    <a:pt x="7706" y="434"/>
                    <a:pt x="7840" y="434"/>
                  </a:cubicBezTo>
                  <a:cubicBezTo>
                    <a:pt x="7840" y="434"/>
                    <a:pt x="8140" y="434"/>
                    <a:pt x="8574" y="601"/>
                  </a:cubicBezTo>
                  <a:lnTo>
                    <a:pt x="8640" y="601"/>
                  </a:lnTo>
                  <a:cubicBezTo>
                    <a:pt x="8707" y="601"/>
                    <a:pt x="8807" y="568"/>
                    <a:pt x="8840" y="468"/>
                  </a:cubicBezTo>
                  <a:cubicBezTo>
                    <a:pt x="8874" y="367"/>
                    <a:pt x="8807" y="267"/>
                    <a:pt x="8707" y="201"/>
                  </a:cubicBezTo>
                  <a:cubicBezTo>
                    <a:pt x="8240" y="1"/>
                    <a:pt x="7840" y="1"/>
                    <a:pt x="7840" y="1"/>
                  </a:cubicBezTo>
                  <a:close/>
                  <a:moveTo>
                    <a:pt x="9356" y="621"/>
                  </a:moveTo>
                  <a:cubicBezTo>
                    <a:pt x="9301" y="621"/>
                    <a:pt x="9244" y="646"/>
                    <a:pt x="9207" y="701"/>
                  </a:cubicBezTo>
                  <a:cubicBezTo>
                    <a:pt x="9107" y="801"/>
                    <a:pt x="9141" y="901"/>
                    <a:pt x="9207" y="1001"/>
                  </a:cubicBezTo>
                  <a:cubicBezTo>
                    <a:pt x="9408" y="1135"/>
                    <a:pt x="9608" y="1335"/>
                    <a:pt x="9741" y="1568"/>
                  </a:cubicBezTo>
                  <a:cubicBezTo>
                    <a:pt x="9808" y="1602"/>
                    <a:pt x="9841" y="1635"/>
                    <a:pt x="9908" y="1635"/>
                  </a:cubicBezTo>
                  <a:cubicBezTo>
                    <a:pt x="9975" y="1635"/>
                    <a:pt x="10008" y="1635"/>
                    <a:pt x="10041" y="1602"/>
                  </a:cubicBezTo>
                  <a:cubicBezTo>
                    <a:pt x="10141" y="1535"/>
                    <a:pt x="10175" y="1402"/>
                    <a:pt x="10108" y="1301"/>
                  </a:cubicBezTo>
                  <a:cubicBezTo>
                    <a:pt x="9908" y="1068"/>
                    <a:pt x="9708" y="834"/>
                    <a:pt x="9474" y="668"/>
                  </a:cubicBezTo>
                  <a:cubicBezTo>
                    <a:pt x="9444" y="638"/>
                    <a:pt x="9401" y="621"/>
                    <a:pt x="9356" y="621"/>
                  </a:cubicBezTo>
                  <a:close/>
                  <a:moveTo>
                    <a:pt x="10321" y="1956"/>
                  </a:moveTo>
                  <a:cubicBezTo>
                    <a:pt x="10294" y="1956"/>
                    <a:pt x="10267" y="1960"/>
                    <a:pt x="10242" y="1969"/>
                  </a:cubicBezTo>
                  <a:cubicBezTo>
                    <a:pt x="10141" y="2002"/>
                    <a:pt x="10108" y="2135"/>
                    <a:pt x="10141" y="2235"/>
                  </a:cubicBezTo>
                  <a:cubicBezTo>
                    <a:pt x="10242" y="2469"/>
                    <a:pt x="10308" y="2736"/>
                    <a:pt x="10375" y="3003"/>
                  </a:cubicBezTo>
                  <a:cubicBezTo>
                    <a:pt x="10408" y="3103"/>
                    <a:pt x="10508" y="3169"/>
                    <a:pt x="10575" y="3169"/>
                  </a:cubicBezTo>
                  <a:cubicBezTo>
                    <a:pt x="10608" y="3169"/>
                    <a:pt x="10608" y="3169"/>
                    <a:pt x="10642" y="3136"/>
                  </a:cubicBezTo>
                  <a:cubicBezTo>
                    <a:pt x="10742" y="3136"/>
                    <a:pt x="10809" y="3003"/>
                    <a:pt x="10775" y="2903"/>
                  </a:cubicBezTo>
                  <a:cubicBezTo>
                    <a:pt x="10709" y="2602"/>
                    <a:pt x="10642" y="2336"/>
                    <a:pt x="10508" y="2069"/>
                  </a:cubicBezTo>
                  <a:cubicBezTo>
                    <a:pt x="10483" y="1994"/>
                    <a:pt x="10402" y="1956"/>
                    <a:pt x="10321" y="1956"/>
                  </a:cubicBezTo>
                  <a:close/>
                  <a:moveTo>
                    <a:pt x="10750" y="3563"/>
                  </a:moveTo>
                  <a:cubicBezTo>
                    <a:pt x="10736" y="3563"/>
                    <a:pt x="10722" y="3565"/>
                    <a:pt x="10709" y="3570"/>
                  </a:cubicBezTo>
                  <a:cubicBezTo>
                    <a:pt x="10608" y="3570"/>
                    <a:pt x="10508" y="3670"/>
                    <a:pt x="10542" y="3803"/>
                  </a:cubicBezTo>
                  <a:cubicBezTo>
                    <a:pt x="10542" y="3970"/>
                    <a:pt x="10542" y="4137"/>
                    <a:pt x="10542" y="4337"/>
                  </a:cubicBezTo>
                  <a:cubicBezTo>
                    <a:pt x="10542" y="4404"/>
                    <a:pt x="10542" y="4504"/>
                    <a:pt x="10542" y="4570"/>
                  </a:cubicBezTo>
                  <a:cubicBezTo>
                    <a:pt x="10542" y="4704"/>
                    <a:pt x="10642" y="4804"/>
                    <a:pt x="10742" y="4804"/>
                  </a:cubicBezTo>
                  <a:cubicBezTo>
                    <a:pt x="10875" y="4804"/>
                    <a:pt x="10975" y="4737"/>
                    <a:pt x="10975" y="4604"/>
                  </a:cubicBezTo>
                  <a:cubicBezTo>
                    <a:pt x="10975" y="4504"/>
                    <a:pt x="10975" y="4437"/>
                    <a:pt x="10975" y="4337"/>
                  </a:cubicBezTo>
                  <a:cubicBezTo>
                    <a:pt x="10975" y="4137"/>
                    <a:pt x="10975" y="3937"/>
                    <a:pt x="10942" y="3737"/>
                  </a:cubicBezTo>
                  <a:cubicBezTo>
                    <a:pt x="10942" y="3650"/>
                    <a:pt x="10842" y="3563"/>
                    <a:pt x="10750" y="3563"/>
                  </a:cubicBezTo>
                  <a:close/>
                  <a:moveTo>
                    <a:pt x="9808" y="5304"/>
                  </a:moveTo>
                  <a:cubicBezTo>
                    <a:pt x="9474" y="5371"/>
                    <a:pt x="9207" y="5471"/>
                    <a:pt x="8941" y="5605"/>
                  </a:cubicBezTo>
                  <a:cubicBezTo>
                    <a:pt x="8840" y="5671"/>
                    <a:pt x="8807" y="5805"/>
                    <a:pt x="8874" y="5905"/>
                  </a:cubicBezTo>
                  <a:cubicBezTo>
                    <a:pt x="8907" y="5971"/>
                    <a:pt x="8974" y="6005"/>
                    <a:pt x="9041" y="6005"/>
                  </a:cubicBezTo>
                  <a:cubicBezTo>
                    <a:pt x="9107" y="6005"/>
                    <a:pt x="9141" y="6005"/>
                    <a:pt x="9174" y="5971"/>
                  </a:cubicBezTo>
                  <a:cubicBezTo>
                    <a:pt x="9374" y="5838"/>
                    <a:pt x="9608" y="5771"/>
                    <a:pt x="9875" y="5705"/>
                  </a:cubicBezTo>
                  <a:cubicBezTo>
                    <a:pt x="9975" y="5705"/>
                    <a:pt x="10075" y="5605"/>
                    <a:pt x="10041" y="5471"/>
                  </a:cubicBezTo>
                  <a:cubicBezTo>
                    <a:pt x="10008" y="5371"/>
                    <a:pt x="9908" y="5304"/>
                    <a:pt x="9808" y="5304"/>
                  </a:cubicBezTo>
                  <a:close/>
                  <a:moveTo>
                    <a:pt x="10675" y="5204"/>
                  </a:moveTo>
                  <a:cubicBezTo>
                    <a:pt x="10575" y="5204"/>
                    <a:pt x="10442" y="5271"/>
                    <a:pt x="10442" y="5371"/>
                  </a:cubicBezTo>
                  <a:cubicBezTo>
                    <a:pt x="10375" y="5638"/>
                    <a:pt x="10275" y="5871"/>
                    <a:pt x="10175" y="6105"/>
                  </a:cubicBezTo>
                  <a:cubicBezTo>
                    <a:pt x="10108" y="6205"/>
                    <a:pt x="10141" y="6338"/>
                    <a:pt x="10242" y="6405"/>
                  </a:cubicBezTo>
                  <a:lnTo>
                    <a:pt x="10342" y="6405"/>
                  </a:lnTo>
                  <a:cubicBezTo>
                    <a:pt x="10408" y="6405"/>
                    <a:pt x="10508" y="6372"/>
                    <a:pt x="10542" y="6305"/>
                  </a:cubicBezTo>
                  <a:cubicBezTo>
                    <a:pt x="10608" y="6105"/>
                    <a:pt x="10709" y="5938"/>
                    <a:pt x="10775" y="5738"/>
                  </a:cubicBezTo>
                  <a:cubicBezTo>
                    <a:pt x="10975" y="5771"/>
                    <a:pt x="11176" y="5838"/>
                    <a:pt x="11376" y="5905"/>
                  </a:cubicBezTo>
                  <a:cubicBezTo>
                    <a:pt x="11413" y="5923"/>
                    <a:pt x="11448" y="5932"/>
                    <a:pt x="11480" y="5932"/>
                  </a:cubicBezTo>
                  <a:cubicBezTo>
                    <a:pt x="11562" y="5932"/>
                    <a:pt x="11628" y="5877"/>
                    <a:pt x="11676" y="5805"/>
                  </a:cubicBezTo>
                  <a:cubicBezTo>
                    <a:pt x="11709" y="5705"/>
                    <a:pt x="11643" y="5571"/>
                    <a:pt x="11542" y="5538"/>
                  </a:cubicBezTo>
                  <a:cubicBezTo>
                    <a:pt x="11309" y="5438"/>
                    <a:pt x="11075" y="5371"/>
                    <a:pt x="10809" y="5304"/>
                  </a:cubicBezTo>
                  <a:cubicBezTo>
                    <a:pt x="10775" y="5271"/>
                    <a:pt x="10742" y="5238"/>
                    <a:pt x="10675" y="5204"/>
                  </a:cubicBezTo>
                  <a:close/>
                  <a:moveTo>
                    <a:pt x="12174" y="5942"/>
                  </a:moveTo>
                  <a:cubicBezTo>
                    <a:pt x="12119" y="5942"/>
                    <a:pt x="12064" y="5968"/>
                    <a:pt x="12009" y="6005"/>
                  </a:cubicBezTo>
                  <a:cubicBezTo>
                    <a:pt x="11943" y="6105"/>
                    <a:pt x="11976" y="6238"/>
                    <a:pt x="12043" y="6305"/>
                  </a:cubicBezTo>
                  <a:cubicBezTo>
                    <a:pt x="12243" y="6472"/>
                    <a:pt x="12410" y="6672"/>
                    <a:pt x="12577" y="6872"/>
                  </a:cubicBezTo>
                  <a:cubicBezTo>
                    <a:pt x="12610" y="6939"/>
                    <a:pt x="12677" y="6972"/>
                    <a:pt x="12743" y="6972"/>
                  </a:cubicBezTo>
                  <a:cubicBezTo>
                    <a:pt x="12777" y="6972"/>
                    <a:pt x="12843" y="6972"/>
                    <a:pt x="12877" y="6939"/>
                  </a:cubicBezTo>
                  <a:cubicBezTo>
                    <a:pt x="12943" y="6872"/>
                    <a:pt x="12977" y="6739"/>
                    <a:pt x="12910" y="6639"/>
                  </a:cubicBezTo>
                  <a:cubicBezTo>
                    <a:pt x="12743" y="6405"/>
                    <a:pt x="12543" y="6172"/>
                    <a:pt x="12310" y="6005"/>
                  </a:cubicBezTo>
                  <a:cubicBezTo>
                    <a:pt x="12264" y="5960"/>
                    <a:pt x="12219" y="5942"/>
                    <a:pt x="12174" y="5942"/>
                  </a:cubicBezTo>
                  <a:close/>
                  <a:moveTo>
                    <a:pt x="8494" y="6192"/>
                  </a:moveTo>
                  <a:cubicBezTo>
                    <a:pt x="8413" y="6192"/>
                    <a:pt x="8332" y="6230"/>
                    <a:pt x="8307" y="6305"/>
                  </a:cubicBezTo>
                  <a:cubicBezTo>
                    <a:pt x="8273" y="6438"/>
                    <a:pt x="8240" y="6572"/>
                    <a:pt x="8207" y="6672"/>
                  </a:cubicBezTo>
                  <a:cubicBezTo>
                    <a:pt x="8207" y="6739"/>
                    <a:pt x="8207" y="6772"/>
                    <a:pt x="8207" y="6805"/>
                  </a:cubicBezTo>
                  <a:cubicBezTo>
                    <a:pt x="8207" y="7006"/>
                    <a:pt x="8240" y="7172"/>
                    <a:pt x="8307" y="7306"/>
                  </a:cubicBezTo>
                  <a:cubicBezTo>
                    <a:pt x="8340" y="7372"/>
                    <a:pt x="8440" y="7406"/>
                    <a:pt x="8507" y="7406"/>
                  </a:cubicBezTo>
                  <a:lnTo>
                    <a:pt x="8607" y="7406"/>
                  </a:lnTo>
                  <a:cubicBezTo>
                    <a:pt x="8707" y="7339"/>
                    <a:pt x="8740" y="7206"/>
                    <a:pt x="8674" y="7106"/>
                  </a:cubicBezTo>
                  <a:cubicBezTo>
                    <a:pt x="8640" y="7039"/>
                    <a:pt x="8640" y="6939"/>
                    <a:pt x="8640" y="6805"/>
                  </a:cubicBezTo>
                  <a:cubicBezTo>
                    <a:pt x="8640" y="6772"/>
                    <a:pt x="8640" y="6739"/>
                    <a:pt x="8640" y="6705"/>
                  </a:cubicBezTo>
                  <a:cubicBezTo>
                    <a:pt x="8640" y="6639"/>
                    <a:pt x="8674" y="6539"/>
                    <a:pt x="8707" y="6472"/>
                  </a:cubicBezTo>
                  <a:cubicBezTo>
                    <a:pt x="8740" y="6372"/>
                    <a:pt x="8674" y="6238"/>
                    <a:pt x="8574" y="6205"/>
                  </a:cubicBezTo>
                  <a:cubicBezTo>
                    <a:pt x="8549" y="6197"/>
                    <a:pt x="8522" y="6192"/>
                    <a:pt x="8494" y="6192"/>
                  </a:cubicBezTo>
                  <a:close/>
                  <a:moveTo>
                    <a:pt x="9895" y="6692"/>
                  </a:moveTo>
                  <a:cubicBezTo>
                    <a:pt x="9835" y="6692"/>
                    <a:pt x="9778" y="6717"/>
                    <a:pt x="9741" y="6772"/>
                  </a:cubicBezTo>
                  <a:cubicBezTo>
                    <a:pt x="9541" y="6972"/>
                    <a:pt x="9341" y="7139"/>
                    <a:pt x="9141" y="7206"/>
                  </a:cubicBezTo>
                  <a:cubicBezTo>
                    <a:pt x="9041" y="7239"/>
                    <a:pt x="8974" y="7372"/>
                    <a:pt x="9041" y="7473"/>
                  </a:cubicBezTo>
                  <a:cubicBezTo>
                    <a:pt x="9074" y="7539"/>
                    <a:pt x="9141" y="7606"/>
                    <a:pt x="9241" y="7606"/>
                  </a:cubicBezTo>
                  <a:cubicBezTo>
                    <a:pt x="9241" y="7606"/>
                    <a:pt x="9274" y="7606"/>
                    <a:pt x="9308" y="7573"/>
                  </a:cubicBezTo>
                  <a:cubicBezTo>
                    <a:pt x="9541" y="7473"/>
                    <a:pt x="9808" y="7306"/>
                    <a:pt x="10041" y="7039"/>
                  </a:cubicBezTo>
                  <a:cubicBezTo>
                    <a:pt x="10108" y="6939"/>
                    <a:pt x="10108" y="6805"/>
                    <a:pt x="10041" y="6739"/>
                  </a:cubicBezTo>
                  <a:cubicBezTo>
                    <a:pt x="9996" y="6709"/>
                    <a:pt x="9945" y="6692"/>
                    <a:pt x="9895" y="6692"/>
                  </a:cubicBezTo>
                  <a:close/>
                  <a:moveTo>
                    <a:pt x="13137" y="7293"/>
                  </a:moveTo>
                  <a:cubicBezTo>
                    <a:pt x="13108" y="7293"/>
                    <a:pt x="13077" y="7297"/>
                    <a:pt x="13044" y="7306"/>
                  </a:cubicBezTo>
                  <a:cubicBezTo>
                    <a:pt x="12943" y="7339"/>
                    <a:pt x="12910" y="7473"/>
                    <a:pt x="12943" y="7573"/>
                  </a:cubicBezTo>
                  <a:cubicBezTo>
                    <a:pt x="13044" y="7806"/>
                    <a:pt x="13110" y="8073"/>
                    <a:pt x="13177" y="8340"/>
                  </a:cubicBezTo>
                  <a:cubicBezTo>
                    <a:pt x="13177" y="8440"/>
                    <a:pt x="13277" y="8507"/>
                    <a:pt x="13377" y="8507"/>
                  </a:cubicBezTo>
                  <a:lnTo>
                    <a:pt x="13410" y="8507"/>
                  </a:lnTo>
                  <a:cubicBezTo>
                    <a:pt x="13511" y="8473"/>
                    <a:pt x="13611" y="8373"/>
                    <a:pt x="13577" y="8240"/>
                  </a:cubicBezTo>
                  <a:cubicBezTo>
                    <a:pt x="13511" y="7973"/>
                    <a:pt x="13444" y="7673"/>
                    <a:pt x="13344" y="7406"/>
                  </a:cubicBezTo>
                  <a:cubicBezTo>
                    <a:pt x="13294" y="7331"/>
                    <a:pt x="13225" y="7293"/>
                    <a:pt x="13137" y="7293"/>
                  </a:cubicBezTo>
                  <a:close/>
                  <a:moveTo>
                    <a:pt x="13444" y="8907"/>
                  </a:moveTo>
                  <a:cubicBezTo>
                    <a:pt x="13344" y="8907"/>
                    <a:pt x="13244" y="9007"/>
                    <a:pt x="13244" y="9140"/>
                  </a:cubicBezTo>
                  <a:cubicBezTo>
                    <a:pt x="13277" y="9240"/>
                    <a:pt x="13277" y="9341"/>
                    <a:pt x="13277" y="9474"/>
                  </a:cubicBezTo>
                  <a:cubicBezTo>
                    <a:pt x="13277" y="9641"/>
                    <a:pt x="13277" y="9774"/>
                    <a:pt x="13244" y="9941"/>
                  </a:cubicBezTo>
                  <a:cubicBezTo>
                    <a:pt x="13244" y="10074"/>
                    <a:pt x="13344" y="10174"/>
                    <a:pt x="13444" y="10174"/>
                  </a:cubicBezTo>
                  <a:lnTo>
                    <a:pt x="13477" y="10174"/>
                  </a:lnTo>
                  <a:cubicBezTo>
                    <a:pt x="13577" y="10174"/>
                    <a:pt x="13677" y="10074"/>
                    <a:pt x="13677" y="9974"/>
                  </a:cubicBezTo>
                  <a:cubicBezTo>
                    <a:pt x="13677" y="9808"/>
                    <a:pt x="13677" y="9641"/>
                    <a:pt x="13677" y="9474"/>
                  </a:cubicBezTo>
                  <a:cubicBezTo>
                    <a:pt x="13677" y="9341"/>
                    <a:pt x="13677" y="9240"/>
                    <a:pt x="13677" y="9107"/>
                  </a:cubicBezTo>
                  <a:cubicBezTo>
                    <a:pt x="13677" y="9007"/>
                    <a:pt x="13577" y="8907"/>
                    <a:pt x="13444" y="8907"/>
                  </a:cubicBezTo>
                  <a:close/>
                  <a:moveTo>
                    <a:pt x="13444" y="10575"/>
                  </a:moveTo>
                  <a:cubicBezTo>
                    <a:pt x="13310" y="10575"/>
                    <a:pt x="13210" y="10641"/>
                    <a:pt x="13210" y="10775"/>
                  </a:cubicBezTo>
                  <a:cubicBezTo>
                    <a:pt x="13177" y="11042"/>
                    <a:pt x="13144" y="11309"/>
                    <a:pt x="13110" y="11575"/>
                  </a:cubicBezTo>
                  <a:cubicBezTo>
                    <a:pt x="13077" y="11676"/>
                    <a:pt x="13144" y="11809"/>
                    <a:pt x="13277" y="11809"/>
                  </a:cubicBezTo>
                  <a:lnTo>
                    <a:pt x="13310" y="11809"/>
                  </a:lnTo>
                  <a:cubicBezTo>
                    <a:pt x="13410" y="11809"/>
                    <a:pt x="13477" y="11742"/>
                    <a:pt x="13511" y="11642"/>
                  </a:cubicBezTo>
                  <a:cubicBezTo>
                    <a:pt x="13544" y="11375"/>
                    <a:pt x="13577" y="11108"/>
                    <a:pt x="13611" y="10808"/>
                  </a:cubicBezTo>
                  <a:cubicBezTo>
                    <a:pt x="13644" y="10675"/>
                    <a:pt x="13544" y="10575"/>
                    <a:pt x="13444" y="10575"/>
                  </a:cubicBezTo>
                  <a:close/>
                  <a:moveTo>
                    <a:pt x="13177" y="12209"/>
                  </a:moveTo>
                  <a:cubicBezTo>
                    <a:pt x="13077" y="12209"/>
                    <a:pt x="12943" y="12276"/>
                    <a:pt x="12910" y="12376"/>
                  </a:cubicBezTo>
                  <a:cubicBezTo>
                    <a:pt x="12843" y="12643"/>
                    <a:pt x="12777" y="12910"/>
                    <a:pt x="12677" y="13143"/>
                  </a:cubicBezTo>
                  <a:cubicBezTo>
                    <a:pt x="12643" y="13277"/>
                    <a:pt x="12710" y="13377"/>
                    <a:pt x="12810" y="13410"/>
                  </a:cubicBezTo>
                  <a:cubicBezTo>
                    <a:pt x="12843" y="13443"/>
                    <a:pt x="12843" y="13443"/>
                    <a:pt x="12877" y="13443"/>
                  </a:cubicBezTo>
                  <a:cubicBezTo>
                    <a:pt x="12977" y="13443"/>
                    <a:pt x="13044" y="13377"/>
                    <a:pt x="13077" y="13310"/>
                  </a:cubicBezTo>
                  <a:cubicBezTo>
                    <a:pt x="13177" y="13043"/>
                    <a:pt x="13244" y="12743"/>
                    <a:pt x="13344" y="12476"/>
                  </a:cubicBezTo>
                  <a:cubicBezTo>
                    <a:pt x="13344" y="12376"/>
                    <a:pt x="13277" y="12243"/>
                    <a:pt x="13177" y="12209"/>
                  </a:cubicBezTo>
                  <a:close/>
                  <a:moveTo>
                    <a:pt x="11227" y="13697"/>
                  </a:moveTo>
                  <a:cubicBezTo>
                    <a:pt x="11182" y="13697"/>
                    <a:pt x="11139" y="13714"/>
                    <a:pt x="11109" y="13744"/>
                  </a:cubicBezTo>
                  <a:cubicBezTo>
                    <a:pt x="10842" y="13944"/>
                    <a:pt x="10642" y="14211"/>
                    <a:pt x="10575" y="14511"/>
                  </a:cubicBezTo>
                  <a:cubicBezTo>
                    <a:pt x="10508" y="14611"/>
                    <a:pt x="10575" y="14744"/>
                    <a:pt x="10709" y="14778"/>
                  </a:cubicBezTo>
                  <a:lnTo>
                    <a:pt x="10742" y="14778"/>
                  </a:lnTo>
                  <a:cubicBezTo>
                    <a:pt x="10842" y="14778"/>
                    <a:pt x="10942" y="14711"/>
                    <a:pt x="10942" y="14644"/>
                  </a:cubicBezTo>
                  <a:cubicBezTo>
                    <a:pt x="11042" y="14411"/>
                    <a:pt x="11176" y="14211"/>
                    <a:pt x="11376" y="14044"/>
                  </a:cubicBezTo>
                  <a:cubicBezTo>
                    <a:pt x="11442" y="13977"/>
                    <a:pt x="11476" y="13844"/>
                    <a:pt x="11376" y="13777"/>
                  </a:cubicBezTo>
                  <a:cubicBezTo>
                    <a:pt x="11339" y="13722"/>
                    <a:pt x="11282" y="13697"/>
                    <a:pt x="11227" y="13697"/>
                  </a:cubicBezTo>
                  <a:close/>
                  <a:moveTo>
                    <a:pt x="11976" y="13377"/>
                  </a:moveTo>
                  <a:cubicBezTo>
                    <a:pt x="11876" y="13377"/>
                    <a:pt x="11776" y="13477"/>
                    <a:pt x="11776" y="13577"/>
                  </a:cubicBezTo>
                  <a:cubicBezTo>
                    <a:pt x="11776" y="13710"/>
                    <a:pt x="11876" y="13810"/>
                    <a:pt x="12009" y="13810"/>
                  </a:cubicBezTo>
                  <a:cubicBezTo>
                    <a:pt x="12143" y="13810"/>
                    <a:pt x="12243" y="13844"/>
                    <a:pt x="12376" y="13877"/>
                  </a:cubicBezTo>
                  <a:cubicBezTo>
                    <a:pt x="12376" y="13877"/>
                    <a:pt x="12376" y="13910"/>
                    <a:pt x="12376" y="13910"/>
                  </a:cubicBezTo>
                  <a:cubicBezTo>
                    <a:pt x="12243" y="14144"/>
                    <a:pt x="12110" y="14377"/>
                    <a:pt x="11976" y="14578"/>
                  </a:cubicBezTo>
                  <a:cubicBezTo>
                    <a:pt x="11909" y="14678"/>
                    <a:pt x="11909" y="14811"/>
                    <a:pt x="12009" y="14878"/>
                  </a:cubicBezTo>
                  <a:cubicBezTo>
                    <a:pt x="12043" y="14911"/>
                    <a:pt x="12076" y="14911"/>
                    <a:pt x="12143" y="14911"/>
                  </a:cubicBezTo>
                  <a:cubicBezTo>
                    <a:pt x="12210" y="14911"/>
                    <a:pt x="12276" y="14878"/>
                    <a:pt x="12310" y="14844"/>
                  </a:cubicBezTo>
                  <a:cubicBezTo>
                    <a:pt x="12443" y="14611"/>
                    <a:pt x="12610" y="14377"/>
                    <a:pt x="12743" y="14111"/>
                  </a:cubicBezTo>
                  <a:cubicBezTo>
                    <a:pt x="12777" y="14111"/>
                    <a:pt x="12843" y="14077"/>
                    <a:pt x="12910" y="14011"/>
                  </a:cubicBezTo>
                  <a:cubicBezTo>
                    <a:pt x="12977" y="13944"/>
                    <a:pt x="12977" y="13810"/>
                    <a:pt x="12877" y="13744"/>
                  </a:cubicBezTo>
                  <a:cubicBezTo>
                    <a:pt x="12610" y="13510"/>
                    <a:pt x="12310" y="13377"/>
                    <a:pt x="12009" y="13377"/>
                  </a:cubicBezTo>
                  <a:lnTo>
                    <a:pt x="11976" y="13577"/>
                  </a:lnTo>
                  <a:lnTo>
                    <a:pt x="11976" y="13377"/>
                  </a:lnTo>
                  <a:close/>
                  <a:moveTo>
                    <a:pt x="13232" y="14351"/>
                  </a:moveTo>
                  <a:cubicBezTo>
                    <a:pt x="13202" y="14351"/>
                    <a:pt x="13172" y="14359"/>
                    <a:pt x="13144" y="14377"/>
                  </a:cubicBezTo>
                  <a:cubicBezTo>
                    <a:pt x="13044" y="14411"/>
                    <a:pt x="12977" y="14544"/>
                    <a:pt x="13044" y="14644"/>
                  </a:cubicBezTo>
                  <a:cubicBezTo>
                    <a:pt x="13144" y="14878"/>
                    <a:pt x="13244" y="15111"/>
                    <a:pt x="13310" y="15378"/>
                  </a:cubicBezTo>
                  <a:cubicBezTo>
                    <a:pt x="13344" y="15478"/>
                    <a:pt x="13444" y="15545"/>
                    <a:pt x="13511" y="15545"/>
                  </a:cubicBezTo>
                  <a:lnTo>
                    <a:pt x="13577" y="15545"/>
                  </a:lnTo>
                  <a:cubicBezTo>
                    <a:pt x="13677" y="15512"/>
                    <a:pt x="13744" y="15378"/>
                    <a:pt x="13711" y="15278"/>
                  </a:cubicBezTo>
                  <a:cubicBezTo>
                    <a:pt x="13644" y="14978"/>
                    <a:pt x="13544" y="14711"/>
                    <a:pt x="13410" y="14478"/>
                  </a:cubicBezTo>
                  <a:cubicBezTo>
                    <a:pt x="13386" y="14405"/>
                    <a:pt x="13310" y="14351"/>
                    <a:pt x="13232" y="14351"/>
                  </a:cubicBezTo>
                  <a:close/>
                  <a:moveTo>
                    <a:pt x="11566" y="15108"/>
                  </a:moveTo>
                  <a:cubicBezTo>
                    <a:pt x="11524" y="15108"/>
                    <a:pt x="11481" y="15119"/>
                    <a:pt x="11442" y="15145"/>
                  </a:cubicBezTo>
                  <a:cubicBezTo>
                    <a:pt x="11242" y="15278"/>
                    <a:pt x="11142" y="15311"/>
                    <a:pt x="11075" y="15311"/>
                  </a:cubicBezTo>
                  <a:cubicBezTo>
                    <a:pt x="11042" y="15311"/>
                    <a:pt x="11009" y="15278"/>
                    <a:pt x="10975" y="15245"/>
                  </a:cubicBezTo>
                  <a:cubicBezTo>
                    <a:pt x="10939" y="15190"/>
                    <a:pt x="10882" y="15165"/>
                    <a:pt x="10821" y="15165"/>
                  </a:cubicBezTo>
                  <a:cubicBezTo>
                    <a:pt x="10772" y="15165"/>
                    <a:pt x="10720" y="15181"/>
                    <a:pt x="10675" y="15211"/>
                  </a:cubicBezTo>
                  <a:cubicBezTo>
                    <a:pt x="10608" y="15278"/>
                    <a:pt x="10575" y="15412"/>
                    <a:pt x="10642" y="15512"/>
                  </a:cubicBezTo>
                  <a:cubicBezTo>
                    <a:pt x="10742" y="15645"/>
                    <a:pt x="10909" y="15712"/>
                    <a:pt x="11075" y="15712"/>
                  </a:cubicBezTo>
                  <a:cubicBezTo>
                    <a:pt x="11276" y="15712"/>
                    <a:pt x="11476" y="15645"/>
                    <a:pt x="11676" y="15478"/>
                  </a:cubicBezTo>
                  <a:cubicBezTo>
                    <a:pt x="11776" y="15412"/>
                    <a:pt x="11809" y="15278"/>
                    <a:pt x="11743" y="15178"/>
                  </a:cubicBezTo>
                  <a:cubicBezTo>
                    <a:pt x="11701" y="15137"/>
                    <a:pt x="11635" y="15108"/>
                    <a:pt x="11566" y="15108"/>
                  </a:cubicBezTo>
                  <a:close/>
                  <a:moveTo>
                    <a:pt x="13696" y="15939"/>
                  </a:moveTo>
                  <a:cubicBezTo>
                    <a:pt x="13679" y="15939"/>
                    <a:pt x="13662" y="15941"/>
                    <a:pt x="13644" y="15945"/>
                  </a:cubicBezTo>
                  <a:cubicBezTo>
                    <a:pt x="13544" y="15979"/>
                    <a:pt x="13477" y="16079"/>
                    <a:pt x="13477" y="16179"/>
                  </a:cubicBezTo>
                  <a:cubicBezTo>
                    <a:pt x="13477" y="16245"/>
                    <a:pt x="13511" y="16279"/>
                    <a:pt x="13511" y="16346"/>
                  </a:cubicBezTo>
                  <a:cubicBezTo>
                    <a:pt x="13544" y="16546"/>
                    <a:pt x="13544" y="16746"/>
                    <a:pt x="13544" y="16979"/>
                  </a:cubicBezTo>
                  <a:cubicBezTo>
                    <a:pt x="13544" y="17079"/>
                    <a:pt x="13644" y="17179"/>
                    <a:pt x="13744" y="17179"/>
                  </a:cubicBezTo>
                  <a:cubicBezTo>
                    <a:pt x="13877" y="17179"/>
                    <a:pt x="13978" y="17113"/>
                    <a:pt x="13978" y="16979"/>
                  </a:cubicBezTo>
                  <a:lnTo>
                    <a:pt x="13978" y="16946"/>
                  </a:lnTo>
                  <a:cubicBezTo>
                    <a:pt x="13978" y="16712"/>
                    <a:pt x="13944" y="16512"/>
                    <a:pt x="13911" y="16279"/>
                  </a:cubicBezTo>
                  <a:cubicBezTo>
                    <a:pt x="13911" y="16245"/>
                    <a:pt x="13911" y="16179"/>
                    <a:pt x="13911" y="16112"/>
                  </a:cubicBezTo>
                  <a:cubicBezTo>
                    <a:pt x="13882" y="16025"/>
                    <a:pt x="13803" y="15939"/>
                    <a:pt x="13696" y="15939"/>
                  </a:cubicBezTo>
                  <a:close/>
                  <a:moveTo>
                    <a:pt x="368" y="17913"/>
                  </a:moveTo>
                  <a:cubicBezTo>
                    <a:pt x="201" y="17913"/>
                    <a:pt x="168" y="18047"/>
                    <a:pt x="134" y="18214"/>
                  </a:cubicBezTo>
                  <a:cubicBezTo>
                    <a:pt x="101" y="18314"/>
                    <a:pt x="168" y="18414"/>
                    <a:pt x="268" y="18447"/>
                  </a:cubicBezTo>
                  <a:cubicBezTo>
                    <a:pt x="301" y="18480"/>
                    <a:pt x="301" y="18480"/>
                    <a:pt x="334" y="18480"/>
                  </a:cubicBezTo>
                  <a:cubicBezTo>
                    <a:pt x="434" y="18480"/>
                    <a:pt x="501" y="18414"/>
                    <a:pt x="535" y="18314"/>
                  </a:cubicBezTo>
                  <a:cubicBezTo>
                    <a:pt x="535" y="18247"/>
                    <a:pt x="568" y="18214"/>
                    <a:pt x="568" y="18214"/>
                  </a:cubicBezTo>
                  <a:cubicBezTo>
                    <a:pt x="568" y="18180"/>
                    <a:pt x="601" y="18147"/>
                    <a:pt x="601" y="18113"/>
                  </a:cubicBezTo>
                  <a:cubicBezTo>
                    <a:pt x="601" y="18013"/>
                    <a:pt x="501" y="17913"/>
                    <a:pt x="368" y="17913"/>
                  </a:cubicBezTo>
                  <a:close/>
                  <a:moveTo>
                    <a:pt x="13659" y="17605"/>
                  </a:moveTo>
                  <a:cubicBezTo>
                    <a:pt x="13578" y="17605"/>
                    <a:pt x="13505" y="17669"/>
                    <a:pt x="13477" y="17780"/>
                  </a:cubicBezTo>
                  <a:cubicBezTo>
                    <a:pt x="13444" y="18047"/>
                    <a:pt x="13377" y="18280"/>
                    <a:pt x="13277" y="18547"/>
                  </a:cubicBezTo>
                  <a:cubicBezTo>
                    <a:pt x="13244" y="18681"/>
                    <a:pt x="13310" y="18781"/>
                    <a:pt x="13410" y="18814"/>
                  </a:cubicBezTo>
                  <a:lnTo>
                    <a:pt x="13477" y="18814"/>
                  </a:lnTo>
                  <a:cubicBezTo>
                    <a:pt x="13577" y="18814"/>
                    <a:pt x="13644" y="18781"/>
                    <a:pt x="13677" y="18681"/>
                  </a:cubicBezTo>
                  <a:cubicBezTo>
                    <a:pt x="13777" y="18414"/>
                    <a:pt x="13844" y="18113"/>
                    <a:pt x="13877" y="17847"/>
                  </a:cubicBezTo>
                  <a:cubicBezTo>
                    <a:pt x="13911" y="17747"/>
                    <a:pt x="13844" y="17613"/>
                    <a:pt x="13711" y="17613"/>
                  </a:cubicBezTo>
                  <a:cubicBezTo>
                    <a:pt x="13693" y="17607"/>
                    <a:pt x="13676" y="17605"/>
                    <a:pt x="13659" y="17605"/>
                  </a:cubicBezTo>
                  <a:close/>
                  <a:moveTo>
                    <a:pt x="201" y="18881"/>
                  </a:moveTo>
                  <a:cubicBezTo>
                    <a:pt x="101" y="18881"/>
                    <a:pt x="1" y="18947"/>
                    <a:pt x="1" y="19081"/>
                  </a:cubicBezTo>
                  <a:cubicBezTo>
                    <a:pt x="1" y="19114"/>
                    <a:pt x="1" y="19181"/>
                    <a:pt x="1" y="19214"/>
                  </a:cubicBezTo>
                  <a:cubicBezTo>
                    <a:pt x="1" y="19448"/>
                    <a:pt x="34" y="19715"/>
                    <a:pt x="68" y="19948"/>
                  </a:cubicBezTo>
                  <a:cubicBezTo>
                    <a:pt x="68" y="20048"/>
                    <a:pt x="168" y="20115"/>
                    <a:pt x="268" y="20115"/>
                  </a:cubicBezTo>
                  <a:lnTo>
                    <a:pt x="301" y="20115"/>
                  </a:lnTo>
                  <a:cubicBezTo>
                    <a:pt x="434" y="20082"/>
                    <a:pt x="501" y="19981"/>
                    <a:pt x="468" y="19881"/>
                  </a:cubicBezTo>
                  <a:cubicBezTo>
                    <a:pt x="434" y="19648"/>
                    <a:pt x="401" y="19448"/>
                    <a:pt x="401" y="19214"/>
                  </a:cubicBezTo>
                  <a:cubicBezTo>
                    <a:pt x="401" y="19181"/>
                    <a:pt x="401" y="19148"/>
                    <a:pt x="401" y="19081"/>
                  </a:cubicBezTo>
                  <a:cubicBezTo>
                    <a:pt x="434" y="18981"/>
                    <a:pt x="334" y="18881"/>
                    <a:pt x="201" y="18881"/>
                  </a:cubicBezTo>
                  <a:close/>
                  <a:moveTo>
                    <a:pt x="13161" y="19187"/>
                  </a:moveTo>
                  <a:cubicBezTo>
                    <a:pt x="13090" y="19187"/>
                    <a:pt x="13025" y="19242"/>
                    <a:pt x="12977" y="19314"/>
                  </a:cubicBezTo>
                  <a:cubicBezTo>
                    <a:pt x="12877" y="19548"/>
                    <a:pt x="12743" y="19781"/>
                    <a:pt x="12577" y="20015"/>
                  </a:cubicBezTo>
                  <a:cubicBezTo>
                    <a:pt x="12543" y="20115"/>
                    <a:pt x="12577" y="20248"/>
                    <a:pt x="12643" y="20315"/>
                  </a:cubicBezTo>
                  <a:cubicBezTo>
                    <a:pt x="12677" y="20315"/>
                    <a:pt x="12743" y="20348"/>
                    <a:pt x="12777" y="20348"/>
                  </a:cubicBezTo>
                  <a:cubicBezTo>
                    <a:pt x="12843" y="20348"/>
                    <a:pt x="12910" y="20315"/>
                    <a:pt x="12943" y="20248"/>
                  </a:cubicBezTo>
                  <a:cubicBezTo>
                    <a:pt x="13110" y="19981"/>
                    <a:pt x="13244" y="19748"/>
                    <a:pt x="13344" y="19481"/>
                  </a:cubicBezTo>
                  <a:cubicBezTo>
                    <a:pt x="13410" y="19381"/>
                    <a:pt x="13344" y="19248"/>
                    <a:pt x="13244" y="19214"/>
                  </a:cubicBezTo>
                  <a:cubicBezTo>
                    <a:pt x="13216" y="19196"/>
                    <a:pt x="13188" y="19187"/>
                    <a:pt x="13161" y="19187"/>
                  </a:cubicBezTo>
                  <a:close/>
                  <a:moveTo>
                    <a:pt x="514" y="20503"/>
                  </a:moveTo>
                  <a:cubicBezTo>
                    <a:pt x="487" y="20503"/>
                    <a:pt x="460" y="20507"/>
                    <a:pt x="434" y="20515"/>
                  </a:cubicBezTo>
                  <a:cubicBezTo>
                    <a:pt x="334" y="20549"/>
                    <a:pt x="268" y="20682"/>
                    <a:pt x="301" y="20782"/>
                  </a:cubicBezTo>
                  <a:cubicBezTo>
                    <a:pt x="434" y="21049"/>
                    <a:pt x="568" y="21316"/>
                    <a:pt x="735" y="21549"/>
                  </a:cubicBezTo>
                  <a:cubicBezTo>
                    <a:pt x="768" y="21616"/>
                    <a:pt x="835" y="21649"/>
                    <a:pt x="901" y="21649"/>
                  </a:cubicBezTo>
                  <a:cubicBezTo>
                    <a:pt x="935" y="21649"/>
                    <a:pt x="1002" y="21649"/>
                    <a:pt x="1035" y="21616"/>
                  </a:cubicBezTo>
                  <a:cubicBezTo>
                    <a:pt x="1135" y="21549"/>
                    <a:pt x="1135" y="21416"/>
                    <a:pt x="1068" y="21316"/>
                  </a:cubicBezTo>
                  <a:cubicBezTo>
                    <a:pt x="935" y="21116"/>
                    <a:pt x="801" y="20882"/>
                    <a:pt x="701" y="20615"/>
                  </a:cubicBezTo>
                  <a:cubicBezTo>
                    <a:pt x="676" y="20540"/>
                    <a:pt x="595" y="20503"/>
                    <a:pt x="514" y="20503"/>
                  </a:cubicBezTo>
                  <a:close/>
                  <a:moveTo>
                    <a:pt x="12291" y="20602"/>
                  </a:moveTo>
                  <a:cubicBezTo>
                    <a:pt x="12237" y="20602"/>
                    <a:pt x="12180" y="20627"/>
                    <a:pt x="12143" y="20682"/>
                  </a:cubicBezTo>
                  <a:cubicBezTo>
                    <a:pt x="11976" y="20915"/>
                    <a:pt x="11776" y="21116"/>
                    <a:pt x="11609" y="21316"/>
                  </a:cubicBezTo>
                  <a:cubicBezTo>
                    <a:pt x="11542" y="21382"/>
                    <a:pt x="11542" y="21516"/>
                    <a:pt x="11609" y="21616"/>
                  </a:cubicBezTo>
                  <a:cubicBezTo>
                    <a:pt x="11643" y="21649"/>
                    <a:pt x="11709" y="21649"/>
                    <a:pt x="11743" y="21649"/>
                  </a:cubicBezTo>
                  <a:cubicBezTo>
                    <a:pt x="11809" y="21649"/>
                    <a:pt x="11876" y="21649"/>
                    <a:pt x="11909" y="21583"/>
                  </a:cubicBezTo>
                  <a:cubicBezTo>
                    <a:pt x="12110" y="21382"/>
                    <a:pt x="12276" y="21149"/>
                    <a:pt x="12476" y="20949"/>
                  </a:cubicBezTo>
                  <a:cubicBezTo>
                    <a:pt x="12543" y="20849"/>
                    <a:pt x="12510" y="20715"/>
                    <a:pt x="12410" y="20649"/>
                  </a:cubicBezTo>
                  <a:cubicBezTo>
                    <a:pt x="12380" y="20619"/>
                    <a:pt x="12336" y="20602"/>
                    <a:pt x="12291" y="20602"/>
                  </a:cubicBezTo>
                  <a:close/>
                  <a:moveTo>
                    <a:pt x="11171" y="21833"/>
                  </a:moveTo>
                  <a:cubicBezTo>
                    <a:pt x="11117" y="21833"/>
                    <a:pt x="11059" y="21849"/>
                    <a:pt x="11009" y="21883"/>
                  </a:cubicBezTo>
                  <a:cubicBezTo>
                    <a:pt x="10809" y="22050"/>
                    <a:pt x="10608" y="22250"/>
                    <a:pt x="10408" y="22383"/>
                  </a:cubicBezTo>
                  <a:cubicBezTo>
                    <a:pt x="10308" y="22450"/>
                    <a:pt x="10275" y="22583"/>
                    <a:pt x="10342" y="22683"/>
                  </a:cubicBezTo>
                  <a:cubicBezTo>
                    <a:pt x="10375" y="22750"/>
                    <a:pt x="10442" y="22783"/>
                    <a:pt x="10508" y="22783"/>
                  </a:cubicBezTo>
                  <a:cubicBezTo>
                    <a:pt x="10575" y="22783"/>
                    <a:pt x="10608" y="22750"/>
                    <a:pt x="10642" y="22717"/>
                  </a:cubicBezTo>
                  <a:cubicBezTo>
                    <a:pt x="10875" y="22550"/>
                    <a:pt x="11075" y="22383"/>
                    <a:pt x="11309" y="22183"/>
                  </a:cubicBezTo>
                  <a:cubicBezTo>
                    <a:pt x="11376" y="22116"/>
                    <a:pt x="11409" y="21983"/>
                    <a:pt x="11309" y="21883"/>
                  </a:cubicBezTo>
                  <a:cubicBezTo>
                    <a:pt x="11276" y="21849"/>
                    <a:pt x="11226" y="21833"/>
                    <a:pt x="11171" y="21833"/>
                  </a:cubicBezTo>
                  <a:close/>
                  <a:moveTo>
                    <a:pt x="1439" y="21874"/>
                  </a:moveTo>
                  <a:cubicBezTo>
                    <a:pt x="1385" y="21874"/>
                    <a:pt x="1335" y="21900"/>
                    <a:pt x="1302" y="21950"/>
                  </a:cubicBezTo>
                  <a:cubicBezTo>
                    <a:pt x="1202" y="22016"/>
                    <a:pt x="1202" y="22150"/>
                    <a:pt x="1302" y="22216"/>
                  </a:cubicBezTo>
                  <a:cubicBezTo>
                    <a:pt x="1469" y="22417"/>
                    <a:pt x="1702" y="22617"/>
                    <a:pt x="1936" y="22817"/>
                  </a:cubicBezTo>
                  <a:cubicBezTo>
                    <a:pt x="1969" y="22850"/>
                    <a:pt x="2002" y="22850"/>
                    <a:pt x="2069" y="22850"/>
                  </a:cubicBezTo>
                  <a:cubicBezTo>
                    <a:pt x="2136" y="22850"/>
                    <a:pt x="2169" y="22817"/>
                    <a:pt x="2236" y="22783"/>
                  </a:cubicBezTo>
                  <a:cubicBezTo>
                    <a:pt x="2302" y="22683"/>
                    <a:pt x="2269" y="22550"/>
                    <a:pt x="2169" y="22483"/>
                  </a:cubicBezTo>
                  <a:cubicBezTo>
                    <a:pt x="1969" y="22316"/>
                    <a:pt x="1769" y="22116"/>
                    <a:pt x="1602" y="21950"/>
                  </a:cubicBezTo>
                  <a:cubicBezTo>
                    <a:pt x="1552" y="21900"/>
                    <a:pt x="1494" y="21874"/>
                    <a:pt x="1439" y="21874"/>
                  </a:cubicBezTo>
                  <a:close/>
                  <a:moveTo>
                    <a:pt x="9822" y="22815"/>
                  </a:moveTo>
                  <a:cubicBezTo>
                    <a:pt x="9783" y="22815"/>
                    <a:pt x="9743" y="22827"/>
                    <a:pt x="9708" y="22850"/>
                  </a:cubicBezTo>
                  <a:cubicBezTo>
                    <a:pt x="9474" y="22984"/>
                    <a:pt x="9241" y="23117"/>
                    <a:pt x="9007" y="23250"/>
                  </a:cubicBezTo>
                  <a:cubicBezTo>
                    <a:pt x="8907" y="23284"/>
                    <a:pt x="8840" y="23417"/>
                    <a:pt x="8907" y="23517"/>
                  </a:cubicBezTo>
                  <a:cubicBezTo>
                    <a:pt x="8941" y="23584"/>
                    <a:pt x="9007" y="23651"/>
                    <a:pt x="9107" y="23651"/>
                  </a:cubicBezTo>
                  <a:cubicBezTo>
                    <a:pt x="9141" y="23651"/>
                    <a:pt x="9141" y="23617"/>
                    <a:pt x="9174" y="23617"/>
                  </a:cubicBezTo>
                  <a:cubicBezTo>
                    <a:pt x="9441" y="23484"/>
                    <a:pt x="9708" y="23351"/>
                    <a:pt x="9941" y="23217"/>
                  </a:cubicBezTo>
                  <a:cubicBezTo>
                    <a:pt x="10041" y="23150"/>
                    <a:pt x="10075" y="23017"/>
                    <a:pt x="10008" y="22917"/>
                  </a:cubicBezTo>
                  <a:cubicBezTo>
                    <a:pt x="9965" y="22852"/>
                    <a:pt x="9894" y="22815"/>
                    <a:pt x="9822" y="22815"/>
                  </a:cubicBezTo>
                  <a:close/>
                  <a:moveTo>
                    <a:pt x="2746" y="22916"/>
                  </a:moveTo>
                  <a:cubicBezTo>
                    <a:pt x="2683" y="22916"/>
                    <a:pt x="2612" y="22952"/>
                    <a:pt x="2569" y="23017"/>
                  </a:cubicBezTo>
                  <a:cubicBezTo>
                    <a:pt x="2503" y="23117"/>
                    <a:pt x="2536" y="23217"/>
                    <a:pt x="2636" y="23284"/>
                  </a:cubicBezTo>
                  <a:cubicBezTo>
                    <a:pt x="2870" y="23417"/>
                    <a:pt x="3103" y="23584"/>
                    <a:pt x="3370" y="23717"/>
                  </a:cubicBezTo>
                  <a:lnTo>
                    <a:pt x="3470" y="23717"/>
                  </a:lnTo>
                  <a:cubicBezTo>
                    <a:pt x="3537" y="23717"/>
                    <a:pt x="3637" y="23684"/>
                    <a:pt x="3670" y="23617"/>
                  </a:cubicBezTo>
                  <a:cubicBezTo>
                    <a:pt x="3703" y="23517"/>
                    <a:pt x="3670" y="23384"/>
                    <a:pt x="3570" y="23317"/>
                  </a:cubicBezTo>
                  <a:cubicBezTo>
                    <a:pt x="3303" y="23217"/>
                    <a:pt x="3070" y="23084"/>
                    <a:pt x="2836" y="22950"/>
                  </a:cubicBezTo>
                  <a:cubicBezTo>
                    <a:pt x="2813" y="22927"/>
                    <a:pt x="2781" y="22916"/>
                    <a:pt x="2746" y="22916"/>
                  </a:cubicBezTo>
                  <a:close/>
                  <a:moveTo>
                    <a:pt x="8308" y="23542"/>
                  </a:moveTo>
                  <a:cubicBezTo>
                    <a:pt x="8286" y="23542"/>
                    <a:pt x="8264" y="23545"/>
                    <a:pt x="8240" y="23551"/>
                  </a:cubicBezTo>
                  <a:cubicBezTo>
                    <a:pt x="8007" y="23651"/>
                    <a:pt x="7740" y="23717"/>
                    <a:pt x="7473" y="23784"/>
                  </a:cubicBezTo>
                  <a:cubicBezTo>
                    <a:pt x="7373" y="23818"/>
                    <a:pt x="7306" y="23918"/>
                    <a:pt x="7306" y="24018"/>
                  </a:cubicBezTo>
                  <a:cubicBezTo>
                    <a:pt x="7339" y="24118"/>
                    <a:pt x="7439" y="24184"/>
                    <a:pt x="7540" y="24184"/>
                  </a:cubicBezTo>
                  <a:lnTo>
                    <a:pt x="7573" y="24184"/>
                  </a:lnTo>
                  <a:cubicBezTo>
                    <a:pt x="7840" y="24118"/>
                    <a:pt x="8107" y="24051"/>
                    <a:pt x="8407" y="23951"/>
                  </a:cubicBezTo>
                  <a:cubicBezTo>
                    <a:pt x="8507" y="23918"/>
                    <a:pt x="8574" y="23784"/>
                    <a:pt x="8507" y="23684"/>
                  </a:cubicBezTo>
                  <a:cubicBezTo>
                    <a:pt x="8479" y="23602"/>
                    <a:pt x="8407" y="23542"/>
                    <a:pt x="8308" y="23542"/>
                  </a:cubicBezTo>
                  <a:close/>
                  <a:moveTo>
                    <a:pt x="4248" y="23642"/>
                  </a:moveTo>
                  <a:cubicBezTo>
                    <a:pt x="4160" y="23642"/>
                    <a:pt x="4065" y="23702"/>
                    <a:pt x="4037" y="23784"/>
                  </a:cubicBezTo>
                  <a:cubicBezTo>
                    <a:pt x="4004" y="23884"/>
                    <a:pt x="4070" y="24018"/>
                    <a:pt x="4170" y="24051"/>
                  </a:cubicBezTo>
                  <a:cubicBezTo>
                    <a:pt x="4437" y="24151"/>
                    <a:pt x="4738" y="24218"/>
                    <a:pt x="5004" y="24251"/>
                  </a:cubicBezTo>
                  <a:lnTo>
                    <a:pt x="5038" y="24251"/>
                  </a:lnTo>
                  <a:cubicBezTo>
                    <a:pt x="5138" y="24251"/>
                    <a:pt x="5238" y="24184"/>
                    <a:pt x="5238" y="24084"/>
                  </a:cubicBezTo>
                  <a:cubicBezTo>
                    <a:pt x="5271" y="23984"/>
                    <a:pt x="5205" y="23884"/>
                    <a:pt x="5071" y="23851"/>
                  </a:cubicBezTo>
                  <a:cubicBezTo>
                    <a:pt x="4804" y="23818"/>
                    <a:pt x="4571" y="23751"/>
                    <a:pt x="4304" y="23651"/>
                  </a:cubicBezTo>
                  <a:cubicBezTo>
                    <a:pt x="4286" y="23645"/>
                    <a:pt x="4267" y="23642"/>
                    <a:pt x="4248" y="23642"/>
                  </a:cubicBezTo>
                  <a:close/>
                  <a:moveTo>
                    <a:pt x="6672" y="23918"/>
                  </a:moveTo>
                  <a:cubicBezTo>
                    <a:pt x="6405" y="23951"/>
                    <a:pt x="6139" y="23951"/>
                    <a:pt x="5872" y="23951"/>
                  </a:cubicBezTo>
                  <a:cubicBezTo>
                    <a:pt x="5772" y="23951"/>
                    <a:pt x="5672" y="24018"/>
                    <a:pt x="5672" y="24151"/>
                  </a:cubicBezTo>
                  <a:cubicBezTo>
                    <a:pt x="5672" y="24251"/>
                    <a:pt x="5738" y="24351"/>
                    <a:pt x="5872" y="24351"/>
                  </a:cubicBezTo>
                  <a:lnTo>
                    <a:pt x="6072" y="24351"/>
                  </a:lnTo>
                  <a:cubicBezTo>
                    <a:pt x="6305" y="24351"/>
                    <a:pt x="6505" y="24351"/>
                    <a:pt x="6739" y="24318"/>
                  </a:cubicBezTo>
                  <a:cubicBezTo>
                    <a:pt x="6839" y="24318"/>
                    <a:pt x="6906" y="24218"/>
                    <a:pt x="6906" y="24118"/>
                  </a:cubicBezTo>
                  <a:cubicBezTo>
                    <a:pt x="6906" y="23984"/>
                    <a:pt x="6772" y="23918"/>
                    <a:pt x="6672" y="239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36"/>
            <p:cNvSpPr/>
            <p:nvPr/>
          </p:nvSpPr>
          <p:spPr>
            <a:xfrm>
              <a:off x="4690175" y="678575"/>
              <a:ext cx="1276775" cy="875500"/>
            </a:xfrm>
            <a:custGeom>
              <a:avLst/>
              <a:gdLst/>
              <a:ahLst/>
              <a:cxnLst/>
              <a:rect l="l" t="t" r="r" b="b"/>
              <a:pathLst>
                <a:path w="51071" h="35020" extrusionOk="0">
                  <a:moveTo>
                    <a:pt x="23052" y="1"/>
                  </a:moveTo>
                  <a:cubicBezTo>
                    <a:pt x="16831" y="1"/>
                    <a:pt x="9246" y="2091"/>
                    <a:pt x="1" y="7300"/>
                  </a:cubicBezTo>
                  <a:lnTo>
                    <a:pt x="935" y="9735"/>
                  </a:lnTo>
                  <a:cubicBezTo>
                    <a:pt x="3297" y="8318"/>
                    <a:pt x="13035" y="2836"/>
                    <a:pt x="22664" y="2836"/>
                  </a:cubicBezTo>
                  <a:cubicBezTo>
                    <a:pt x="26633" y="2836"/>
                    <a:pt x="30584" y="3768"/>
                    <a:pt x="33992" y="6299"/>
                  </a:cubicBezTo>
                  <a:cubicBezTo>
                    <a:pt x="43866" y="13671"/>
                    <a:pt x="47568" y="29716"/>
                    <a:pt x="48569" y="35020"/>
                  </a:cubicBezTo>
                  <a:lnTo>
                    <a:pt x="51071" y="34553"/>
                  </a:lnTo>
                  <a:cubicBezTo>
                    <a:pt x="51071" y="34553"/>
                    <a:pt x="48342" y="1"/>
                    <a:pt x="230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36"/>
            <p:cNvSpPr/>
            <p:nvPr/>
          </p:nvSpPr>
          <p:spPr>
            <a:xfrm>
              <a:off x="4760225" y="945100"/>
              <a:ext cx="941550" cy="654000"/>
            </a:xfrm>
            <a:custGeom>
              <a:avLst/>
              <a:gdLst/>
              <a:ahLst/>
              <a:cxnLst/>
              <a:rect l="l" t="t" r="r" b="b"/>
              <a:pathLst>
                <a:path w="37662" h="26160" extrusionOk="0">
                  <a:moveTo>
                    <a:pt x="14858" y="0"/>
                  </a:moveTo>
                  <a:cubicBezTo>
                    <a:pt x="8058" y="0"/>
                    <a:pt x="2062" y="2702"/>
                    <a:pt x="1" y="3744"/>
                  </a:cubicBezTo>
                  <a:lnTo>
                    <a:pt x="201" y="4244"/>
                  </a:lnTo>
                  <a:cubicBezTo>
                    <a:pt x="201" y="4244"/>
                    <a:pt x="4879" y="2350"/>
                    <a:pt x="10935" y="2350"/>
                  </a:cubicBezTo>
                  <a:cubicBezTo>
                    <a:pt x="19763" y="2350"/>
                    <a:pt x="31522" y="6375"/>
                    <a:pt x="35993" y="26160"/>
                  </a:cubicBezTo>
                  <a:lnTo>
                    <a:pt x="37661" y="25826"/>
                  </a:lnTo>
                  <a:cubicBezTo>
                    <a:pt x="36794" y="20122"/>
                    <a:pt x="33858" y="6946"/>
                    <a:pt x="24719" y="2276"/>
                  </a:cubicBezTo>
                  <a:cubicBezTo>
                    <a:pt x="21473" y="605"/>
                    <a:pt x="18075" y="0"/>
                    <a:pt x="14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36"/>
            <p:cNvSpPr/>
            <p:nvPr/>
          </p:nvSpPr>
          <p:spPr>
            <a:xfrm>
              <a:off x="4741050" y="836850"/>
              <a:ext cx="1067450" cy="753925"/>
            </a:xfrm>
            <a:custGeom>
              <a:avLst/>
              <a:gdLst/>
              <a:ahLst/>
              <a:cxnLst/>
              <a:rect l="l" t="t" r="r" b="b"/>
              <a:pathLst>
                <a:path w="42698" h="30157" extrusionOk="0">
                  <a:moveTo>
                    <a:pt x="18826" y="0"/>
                  </a:moveTo>
                  <a:cubicBezTo>
                    <a:pt x="10829" y="0"/>
                    <a:pt x="2908" y="4396"/>
                    <a:pt x="1" y="6173"/>
                  </a:cubicBezTo>
                  <a:lnTo>
                    <a:pt x="768" y="8074"/>
                  </a:lnTo>
                  <a:cubicBezTo>
                    <a:pt x="2829" y="7032"/>
                    <a:pt x="8825" y="4330"/>
                    <a:pt x="15625" y="4330"/>
                  </a:cubicBezTo>
                  <a:cubicBezTo>
                    <a:pt x="18842" y="4330"/>
                    <a:pt x="22240" y="4935"/>
                    <a:pt x="25486" y="6606"/>
                  </a:cubicBezTo>
                  <a:cubicBezTo>
                    <a:pt x="34625" y="11276"/>
                    <a:pt x="37561" y="24452"/>
                    <a:pt x="38428" y="30156"/>
                  </a:cubicBezTo>
                  <a:lnTo>
                    <a:pt x="42698" y="29389"/>
                  </a:lnTo>
                  <a:cubicBezTo>
                    <a:pt x="42064" y="24152"/>
                    <a:pt x="39462" y="10976"/>
                    <a:pt x="29122" y="3237"/>
                  </a:cubicBezTo>
                  <a:cubicBezTo>
                    <a:pt x="25966" y="873"/>
                    <a:pt x="22388" y="0"/>
                    <a:pt x="18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36"/>
            <p:cNvSpPr/>
            <p:nvPr/>
          </p:nvSpPr>
          <p:spPr>
            <a:xfrm>
              <a:off x="4713525" y="749475"/>
              <a:ext cx="1190875" cy="822125"/>
            </a:xfrm>
            <a:custGeom>
              <a:avLst/>
              <a:gdLst/>
              <a:ahLst/>
              <a:cxnLst/>
              <a:rect l="l" t="t" r="r" b="b"/>
              <a:pathLst>
                <a:path w="47635" h="32885" extrusionOk="0">
                  <a:moveTo>
                    <a:pt x="21730" y="0"/>
                  </a:moveTo>
                  <a:cubicBezTo>
                    <a:pt x="12101" y="0"/>
                    <a:pt x="2363" y="5482"/>
                    <a:pt x="1" y="6899"/>
                  </a:cubicBezTo>
                  <a:lnTo>
                    <a:pt x="1102" y="9668"/>
                  </a:lnTo>
                  <a:cubicBezTo>
                    <a:pt x="4009" y="7891"/>
                    <a:pt x="11930" y="3495"/>
                    <a:pt x="19927" y="3495"/>
                  </a:cubicBezTo>
                  <a:cubicBezTo>
                    <a:pt x="23489" y="3495"/>
                    <a:pt x="27067" y="4368"/>
                    <a:pt x="30223" y="6732"/>
                  </a:cubicBezTo>
                  <a:cubicBezTo>
                    <a:pt x="40563" y="14471"/>
                    <a:pt x="43165" y="27647"/>
                    <a:pt x="43799" y="32884"/>
                  </a:cubicBezTo>
                  <a:lnTo>
                    <a:pt x="47635" y="32184"/>
                  </a:lnTo>
                  <a:cubicBezTo>
                    <a:pt x="46634" y="26880"/>
                    <a:pt x="42932" y="10835"/>
                    <a:pt x="33058" y="3463"/>
                  </a:cubicBezTo>
                  <a:cubicBezTo>
                    <a:pt x="29650" y="932"/>
                    <a:pt x="25699" y="0"/>
                    <a:pt x="217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36"/>
            <p:cNvSpPr/>
            <p:nvPr/>
          </p:nvSpPr>
          <p:spPr>
            <a:xfrm>
              <a:off x="4835300" y="739600"/>
              <a:ext cx="1059950" cy="770275"/>
            </a:xfrm>
            <a:custGeom>
              <a:avLst/>
              <a:gdLst/>
              <a:ahLst/>
              <a:cxnLst/>
              <a:rect l="l" t="t" r="r" b="b"/>
              <a:pathLst>
                <a:path w="42398" h="30811" extrusionOk="0">
                  <a:moveTo>
                    <a:pt x="15524" y="1"/>
                  </a:moveTo>
                  <a:cubicBezTo>
                    <a:pt x="6442" y="1"/>
                    <a:pt x="175" y="4584"/>
                    <a:pt x="100" y="4659"/>
                  </a:cubicBezTo>
                  <a:cubicBezTo>
                    <a:pt x="0" y="4725"/>
                    <a:pt x="0" y="4859"/>
                    <a:pt x="67" y="4959"/>
                  </a:cubicBezTo>
                  <a:cubicBezTo>
                    <a:pt x="104" y="5014"/>
                    <a:pt x="161" y="5039"/>
                    <a:pt x="215" y="5039"/>
                  </a:cubicBezTo>
                  <a:cubicBezTo>
                    <a:pt x="260" y="5039"/>
                    <a:pt x="304" y="5022"/>
                    <a:pt x="334" y="4992"/>
                  </a:cubicBezTo>
                  <a:cubicBezTo>
                    <a:pt x="434" y="4942"/>
                    <a:pt x="6611" y="409"/>
                    <a:pt x="15560" y="409"/>
                  </a:cubicBezTo>
                  <a:cubicBezTo>
                    <a:pt x="18545" y="409"/>
                    <a:pt x="21839" y="914"/>
                    <a:pt x="25318" y="2257"/>
                  </a:cubicBezTo>
                  <a:cubicBezTo>
                    <a:pt x="39228" y="7661"/>
                    <a:pt x="41963" y="30410"/>
                    <a:pt x="41997" y="30644"/>
                  </a:cubicBezTo>
                  <a:cubicBezTo>
                    <a:pt x="41997" y="30744"/>
                    <a:pt x="42097" y="30811"/>
                    <a:pt x="42197" y="30811"/>
                  </a:cubicBezTo>
                  <a:cubicBezTo>
                    <a:pt x="42330" y="30811"/>
                    <a:pt x="42397" y="30711"/>
                    <a:pt x="42397" y="30577"/>
                  </a:cubicBezTo>
                  <a:cubicBezTo>
                    <a:pt x="42364" y="30377"/>
                    <a:pt x="39628" y="7361"/>
                    <a:pt x="25485" y="1890"/>
                  </a:cubicBezTo>
                  <a:cubicBezTo>
                    <a:pt x="21933" y="516"/>
                    <a:pt x="18570" y="1"/>
                    <a:pt x="155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36"/>
            <p:cNvSpPr/>
            <p:nvPr/>
          </p:nvSpPr>
          <p:spPr>
            <a:xfrm>
              <a:off x="4876975" y="848650"/>
              <a:ext cx="937375" cy="727950"/>
            </a:xfrm>
            <a:custGeom>
              <a:avLst/>
              <a:gdLst/>
              <a:ahLst/>
              <a:cxnLst/>
              <a:rect l="l" t="t" r="r" b="b"/>
              <a:pathLst>
                <a:path w="37495" h="29118" extrusionOk="0">
                  <a:moveTo>
                    <a:pt x="13527" y="1"/>
                  </a:moveTo>
                  <a:cubicBezTo>
                    <a:pt x="6464" y="1"/>
                    <a:pt x="226" y="3120"/>
                    <a:pt x="134" y="3165"/>
                  </a:cubicBezTo>
                  <a:cubicBezTo>
                    <a:pt x="34" y="3232"/>
                    <a:pt x="1" y="3366"/>
                    <a:pt x="34" y="3466"/>
                  </a:cubicBezTo>
                  <a:cubicBezTo>
                    <a:pt x="77" y="3530"/>
                    <a:pt x="148" y="3567"/>
                    <a:pt x="220" y="3567"/>
                  </a:cubicBezTo>
                  <a:cubicBezTo>
                    <a:pt x="259" y="3567"/>
                    <a:pt x="299" y="3556"/>
                    <a:pt x="335" y="3532"/>
                  </a:cubicBezTo>
                  <a:cubicBezTo>
                    <a:pt x="426" y="3487"/>
                    <a:pt x="6560" y="412"/>
                    <a:pt x="13493" y="412"/>
                  </a:cubicBezTo>
                  <a:cubicBezTo>
                    <a:pt x="16668" y="412"/>
                    <a:pt x="20011" y="1057"/>
                    <a:pt x="23017" y="2932"/>
                  </a:cubicBezTo>
                  <a:cubicBezTo>
                    <a:pt x="32591" y="8903"/>
                    <a:pt x="37027" y="28750"/>
                    <a:pt x="37061" y="28951"/>
                  </a:cubicBezTo>
                  <a:cubicBezTo>
                    <a:pt x="37094" y="29051"/>
                    <a:pt x="37161" y="29117"/>
                    <a:pt x="37261" y="29117"/>
                  </a:cubicBezTo>
                  <a:lnTo>
                    <a:pt x="37328" y="29117"/>
                  </a:lnTo>
                  <a:cubicBezTo>
                    <a:pt x="37428" y="29084"/>
                    <a:pt x="37494" y="28984"/>
                    <a:pt x="37461" y="28884"/>
                  </a:cubicBezTo>
                  <a:cubicBezTo>
                    <a:pt x="37428" y="28684"/>
                    <a:pt x="32958" y="8669"/>
                    <a:pt x="23251" y="2565"/>
                  </a:cubicBezTo>
                  <a:cubicBezTo>
                    <a:pt x="20178" y="656"/>
                    <a:pt x="16766" y="1"/>
                    <a:pt x="135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36"/>
            <p:cNvSpPr/>
            <p:nvPr/>
          </p:nvSpPr>
          <p:spPr>
            <a:xfrm>
              <a:off x="4865300" y="943375"/>
              <a:ext cx="820625" cy="601525"/>
            </a:xfrm>
            <a:custGeom>
              <a:avLst/>
              <a:gdLst/>
              <a:ahLst/>
              <a:cxnLst/>
              <a:rect l="l" t="t" r="r" b="b"/>
              <a:pathLst>
                <a:path w="32825" h="24061" extrusionOk="0">
                  <a:moveTo>
                    <a:pt x="9520" y="0"/>
                  </a:moveTo>
                  <a:cubicBezTo>
                    <a:pt x="4293" y="0"/>
                    <a:pt x="244" y="1325"/>
                    <a:pt x="168" y="1344"/>
                  </a:cubicBezTo>
                  <a:cubicBezTo>
                    <a:pt x="68" y="1411"/>
                    <a:pt x="1" y="1511"/>
                    <a:pt x="34" y="1611"/>
                  </a:cubicBezTo>
                  <a:cubicBezTo>
                    <a:pt x="60" y="1713"/>
                    <a:pt x="144" y="1757"/>
                    <a:pt x="227" y="1757"/>
                  </a:cubicBezTo>
                  <a:cubicBezTo>
                    <a:pt x="252" y="1757"/>
                    <a:pt x="278" y="1753"/>
                    <a:pt x="301" y="1745"/>
                  </a:cubicBezTo>
                  <a:cubicBezTo>
                    <a:pt x="378" y="1726"/>
                    <a:pt x="4372" y="422"/>
                    <a:pt x="9521" y="422"/>
                  </a:cubicBezTo>
                  <a:cubicBezTo>
                    <a:pt x="13349" y="422"/>
                    <a:pt x="17815" y="1143"/>
                    <a:pt x="21783" y="3646"/>
                  </a:cubicBezTo>
                  <a:cubicBezTo>
                    <a:pt x="27654" y="7382"/>
                    <a:pt x="31223" y="14154"/>
                    <a:pt x="32391" y="23861"/>
                  </a:cubicBezTo>
                  <a:cubicBezTo>
                    <a:pt x="32391" y="23961"/>
                    <a:pt x="32491" y="24061"/>
                    <a:pt x="32591" y="24061"/>
                  </a:cubicBezTo>
                  <a:lnTo>
                    <a:pt x="32624" y="24061"/>
                  </a:lnTo>
                  <a:cubicBezTo>
                    <a:pt x="32724" y="24027"/>
                    <a:pt x="32824" y="23927"/>
                    <a:pt x="32791" y="23827"/>
                  </a:cubicBezTo>
                  <a:cubicBezTo>
                    <a:pt x="31624" y="13987"/>
                    <a:pt x="27988" y="7082"/>
                    <a:pt x="21983" y="3279"/>
                  </a:cubicBezTo>
                  <a:cubicBezTo>
                    <a:pt x="17943" y="733"/>
                    <a:pt x="13406" y="0"/>
                    <a:pt x="9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36"/>
            <p:cNvSpPr/>
            <p:nvPr/>
          </p:nvSpPr>
          <p:spPr>
            <a:xfrm>
              <a:off x="4547650" y="773400"/>
              <a:ext cx="483100" cy="281225"/>
            </a:xfrm>
            <a:custGeom>
              <a:avLst/>
              <a:gdLst/>
              <a:ahLst/>
              <a:cxnLst/>
              <a:rect l="l" t="t" r="r" b="b"/>
              <a:pathLst>
                <a:path w="19324" h="11249" extrusionOk="0">
                  <a:moveTo>
                    <a:pt x="11468" y="1"/>
                  </a:moveTo>
                  <a:cubicBezTo>
                    <a:pt x="10508" y="1"/>
                    <a:pt x="9689" y="575"/>
                    <a:pt x="9163" y="1307"/>
                  </a:cubicBezTo>
                  <a:lnTo>
                    <a:pt x="9163" y="1307"/>
                  </a:lnTo>
                  <a:cubicBezTo>
                    <a:pt x="8781" y="1036"/>
                    <a:pt x="8289" y="802"/>
                    <a:pt x="7670" y="638"/>
                  </a:cubicBezTo>
                  <a:cubicBezTo>
                    <a:pt x="7232" y="521"/>
                    <a:pt x="6856" y="469"/>
                    <a:pt x="6532" y="469"/>
                  </a:cubicBezTo>
                  <a:cubicBezTo>
                    <a:pt x="4096" y="469"/>
                    <a:pt x="4668" y="3407"/>
                    <a:pt x="4668" y="3407"/>
                  </a:cubicBezTo>
                  <a:cubicBezTo>
                    <a:pt x="4458" y="3297"/>
                    <a:pt x="4239" y="3246"/>
                    <a:pt x="4018" y="3246"/>
                  </a:cubicBezTo>
                  <a:cubicBezTo>
                    <a:pt x="2091" y="3246"/>
                    <a:pt x="0" y="7075"/>
                    <a:pt x="2633" y="8811"/>
                  </a:cubicBezTo>
                  <a:cubicBezTo>
                    <a:pt x="3461" y="9350"/>
                    <a:pt x="4226" y="9570"/>
                    <a:pt x="4867" y="9571"/>
                  </a:cubicBezTo>
                  <a:lnTo>
                    <a:pt x="4867" y="9571"/>
                  </a:lnTo>
                  <a:cubicBezTo>
                    <a:pt x="5131" y="10483"/>
                    <a:pt x="5825" y="11249"/>
                    <a:pt x="7181" y="11249"/>
                  </a:cubicBezTo>
                  <a:cubicBezTo>
                    <a:pt x="7232" y="11249"/>
                    <a:pt x="7284" y="11248"/>
                    <a:pt x="7336" y="11246"/>
                  </a:cubicBezTo>
                  <a:cubicBezTo>
                    <a:pt x="9408" y="11141"/>
                    <a:pt x="10771" y="10592"/>
                    <a:pt x="11506" y="9843"/>
                  </a:cubicBezTo>
                  <a:lnTo>
                    <a:pt x="11506" y="9843"/>
                  </a:lnTo>
                  <a:cubicBezTo>
                    <a:pt x="11676" y="10044"/>
                    <a:pt x="11885" y="10236"/>
                    <a:pt x="12140" y="10412"/>
                  </a:cubicBezTo>
                  <a:cubicBezTo>
                    <a:pt x="12455" y="10634"/>
                    <a:pt x="12820" y="10733"/>
                    <a:pt x="13209" y="10733"/>
                  </a:cubicBezTo>
                  <a:cubicBezTo>
                    <a:pt x="15746" y="10733"/>
                    <a:pt x="19323" y="6505"/>
                    <a:pt x="17010" y="4307"/>
                  </a:cubicBezTo>
                  <a:cubicBezTo>
                    <a:pt x="16418" y="3752"/>
                    <a:pt x="15814" y="3537"/>
                    <a:pt x="15254" y="3537"/>
                  </a:cubicBezTo>
                  <a:cubicBezTo>
                    <a:pt x="15143" y="3537"/>
                    <a:pt x="15034" y="3546"/>
                    <a:pt x="14927" y="3561"/>
                  </a:cubicBezTo>
                  <a:lnTo>
                    <a:pt x="14927" y="3561"/>
                  </a:lnTo>
                  <a:cubicBezTo>
                    <a:pt x="14882" y="2436"/>
                    <a:pt x="14245" y="1172"/>
                    <a:pt x="12807" y="371"/>
                  </a:cubicBezTo>
                  <a:cubicBezTo>
                    <a:pt x="12342" y="112"/>
                    <a:pt x="11892" y="1"/>
                    <a:pt x="114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36"/>
            <p:cNvSpPr/>
            <p:nvPr/>
          </p:nvSpPr>
          <p:spPr>
            <a:xfrm>
              <a:off x="4570925" y="768825"/>
              <a:ext cx="431175" cy="290725"/>
            </a:xfrm>
            <a:custGeom>
              <a:avLst/>
              <a:gdLst/>
              <a:ahLst/>
              <a:cxnLst/>
              <a:rect l="l" t="t" r="r" b="b"/>
              <a:pathLst>
                <a:path w="17247" h="11629" extrusionOk="0">
                  <a:moveTo>
                    <a:pt x="8307" y="1788"/>
                  </a:moveTo>
                  <a:cubicBezTo>
                    <a:pt x="9074" y="2422"/>
                    <a:pt x="9274" y="3290"/>
                    <a:pt x="9107" y="3823"/>
                  </a:cubicBezTo>
                  <a:cubicBezTo>
                    <a:pt x="9022" y="4122"/>
                    <a:pt x="8828" y="4284"/>
                    <a:pt x="8595" y="4284"/>
                  </a:cubicBezTo>
                  <a:cubicBezTo>
                    <a:pt x="8463" y="4284"/>
                    <a:pt x="8318" y="4232"/>
                    <a:pt x="8173" y="4123"/>
                  </a:cubicBezTo>
                  <a:cubicBezTo>
                    <a:pt x="7573" y="3656"/>
                    <a:pt x="7773" y="2589"/>
                    <a:pt x="8307" y="1788"/>
                  </a:cubicBezTo>
                  <a:close/>
                  <a:moveTo>
                    <a:pt x="13777" y="3990"/>
                  </a:moveTo>
                  <a:lnTo>
                    <a:pt x="13777" y="3990"/>
                  </a:lnTo>
                  <a:cubicBezTo>
                    <a:pt x="13744" y="4991"/>
                    <a:pt x="13177" y="5758"/>
                    <a:pt x="12376" y="5925"/>
                  </a:cubicBezTo>
                  <a:cubicBezTo>
                    <a:pt x="12310" y="5925"/>
                    <a:pt x="12276" y="5958"/>
                    <a:pt x="12210" y="5958"/>
                  </a:cubicBezTo>
                  <a:cubicBezTo>
                    <a:pt x="12009" y="5958"/>
                    <a:pt x="12009" y="5858"/>
                    <a:pt x="11976" y="5791"/>
                  </a:cubicBezTo>
                  <a:cubicBezTo>
                    <a:pt x="11943" y="5324"/>
                    <a:pt x="12743" y="4290"/>
                    <a:pt x="13777" y="3990"/>
                  </a:cubicBezTo>
                  <a:close/>
                  <a:moveTo>
                    <a:pt x="4804" y="6959"/>
                  </a:moveTo>
                  <a:cubicBezTo>
                    <a:pt x="4938" y="6959"/>
                    <a:pt x="5105" y="7092"/>
                    <a:pt x="5171" y="7192"/>
                  </a:cubicBezTo>
                  <a:cubicBezTo>
                    <a:pt x="5605" y="7659"/>
                    <a:pt x="5738" y="8226"/>
                    <a:pt x="5505" y="8693"/>
                  </a:cubicBezTo>
                  <a:cubicBezTo>
                    <a:pt x="5305" y="9160"/>
                    <a:pt x="4771" y="9494"/>
                    <a:pt x="4104" y="9527"/>
                  </a:cubicBezTo>
                  <a:cubicBezTo>
                    <a:pt x="3870" y="8627"/>
                    <a:pt x="4104" y="7659"/>
                    <a:pt x="4437" y="7226"/>
                  </a:cubicBezTo>
                  <a:cubicBezTo>
                    <a:pt x="4504" y="7092"/>
                    <a:pt x="4638" y="6959"/>
                    <a:pt x="4804" y="6959"/>
                  </a:cubicBezTo>
                  <a:close/>
                  <a:moveTo>
                    <a:pt x="10575" y="7359"/>
                  </a:moveTo>
                  <a:cubicBezTo>
                    <a:pt x="10642" y="7359"/>
                    <a:pt x="10775" y="7459"/>
                    <a:pt x="10875" y="7726"/>
                  </a:cubicBezTo>
                  <a:cubicBezTo>
                    <a:pt x="11142" y="8460"/>
                    <a:pt x="11042" y="9127"/>
                    <a:pt x="10608" y="9694"/>
                  </a:cubicBezTo>
                  <a:cubicBezTo>
                    <a:pt x="10075" y="8960"/>
                    <a:pt x="10075" y="8126"/>
                    <a:pt x="10308" y="7659"/>
                  </a:cubicBezTo>
                  <a:cubicBezTo>
                    <a:pt x="10408" y="7459"/>
                    <a:pt x="10508" y="7359"/>
                    <a:pt x="10575" y="7359"/>
                  </a:cubicBezTo>
                  <a:close/>
                  <a:moveTo>
                    <a:pt x="10559" y="424"/>
                  </a:moveTo>
                  <a:cubicBezTo>
                    <a:pt x="10964" y="424"/>
                    <a:pt x="11376" y="531"/>
                    <a:pt x="11776" y="754"/>
                  </a:cubicBezTo>
                  <a:cubicBezTo>
                    <a:pt x="12943" y="1388"/>
                    <a:pt x="13677" y="2422"/>
                    <a:pt x="13777" y="3590"/>
                  </a:cubicBezTo>
                  <a:cubicBezTo>
                    <a:pt x="12510" y="3857"/>
                    <a:pt x="11509" y="5124"/>
                    <a:pt x="11576" y="5825"/>
                  </a:cubicBezTo>
                  <a:cubicBezTo>
                    <a:pt x="11609" y="6158"/>
                    <a:pt x="11843" y="6358"/>
                    <a:pt x="12210" y="6358"/>
                  </a:cubicBezTo>
                  <a:cubicBezTo>
                    <a:pt x="12276" y="6358"/>
                    <a:pt x="12376" y="6358"/>
                    <a:pt x="12476" y="6325"/>
                  </a:cubicBezTo>
                  <a:cubicBezTo>
                    <a:pt x="13477" y="6125"/>
                    <a:pt x="14178" y="5158"/>
                    <a:pt x="14211" y="3923"/>
                  </a:cubicBezTo>
                  <a:cubicBezTo>
                    <a:pt x="14249" y="3921"/>
                    <a:pt x="14286" y="3920"/>
                    <a:pt x="14323" y="3920"/>
                  </a:cubicBezTo>
                  <a:cubicBezTo>
                    <a:pt x="14882" y="3920"/>
                    <a:pt x="15412" y="4155"/>
                    <a:pt x="15912" y="4624"/>
                  </a:cubicBezTo>
                  <a:cubicBezTo>
                    <a:pt x="16846" y="5524"/>
                    <a:pt x="16679" y="6625"/>
                    <a:pt x="16379" y="7392"/>
                  </a:cubicBezTo>
                  <a:cubicBezTo>
                    <a:pt x="15679" y="9127"/>
                    <a:pt x="13744" y="10728"/>
                    <a:pt x="12276" y="10728"/>
                  </a:cubicBezTo>
                  <a:cubicBezTo>
                    <a:pt x="11909" y="10728"/>
                    <a:pt x="11609" y="10628"/>
                    <a:pt x="11342" y="10428"/>
                  </a:cubicBezTo>
                  <a:cubicBezTo>
                    <a:pt x="11176" y="10328"/>
                    <a:pt x="11009" y="10161"/>
                    <a:pt x="10875" y="10028"/>
                  </a:cubicBezTo>
                  <a:cubicBezTo>
                    <a:pt x="11442" y="9327"/>
                    <a:pt x="11609" y="8460"/>
                    <a:pt x="11276" y="7593"/>
                  </a:cubicBezTo>
                  <a:cubicBezTo>
                    <a:pt x="11075" y="7059"/>
                    <a:pt x="10775" y="6925"/>
                    <a:pt x="10575" y="6925"/>
                  </a:cubicBezTo>
                  <a:cubicBezTo>
                    <a:pt x="10342" y="6925"/>
                    <a:pt x="10075" y="7126"/>
                    <a:pt x="9941" y="7459"/>
                  </a:cubicBezTo>
                  <a:cubicBezTo>
                    <a:pt x="9641" y="8093"/>
                    <a:pt x="9641" y="9127"/>
                    <a:pt x="10308" y="9994"/>
                  </a:cubicBezTo>
                  <a:cubicBezTo>
                    <a:pt x="9708" y="10528"/>
                    <a:pt x="8574" y="11095"/>
                    <a:pt x="6372" y="11229"/>
                  </a:cubicBezTo>
                  <a:lnTo>
                    <a:pt x="6239" y="11229"/>
                  </a:lnTo>
                  <a:cubicBezTo>
                    <a:pt x="5004" y="11229"/>
                    <a:pt x="4471" y="10561"/>
                    <a:pt x="4204" y="9928"/>
                  </a:cubicBezTo>
                  <a:cubicBezTo>
                    <a:pt x="5004" y="9861"/>
                    <a:pt x="5638" y="9461"/>
                    <a:pt x="5905" y="8860"/>
                  </a:cubicBezTo>
                  <a:cubicBezTo>
                    <a:pt x="6172" y="8226"/>
                    <a:pt x="6005" y="7526"/>
                    <a:pt x="5505" y="6925"/>
                  </a:cubicBezTo>
                  <a:cubicBezTo>
                    <a:pt x="5279" y="6684"/>
                    <a:pt x="5038" y="6566"/>
                    <a:pt x="4804" y="6566"/>
                  </a:cubicBezTo>
                  <a:cubicBezTo>
                    <a:pt x="4553" y="6566"/>
                    <a:pt x="4311" y="6700"/>
                    <a:pt x="4104" y="6959"/>
                  </a:cubicBezTo>
                  <a:cubicBezTo>
                    <a:pt x="3670" y="7559"/>
                    <a:pt x="3470" y="8627"/>
                    <a:pt x="3670" y="9527"/>
                  </a:cubicBezTo>
                  <a:cubicBezTo>
                    <a:pt x="3070" y="9461"/>
                    <a:pt x="2436" y="9227"/>
                    <a:pt x="1836" y="8827"/>
                  </a:cubicBezTo>
                  <a:cubicBezTo>
                    <a:pt x="401" y="7893"/>
                    <a:pt x="635" y="6425"/>
                    <a:pt x="801" y="5858"/>
                  </a:cubicBezTo>
                  <a:cubicBezTo>
                    <a:pt x="1168" y="4624"/>
                    <a:pt x="2202" y="3656"/>
                    <a:pt x="3070" y="3656"/>
                  </a:cubicBezTo>
                  <a:cubicBezTo>
                    <a:pt x="3270" y="3656"/>
                    <a:pt x="3470" y="3690"/>
                    <a:pt x="3637" y="3790"/>
                  </a:cubicBezTo>
                  <a:cubicBezTo>
                    <a:pt x="3664" y="3804"/>
                    <a:pt x="3698" y="3812"/>
                    <a:pt x="3732" y="3812"/>
                  </a:cubicBezTo>
                  <a:cubicBezTo>
                    <a:pt x="3781" y="3812"/>
                    <a:pt x="3831" y="3796"/>
                    <a:pt x="3870" y="3757"/>
                  </a:cubicBezTo>
                  <a:cubicBezTo>
                    <a:pt x="3937" y="3723"/>
                    <a:pt x="3970" y="3623"/>
                    <a:pt x="3937" y="3556"/>
                  </a:cubicBezTo>
                  <a:cubicBezTo>
                    <a:pt x="3937" y="3556"/>
                    <a:pt x="3670" y="2155"/>
                    <a:pt x="4304" y="1388"/>
                  </a:cubicBezTo>
                  <a:cubicBezTo>
                    <a:pt x="4601" y="1028"/>
                    <a:pt x="5033" y="856"/>
                    <a:pt x="5600" y="856"/>
                  </a:cubicBezTo>
                  <a:cubicBezTo>
                    <a:pt x="5924" y="856"/>
                    <a:pt x="6293" y="912"/>
                    <a:pt x="6706" y="1021"/>
                  </a:cubicBezTo>
                  <a:cubicBezTo>
                    <a:pt x="7173" y="1121"/>
                    <a:pt x="7606" y="1321"/>
                    <a:pt x="7973" y="1522"/>
                  </a:cubicBezTo>
                  <a:cubicBezTo>
                    <a:pt x="7306" y="2522"/>
                    <a:pt x="7139" y="3857"/>
                    <a:pt x="7940" y="4457"/>
                  </a:cubicBezTo>
                  <a:cubicBezTo>
                    <a:pt x="8157" y="4617"/>
                    <a:pt x="8381" y="4691"/>
                    <a:pt x="8592" y="4691"/>
                  </a:cubicBezTo>
                  <a:cubicBezTo>
                    <a:pt x="8998" y="4691"/>
                    <a:pt x="9354" y="4418"/>
                    <a:pt x="9508" y="3957"/>
                  </a:cubicBezTo>
                  <a:cubicBezTo>
                    <a:pt x="9741" y="3256"/>
                    <a:pt x="9508" y="2222"/>
                    <a:pt x="8540" y="1455"/>
                  </a:cubicBezTo>
                  <a:cubicBezTo>
                    <a:pt x="9102" y="785"/>
                    <a:pt x="9817" y="424"/>
                    <a:pt x="10559" y="424"/>
                  </a:cubicBezTo>
                  <a:close/>
                  <a:moveTo>
                    <a:pt x="10545" y="1"/>
                  </a:moveTo>
                  <a:cubicBezTo>
                    <a:pt x="9675" y="1"/>
                    <a:pt x="8830" y="414"/>
                    <a:pt x="8207" y="1188"/>
                  </a:cubicBezTo>
                  <a:cubicBezTo>
                    <a:pt x="7806" y="955"/>
                    <a:pt x="7339" y="754"/>
                    <a:pt x="6806" y="621"/>
                  </a:cubicBezTo>
                  <a:cubicBezTo>
                    <a:pt x="6359" y="495"/>
                    <a:pt x="5951" y="432"/>
                    <a:pt x="5587" y="432"/>
                  </a:cubicBezTo>
                  <a:cubicBezTo>
                    <a:pt x="4891" y="432"/>
                    <a:pt x="4354" y="662"/>
                    <a:pt x="4004" y="1121"/>
                  </a:cubicBezTo>
                  <a:cubicBezTo>
                    <a:pt x="3437" y="1788"/>
                    <a:pt x="3437" y="2756"/>
                    <a:pt x="3503" y="3290"/>
                  </a:cubicBezTo>
                  <a:cubicBezTo>
                    <a:pt x="3370" y="3256"/>
                    <a:pt x="3237" y="3223"/>
                    <a:pt x="3070" y="3223"/>
                  </a:cubicBezTo>
                  <a:cubicBezTo>
                    <a:pt x="2002" y="3223"/>
                    <a:pt x="835" y="4324"/>
                    <a:pt x="401" y="5725"/>
                  </a:cubicBezTo>
                  <a:cubicBezTo>
                    <a:pt x="1" y="7126"/>
                    <a:pt x="435" y="8427"/>
                    <a:pt x="1602" y="9160"/>
                  </a:cubicBezTo>
                  <a:cubicBezTo>
                    <a:pt x="2336" y="9661"/>
                    <a:pt x="3070" y="9928"/>
                    <a:pt x="3770" y="9961"/>
                  </a:cubicBezTo>
                  <a:cubicBezTo>
                    <a:pt x="4004" y="10628"/>
                    <a:pt x="4638" y="11629"/>
                    <a:pt x="6239" y="11629"/>
                  </a:cubicBezTo>
                  <a:lnTo>
                    <a:pt x="6405" y="11629"/>
                  </a:lnTo>
                  <a:cubicBezTo>
                    <a:pt x="8273" y="11529"/>
                    <a:pt x="9708" y="11095"/>
                    <a:pt x="10575" y="10328"/>
                  </a:cubicBezTo>
                  <a:cubicBezTo>
                    <a:pt x="10709" y="10495"/>
                    <a:pt x="10909" y="10628"/>
                    <a:pt x="11109" y="10762"/>
                  </a:cubicBezTo>
                  <a:cubicBezTo>
                    <a:pt x="11442" y="10995"/>
                    <a:pt x="11843" y="11128"/>
                    <a:pt x="12276" y="11128"/>
                  </a:cubicBezTo>
                  <a:cubicBezTo>
                    <a:pt x="13911" y="11128"/>
                    <a:pt x="16012" y="9461"/>
                    <a:pt x="16746" y="7559"/>
                  </a:cubicBezTo>
                  <a:cubicBezTo>
                    <a:pt x="17247" y="6292"/>
                    <a:pt x="17080" y="5124"/>
                    <a:pt x="16212" y="4324"/>
                  </a:cubicBezTo>
                  <a:cubicBezTo>
                    <a:pt x="15614" y="3788"/>
                    <a:pt x="14956" y="3520"/>
                    <a:pt x="14294" y="3520"/>
                  </a:cubicBezTo>
                  <a:cubicBezTo>
                    <a:pt x="14256" y="3520"/>
                    <a:pt x="14217" y="3521"/>
                    <a:pt x="14178" y="3523"/>
                  </a:cubicBezTo>
                  <a:cubicBezTo>
                    <a:pt x="14078" y="2255"/>
                    <a:pt x="13244" y="1088"/>
                    <a:pt x="11976" y="387"/>
                  </a:cubicBezTo>
                  <a:cubicBezTo>
                    <a:pt x="11514" y="127"/>
                    <a:pt x="11026" y="1"/>
                    <a:pt x="10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36"/>
            <p:cNvSpPr/>
            <p:nvPr/>
          </p:nvSpPr>
          <p:spPr>
            <a:xfrm>
              <a:off x="5588150" y="1411775"/>
              <a:ext cx="437950" cy="257675"/>
            </a:xfrm>
            <a:custGeom>
              <a:avLst/>
              <a:gdLst/>
              <a:ahLst/>
              <a:cxnLst/>
              <a:rect l="l" t="t" r="r" b="b"/>
              <a:pathLst>
                <a:path w="17518" h="10307" extrusionOk="0">
                  <a:moveTo>
                    <a:pt x="10248" y="0"/>
                  </a:moveTo>
                  <a:cubicBezTo>
                    <a:pt x="9348" y="0"/>
                    <a:pt x="8597" y="553"/>
                    <a:pt x="8128" y="1246"/>
                  </a:cubicBezTo>
                  <a:lnTo>
                    <a:pt x="8128" y="1246"/>
                  </a:lnTo>
                  <a:cubicBezTo>
                    <a:pt x="7771" y="1012"/>
                    <a:pt x="7316" y="815"/>
                    <a:pt x="6746" y="688"/>
                  </a:cubicBezTo>
                  <a:cubicBezTo>
                    <a:pt x="6398" y="610"/>
                    <a:pt x="6093" y="575"/>
                    <a:pt x="5827" y="575"/>
                  </a:cubicBezTo>
                  <a:cubicBezTo>
                    <a:pt x="3464" y="575"/>
                    <a:pt x="4111" y="3323"/>
                    <a:pt x="4111" y="3323"/>
                  </a:cubicBezTo>
                  <a:cubicBezTo>
                    <a:pt x="3933" y="3238"/>
                    <a:pt x="3750" y="3198"/>
                    <a:pt x="3566" y="3198"/>
                  </a:cubicBezTo>
                  <a:cubicBezTo>
                    <a:pt x="1814" y="3198"/>
                    <a:pt x="1" y="6781"/>
                    <a:pt x="2476" y="8260"/>
                  </a:cubicBezTo>
                  <a:cubicBezTo>
                    <a:pt x="3194" y="8689"/>
                    <a:pt x="3855" y="8865"/>
                    <a:pt x="4413" y="8865"/>
                  </a:cubicBezTo>
                  <a:cubicBezTo>
                    <a:pt x="4450" y="8865"/>
                    <a:pt x="4486" y="8865"/>
                    <a:pt x="4522" y="8863"/>
                  </a:cubicBezTo>
                  <a:lnTo>
                    <a:pt x="4522" y="8863"/>
                  </a:lnTo>
                  <a:cubicBezTo>
                    <a:pt x="4783" y="9653"/>
                    <a:pt x="5400" y="10306"/>
                    <a:pt x="6544" y="10306"/>
                  </a:cubicBezTo>
                  <a:cubicBezTo>
                    <a:pt x="6630" y="10306"/>
                    <a:pt x="6720" y="10303"/>
                    <a:pt x="6812" y="10295"/>
                  </a:cubicBezTo>
                  <a:cubicBezTo>
                    <a:pt x="8705" y="10137"/>
                    <a:pt x="9916" y="9593"/>
                    <a:pt x="10548" y="8884"/>
                  </a:cubicBezTo>
                  <a:lnTo>
                    <a:pt x="10548" y="8884"/>
                  </a:lnTo>
                  <a:cubicBezTo>
                    <a:pt x="10710" y="9065"/>
                    <a:pt x="10909" y="9238"/>
                    <a:pt x="11149" y="9394"/>
                  </a:cubicBezTo>
                  <a:cubicBezTo>
                    <a:pt x="11411" y="9564"/>
                    <a:pt x="11708" y="9641"/>
                    <a:pt x="12022" y="9641"/>
                  </a:cubicBezTo>
                  <a:cubicBezTo>
                    <a:pt x="14305" y="9641"/>
                    <a:pt x="17518" y="5596"/>
                    <a:pt x="15319" y="3690"/>
                  </a:cubicBezTo>
                  <a:cubicBezTo>
                    <a:pt x="14790" y="3231"/>
                    <a:pt x="14264" y="3052"/>
                    <a:pt x="13779" y="3052"/>
                  </a:cubicBezTo>
                  <a:cubicBezTo>
                    <a:pt x="13651" y="3052"/>
                    <a:pt x="13526" y="3065"/>
                    <a:pt x="13404" y="3088"/>
                  </a:cubicBezTo>
                  <a:lnTo>
                    <a:pt x="13404" y="3088"/>
                  </a:lnTo>
                  <a:cubicBezTo>
                    <a:pt x="13324" y="2075"/>
                    <a:pt x="12705" y="957"/>
                    <a:pt x="11382" y="288"/>
                  </a:cubicBezTo>
                  <a:cubicBezTo>
                    <a:pt x="10987" y="87"/>
                    <a:pt x="10606" y="0"/>
                    <a:pt x="102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36"/>
            <p:cNvSpPr/>
            <p:nvPr/>
          </p:nvSpPr>
          <p:spPr>
            <a:xfrm>
              <a:off x="5608350" y="1406600"/>
              <a:ext cx="391975" cy="268400"/>
            </a:xfrm>
            <a:custGeom>
              <a:avLst/>
              <a:gdLst/>
              <a:ahLst/>
              <a:cxnLst/>
              <a:rect l="l" t="t" r="r" b="b"/>
              <a:pathLst>
                <a:path w="15679" h="10736" extrusionOk="0">
                  <a:moveTo>
                    <a:pt x="7372" y="1729"/>
                  </a:moveTo>
                  <a:cubicBezTo>
                    <a:pt x="8106" y="2296"/>
                    <a:pt x="8306" y="3063"/>
                    <a:pt x="8139" y="3530"/>
                  </a:cubicBezTo>
                  <a:cubicBezTo>
                    <a:pt x="8075" y="3789"/>
                    <a:pt x="7913" y="3936"/>
                    <a:pt x="7716" y="3936"/>
                  </a:cubicBezTo>
                  <a:cubicBezTo>
                    <a:pt x="7608" y="3936"/>
                    <a:pt x="7490" y="3892"/>
                    <a:pt x="7372" y="3797"/>
                  </a:cubicBezTo>
                  <a:cubicBezTo>
                    <a:pt x="6872" y="3464"/>
                    <a:pt x="6905" y="2563"/>
                    <a:pt x="7372" y="1729"/>
                  </a:cubicBezTo>
                  <a:close/>
                  <a:moveTo>
                    <a:pt x="12409" y="3564"/>
                  </a:moveTo>
                  <a:cubicBezTo>
                    <a:pt x="12376" y="4431"/>
                    <a:pt x="11909" y="5131"/>
                    <a:pt x="11208" y="5298"/>
                  </a:cubicBezTo>
                  <a:cubicBezTo>
                    <a:pt x="11142" y="5332"/>
                    <a:pt x="11108" y="5332"/>
                    <a:pt x="11041" y="5332"/>
                  </a:cubicBezTo>
                  <a:cubicBezTo>
                    <a:pt x="10908" y="5332"/>
                    <a:pt x="10875" y="5265"/>
                    <a:pt x="10875" y="5198"/>
                  </a:cubicBezTo>
                  <a:cubicBezTo>
                    <a:pt x="10841" y="4765"/>
                    <a:pt x="11475" y="3864"/>
                    <a:pt x="12409" y="3564"/>
                  </a:cubicBezTo>
                  <a:close/>
                  <a:moveTo>
                    <a:pt x="9640" y="6699"/>
                  </a:moveTo>
                  <a:cubicBezTo>
                    <a:pt x="9707" y="6699"/>
                    <a:pt x="9807" y="6766"/>
                    <a:pt x="9907" y="7033"/>
                  </a:cubicBezTo>
                  <a:cubicBezTo>
                    <a:pt x="10174" y="7633"/>
                    <a:pt x="10107" y="8234"/>
                    <a:pt x="9740" y="8767"/>
                  </a:cubicBezTo>
                  <a:cubicBezTo>
                    <a:pt x="9240" y="8067"/>
                    <a:pt x="9273" y="7300"/>
                    <a:pt x="9440" y="6933"/>
                  </a:cubicBezTo>
                  <a:cubicBezTo>
                    <a:pt x="9507" y="6766"/>
                    <a:pt x="9607" y="6699"/>
                    <a:pt x="9640" y="6699"/>
                  </a:cubicBezTo>
                  <a:close/>
                  <a:moveTo>
                    <a:pt x="4403" y="6566"/>
                  </a:moveTo>
                  <a:cubicBezTo>
                    <a:pt x="4537" y="6566"/>
                    <a:pt x="4637" y="6666"/>
                    <a:pt x="4737" y="6733"/>
                  </a:cubicBezTo>
                  <a:cubicBezTo>
                    <a:pt x="5137" y="7133"/>
                    <a:pt x="5271" y="7633"/>
                    <a:pt x="5070" y="8067"/>
                  </a:cubicBezTo>
                  <a:cubicBezTo>
                    <a:pt x="4904" y="8501"/>
                    <a:pt x="4437" y="8801"/>
                    <a:pt x="3870" y="8867"/>
                  </a:cubicBezTo>
                  <a:cubicBezTo>
                    <a:pt x="3636" y="8067"/>
                    <a:pt x="3803" y="7166"/>
                    <a:pt x="4103" y="6766"/>
                  </a:cubicBezTo>
                  <a:cubicBezTo>
                    <a:pt x="4170" y="6666"/>
                    <a:pt x="4270" y="6566"/>
                    <a:pt x="4403" y="6566"/>
                  </a:cubicBezTo>
                  <a:close/>
                  <a:moveTo>
                    <a:pt x="9464" y="407"/>
                  </a:moveTo>
                  <a:cubicBezTo>
                    <a:pt x="9798" y="407"/>
                    <a:pt x="10139" y="489"/>
                    <a:pt x="10474" y="662"/>
                  </a:cubicBezTo>
                  <a:cubicBezTo>
                    <a:pt x="11542" y="1195"/>
                    <a:pt x="12242" y="2096"/>
                    <a:pt x="12376" y="3130"/>
                  </a:cubicBezTo>
                  <a:cubicBezTo>
                    <a:pt x="11208" y="3430"/>
                    <a:pt x="10408" y="4598"/>
                    <a:pt x="10474" y="5232"/>
                  </a:cubicBezTo>
                  <a:cubicBezTo>
                    <a:pt x="10501" y="5548"/>
                    <a:pt x="10715" y="5740"/>
                    <a:pt x="11035" y="5740"/>
                  </a:cubicBezTo>
                  <a:cubicBezTo>
                    <a:pt x="11119" y="5740"/>
                    <a:pt x="11211" y="5726"/>
                    <a:pt x="11308" y="5699"/>
                  </a:cubicBezTo>
                  <a:cubicBezTo>
                    <a:pt x="12242" y="5498"/>
                    <a:pt x="12843" y="4598"/>
                    <a:pt x="12809" y="3464"/>
                  </a:cubicBezTo>
                  <a:cubicBezTo>
                    <a:pt x="12848" y="3461"/>
                    <a:pt x="12886" y="3460"/>
                    <a:pt x="12924" y="3460"/>
                  </a:cubicBezTo>
                  <a:cubicBezTo>
                    <a:pt x="13420" y="3460"/>
                    <a:pt x="13913" y="3659"/>
                    <a:pt x="14377" y="4031"/>
                  </a:cubicBezTo>
                  <a:cubicBezTo>
                    <a:pt x="15244" y="4798"/>
                    <a:pt x="15111" y="5832"/>
                    <a:pt x="14844" y="6566"/>
                  </a:cubicBezTo>
                  <a:cubicBezTo>
                    <a:pt x="14244" y="8167"/>
                    <a:pt x="12509" y="9635"/>
                    <a:pt x="11208" y="9635"/>
                  </a:cubicBezTo>
                  <a:cubicBezTo>
                    <a:pt x="10941" y="9635"/>
                    <a:pt x="10675" y="9568"/>
                    <a:pt x="10441" y="9401"/>
                  </a:cubicBezTo>
                  <a:cubicBezTo>
                    <a:pt x="10274" y="9301"/>
                    <a:pt x="10141" y="9201"/>
                    <a:pt x="10007" y="9068"/>
                  </a:cubicBezTo>
                  <a:cubicBezTo>
                    <a:pt x="10508" y="8434"/>
                    <a:pt x="10608" y="7633"/>
                    <a:pt x="10308" y="6866"/>
                  </a:cubicBezTo>
                  <a:cubicBezTo>
                    <a:pt x="10074" y="6366"/>
                    <a:pt x="9841" y="6266"/>
                    <a:pt x="9640" y="6266"/>
                  </a:cubicBezTo>
                  <a:cubicBezTo>
                    <a:pt x="9407" y="6266"/>
                    <a:pt x="9173" y="6466"/>
                    <a:pt x="9040" y="6766"/>
                  </a:cubicBezTo>
                  <a:cubicBezTo>
                    <a:pt x="8806" y="7333"/>
                    <a:pt x="8840" y="8267"/>
                    <a:pt x="9440" y="9068"/>
                  </a:cubicBezTo>
                  <a:cubicBezTo>
                    <a:pt x="8940" y="9568"/>
                    <a:pt x="7939" y="10135"/>
                    <a:pt x="5971" y="10302"/>
                  </a:cubicBezTo>
                  <a:cubicBezTo>
                    <a:pt x="5883" y="10310"/>
                    <a:pt x="5798" y="10313"/>
                    <a:pt x="5716" y="10313"/>
                  </a:cubicBezTo>
                  <a:cubicBezTo>
                    <a:pt x="4750" y="10313"/>
                    <a:pt x="4249" y="9791"/>
                    <a:pt x="4003" y="9268"/>
                  </a:cubicBezTo>
                  <a:cubicBezTo>
                    <a:pt x="4704" y="9168"/>
                    <a:pt x="5237" y="8767"/>
                    <a:pt x="5471" y="8200"/>
                  </a:cubicBezTo>
                  <a:cubicBezTo>
                    <a:pt x="5704" y="7633"/>
                    <a:pt x="5537" y="6966"/>
                    <a:pt x="5037" y="6432"/>
                  </a:cubicBezTo>
                  <a:cubicBezTo>
                    <a:pt x="4837" y="6232"/>
                    <a:pt x="4637" y="6132"/>
                    <a:pt x="4403" y="6132"/>
                  </a:cubicBezTo>
                  <a:cubicBezTo>
                    <a:pt x="4237" y="6132"/>
                    <a:pt x="4003" y="6199"/>
                    <a:pt x="3770" y="6532"/>
                  </a:cubicBezTo>
                  <a:cubicBezTo>
                    <a:pt x="3369" y="7066"/>
                    <a:pt x="3236" y="8034"/>
                    <a:pt x="3436" y="8867"/>
                  </a:cubicBezTo>
                  <a:cubicBezTo>
                    <a:pt x="2902" y="8834"/>
                    <a:pt x="2335" y="8634"/>
                    <a:pt x="1768" y="8300"/>
                  </a:cubicBezTo>
                  <a:cubicBezTo>
                    <a:pt x="434" y="7500"/>
                    <a:pt x="634" y="6132"/>
                    <a:pt x="767" y="5598"/>
                  </a:cubicBezTo>
                  <a:cubicBezTo>
                    <a:pt x="1068" y="4498"/>
                    <a:pt x="1968" y="3597"/>
                    <a:pt x="2769" y="3597"/>
                  </a:cubicBezTo>
                  <a:cubicBezTo>
                    <a:pt x="2936" y="3597"/>
                    <a:pt x="3069" y="3630"/>
                    <a:pt x="3236" y="3697"/>
                  </a:cubicBezTo>
                  <a:cubicBezTo>
                    <a:pt x="3269" y="3714"/>
                    <a:pt x="3311" y="3722"/>
                    <a:pt x="3348" y="3722"/>
                  </a:cubicBezTo>
                  <a:cubicBezTo>
                    <a:pt x="3386" y="3722"/>
                    <a:pt x="3419" y="3714"/>
                    <a:pt x="3436" y="3697"/>
                  </a:cubicBezTo>
                  <a:cubicBezTo>
                    <a:pt x="3503" y="3630"/>
                    <a:pt x="3536" y="3564"/>
                    <a:pt x="3536" y="3464"/>
                  </a:cubicBezTo>
                  <a:cubicBezTo>
                    <a:pt x="3503" y="3464"/>
                    <a:pt x="3236" y="2196"/>
                    <a:pt x="3803" y="1462"/>
                  </a:cubicBezTo>
                  <a:cubicBezTo>
                    <a:pt x="4051" y="1146"/>
                    <a:pt x="4468" y="983"/>
                    <a:pt x="5022" y="983"/>
                  </a:cubicBezTo>
                  <a:cubicBezTo>
                    <a:pt x="5286" y="983"/>
                    <a:pt x="5581" y="1020"/>
                    <a:pt x="5904" y="1095"/>
                  </a:cubicBezTo>
                  <a:cubicBezTo>
                    <a:pt x="6338" y="1195"/>
                    <a:pt x="6705" y="1329"/>
                    <a:pt x="7039" y="1496"/>
                  </a:cubicBezTo>
                  <a:cubicBezTo>
                    <a:pt x="6471" y="2430"/>
                    <a:pt x="6371" y="3630"/>
                    <a:pt x="7139" y="4164"/>
                  </a:cubicBezTo>
                  <a:cubicBezTo>
                    <a:pt x="7328" y="4298"/>
                    <a:pt x="7528" y="4361"/>
                    <a:pt x="7717" y="4361"/>
                  </a:cubicBezTo>
                  <a:cubicBezTo>
                    <a:pt x="8095" y="4361"/>
                    <a:pt x="8428" y="4109"/>
                    <a:pt x="8540" y="3664"/>
                  </a:cubicBezTo>
                  <a:cubicBezTo>
                    <a:pt x="8740" y="3030"/>
                    <a:pt x="8506" y="2096"/>
                    <a:pt x="7606" y="1395"/>
                  </a:cubicBezTo>
                  <a:cubicBezTo>
                    <a:pt x="8102" y="764"/>
                    <a:pt x="8766" y="407"/>
                    <a:pt x="9464" y="407"/>
                  </a:cubicBezTo>
                  <a:close/>
                  <a:moveTo>
                    <a:pt x="9445" y="1"/>
                  </a:moveTo>
                  <a:cubicBezTo>
                    <a:pt x="8616" y="1"/>
                    <a:pt x="7831" y="401"/>
                    <a:pt x="7272" y="1162"/>
                  </a:cubicBezTo>
                  <a:cubicBezTo>
                    <a:pt x="6905" y="962"/>
                    <a:pt x="6471" y="795"/>
                    <a:pt x="6004" y="695"/>
                  </a:cubicBezTo>
                  <a:cubicBezTo>
                    <a:pt x="5639" y="614"/>
                    <a:pt x="5305" y="573"/>
                    <a:pt x="5003" y="573"/>
                  </a:cubicBezTo>
                  <a:cubicBezTo>
                    <a:pt x="4313" y="573"/>
                    <a:pt x="3794" y="788"/>
                    <a:pt x="3469" y="1229"/>
                  </a:cubicBezTo>
                  <a:cubicBezTo>
                    <a:pt x="2969" y="1829"/>
                    <a:pt x="3002" y="2730"/>
                    <a:pt x="3069" y="3197"/>
                  </a:cubicBezTo>
                  <a:cubicBezTo>
                    <a:pt x="2982" y="3180"/>
                    <a:pt x="2894" y="3173"/>
                    <a:pt x="2806" y="3173"/>
                  </a:cubicBezTo>
                  <a:cubicBezTo>
                    <a:pt x="1806" y="3173"/>
                    <a:pt x="735" y="4181"/>
                    <a:pt x="367" y="5498"/>
                  </a:cubicBezTo>
                  <a:cubicBezTo>
                    <a:pt x="0" y="6799"/>
                    <a:pt x="467" y="8000"/>
                    <a:pt x="1568" y="8667"/>
                  </a:cubicBezTo>
                  <a:cubicBezTo>
                    <a:pt x="2235" y="9068"/>
                    <a:pt x="2936" y="9268"/>
                    <a:pt x="3569" y="9301"/>
                  </a:cubicBezTo>
                  <a:cubicBezTo>
                    <a:pt x="3936" y="10202"/>
                    <a:pt x="4670" y="10735"/>
                    <a:pt x="5704" y="10735"/>
                  </a:cubicBezTo>
                  <a:cubicBezTo>
                    <a:pt x="5804" y="10735"/>
                    <a:pt x="5904" y="10735"/>
                    <a:pt x="6004" y="10702"/>
                  </a:cubicBezTo>
                  <a:cubicBezTo>
                    <a:pt x="7706" y="10569"/>
                    <a:pt x="8973" y="10102"/>
                    <a:pt x="9740" y="9401"/>
                  </a:cubicBezTo>
                  <a:cubicBezTo>
                    <a:pt x="9874" y="9535"/>
                    <a:pt x="10041" y="9668"/>
                    <a:pt x="10208" y="9768"/>
                  </a:cubicBezTo>
                  <a:cubicBezTo>
                    <a:pt x="10508" y="9968"/>
                    <a:pt x="10841" y="10035"/>
                    <a:pt x="11208" y="10035"/>
                  </a:cubicBezTo>
                  <a:cubicBezTo>
                    <a:pt x="12676" y="10035"/>
                    <a:pt x="14577" y="8501"/>
                    <a:pt x="15211" y="6733"/>
                  </a:cubicBezTo>
                  <a:cubicBezTo>
                    <a:pt x="15678" y="5498"/>
                    <a:pt x="15478" y="4464"/>
                    <a:pt x="14644" y="3730"/>
                  </a:cubicBezTo>
                  <a:cubicBezTo>
                    <a:pt x="14140" y="3286"/>
                    <a:pt x="13584" y="3052"/>
                    <a:pt x="12998" y="3052"/>
                  </a:cubicBezTo>
                  <a:cubicBezTo>
                    <a:pt x="12925" y="3052"/>
                    <a:pt x="12851" y="3056"/>
                    <a:pt x="12776" y="3063"/>
                  </a:cubicBezTo>
                  <a:cubicBezTo>
                    <a:pt x="12609" y="1896"/>
                    <a:pt x="11842" y="895"/>
                    <a:pt x="10675" y="295"/>
                  </a:cubicBezTo>
                  <a:cubicBezTo>
                    <a:pt x="10268" y="97"/>
                    <a:pt x="9851" y="1"/>
                    <a:pt x="94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36"/>
            <p:cNvSpPr/>
            <p:nvPr/>
          </p:nvSpPr>
          <p:spPr>
            <a:xfrm>
              <a:off x="4145625" y="2121675"/>
              <a:ext cx="1657125" cy="303775"/>
            </a:xfrm>
            <a:custGeom>
              <a:avLst/>
              <a:gdLst/>
              <a:ahLst/>
              <a:cxnLst/>
              <a:rect l="l" t="t" r="r" b="b"/>
              <a:pathLst>
                <a:path w="66285" h="12151" extrusionOk="0">
                  <a:moveTo>
                    <a:pt x="21309" y="0"/>
                  </a:moveTo>
                  <a:cubicBezTo>
                    <a:pt x="21232" y="0"/>
                    <a:pt x="21156" y="15"/>
                    <a:pt x="21082" y="45"/>
                  </a:cubicBezTo>
                  <a:cubicBezTo>
                    <a:pt x="19348" y="746"/>
                    <a:pt x="16279" y="7317"/>
                    <a:pt x="16279" y="7317"/>
                  </a:cubicBezTo>
                  <a:cubicBezTo>
                    <a:pt x="16279" y="7317"/>
                    <a:pt x="14181" y="226"/>
                    <a:pt x="12627" y="226"/>
                  </a:cubicBezTo>
                  <a:cubicBezTo>
                    <a:pt x="12530" y="226"/>
                    <a:pt x="12435" y="253"/>
                    <a:pt x="12343" y="312"/>
                  </a:cubicBezTo>
                  <a:cubicBezTo>
                    <a:pt x="10775" y="1346"/>
                    <a:pt x="8440" y="8418"/>
                    <a:pt x="8440" y="8418"/>
                  </a:cubicBezTo>
                  <a:cubicBezTo>
                    <a:pt x="8440" y="8418"/>
                    <a:pt x="6849" y="1067"/>
                    <a:pt x="5034" y="1067"/>
                  </a:cubicBezTo>
                  <a:cubicBezTo>
                    <a:pt x="4991" y="1067"/>
                    <a:pt x="4948" y="1071"/>
                    <a:pt x="4904" y="1079"/>
                  </a:cubicBezTo>
                  <a:cubicBezTo>
                    <a:pt x="3036" y="1446"/>
                    <a:pt x="1" y="11554"/>
                    <a:pt x="2603" y="11920"/>
                  </a:cubicBezTo>
                  <a:cubicBezTo>
                    <a:pt x="2603" y="11920"/>
                    <a:pt x="19261" y="12150"/>
                    <a:pt x="35484" y="12150"/>
                  </a:cubicBezTo>
                  <a:cubicBezTo>
                    <a:pt x="50771" y="12150"/>
                    <a:pt x="65671" y="11946"/>
                    <a:pt x="65881" y="11153"/>
                  </a:cubicBezTo>
                  <a:cubicBezTo>
                    <a:pt x="66284" y="9633"/>
                    <a:pt x="62590" y="755"/>
                    <a:pt x="60837" y="755"/>
                  </a:cubicBezTo>
                  <a:cubicBezTo>
                    <a:pt x="60705" y="755"/>
                    <a:pt x="60585" y="805"/>
                    <a:pt x="60477" y="913"/>
                  </a:cubicBezTo>
                  <a:cubicBezTo>
                    <a:pt x="58909" y="2447"/>
                    <a:pt x="56274" y="8151"/>
                    <a:pt x="56274" y="8151"/>
                  </a:cubicBezTo>
                  <a:cubicBezTo>
                    <a:pt x="56274" y="8151"/>
                    <a:pt x="54985" y="939"/>
                    <a:pt x="53879" y="939"/>
                  </a:cubicBezTo>
                  <a:cubicBezTo>
                    <a:pt x="53832" y="939"/>
                    <a:pt x="53785" y="952"/>
                    <a:pt x="53739" y="979"/>
                  </a:cubicBezTo>
                  <a:cubicBezTo>
                    <a:pt x="52605" y="1680"/>
                    <a:pt x="48535" y="8418"/>
                    <a:pt x="48535" y="8418"/>
                  </a:cubicBezTo>
                  <a:cubicBezTo>
                    <a:pt x="48535" y="8418"/>
                    <a:pt x="47404" y="495"/>
                    <a:pt x="46097" y="495"/>
                  </a:cubicBezTo>
                  <a:cubicBezTo>
                    <a:pt x="46021" y="495"/>
                    <a:pt x="45944" y="522"/>
                    <a:pt x="45867" y="579"/>
                  </a:cubicBezTo>
                  <a:cubicBezTo>
                    <a:pt x="44432" y="1613"/>
                    <a:pt x="40363" y="8018"/>
                    <a:pt x="40363" y="8018"/>
                  </a:cubicBezTo>
                  <a:cubicBezTo>
                    <a:pt x="40363" y="8018"/>
                    <a:pt x="38387" y="490"/>
                    <a:pt x="37233" y="490"/>
                  </a:cubicBezTo>
                  <a:cubicBezTo>
                    <a:pt x="37197" y="490"/>
                    <a:pt x="37162" y="497"/>
                    <a:pt x="37127" y="512"/>
                  </a:cubicBezTo>
                  <a:cubicBezTo>
                    <a:pt x="35993" y="1046"/>
                    <a:pt x="34058" y="7617"/>
                    <a:pt x="34058" y="7617"/>
                  </a:cubicBezTo>
                  <a:cubicBezTo>
                    <a:pt x="34058" y="7617"/>
                    <a:pt x="32096" y="850"/>
                    <a:pt x="30312" y="850"/>
                  </a:cubicBezTo>
                  <a:cubicBezTo>
                    <a:pt x="30192" y="850"/>
                    <a:pt x="30073" y="881"/>
                    <a:pt x="29955" y="946"/>
                  </a:cubicBezTo>
                  <a:cubicBezTo>
                    <a:pt x="28121" y="1980"/>
                    <a:pt x="25319" y="7050"/>
                    <a:pt x="25319" y="7050"/>
                  </a:cubicBezTo>
                  <a:cubicBezTo>
                    <a:pt x="25319" y="7050"/>
                    <a:pt x="22999" y="0"/>
                    <a:pt x="213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36"/>
            <p:cNvSpPr/>
            <p:nvPr/>
          </p:nvSpPr>
          <p:spPr>
            <a:xfrm>
              <a:off x="4420000" y="2232000"/>
              <a:ext cx="60900" cy="158500"/>
            </a:xfrm>
            <a:custGeom>
              <a:avLst/>
              <a:gdLst/>
              <a:ahLst/>
              <a:cxnLst/>
              <a:rect l="l" t="t" r="r" b="b"/>
              <a:pathLst>
                <a:path w="2436" h="6340" extrusionOk="0">
                  <a:moveTo>
                    <a:pt x="2187" y="1"/>
                  </a:moveTo>
                  <a:cubicBezTo>
                    <a:pt x="2116" y="1"/>
                    <a:pt x="2045" y="38"/>
                    <a:pt x="2002" y="102"/>
                  </a:cubicBezTo>
                  <a:cubicBezTo>
                    <a:pt x="1935" y="269"/>
                    <a:pt x="0" y="4205"/>
                    <a:pt x="1401" y="6273"/>
                  </a:cubicBezTo>
                  <a:cubicBezTo>
                    <a:pt x="1435" y="6340"/>
                    <a:pt x="1501" y="6340"/>
                    <a:pt x="1568" y="6340"/>
                  </a:cubicBezTo>
                  <a:cubicBezTo>
                    <a:pt x="1601" y="6340"/>
                    <a:pt x="1668" y="6340"/>
                    <a:pt x="1701" y="6307"/>
                  </a:cubicBezTo>
                  <a:cubicBezTo>
                    <a:pt x="1802" y="6240"/>
                    <a:pt x="1802" y="6140"/>
                    <a:pt x="1735" y="6040"/>
                  </a:cubicBezTo>
                  <a:cubicBezTo>
                    <a:pt x="467" y="4172"/>
                    <a:pt x="2369" y="336"/>
                    <a:pt x="2402" y="302"/>
                  </a:cubicBezTo>
                  <a:cubicBezTo>
                    <a:pt x="2435" y="202"/>
                    <a:pt x="2402" y="69"/>
                    <a:pt x="2302" y="35"/>
                  </a:cubicBezTo>
                  <a:cubicBezTo>
                    <a:pt x="2266" y="12"/>
                    <a:pt x="2227" y="1"/>
                    <a:pt x="2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36"/>
            <p:cNvSpPr/>
            <p:nvPr/>
          </p:nvSpPr>
          <p:spPr>
            <a:xfrm>
              <a:off x="4659325" y="2239700"/>
              <a:ext cx="50075" cy="143300"/>
            </a:xfrm>
            <a:custGeom>
              <a:avLst/>
              <a:gdLst/>
              <a:ahLst/>
              <a:cxnLst/>
              <a:rect l="l" t="t" r="r" b="b"/>
              <a:pathLst>
                <a:path w="2003" h="5732" extrusionOk="0">
                  <a:moveTo>
                    <a:pt x="224" y="1"/>
                  </a:moveTo>
                  <a:cubicBezTo>
                    <a:pt x="193" y="1"/>
                    <a:pt x="162" y="9"/>
                    <a:pt x="134" y="28"/>
                  </a:cubicBezTo>
                  <a:cubicBezTo>
                    <a:pt x="34" y="61"/>
                    <a:pt x="1" y="194"/>
                    <a:pt x="34" y="295"/>
                  </a:cubicBezTo>
                  <a:cubicBezTo>
                    <a:pt x="67" y="328"/>
                    <a:pt x="1569" y="3497"/>
                    <a:pt x="1268" y="5498"/>
                  </a:cubicBezTo>
                  <a:cubicBezTo>
                    <a:pt x="1268" y="5598"/>
                    <a:pt x="1335" y="5732"/>
                    <a:pt x="1468" y="5732"/>
                  </a:cubicBezTo>
                  <a:lnTo>
                    <a:pt x="1502" y="5732"/>
                  </a:lnTo>
                  <a:cubicBezTo>
                    <a:pt x="1602" y="5732"/>
                    <a:pt x="1669" y="5665"/>
                    <a:pt x="1702" y="5565"/>
                  </a:cubicBezTo>
                  <a:cubicBezTo>
                    <a:pt x="2002" y="3430"/>
                    <a:pt x="501" y="261"/>
                    <a:pt x="434" y="128"/>
                  </a:cubicBezTo>
                  <a:cubicBezTo>
                    <a:pt x="386" y="56"/>
                    <a:pt x="304" y="1"/>
                    <a:pt x="2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36"/>
            <p:cNvSpPr/>
            <p:nvPr/>
          </p:nvSpPr>
          <p:spPr>
            <a:xfrm>
              <a:off x="4866150" y="2226725"/>
              <a:ext cx="50050" cy="161275"/>
            </a:xfrm>
            <a:custGeom>
              <a:avLst/>
              <a:gdLst/>
              <a:ahLst/>
              <a:cxnLst/>
              <a:rect l="l" t="t" r="r" b="b"/>
              <a:pathLst>
                <a:path w="2002" h="6451" extrusionOk="0">
                  <a:moveTo>
                    <a:pt x="1760" y="0"/>
                  </a:moveTo>
                  <a:cubicBezTo>
                    <a:pt x="1687" y="0"/>
                    <a:pt x="1618" y="38"/>
                    <a:pt x="1568" y="113"/>
                  </a:cubicBezTo>
                  <a:cubicBezTo>
                    <a:pt x="1501" y="280"/>
                    <a:pt x="0" y="3682"/>
                    <a:pt x="934" y="6317"/>
                  </a:cubicBezTo>
                  <a:cubicBezTo>
                    <a:pt x="968" y="6418"/>
                    <a:pt x="1034" y="6451"/>
                    <a:pt x="1134" y="6451"/>
                  </a:cubicBezTo>
                  <a:lnTo>
                    <a:pt x="1201" y="6451"/>
                  </a:lnTo>
                  <a:cubicBezTo>
                    <a:pt x="1301" y="6418"/>
                    <a:pt x="1368" y="6284"/>
                    <a:pt x="1335" y="6184"/>
                  </a:cubicBezTo>
                  <a:cubicBezTo>
                    <a:pt x="434" y="3682"/>
                    <a:pt x="1935" y="313"/>
                    <a:pt x="1935" y="280"/>
                  </a:cubicBezTo>
                  <a:cubicBezTo>
                    <a:pt x="2002" y="180"/>
                    <a:pt x="1968" y="80"/>
                    <a:pt x="1835" y="13"/>
                  </a:cubicBezTo>
                  <a:cubicBezTo>
                    <a:pt x="1810" y="5"/>
                    <a:pt x="1785" y="0"/>
                    <a:pt x="17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36"/>
            <p:cNvSpPr/>
            <p:nvPr/>
          </p:nvSpPr>
          <p:spPr>
            <a:xfrm>
              <a:off x="5052950" y="2232050"/>
              <a:ext cx="36725" cy="153450"/>
            </a:xfrm>
            <a:custGeom>
              <a:avLst/>
              <a:gdLst/>
              <a:ahLst/>
              <a:cxnLst/>
              <a:rect l="l" t="t" r="r" b="b"/>
              <a:pathLst>
                <a:path w="1469" h="6138" extrusionOk="0">
                  <a:moveTo>
                    <a:pt x="834" y="0"/>
                  </a:moveTo>
                  <a:cubicBezTo>
                    <a:pt x="734" y="0"/>
                    <a:pt x="634" y="100"/>
                    <a:pt x="634" y="234"/>
                  </a:cubicBezTo>
                  <a:cubicBezTo>
                    <a:pt x="667" y="267"/>
                    <a:pt x="1034" y="4236"/>
                    <a:pt x="67" y="5838"/>
                  </a:cubicBezTo>
                  <a:cubicBezTo>
                    <a:pt x="0" y="5938"/>
                    <a:pt x="34" y="6038"/>
                    <a:pt x="134" y="6104"/>
                  </a:cubicBezTo>
                  <a:cubicBezTo>
                    <a:pt x="167" y="6138"/>
                    <a:pt x="200" y="6138"/>
                    <a:pt x="234" y="6138"/>
                  </a:cubicBezTo>
                  <a:cubicBezTo>
                    <a:pt x="301" y="6138"/>
                    <a:pt x="367" y="6104"/>
                    <a:pt x="401" y="6038"/>
                  </a:cubicBezTo>
                  <a:cubicBezTo>
                    <a:pt x="1468" y="4337"/>
                    <a:pt x="1068" y="367"/>
                    <a:pt x="1068" y="167"/>
                  </a:cubicBezTo>
                  <a:cubicBezTo>
                    <a:pt x="1068" y="67"/>
                    <a:pt x="934" y="0"/>
                    <a:pt x="8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36"/>
            <p:cNvSpPr/>
            <p:nvPr/>
          </p:nvSpPr>
          <p:spPr>
            <a:xfrm>
              <a:off x="5256425" y="2239700"/>
              <a:ext cx="24200" cy="140800"/>
            </a:xfrm>
            <a:custGeom>
              <a:avLst/>
              <a:gdLst/>
              <a:ahLst/>
              <a:cxnLst/>
              <a:rect l="l" t="t" r="r" b="b"/>
              <a:pathLst>
                <a:path w="968" h="5632" extrusionOk="0">
                  <a:moveTo>
                    <a:pt x="746" y="1"/>
                  </a:moveTo>
                  <a:cubicBezTo>
                    <a:pt x="668" y="1"/>
                    <a:pt x="592" y="56"/>
                    <a:pt x="568" y="128"/>
                  </a:cubicBezTo>
                  <a:cubicBezTo>
                    <a:pt x="0" y="1295"/>
                    <a:pt x="501" y="5265"/>
                    <a:pt x="534" y="5465"/>
                  </a:cubicBezTo>
                  <a:cubicBezTo>
                    <a:pt x="568" y="5565"/>
                    <a:pt x="634" y="5632"/>
                    <a:pt x="734" y="5632"/>
                  </a:cubicBezTo>
                  <a:lnTo>
                    <a:pt x="768" y="5632"/>
                  </a:lnTo>
                  <a:cubicBezTo>
                    <a:pt x="901" y="5598"/>
                    <a:pt x="968" y="5498"/>
                    <a:pt x="934" y="5398"/>
                  </a:cubicBezTo>
                  <a:cubicBezTo>
                    <a:pt x="801" y="4297"/>
                    <a:pt x="534" y="1195"/>
                    <a:pt x="934" y="295"/>
                  </a:cubicBezTo>
                  <a:cubicBezTo>
                    <a:pt x="968" y="194"/>
                    <a:pt x="934" y="61"/>
                    <a:pt x="834" y="28"/>
                  </a:cubicBezTo>
                  <a:cubicBezTo>
                    <a:pt x="806" y="9"/>
                    <a:pt x="776" y="1"/>
                    <a:pt x="7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36"/>
            <p:cNvSpPr/>
            <p:nvPr/>
          </p:nvSpPr>
          <p:spPr>
            <a:xfrm>
              <a:off x="5446550" y="2255325"/>
              <a:ext cx="47575" cy="117675"/>
            </a:xfrm>
            <a:custGeom>
              <a:avLst/>
              <a:gdLst/>
              <a:ahLst/>
              <a:cxnLst/>
              <a:rect l="l" t="t" r="r" b="b"/>
              <a:pathLst>
                <a:path w="1903" h="4707" extrusionOk="0">
                  <a:moveTo>
                    <a:pt x="833" y="0"/>
                  </a:moveTo>
                  <a:cubicBezTo>
                    <a:pt x="795" y="0"/>
                    <a:pt x="760" y="11"/>
                    <a:pt x="735" y="36"/>
                  </a:cubicBezTo>
                  <a:cubicBezTo>
                    <a:pt x="635" y="137"/>
                    <a:pt x="635" y="237"/>
                    <a:pt x="701" y="337"/>
                  </a:cubicBezTo>
                  <a:cubicBezTo>
                    <a:pt x="1302" y="1104"/>
                    <a:pt x="435" y="3539"/>
                    <a:pt x="34" y="4406"/>
                  </a:cubicBezTo>
                  <a:cubicBezTo>
                    <a:pt x="1" y="4506"/>
                    <a:pt x="34" y="4640"/>
                    <a:pt x="134" y="4673"/>
                  </a:cubicBezTo>
                  <a:cubicBezTo>
                    <a:pt x="168" y="4673"/>
                    <a:pt x="201" y="4706"/>
                    <a:pt x="234" y="4706"/>
                  </a:cubicBezTo>
                  <a:cubicBezTo>
                    <a:pt x="301" y="4706"/>
                    <a:pt x="368" y="4640"/>
                    <a:pt x="401" y="4573"/>
                  </a:cubicBezTo>
                  <a:cubicBezTo>
                    <a:pt x="568" y="4239"/>
                    <a:pt x="1902" y="1204"/>
                    <a:pt x="1002" y="70"/>
                  </a:cubicBezTo>
                  <a:cubicBezTo>
                    <a:pt x="960" y="29"/>
                    <a:pt x="894" y="0"/>
                    <a:pt x="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36"/>
            <p:cNvSpPr/>
            <p:nvPr/>
          </p:nvSpPr>
          <p:spPr>
            <a:xfrm>
              <a:off x="5644200" y="2234500"/>
              <a:ext cx="58400" cy="146000"/>
            </a:xfrm>
            <a:custGeom>
              <a:avLst/>
              <a:gdLst/>
              <a:ahLst/>
              <a:cxnLst/>
              <a:rect l="l" t="t" r="r" b="b"/>
              <a:pathLst>
                <a:path w="2336" h="5840" extrusionOk="0">
                  <a:moveTo>
                    <a:pt x="248" y="1"/>
                  </a:moveTo>
                  <a:cubicBezTo>
                    <a:pt x="209" y="1"/>
                    <a:pt x="169" y="12"/>
                    <a:pt x="134" y="36"/>
                  </a:cubicBezTo>
                  <a:cubicBezTo>
                    <a:pt x="34" y="102"/>
                    <a:pt x="1" y="202"/>
                    <a:pt x="67" y="302"/>
                  </a:cubicBezTo>
                  <a:cubicBezTo>
                    <a:pt x="67" y="336"/>
                    <a:pt x="1869" y="3371"/>
                    <a:pt x="901" y="5539"/>
                  </a:cubicBezTo>
                  <a:cubicBezTo>
                    <a:pt x="834" y="5640"/>
                    <a:pt x="901" y="5773"/>
                    <a:pt x="1001" y="5806"/>
                  </a:cubicBezTo>
                  <a:cubicBezTo>
                    <a:pt x="1035" y="5840"/>
                    <a:pt x="1035" y="5840"/>
                    <a:pt x="1068" y="5840"/>
                  </a:cubicBezTo>
                  <a:cubicBezTo>
                    <a:pt x="1168" y="5840"/>
                    <a:pt x="1235" y="5806"/>
                    <a:pt x="1268" y="5706"/>
                  </a:cubicBezTo>
                  <a:cubicBezTo>
                    <a:pt x="2336" y="3338"/>
                    <a:pt x="501" y="236"/>
                    <a:pt x="434" y="102"/>
                  </a:cubicBezTo>
                  <a:cubicBezTo>
                    <a:pt x="391" y="38"/>
                    <a:pt x="320" y="1"/>
                    <a:pt x="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36"/>
            <p:cNvSpPr/>
            <p:nvPr/>
          </p:nvSpPr>
          <p:spPr>
            <a:xfrm>
              <a:off x="3988025" y="1231025"/>
              <a:ext cx="261050" cy="844250"/>
            </a:xfrm>
            <a:custGeom>
              <a:avLst/>
              <a:gdLst/>
              <a:ahLst/>
              <a:cxnLst/>
              <a:rect l="l" t="t" r="r" b="b"/>
              <a:pathLst>
                <a:path w="10442" h="33770" extrusionOk="0">
                  <a:moveTo>
                    <a:pt x="10182" y="0"/>
                  </a:moveTo>
                  <a:cubicBezTo>
                    <a:pt x="10157" y="0"/>
                    <a:pt x="10131" y="5"/>
                    <a:pt x="10107" y="12"/>
                  </a:cubicBezTo>
                  <a:cubicBezTo>
                    <a:pt x="10107" y="46"/>
                    <a:pt x="9807" y="179"/>
                    <a:pt x="9340" y="413"/>
                  </a:cubicBezTo>
                  <a:cubicBezTo>
                    <a:pt x="9240" y="479"/>
                    <a:pt x="9207" y="613"/>
                    <a:pt x="9274" y="713"/>
                  </a:cubicBezTo>
                  <a:cubicBezTo>
                    <a:pt x="9307" y="780"/>
                    <a:pt x="9374" y="813"/>
                    <a:pt x="9474" y="813"/>
                  </a:cubicBezTo>
                  <a:cubicBezTo>
                    <a:pt x="9507" y="813"/>
                    <a:pt x="9540" y="813"/>
                    <a:pt x="9574" y="780"/>
                  </a:cubicBezTo>
                  <a:cubicBezTo>
                    <a:pt x="9974" y="546"/>
                    <a:pt x="10274" y="413"/>
                    <a:pt x="10274" y="413"/>
                  </a:cubicBezTo>
                  <a:cubicBezTo>
                    <a:pt x="10408" y="346"/>
                    <a:pt x="10441" y="246"/>
                    <a:pt x="10374" y="146"/>
                  </a:cubicBezTo>
                  <a:cubicBezTo>
                    <a:pt x="10349" y="44"/>
                    <a:pt x="10265" y="0"/>
                    <a:pt x="10182" y="0"/>
                  </a:cubicBezTo>
                  <a:close/>
                  <a:moveTo>
                    <a:pt x="8754" y="845"/>
                  </a:moveTo>
                  <a:cubicBezTo>
                    <a:pt x="8715" y="845"/>
                    <a:pt x="8675" y="856"/>
                    <a:pt x="8640" y="880"/>
                  </a:cubicBezTo>
                  <a:cubicBezTo>
                    <a:pt x="8406" y="1047"/>
                    <a:pt x="8173" y="1213"/>
                    <a:pt x="7939" y="1380"/>
                  </a:cubicBezTo>
                  <a:cubicBezTo>
                    <a:pt x="7873" y="1447"/>
                    <a:pt x="7839" y="1580"/>
                    <a:pt x="7906" y="1680"/>
                  </a:cubicBezTo>
                  <a:cubicBezTo>
                    <a:pt x="7973" y="1714"/>
                    <a:pt x="8006" y="1747"/>
                    <a:pt x="8073" y="1747"/>
                  </a:cubicBezTo>
                  <a:cubicBezTo>
                    <a:pt x="8139" y="1747"/>
                    <a:pt x="8173" y="1747"/>
                    <a:pt x="8206" y="1714"/>
                  </a:cubicBezTo>
                  <a:cubicBezTo>
                    <a:pt x="8406" y="1547"/>
                    <a:pt x="8640" y="1380"/>
                    <a:pt x="8873" y="1213"/>
                  </a:cubicBezTo>
                  <a:cubicBezTo>
                    <a:pt x="8973" y="1147"/>
                    <a:pt x="8973" y="1013"/>
                    <a:pt x="8940" y="946"/>
                  </a:cubicBezTo>
                  <a:cubicBezTo>
                    <a:pt x="8897" y="882"/>
                    <a:pt x="8826" y="845"/>
                    <a:pt x="8754" y="845"/>
                  </a:cubicBezTo>
                  <a:close/>
                  <a:moveTo>
                    <a:pt x="7456" y="1897"/>
                  </a:moveTo>
                  <a:cubicBezTo>
                    <a:pt x="7406" y="1897"/>
                    <a:pt x="7356" y="1914"/>
                    <a:pt x="7305" y="1947"/>
                  </a:cubicBezTo>
                  <a:cubicBezTo>
                    <a:pt x="7105" y="2147"/>
                    <a:pt x="6905" y="2381"/>
                    <a:pt x="6738" y="2581"/>
                  </a:cubicBezTo>
                  <a:cubicBezTo>
                    <a:pt x="6672" y="2681"/>
                    <a:pt x="6672" y="2814"/>
                    <a:pt x="6772" y="2881"/>
                  </a:cubicBezTo>
                  <a:cubicBezTo>
                    <a:pt x="6805" y="2915"/>
                    <a:pt x="6838" y="2915"/>
                    <a:pt x="6905" y="2915"/>
                  </a:cubicBezTo>
                  <a:cubicBezTo>
                    <a:pt x="6972" y="2915"/>
                    <a:pt x="7005" y="2915"/>
                    <a:pt x="7072" y="2848"/>
                  </a:cubicBezTo>
                  <a:cubicBezTo>
                    <a:pt x="7205" y="2648"/>
                    <a:pt x="7406" y="2448"/>
                    <a:pt x="7606" y="2247"/>
                  </a:cubicBezTo>
                  <a:cubicBezTo>
                    <a:pt x="7672" y="2181"/>
                    <a:pt x="7672" y="2047"/>
                    <a:pt x="7606" y="1947"/>
                  </a:cubicBezTo>
                  <a:cubicBezTo>
                    <a:pt x="7556" y="1914"/>
                    <a:pt x="7506" y="1897"/>
                    <a:pt x="7456" y="1897"/>
                  </a:cubicBezTo>
                  <a:close/>
                  <a:moveTo>
                    <a:pt x="6425" y="3213"/>
                  </a:moveTo>
                  <a:cubicBezTo>
                    <a:pt x="6356" y="3213"/>
                    <a:pt x="6293" y="3250"/>
                    <a:pt x="6271" y="3315"/>
                  </a:cubicBezTo>
                  <a:cubicBezTo>
                    <a:pt x="6105" y="3582"/>
                    <a:pt x="6005" y="3882"/>
                    <a:pt x="5938" y="4149"/>
                  </a:cubicBezTo>
                  <a:cubicBezTo>
                    <a:pt x="5904" y="4249"/>
                    <a:pt x="5971" y="4349"/>
                    <a:pt x="6105" y="4382"/>
                  </a:cubicBezTo>
                  <a:cubicBezTo>
                    <a:pt x="6105" y="4382"/>
                    <a:pt x="6138" y="4416"/>
                    <a:pt x="6138" y="4416"/>
                  </a:cubicBezTo>
                  <a:cubicBezTo>
                    <a:pt x="6238" y="4416"/>
                    <a:pt x="6305" y="4349"/>
                    <a:pt x="6338" y="4249"/>
                  </a:cubicBezTo>
                  <a:cubicBezTo>
                    <a:pt x="6405" y="4015"/>
                    <a:pt x="6505" y="3748"/>
                    <a:pt x="6638" y="3515"/>
                  </a:cubicBezTo>
                  <a:cubicBezTo>
                    <a:pt x="6672" y="3415"/>
                    <a:pt x="6638" y="3281"/>
                    <a:pt x="6538" y="3248"/>
                  </a:cubicBezTo>
                  <a:cubicBezTo>
                    <a:pt x="6503" y="3224"/>
                    <a:pt x="6463" y="3213"/>
                    <a:pt x="6425" y="3213"/>
                  </a:cubicBezTo>
                  <a:close/>
                  <a:moveTo>
                    <a:pt x="6038" y="4816"/>
                  </a:moveTo>
                  <a:cubicBezTo>
                    <a:pt x="5938" y="4816"/>
                    <a:pt x="5838" y="4916"/>
                    <a:pt x="5838" y="5016"/>
                  </a:cubicBezTo>
                  <a:cubicBezTo>
                    <a:pt x="5871" y="5316"/>
                    <a:pt x="5904" y="5616"/>
                    <a:pt x="6005" y="5883"/>
                  </a:cubicBezTo>
                  <a:cubicBezTo>
                    <a:pt x="6038" y="5983"/>
                    <a:pt x="6138" y="6050"/>
                    <a:pt x="6205" y="6050"/>
                  </a:cubicBezTo>
                  <a:cubicBezTo>
                    <a:pt x="6238" y="6050"/>
                    <a:pt x="6238" y="6050"/>
                    <a:pt x="6271" y="6017"/>
                  </a:cubicBezTo>
                  <a:cubicBezTo>
                    <a:pt x="6371" y="5983"/>
                    <a:pt x="6438" y="5883"/>
                    <a:pt x="6405" y="5783"/>
                  </a:cubicBezTo>
                  <a:cubicBezTo>
                    <a:pt x="6338" y="5516"/>
                    <a:pt x="6271" y="5250"/>
                    <a:pt x="6271" y="5016"/>
                  </a:cubicBezTo>
                  <a:cubicBezTo>
                    <a:pt x="6271" y="4883"/>
                    <a:pt x="6171" y="4816"/>
                    <a:pt x="6038" y="4816"/>
                  </a:cubicBezTo>
                  <a:close/>
                  <a:moveTo>
                    <a:pt x="8727" y="6138"/>
                  </a:moveTo>
                  <a:cubicBezTo>
                    <a:pt x="8496" y="6138"/>
                    <a:pt x="8261" y="6182"/>
                    <a:pt x="8006" y="6284"/>
                  </a:cubicBezTo>
                  <a:cubicBezTo>
                    <a:pt x="7906" y="6317"/>
                    <a:pt x="7873" y="6450"/>
                    <a:pt x="7906" y="6550"/>
                  </a:cubicBezTo>
                  <a:cubicBezTo>
                    <a:pt x="7939" y="6651"/>
                    <a:pt x="8006" y="6684"/>
                    <a:pt x="8106" y="6684"/>
                  </a:cubicBezTo>
                  <a:lnTo>
                    <a:pt x="8173" y="6684"/>
                  </a:lnTo>
                  <a:cubicBezTo>
                    <a:pt x="8392" y="6602"/>
                    <a:pt x="8589" y="6542"/>
                    <a:pt x="8764" y="6542"/>
                  </a:cubicBezTo>
                  <a:cubicBezTo>
                    <a:pt x="8801" y="6542"/>
                    <a:pt x="8838" y="6545"/>
                    <a:pt x="8873" y="6550"/>
                  </a:cubicBezTo>
                  <a:cubicBezTo>
                    <a:pt x="9007" y="6550"/>
                    <a:pt x="9107" y="6484"/>
                    <a:pt x="9107" y="6384"/>
                  </a:cubicBezTo>
                  <a:cubicBezTo>
                    <a:pt x="9140" y="6250"/>
                    <a:pt x="9040" y="6150"/>
                    <a:pt x="8940" y="6150"/>
                  </a:cubicBezTo>
                  <a:cubicBezTo>
                    <a:pt x="8869" y="6142"/>
                    <a:pt x="8798" y="6138"/>
                    <a:pt x="8727" y="6138"/>
                  </a:cubicBezTo>
                  <a:close/>
                  <a:moveTo>
                    <a:pt x="6553" y="6382"/>
                  </a:moveTo>
                  <a:cubicBezTo>
                    <a:pt x="6513" y="6382"/>
                    <a:pt x="6474" y="6393"/>
                    <a:pt x="6438" y="6417"/>
                  </a:cubicBezTo>
                  <a:cubicBezTo>
                    <a:pt x="6371" y="6484"/>
                    <a:pt x="6338" y="6584"/>
                    <a:pt x="6371" y="6684"/>
                  </a:cubicBezTo>
                  <a:cubicBezTo>
                    <a:pt x="6472" y="6851"/>
                    <a:pt x="6572" y="6984"/>
                    <a:pt x="6705" y="7151"/>
                  </a:cubicBezTo>
                  <a:cubicBezTo>
                    <a:pt x="6672" y="7184"/>
                    <a:pt x="6605" y="7218"/>
                    <a:pt x="6572" y="7251"/>
                  </a:cubicBezTo>
                  <a:cubicBezTo>
                    <a:pt x="6505" y="7351"/>
                    <a:pt x="6472" y="7484"/>
                    <a:pt x="6572" y="7551"/>
                  </a:cubicBezTo>
                  <a:cubicBezTo>
                    <a:pt x="6605" y="7585"/>
                    <a:pt x="6672" y="7618"/>
                    <a:pt x="6705" y="7618"/>
                  </a:cubicBezTo>
                  <a:cubicBezTo>
                    <a:pt x="6772" y="7618"/>
                    <a:pt x="6805" y="7618"/>
                    <a:pt x="6872" y="7551"/>
                  </a:cubicBezTo>
                  <a:cubicBezTo>
                    <a:pt x="6905" y="7518"/>
                    <a:pt x="6939" y="7484"/>
                    <a:pt x="6972" y="7451"/>
                  </a:cubicBezTo>
                  <a:cubicBezTo>
                    <a:pt x="7000" y="7465"/>
                    <a:pt x="7033" y="7473"/>
                    <a:pt x="7065" y="7473"/>
                  </a:cubicBezTo>
                  <a:cubicBezTo>
                    <a:pt x="7110" y="7473"/>
                    <a:pt x="7153" y="7457"/>
                    <a:pt x="7172" y="7418"/>
                  </a:cubicBezTo>
                  <a:cubicBezTo>
                    <a:pt x="7239" y="7384"/>
                    <a:pt x="7272" y="7284"/>
                    <a:pt x="7272" y="7218"/>
                  </a:cubicBezTo>
                  <a:cubicBezTo>
                    <a:pt x="7339" y="7151"/>
                    <a:pt x="7406" y="7118"/>
                    <a:pt x="7472" y="7051"/>
                  </a:cubicBezTo>
                  <a:cubicBezTo>
                    <a:pt x="7572" y="6984"/>
                    <a:pt x="7606" y="6851"/>
                    <a:pt x="7539" y="6751"/>
                  </a:cubicBezTo>
                  <a:cubicBezTo>
                    <a:pt x="7498" y="6709"/>
                    <a:pt x="7431" y="6681"/>
                    <a:pt x="7362" y="6681"/>
                  </a:cubicBezTo>
                  <a:cubicBezTo>
                    <a:pt x="7320" y="6681"/>
                    <a:pt x="7277" y="6692"/>
                    <a:pt x="7239" y="6717"/>
                  </a:cubicBezTo>
                  <a:cubicBezTo>
                    <a:pt x="7172" y="6784"/>
                    <a:pt x="7105" y="6817"/>
                    <a:pt x="7005" y="6884"/>
                  </a:cubicBezTo>
                  <a:cubicBezTo>
                    <a:pt x="6905" y="6751"/>
                    <a:pt x="6805" y="6617"/>
                    <a:pt x="6738" y="6484"/>
                  </a:cubicBezTo>
                  <a:cubicBezTo>
                    <a:pt x="6695" y="6419"/>
                    <a:pt x="6624" y="6382"/>
                    <a:pt x="6553" y="6382"/>
                  </a:cubicBezTo>
                  <a:close/>
                  <a:moveTo>
                    <a:pt x="9625" y="6504"/>
                  </a:moveTo>
                  <a:cubicBezTo>
                    <a:pt x="9581" y="6504"/>
                    <a:pt x="9537" y="6520"/>
                    <a:pt x="9507" y="6550"/>
                  </a:cubicBezTo>
                  <a:cubicBezTo>
                    <a:pt x="9407" y="6651"/>
                    <a:pt x="9407" y="6784"/>
                    <a:pt x="9474" y="6851"/>
                  </a:cubicBezTo>
                  <a:cubicBezTo>
                    <a:pt x="9607" y="7017"/>
                    <a:pt x="9707" y="7251"/>
                    <a:pt x="9741" y="7518"/>
                  </a:cubicBezTo>
                  <a:cubicBezTo>
                    <a:pt x="9741" y="7618"/>
                    <a:pt x="9841" y="7685"/>
                    <a:pt x="9941" y="7685"/>
                  </a:cubicBezTo>
                  <a:lnTo>
                    <a:pt x="9974" y="7685"/>
                  </a:lnTo>
                  <a:cubicBezTo>
                    <a:pt x="10074" y="7685"/>
                    <a:pt x="10174" y="7585"/>
                    <a:pt x="10141" y="7451"/>
                  </a:cubicBezTo>
                  <a:cubicBezTo>
                    <a:pt x="10107" y="7118"/>
                    <a:pt x="9974" y="6817"/>
                    <a:pt x="9774" y="6584"/>
                  </a:cubicBezTo>
                  <a:cubicBezTo>
                    <a:pt x="9737" y="6529"/>
                    <a:pt x="9680" y="6504"/>
                    <a:pt x="9625" y="6504"/>
                  </a:cubicBezTo>
                  <a:close/>
                  <a:moveTo>
                    <a:pt x="7622" y="7643"/>
                  </a:moveTo>
                  <a:cubicBezTo>
                    <a:pt x="7572" y="7643"/>
                    <a:pt x="7522" y="7668"/>
                    <a:pt x="7472" y="7718"/>
                  </a:cubicBezTo>
                  <a:cubicBezTo>
                    <a:pt x="7406" y="7818"/>
                    <a:pt x="7406" y="7918"/>
                    <a:pt x="7506" y="8018"/>
                  </a:cubicBezTo>
                  <a:cubicBezTo>
                    <a:pt x="7739" y="8218"/>
                    <a:pt x="7973" y="8418"/>
                    <a:pt x="8173" y="8552"/>
                  </a:cubicBezTo>
                  <a:cubicBezTo>
                    <a:pt x="8206" y="8552"/>
                    <a:pt x="8273" y="8585"/>
                    <a:pt x="8306" y="8585"/>
                  </a:cubicBezTo>
                  <a:cubicBezTo>
                    <a:pt x="8373" y="8585"/>
                    <a:pt x="8440" y="8552"/>
                    <a:pt x="8473" y="8485"/>
                  </a:cubicBezTo>
                  <a:cubicBezTo>
                    <a:pt x="8540" y="8385"/>
                    <a:pt x="8506" y="8252"/>
                    <a:pt x="8406" y="8185"/>
                  </a:cubicBezTo>
                  <a:cubicBezTo>
                    <a:pt x="8206" y="8052"/>
                    <a:pt x="8006" y="7918"/>
                    <a:pt x="7772" y="7718"/>
                  </a:cubicBezTo>
                  <a:cubicBezTo>
                    <a:pt x="7722" y="7668"/>
                    <a:pt x="7672" y="7643"/>
                    <a:pt x="7622" y="7643"/>
                  </a:cubicBezTo>
                  <a:close/>
                  <a:moveTo>
                    <a:pt x="6121" y="7801"/>
                  </a:moveTo>
                  <a:cubicBezTo>
                    <a:pt x="6071" y="7801"/>
                    <a:pt x="6021" y="7818"/>
                    <a:pt x="5971" y="7851"/>
                  </a:cubicBezTo>
                  <a:cubicBezTo>
                    <a:pt x="5871" y="7985"/>
                    <a:pt x="5771" y="8085"/>
                    <a:pt x="5671" y="8218"/>
                  </a:cubicBezTo>
                  <a:cubicBezTo>
                    <a:pt x="5571" y="8318"/>
                    <a:pt x="5504" y="8418"/>
                    <a:pt x="5437" y="8485"/>
                  </a:cubicBezTo>
                  <a:cubicBezTo>
                    <a:pt x="5337" y="8585"/>
                    <a:pt x="5371" y="8719"/>
                    <a:pt x="5437" y="8785"/>
                  </a:cubicBezTo>
                  <a:cubicBezTo>
                    <a:pt x="5504" y="8819"/>
                    <a:pt x="5538" y="8852"/>
                    <a:pt x="5571" y="8852"/>
                  </a:cubicBezTo>
                  <a:cubicBezTo>
                    <a:pt x="5638" y="8852"/>
                    <a:pt x="5704" y="8819"/>
                    <a:pt x="5738" y="8752"/>
                  </a:cubicBezTo>
                  <a:cubicBezTo>
                    <a:pt x="5838" y="8685"/>
                    <a:pt x="5904" y="8585"/>
                    <a:pt x="5971" y="8485"/>
                  </a:cubicBezTo>
                  <a:cubicBezTo>
                    <a:pt x="6071" y="8352"/>
                    <a:pt x="6171" y="8252"/>
                    <a:pt x="6271" y="8152"/>
                  </a:cubicBezTo>
                  <a:cubicBezTo>
                    <a:pt x="6371" y="8052"/>
                    <a:pt x="6371" y="7918"/>
                    <a:pt x="6271" y="7851"/>
                  </a:cubicBezTo>
                  <a:cubicBezTo>
                    <a:pt x="6221" y="7818"/>
                    <a:pt x="6171" y="7801"/>
                    <a:pt x="6121" y="7801"/>
                  </a:cubicBezTo>
                  <a:close/>
                  <a:moveTo>
                    <a:pt x="9784" y="8084"/>
                  </a:moveTo>
                  <a:cubicBezTo>
                    <a:pt x="9721" y="8084"/>
                    <a:pt x="9650" y="8120"/>
                    <a:pt x="9607" y="8185"/>
                  </a:cubicBezTo>
                  <a:cubicBezTo>
                    <a:pt x="9507" y="8352"/>
                    <a:pt x="9340" y="8418"/>
                    <a:pt x="9107" y="8418"/>
                  </a:cubicBezTo>
                  <a:lnTo>
                    <a:pt x="9073" y="8418"/>
                  </a:lnTo>
                  <a:cubicBezTo>
                    <a:pt x="8973" y="8418"/>
                    <a:pt x="8873" y="8519"/>
                    <a:pt x="8873" y="8619"/>
                  </a:cubicBezTo>
                  <a:cubicBezTo>
                    <a:pt x="8873" y="8752"/>
                    <a:pt x="8940" y="8852"/>
                    <a:pt x="9073" y="8852"/>
                  </a:cubicBezTo>
                  <a:lnTo>
                    <a:pt x="9107" y="8852"/>
                  </a:lnTo>
                  <a:cubicBezTo>
                    <a:pt x="9474" y="8852"/>
                    <a:pt x="9774" y="8685"/>
                    <a:pt x="9941" y="8385"/>
                  </a:cubicBezTo>
                  <a:cubicBezTo>
                    <a:pt x="10007" y="8285"/>
                    <a:pt x="9974" y="8152"/>
                    <a:pt x="9874" y="8118"/>
                  </a:cubicBezTo>
                  <a:cubicBezTo>
                    <a:pt x="9850" y="8095"/>
                    <a:pt x="9818" y="8084"/>
                    <a:pt x="9784" y="8084"/>
                  </a:cubicBezTo>
                  <a:close/>
                  <a:moveTo>
                    <a:pt x="5090" y="9084"/>
                  </a:moveTo>
                  <a:cubicBezTo>
                    <a:pt x="5018" y="9084"/>
                    <a:pt x="4947" y="9121"/>
                    <a:pt x="4904" y="9186"/>
                  </a:cubicBezTo>
                  <a:cubicBezTo>
                    <a:pt x="4737" y="9419"/>
                    <a:pt x="4604" y="9653"/>
                    <a:pt x="4470" y="9886"/>
                  </a:cubicBezTo>
                  <a:cubicBezTo>
                    <a:pt x="4403" y="10020"/>
                    <a:pt x="4437" y="10120"/>
                    <a:pt x="4537" y="10186"/>
                  </a:cubicBezTo>
                  <a:cubicBezTo>
                    <a:pt x="4570" y="10220"/>
                    <a:pt x="4604" y="10220"/>
                    <a:pt x="4637" y="10220"/>
                  </a:cubicBezTo>
                  <a:cubicBezTo>
                    <a:pt x="4704" y="10220"/>
                    <a:pt x="4770" y="10186"/>
                    <a:pt x="4837" y="10120"/>
                  </a:cubicBezTo>
                  <a:cubicBezTo>
                    <a:pt x="4970" y="9886"/>
                    <a:pt x="5104" y="9653"/>
                    <a:pt x="5271" y="9419"/>
                  </a:cubicBezTo>
                  <a:cubicBezTo>
                    <a:pt x="5337" y="9319"/>
                    <a:pt x="5304" y="9186"/>
                    <a:pt x="5204" y="9119"/>
                  </a:cubicBezTo>
                  <a:cubicBezTo>
                    <a:pt x="5169" y="9095"/>
                    <a:pt x="5129" y="9084"/>
                    <a:pt x="5090" y="9084"/>
                  </a:cubicBezTo>
                  <a:close/>
                  <a:moveTo>
                    <a:pt x="4262" y="10541"/>
                  </a:moveTo>
                  <a:cubicBezTo>
                    <a:pt x="4189" y="10541"/>
                    <a:pt x="4120" y="10578"/>
                    <a:pt x="4070" y="10653"/>
                  </a:cubicBezTo>
                  <a:cubicBezTo>
                    <a:pt x="3970" y="10920"/>
                    <a:pt x="3836" y="11187"/>
                    <a:pt x="3770" y="11454"/>
                  </a:cubicBezTo>
                  <a:cubicBezTo>
                    <a:pt x="3736" y="11587"/>
                    <a:pt x="3803" y="11687"/>
                    <a:pt x="3903" y="11721"/>
                  </a:cubicBezTo>
                  <a:lnTo>
                    <a:pt x="3970" y="11721"/>
                  </a:lnTo>
                  <a:cubicBezTo>
                    <a:pt x="4036" y="11721"/>
                    <a:pt x="4137" y="11687"/>
                    <a:pt x="4170" y="11587"/>
                  </a:cubicBezTo>
                  <a:cubicBezTo>
                    <a:pt x="4237" y="11354"/>
                    <a:pt x="4337" y="11087"/>
                    <a:pt x="4470" y="10820"/>
                  </a:cubicBezTo>
                  <a:cubicBezTo>
                    <a:pt x="4503" y="10720"/>
                    <a:pt x="4470" y="10620"/>
                    <a:pt x="4337" y="10553"/>
                  </a:cubicBezTo>
                  <a:cubicBezTo>
                    <a:pt x="4312" y="10545"/>
                    <a:pt x="4287" y="10541"/>
                    <a:pt x="4262" y="10541"/>
                  </a:cubicBezTo>
                  <a:close/>
                  <a:moveTo>
                    <a:pt x="3803" y="12121"/>
                  </a:moveTo>
                  <a:cubicBezTo>
                    <a:pt x="3670" y="12121"/>
                    <a:pt x="3569" y="12188"/>
                    <a:pt x="3536" y="12288"/>
                  </a:cubicBezTo>
                  <a:cubicBezTo>
                    <a:pt x="3503" y="12588"/>
                    <a:pt x="3469" y="12855"/>
                    <a:pt x="3436" y="13155"/>
                  </a:cubicBezTo>
                  <a:cubicBezTo>
                    <a:pt x="3436" y="13255"/>
                    <a:pt x="3503" y="13355"/>
                    <a:pt x="3636" y="13355"/>
                  </a:cubicBezTo>
                  <a:cubicBezTo>
                    <a:pt x="3770" y="13355"/>
                    <a:pt x="3836" y="13289"/>
                    <a:pt x="3870" y="13189"/>
                  </a:cubicBezTo>
                  <a:cubicBezTo>
                    <a:pt x="3870" y="12922"/>
                    <a:pt x="3903" y="12655"/>
                    <a:pt x="3970" y="12388"/>
                  </a:cubicBezTo>
                  <a:cubicBezTo>
                    <a:pt x="3970" y="12255"/>
                    <a:pt x="3903" y="12154"/>
                    <a:pt x="3803" y="12121"/>
                  </a:cubicBezTo>
                  <a:close/>
                  <a:moveTo>
                    <a:pt x="3636" y="13789"/>
                  </a:moveTo>
                  <a:cubicBezTo>
                    <a:pt x="3503" y="13789"/>
                    <a:pt x="3436" y="13889"/>
                    <a:pt x="3436" y="14022"/>
                  </a:cubicBezTo>
                  <a:cubicBezTo>
                    <a:pt x="3469" y="14289"/>
                    <a:pt x="3503" y="14590"/>
                    <a:pt x="3569" y="14856"/>
                  </a:cubicBezTo>
                  <a:cubicBezTo>
                    <a:pt x="3569" y="14956"/>
                    <a:pt x="3670" y="15023"/>
                    <a:pt x="3770" y="15023"/>
                  </a:cubicBezTo>
                  <a:lnTo>
                    <a:pt x="3803" y="15023"/>
                  </a:lnTo>
                  <a:cubicBezTo>
                    <a:pt x="3936" y="14990"/>
                    <a:pt x="4003" y="14890"/>
                    <a:pt x="3970" y="14756"/>
                  </a:cubicBezTo>
                  <a:cubicBezTo>
                    <a:pt x="3903" y="14523"/>
                    <a:pt x="3870" y="14256"/>
                    <a:pt x="3870" y="13989"/>
                  </a:cubicBezTo>
                  <a:cubicBezTo>
                    <a:pt x="3836" y="13856"/>
                    <a:pt x="3736" y="13789"/>
                    <a:pt x="3636" y="13789"/>
                  </a:cubicBezTo>
                  <a:close/>
                  <a:moveTo>
                    <a:pt x="4007" y="15411"/>
                  </a:moveTo>
                  <a:cubicBezTo>
                    <a:pt x="3984" y="15411"/>
                    <a:pt x="3960" y="15416"/>
                    <a:pt x="3936" y="15423"/>
                  </a:cubicBezTo>
                  <a:cubicBezTo>
                    <a:pt x="3803" y="15457"/>
                    <a:pt x="3770" y="15590"/>
                    <a:pt x="3803" y="15690"/>
                  </a:cubicBezTo>
                  <a:cubicBezTo>
                    <a:pt x="3903" y="15957"/>
                    <a:pt x="4003" y="16224"/>
                    <a:pt x="4137" y="16491"/>
                  </a:cubicBezTo>
                  <a:cubicBezTo>
                    <a:pt x="4203" y="16558"/>
                    <a:pt x="4270" y="16591"/>
                    <a:pt x="4337" y="16591"/>
                  </a:cubicBezTo>
                  <a:cubicBezTo>
                    <a:pt x="4370" y="16591"/>
                    <a:pt x="4403" y="16591"/>
                    <a:pt x="4437" y="16558"/>
                  </a:cubicBezTo>
                  <a:cubicBezTo>
                    <a:pt x="4537" y="16524"/>
                    <a:pt x="4570" y="16391"/>
                    <a:pt x="4503" y="16291"/>
                  </a:cubicBezTo>
                  <a:cubicBezTo>
                    <a:pt x="4403" y="16057"/>
                    <a:pt x="4270" y="15790"/>
                    <a:pt x="4203" y="15557"/>
                  </a:cubicBezTo>
                  <a:cubicBezTo>
                    <a:pt x="4152" y="15455"/>
                    <a:pt x="4082" y="15411"/>
                    <a:pt x="4007" y="15411"/>
                  </a:cubicBezTo>
                  <a:close/>
                  <a:moveTo>
                    <a:pt x="4789" y="16878"/>
                  </a:moveTo>
                  <a:cubicBezTo>
                    <a:pt x="4744" y="16878"/>
                    <a:pt x="4700" y="16895"/>
                    <a:pt x="4670" y="16925"/>
                  </a:cubicBezTo>
                  <a:cubicBezTo>
                    <a:pt x="4570" y="16991"/>
                    <a:pt x="4537" y="17125"/>
                    <a:pt x="4604" y="17191"/>
                  </a:cubicBezTo>
                  <a:cubicBezTo>
                    <a:pt x="4770" y="17425"/>
                    <a:pt x="4970" y="17658"/>
                    <a:pt x="5137" y="17859"/>
                  </a:cubicBezTo>
                  <a:lnTo>
                    <a:pt x="5071" y="17859"/>
                  </a:lnTo>
                  <a:cubicBezTo>
                    <a:pt x="4770" y="17925"/>
                    <a:pt x="4503" y="17992"/>
                    <a:pt x="4237" y="18092"/>
                  </a:cubicBezTo>
                  <a:cubicBezTo>
                    <a:pt x="4137" y="18159"/>
                    <a:pt x="4070" y="18259"/>
                    <a:pt x="4103" y="18359"/>
                  </a:cubicBezTo>
                  <a:cubicBezTo>
                    <a:pt x="4137" y="18459"/>
                    <a:pt x="4237" y="18492"/>
                    <a:pt x="4303" y="18492"/>
                  </a:cubicBezTo>
                  <a:lnTo>
                    <a:pt x="4370" y="18492"/>
                  </a:lnTo>
                  <a:cubicBezTo>
                    <a:pt x="4637" y="18392"/>
                    <a:pt x="4870" y="18326"/>
                    <a:pt x="5137" y="18259"/>
                  </a:cubicBezTo>
                  <a:cubicBezTo>
                    <a:pt x="5271" y="18225"/>
                    <a:pt x="5337" y="18125"/>
                    <a:pt x="5304" y="18025"/>
                  </a:cubicBezTo>
                  <a:cubicBezTo>
                    <a:pt x="5304" y="17992"/>
                    <a:pt x="5271" y="17959"/>
                    <a:pt x="5271" y="17925"/>
                  </a:cubicBezTo>
                  <a:cubicBezTo>
                    <a:pt x="5337" y="17925"/>
                    <a:pt x="5404" y="17925"/>
                    <a:pt x="5471" y="17859"/>
                  </a:cubicBezTo>
                  <a:cubicBezTo>
                    <a:pt x="5538" y="17792"/>
                    <a:pt x="5538" y="17658"/>
                    <a:pt x="5471" y="17592"/>
                  </a:cubicBezTo>
                  <a:cubicBezTo>
                    <a:pt x="5271" y="17392"/>
                    <a:pt x="5104" y="17191"/>
                    <a:pt x="4937" y="16958"/>
                  </a:cubicBezTo>
                  <a:cubicBezTo>
                    <a:pt x="4900" y="16903"/>
                    <a:pt x="4843" y="16878"/>
                    <a:pt x="4789" y="16878"/>
                  </a:cubicBezTo>
                  <a:close/>
                  <a:moveTo>
                    <a:pt x="7583" y="17883"/>
                  </a:moveTo>
                  <a:cubicBezTo>
                    <a:pt x="7495" y="17883"/>
                    <a:pt x="7400" y="17943"/>
                    <a:pt x="7372" y="18025"/>
                  </a:cubicBezTo>
                  <a:cubicBezTo>
                    <a:pt x="7339" y="18159"/>
                    <a:pt x="7406" y="18259"/>
                    <a:pt x="7539" y="18292"/>
                  </a:cubicBezTo>
                  <a:cubicBezTo>
                    <a:pt x="7839" y="18359"/>
                    <a:pt x="8073" y="18459"/>
                    <a:pt x="8239" y="18559"/>
                  </a:cubicBezTo>
                  <a:cubicBezTo>
                    <a:pt x="8273" y="18592"/>
                    <a:pt x="8306" y="18592"/>
                    <a:pt x="8340" y="18592"/>
                  </a:cubicBezTo>
                  <a:cubicBezTo>
                    <a:pt x="8406" y="18592"/>
                    <a:pt x="8473" y="18559"/>
                    <a:pt x="8540" y="18526"/>
                  </a:cubicBezTo>
                  <a:cubicBezTo>
                    <a:pt x="8606" y="18426"/>
                    <a:pt x="8573" y="18292"/>
                    <a:pt x="8473" y="18225"/>
                  </a:cubicBezTo>
                  <a:cubicBezTo>
                    <a:pt x="8273" y="18092"/>
                    <a:pt x="7973" y="17959"/>
                    <a:pt x="7639" y="17892"/>
                  </a:cubicBezTo>
                  <a:cubicBezTo>
                    <a:pt x="7621" y="17886"/>
                    <a:pt x="7603" y="17883"/>
                    <a:pt x="7583" y="17883"/>
                  </a:cubicBezTo>
                  <a:close/>
                  <a:moveTo>
                    <a:pt x="5904" y="17725"/>
                  </a:moveTo>
                  <a:cubicBezTo>
                    <a:pt x="5804" y="17725"/>
                    <a:pt x="5704" y="17825"/>
                    <a:pt x="5738" y="17959"/>
                  </a:cubicBezTo>
                  <a:cubicBezTo>
                    <a:pt x="5738" y="18025"/>
                    <a:pt x="5771" y="18092"/>
                    <a:pt x="5804" y="18125"/>
                  </a:cubicBezTo>
                  <a:cubicBezTo>
                    <a:pt x="5804" y="18125"/>
                    <a:pt x="5771" y="18125"/>
                    <a:pt x="5771" y="18159"/>
                  </a:cubicBezTo>
                  <a:cubicBezTo>
                    <a:pt x="5704" y="18225"/>
                    <a:pt x="5738" y="18359"/>
                    <a:pt x="5804" y="18426"/>
                  </a:cubicBezTo>
                  <a:cubicBezTo>
                    <a:pt x="6071" y="18626"/>
                    <a:pt x="6305" y="18759"/>
                    <a:pt x="6572" y="18893"/>
                  </a:cubicBezTo>
                  <a:cubicBezTo>
                    <a:pt x="6605" y="18893"/>
                    <a:pt x="6605" y="18926"/>
                    <a:pt x="6638" y="18926"/>
                  </a:cubicBezTo>
                  <a:cubicBezTo>
                    <a:pt x="6738" y="18926"/>
                    <a:pt x="6805" y="18859"/>
                    <a:pt x="6838" y="18793"/>
                  </a:cubicBezTo>
                  <a:cubicBezTo>
                    <a:pt x="6872" y="18692"/>
                    <a:pt x="6838" y="18559"/>
                    <a:pt x="6738" y="18526"/>
                  </a:cubicBezTo>
                  <a:cubicBezTo>
                    <a:pt x="6538" y="18426"/>
                    <a:pt x="6305" y="18292"/>
                    <a:pt x="6105" y="18125"/>
                  </a:cubicBezTo>
                  <a:lnTo>
                    <a:pt x="6305" y="18125"/>
                  </a:lnTo>
                  <a:cubicBezTo>
                    <a:pt x="6472" y="18159"/>
                    <a:pt x="6605" y="18159"/>
                    <a:pt x="6738" y="18159"/>
                  </a:cubicBezTo>
                  <a:cubicBezTo>
                    <a:pt x="6872" y="18159"/>
                    <a:pt x="6972" y="18092"/>
                    <a:pt x="6972" y="17959"/>
                  </a:cubicBezTo>
                  <a:cubicBezTo>
                    <a:pt x="6972" y="17859"/>
                    <a:pt x="6905" y="17758"/>
                    <a:pt x="6772" y="17725"/>
                  </a:cubicBezTo>
                  <a:close/>
                  <a:moveTo>
                    <a:pt x="8274" y="18751"/>
                  </a:moveTo>
                  <a:cubicBezTo>
                    <a:pt x="8252" y="18751"/>
                    <a:pt x="8230" y="18753"/>
                    <a:pt x="8206" y="18759"/>
                  </a:cubicBezTo>
                  <a:lnTo>
                    <a:pt x="8073" y="18759"/>
                  </a:lnTo>
                  <a:cubicBezTo>
                    <a:pt x="7989" y="18776"/>
                    <a:pt x="7898" y="18784"/>
                    <a:pt x="7797" y="18784"/>
                  </a:cubicBezTo>
                  <a:cubicBezTo>
                    <a:pt x="7697" y="18784"/>
                    <a:pt x="7589" y="18776"/>
                    <a:pt x="7472" y="18759"/>
                  </a:cubicBezTo>
                  <a:cubicBezTo>
                    <a:pt x="7459" y="18755"/>
                    <a:pt x="7445" y="18753"/>
                    <a:pt x="7432" y="18753"/>
                  </a:cubicBezTo>
                  <a:cubicBezTo>
                    <a:pt x="7347" y="18753"/>
                    <a:pt x="7268" y="18839"/>
                    <a:pt x="7239" y="18926"/>
                  </a:cubicBezTo>
                  <a:cubicBezTo>
                    <a:pt x="7205" y="19059"/>
                    <a:pt x="7305" y="19159"/>
                    <a:pt x="7406" y="19159"/>
                  </a:cubicBezTo>
                  <a:cubicBezTo>
                    <a:pt x="7539" y="19193"/>
                    <a:pt x="7706" y="19226"/>
                    <a:pt x="7839" y="19226"/>
                  </a:cubicBezTo>
                  <a:cubicBezTo>
                    <a:pt x="7939" y="19226"/>
                    <a:pt x="8039" y="19193"/>
                    <a:pt x="8139" y="19193"/>
                  </a:cubicBezTo>
                  <a:cubicBezTo>
                    <a:pt x="8206" y="19159"/>
                    <a:pt x="8273" y="19159"/>
                    <a:pt x="8306" y="19159"/>
                  </a:cubicBezTo>
                  <a:cubicBezTo>
                    <a:pt x="8440" y="19126"/>
                    <a:pt x="8506" y="18993"/>
                    <a:pt x="8473" y="18893"/>
                  </a:cubicBezTo>
                  <a:cubicBezTo>
                    <a:pt x="8446" y="18810"/>
                    <a:pt x="8373" y="18751"/>
                    <a:pt x="8274" y="18751"/>
                  </a:cubicBezTo>
                  <a:close/>
                  <a:moveTo>
                    <a:pt x="3551" y="18458"/>
                  </a:moveTo>
                  <a:cubicBezTo>
                    <a:pt x="3511" y="18458"/>
                    <a:pt x="3471" y="18469"/>
                    <a:pt x="3436" y="18492"/>
                  </a:cubicBezTo>
                  <a:cubicBezTo>
                    <a:pt x="3203" y="18626"/>
                    <a:pt x="2969" y="18793"/>
                    <a:pt x="2736" y="18993"/>
                  </a:cubicBezTo>
                  <a:cubicBezTo>
                    <a:pt x="2669" y="19059"/>
                    <a:pt x="2635" y="19193"/>
                    <a:pt x="2702" y="19260"/>
                  </a:cubicBezTo>
                  <a:cubicBezTo>
                    <a:pt x="2769" y="19326"/>
                    <a:pt x="2802" y="19360"/>
                    <a:pt x="2869" y="19360"/>
                  </a:cubicBezTo>
                  <a:cubicBezTo>
                    <a:pt x="2936" y="19360"/>
                    <a:pt x="2969" y="19326"/>
                    <a:pt x="3002" y="19293"/>
                  </a:cubicBezTo>
                  <a:cubicBezTo>
                    <a:pt x="3203" y="19126"/>
                    <a:pt x="3436" y="18959"/>
                    <a:pt x="3670" y="18826"/>
                  </a:cubicBezTo>
                  <a:cubicBezTo>
                    <a:pt x="3770" y="18793"/>
                    <a:pt x="3803" y="18659"/>
                    <a:pt x="3736" y="18559"/>
                  </a:cubicBezTo>
                  <a:cubicBezTo>
                    <a:pt x="3693" y="18494"/>
                    <a:pt x="3622" y="18458"/>
                    <a:pt x="3551" y="18458"/>
                  </a:cubicBezTo>
                  <a:close/>
                  <a:moveTo>
                    <a:pt x="2284" y="19513"/>
                  </a:moveTo>
                  <a:cubicBezTo>
                    <a:pt x="2229" y="19513"/>
                    <a:pt x="2172" y="19538"/>
                    <a:pt x="2135" y="19593"/>
                  </a:cubicBezTo>
                  <a:cubicBezTo>
                    <a:pt x="1935" y="19793"/>
                    <a:pt x="1768" y="20027"/>
                    <a:pt x="1601" y="20260"/>
                  </a:cubicBezTo>
                  <a:cubicBezTo>
                    <a:pt x="1535" y="20360"/>
                    <a:pt x="1568" y="20494"/>
                    <a:pt x="1635" y="20560"/>
                  </a:cubicBezTo>
                  <a:cubicBezTo>
                    <a:pt x="1701" y="20560"/>
                    <a:pt x="1735" y="20594"/>
                    <a:pt x="1768" y="20594"/>
                  </a:cubicBezTo>
                  <a:cubicBezTo>
                    <a:pt x="1835" y="20594"/>
                    <a:pt x="1902" y="20560"/>
                    <a:pt x="1935" y="20494"/>
                  </a:cubicBezTo>
                  <a:cubicBezTo>
                    <a:pt x="2102" y="20260"/>
                    <a:pt x="2269" y="20060"/>
                    <a:pt x="2435" y="19860"/>
                  </a:cubicBezTo>
                  <a:cubicBezTo>
                    <a:pt x="2502" y="19760"/>
                    <a:pt x="2502" y="19626"/>
                    <a:pt x="2402" y="19560"/>
                  </a:cubicBezTo>
                  <a:cubicBezTo>
                    <a:pt x="2372" y="19530"/>
                    <a:pt x="2329" y="19513"/>
                    <a:pt x="2284" y="19513"/>
                  </a:cubicBezTo>
                  <a:close/>
                  <a:moveTo>
                    <a:pt x="1355" y="20882"/>
                  </a:moveTo>
                  <a:cubicBezTo>
                    <a:pt x="1274" y="20882"/>
                    <a:pt x="1193" y="20919"/>
                    <a:pt x="1168" y="20994"/>
                  </a:cubicBezTo>
                  <a:cubicBezTo>
                    <a:pt x="1034" y="21261"/>
                    <a:pt x="901" y="21494"/>
                    <a:pt x="801" y="21795"/>
                  </a:cubicBezTo>
                  <a:cubicBezTo>
                    <a:pt x="767" y="21895"/>
                    <a:pt x="834" y="21995"/>
                    <a:pt x="934" y="22062"/>
                  </a:cubicBezTo>
                  <a:lnTo>
                    <a:pt x="1001" y="22062"/>
                  </a:lnTo>
                  <a:cubicBezTo>
                    <a:pt x="1101" y="22062"/>
                    <a:pt x="1168" y="22028"/>
                    <a:pt x="1201" y="21928"/>
                  </a:cubicBezTo>
                  <a:cubicBezTo>
                    <a:pt x="1301" y="21661"/>
                    <a:pt x="1401" y="21428"/>
                    <a:pt x="1535" y="21194"/>
                  </a:cubicBezTo>
                  <a:cubicBezTo>
                    <a:pt x="1568" y="21094"/>
                    <a:pt x="1535" y="20961"/>
                    <a:pt x="1435" y="20894"/>
                  </a:cubicBezTo>
                  <a:cubicBezTo>
                    <a:pt x="1410" y="20886"/>
                    <a:pt x="1382" y="20882"/>
                    <a:pt x="1355" y="20882"/>
                  </a:cubicBezTo>
                  <a:close/>
                  <a:moveTo>
                    <a:pt x="801" y="22428"/>
                  </a:moveTo>
                  <a:cubicBezTo>
                    <a:pt x="701" y="22428"/>
                    <a:pt x="567" y="22462"/>
                    <a:pt x="534" y="22595"/>
                  </a:cubicBezTo>
                  <a:cubicBezTo>
                    <a:pt x="501" y="22762"/>
                    <a:pt x="434" y="22929"/>
                    <a:pt x="401" y="23096"/>
                  </a:cubicBezTo>
                  <a:cubicBezTo>
                    <a:pt x="367" y="23196"/>
                    <a:pt x="367" y="23296"/>
                    <a:pt x="334" y="23396"/>
                  </a:cubicBezTo>
                  <a:cubicBezTo>
                    <a:pt x="300" y="23529"/>
                    <a:pt x="401" y="23629"/>
                    <a:pt x="501" y="23663"/>
                  </a:cubicBezTo>
                  <a:lnTo>
                    <a:pt x="534" y="23663"/>
                  </a:lnTo>
                  <a:cubicBezTo>
                    <a:pt x="634" y="23663"/>
                    <a:pt x="734" y="23596"/>
                    <a:pt x="734" y="23496"/>
                  </a:cubicBezTo>
                  <a:cubicBezTo>
                    <a:pt x="767" y="23396"/>
                    <a:pt x="801" y="23296"/>
                    <a:pt x="801" y="23196"/>
                  </a:cubicBezTo>
                  <a:cubicBezTo>
                    <a:pt x="868" y="23029"/>
                    <a:pt x="901" y="22862"/>
                    <a:pt x="934" y="22695"/>
                  </a:cubicBezTo>
                  <a:cubicBezTo>
                    <a:pt x="968" y="22595"/>
                    <a:pt x="901" y="22462"/>
                    <a:pt x="801" y="22428"/>
                  </a:cubicBezTo>
                  <a:close/>
                  <a:moveTo>
                    <a:pt x="434" y="24063"/>
                  </a:moveTo>
                  <a:cubicBezTo>
                    <a:pt x="300" y="24063"/>
                    <a:pt x="200" y="24130"/>
                    <a:pt x="167" y="24230"/>
                  </a:cubicBezTo>
                  <a:cubicBezTo>
                    <a:pt x="134" y="24530"/>
                    <a:pt x="100" y="24797"/>
                    <a:pt x="67" y="25064"/>
                  </a:cubicBezTo>
                  <a:cubicBezTo>
                    <a:pt x="67" y="25197"/>
                    <a:pt x="134" y="25297"/>
                    <a:pt x="267" y="25297"/>
                  </a:cubicBezTo>
                  <a:cubicBezTo>
                    <a:pt x="367" y="25297"/>
                    <a:pt x="467" y="25230"/>
                    <a:pt x="501" y="25130"/>
                  </a:cubicBezTo>
                  <a:cubicBezTo>
                    <a:pt x="501" y="24864"/>
                    <a:pt x="534" y="24563"/>
                    <a:pt x="601" y="24296"/>
                  </a:cubicBezTo>
                  <a:cubicBezTo>
                    <a:pt x="601" y="24196"/>
                    <a:pt x="534" y="24096"/>
                    <a:pt x="434" y="24063"/>
                  </a:cubicBezTo>
                  <a:close/>
                  <a:moveTo>
                    <a:pt x="234" y="25731"/>
                  </a:moveTo>
                  <a:cubicBezTo>
                    <a:pt x="134" y="25731"/>
                    <a:pt x="0" y="25798"/>
                    <a:pt x="0" y="25931"/>
                  </a:cubicBezTo>
                  <a:cubicBezTo>
                    <a:pt x="0" y="26064"/>
                    <a:pt x="0" y="26198"/>
                    <a:pt x="0" y="26298"/>
                  </a:cubicBezTo>
                  <a:cubicBezTo>
                    <a:pt x="0" y="26465"/>
                    <a:pt x="0" y="26631"/>
                    <a:pt x="0" y="26765"/>
                  </a:cubicBezTo>
                  <a:cubicBezTo>
                    <a:pt x="34" y="26898"/>
                    <a:pt x="100" y="26965"/>
                    <a:pt x="234" y="26965"/>
                  </a:cubicBezTo>
                  <a:cubicBezTo>
                    <a:pt x="334" y="26965"/>
                    <a:pt x="434" y="26865"/>
                    <a:pt x="434" y="26765"/>
                  </a:cubicBezTo>
                  <a:cubicBezTo>
                    <a:pt x="434" y="26598"/>
                    <a:pt x="434" y="26465"/>
                    <a:pt x="434" y="26298"/>
                  </a:cubicBezTo>
                  <a:cubicBezTo>
                    <a:pt x="434" y="26198"/>
                    <a:pt x="434" y="26064"/>
                    <a:pt x="434" y="25931"/>
                  </a:cubicBezTo>
                  <a:cubicBezTo>
                    <a:pt x="434" y="25831"/>
                    <a:pt x="334" y="25731"/>
                    <a:pt x="234" y="25731"/>
                  </a:cubicBezTo>
                  <a:close/>
                  <a:moveTo>
                    <a:pt x="309" y="27392"/>
                  </a:moveTo>
                  <a:cubicBezTo>
                    <a:pt x="295" y="27392"/>
                    <a:pt x="281" y="27394"/>
                    <a:pt x="267" y="27399"/>
                  </a:cubicBezTo>
                  <a:cubicBezTo>
                    <a:pt x="167" y="27399"/>
                    <a:pt x="67" y="27499"/>
                    <a:pt x="100" y="27632"/>
                  </a:cubicBezTo>
                  <a:cubicBezTo>
                    <a:pt x="134" y="27899"/>
                    <a:pt x="167" y="28199"/>
                    <a:pt x="234" y="28466"/>
                  </a:cubicBezTo>
                  <a:cubicBezTo>
                    <a:pt x="267" y="28566"/>
                    <a:pt x="334" y="28633"/>
                    <a:pt x="434" y="28633"/>
                  </a:cubicBezTo>
                  <a:lnTo>
                    <a:pt x="501" y="28633"/>
                  </a:lnTo>
                  <a:cubicBezTo>
                    <a:pt x="601" y="28600"/>
                    <a:pt x="667" y="28466"/>
                    <a:pt x="634" y="28366"/>
                  </a:cubicBezTo>
                  <a:cubicBezTo>
                    <a:pt x="601" y="28099"/>
                    <a:pt x="534" y="27832"/>
                    <a:pt x="501" y="27565"/>
                  </a:cubicBezTo>
                  <a:cubicBezTo>
                    <a:pt x="501" y="27479"/>
                    <a:pt x="401" y="27392"/>
                    <a:pt x="309" y="27392"/>
                  </a:cubicBezTo>
                  <a:close/>
                  <a:moveTo>
                    <a:pt x="704" y="29006"/>
                  </a:moveTo>
                  <a:cubicBezTo>
                    <a:pt x="673" y="29006"/>
                    <a:pt x="638" y="29015"/>
                    <a:pt x="601" y="29033"/>
                  </a:cubicBezTo>
                  <a:cubicBezTo>
                    <a:pt x="501" y="29067"/>
                    <a:pt x="434" y="29167"/>
                    <a:pt x="467" y="29300"/>
                  </a:cubicBezTo>
                  <a:cubicBezTo>
                    <a:pt x="567" y="29567"/>
                    <a:pt x="701" y="29834"/>
                    <a:pt x="834" y="30067"/>
                  </a:cubicBezTo>
                  <a:cubicBezTo>
                    <a:pt x="868" y="30134"/>
                    <a:pt x="934" y="30201"/>
                    <a:pt x="1001" y="30201"/>
                  </a:cubicBezTo>
                  <a:cubicBezTo>
                    <a:pt x="1034" y="30201"/>
                    <a:pt x="1068" y="30167"/>
                    <a:pt x="1101" y="30167"/>
                  </a:cubicBezTo>
                  <a:cubicBezTo>
                    <a:pt x="1201" y="30101"/>
                    <a:pt x="1234" y="30001"/>
                    <a:pt x="1201" y="29901"/>
                  </a:cubicBezTo>
                  <a:cubicBezTo>
                    <a:pt x="1068" y="29667"/>
                    <a:pt x="968" y="29400"/>
                    <a:pt x="868" y="29133"/>
                  </a:cubicBezTo>
                  <a:cubicBezTo>
                    <a:pt x="844" y="29061"/>
                    <a:pt x="785" y="29006"/>
                    <a:pt x="704" y="29006"/>
                  </a:cubicBezTo>
                  <a:close/>
                  <a:moveTo>
                    <a:pt x="1453" y="30488"/>
                  </a:moveTo>
                  <a:cubicBezTo>
                    <a:pt x="1408" y="30488"/>
                    <a:pt x="1365" y="30504"/>
                    <a:pt x="1335" y="30534"/>
                  </a:cubicBezTo>
                  <a:cubicBezTo>
                    <a:pt x="1234" y="30601"/>
                    <a:pt x="1201" y="30734"/>
                    <a:pt x="1268" y="30801"/>
                  </a:cubicBezTo>
                  <a:cubicBezTo>
                    <a:pt x="1435" y="31035"/>
                    <a:pt x="1635" y="31268"/>
                    <a:pt x="1802" y="31468"/>
                  </a:cubicBezTo>
                  <a:cubicBezTo>
                    <a:pt x="1868" y="31535"/>
                    <a:pt x="1902" y="31535"/>
                    <a:pt x="1968" y="31535"/>
                  </a:cubicBezTo>
                  <a:cubicBezTo>
                    <a:pt x="2035" y="31535"/>
                    <a:pt x="2068" y="31535"/>
                    <a:pt x="2102" y="31502"/>
                  </a:cubicBezTo>
                  <a:cubicBezTo>
                    <a:pt x="2202" y="31402"/>
                    <a:pt x="2202" y="31268"/>
                    <a:pt x="2135" y="31201"/>
                  </a:cubicBezTo>
                  <a:cubicBezTo>
                    <a:pt x="1935" y="31001"/>
                    <a:pt x="1768" y="30801"/>
                    <a:pt x="1601" y="30568"/>
                  </a:cubicBezTo>
                  <a:cubicBezTo>
                    <a:pt x="1565" y="30513"/>
                    <a:pt x="1508" y="30488"/>
                    <a:pt x="1453" y="30488"/>
                  </a:cubicBezTo>
                  <a:close/>
                  <a:moveTo>
                    <a:pt x="2584" y="31689"/>
                  </a:moveTo>
                  <a:cubicBezTo>
                    <a:pt x="2529" y="31689"/>
                    <a:pt x="2472" y="31713"/>
                    <a:pt x="2435" y="31769"/>
                  </a:cubicBezTo>
                  <a:cubicBezTo>
                    <a:pt x="2335" y="31869"/>
                    <a:pt x="2369" y="32002"/>
                    <a:pt x="2469" y="32069"/>
                  </a:cubicBezTo>
                  <a:cubicBezTo>
                    <a:pt x="2669" y="32236"/>
                    <a:pt x="2902" y="32402"/>
                    <a:pt x="3169" y="32536"/>
                  </a:cubicBezTo>
                  <a:cubicBezTo>
                    <a:pt x="3203" y="32569"/>
                    <a:pt x="3236" y="32569"/>
                    <a:pt x="3269" y="32569"/>
                  </a:cubicBezTo>
                  <a:cubicBezTo>
                    <a:pt x="3336" y="32569"/>
                    <a:pt x="3403" y="32536"/>
                    <a:pt x="3436" y="32469"/>
                  </a:cubicBezTo>
                  <a:cubicBezTo>
                    <a:pt x="3503" y="32369"/>
                    <a:pt x="3469" y="32236"/>
                    <a:pt x="3369" y="32202"/>
                  </a:cubicBezTo>
                  <a:cubicBezTo>
                    <a:pt x="3136" y="32069"/>
                    <a:pt x="2902" y="31902"/>
                    <a:pt x="2702" y="31735"/>
                  </a:cubicBezTo>
                  <a:cubicBezTo>
                    <a:pt x="2672" y="31705"/>
                    <a:pt x="2629" y="31689"/>
                    <a:pt x="2584" y="31689"/>
                  </a:cubicBezTo>
                  <a:close/>
                  <a:moveTo>
                    <a:pt x="4014" y="32542"/>
                  </a:moveTo>
                  <a:cubicBezTo>
                    <a:pt x="3934" y="32542"/>
                    <a:pt x="3851" y="32597"/>
                    <a:pt x="3803" y="32669"/>
                  </a:cubicBezTo>
                  <a:cubicBezTo>
                    <a:pt x="3770" y="32769"/>
                    <a:pt x="3803" y="32903"/>
                    <a:pt x="3936" y="32936"/>
                  </a:cubicBezTo>
                  <a:cubicBezTo>
                    <a:pt x="4170" y="33069"/>
                    <a:pt x="4437" y="33170"/>
                    <a:pt x="4737" y="33236"/>
                  </a:cubicBezTo>
                  <a:cubicBezTo>
                    <a:pt x="4737" y="33270"/>
                    <a:pt x="4770" y="33270"/>
                    <a:pt x="4770" y="33270"/>
                  </a:cubicBezTo>
                  <a:cubicBezTo>
                    <a:pt x="4870" y="33270"/>
                    <a:pt x="4970" y="33203"/>
                    <a:pt x="4970" y="33103"/>
                  </a:cubicBezTo>
                  <a:cubicBezTo>
                    <a:pt x="5004" y="33003"/>
                    <a:pt x="4970" y="32903"/>
                    <a:pt x="4837" y="32836"/>
                  </a:cubicBezTo>
                  <a:cubicBezTo>
                    <a:pt x="4604" y="32769"/>
                    <a:pt x="4337" y="32669"/>
                    <a:pt x="4103" y="32569"/>
                  </a:cubicBezTo>
                  <a:cubicBezTo>
                    <a:pt x="4075" y="32550"/>
                    <a:pt x="4045" y="32542"/>
                    <a:pt x="4014" y="32542"/>
                  </a:cubicBezTo>
                  <a:close/>
                  <a:moveTo>
                    <a:pt x="5584" y="33061"/>
                  </a:moveTo>
                  <a:cubicBezTo>
                    <a:pt x="5495" y="33061"/>
                    <a:pt x="5398" y="33126"/>
                    <a:pt x="5371" y="33236"/>
                  </a:cubicBezTo>
                  <a:cubicBezTo>
                    <a:pt x="5371" y="33336"/>
                    <a:pt x="5437" y="33436"/>
                    <a:pt x="5538" y="33470"/>
                  </a:cubicBezTo>
                  <a:cubicBezTo>
                    <a:pt x="5804" y="33536"/>
                    <a:pt x="6105" y="33603"/>
                    <a:pt x="6371" y="33637"/>
                  </a:cubicBezTo>
                  <a:lnTo>
                    <a:pt x="6405" y="33637"/>
                  </a:lnTo>
                  <a:cubicBezTo>
                    <a:pt x="6505" y="33637"/>
                    <a:pt x="6605" y="33570"/>
                    <a:pt x="6605" y="33470"/>
                  </a:cubicBezTo>
                  <a:cubicBezTo>
                    <a:pt x="6638" y="33336"/>
                    <a:pt x="6538" y="33236"/>
                    <a:pt x="6438" y="33203"/>
                  </a:cubicBezTo>
                  <a:cubicBezTo>
                    <a:pt x="6171" y="33170"/>
                    <a:pt x="5904" y="33136"/>
                    <a:pt x="5638" y="33069"/>
                  </a:cubicBezTo>
                  <a:cubicBezTo>
                    <a:pt x="5620" y="33064"/>
                    <a:pt x="5602" y="33061"/>
                    <a:pt x="5584" y="33061"/>
                  </a:cubicBezTo>
                  <a:close/>
                  <a:moveTo>
                    <a:pt x="7239" y="33303"/>
                  </a:moveTo>
                  <a:cubicBezTo>
                    <a:pt x="7139" y="33303"/>
                    <a:pt x="7039" y="33403"/>
                    <a:pt x="7039" y="33503"/>
                  </a:cubicBezTo>
                  <a:cubicBezTo>
                    <a:pt x="7005" y="33603"/>
                    <a:pt x="7105" y="33703"/>
                    <a:pt x="7205" y="33737"/>
                  </a:cubicBezTo>
                  <a:cubicBezTo>
                    <a:pt x="7506" y="33737"/>
                    <a:pt x="7772" y="33770"/>
                    <a:pt x="8073" y="33770"/>
                  </a:cubicBezTo>
                  <a:cubicBezTo>
                    <a:pt x="8173" y="33770"/>
                    <a:pt x="8273" y="33670"/>
                    <a:pt x="8273" y="33570"/>
                  </a:cubicBezTo>
                  <a:cubicBezTo>
                    <a:pt x="8273" y="33470"/>
                    <a:pt x="8173" y="33370"/>
                    <a:pt x="8073" y="33370"/>
                  </a:cubicBezTo>
                  <a:cubicBezTo>
                    <a:pt x="7806" y="33336"/>
                    <a:pt x="7506" y="33336"/>
                    <a:pt x="7239" y="3330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36"/>
            <p:cNvSpPr/>
            <p:nvPr/>
          </p:nvSpPr>
          <p:spPr>
            <a:xfrm>
              <a:off x="4242375" y="2242675"/>
              <a:ext cx="40050" cy="156175"/>
            </a:xfrm>
            <a:custGeom>
              <a:avLst/>
              <a:gdLst/>
              <a:ahLst/>
              <a:cxnLst/>
              <a:rect l="l" t="t" r="r" b="b"/>
              <a:pathLst>
                <a:path w="1602" h="6247" extrusionOk="0">
                  <a:moveTo>
                    <a:pt x="235" y="0"/>
                  </a:moveTo>
                  <a:cubicBezTo>
                    <a:pt x="213" y="0"/>
                    <a:pt x="191" y="3"/>
                    <a:pt x="167" y="9"/>
                  </a:cubicBezTo>
                  <a:cubicBezTo>
                    <a:pt x="67" y="42"/>
                    <a:pt x="0" y="142"/>
                    <a:pt x="34" y="242"/>
                  </a:cubicBezTo>
                  <a:cubicBezTo>
                    <a:pt x="34" y="309"/>
                    <a:pt x="1168" y="4078"/>
                    <a:pt x="667" y="5980"/>
                  </a:cubicBezTo>
                  <a:cubicBezTo>
                    <a:pt x="634" y="6080"/>
                    <a:pt x="701" y="6213"/>
                    <a:pt x="801" y="6247"/>
                  </a:cubicBezTo>
                  <a:lnTo>
                    <a:pt x="867" y="6247"/>
                  </a:lnTo>
                  <a:cubicBezTo>
                    <a:pt x="968" y="6247"/>
                    <a:pt x="1034" y="6180"/>
                    <a:pt x="1068" y="6080"/>
                  </a:cubicBezTo>
                  <a:cubicBezTo>
                    <a:pt x="1601" y="4078"/>
                    <a:pt x="467" y="309"/>
                    <a:pt x="434" y="142"/>
                  </a:cubicBezTo>
                  <a:cubicBezTo>
                    <a:pt x="406" y="60"/>
                    <a:pt x="334" y="0"/>
                    <a:pt x="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Freeform 2">
            <a:extLst>
              <a:ext uri="{FF2B5EF4-FFF2-40B4-BE49-F238E27FC236}">
                <a16:creationId xmlns:a16="http://schemas.microsoft.com/office/drawing/2014/main" id="{AB119DA2-E45F-C206-056E-EB5C785DA247}"/>
              </a:ext>
            </a:extLst>
          </p:cNvPr>
          <p:cNvSpPr/>
          <p:nvPr/>
        </p:nvSpPr>
        <p:spPr>
          <a:xfrm>
            <a:off x="57150" y="3273877"/>
            <a:ext cx="2016578" cy="1781567"/>
          </a:xfrm>
          <a:custGeom>
            <a:avLst/>
            <a:gdLst/>
            <a:ahLst/>
            <a:cxnLst/>
            <a:rect l="l" t="t" r="r" b="b"/>
            <a:pathLst>
              <a:path w="8766551" h="8229600">
                <a:moveTo>
                  <a:pt x="0" y="0"/>
                </a:moveTo>
                <a:lnTo>
                  <a:pt x="8766551" y="0"/>
                </a:lnTo>
                <a:lnTo>
                  <a:pt x="8766551" y="8229600"/>
                </a:lnTo>
                <a:lnTo>
                  <a:pt x="0" y="8229600"/>
                </a:lnTo>
                <a:lnTo>
                  <a:pt x="0" y="0"/>
                </a:lnTo>
                <a:close/>
              </a:path>
            </a:pathLst>
          </a:custGeom>
          <a:blipFill>
            <a:blip r:embed="rId4"/>
            <a:stretch>
              <a:fillRect/>
            </a:stretch>
          </a:blipFill>
        </p:spPr>
        <p:txBody>
          <a:bodyPr/>
          <a:lstStyle/>
          <a:p>
            <a:endParaRPr lang="en-US"/>
          </a:p>
        </p:txBody>
      </p:sp>
      <p:pic>
        <p:nvPicPr>
          <p:cNvPr id="3" name="Picture 2">
            <a:extLst>
              <a:ext uri="{FF2B5EF4-FFF2-40B4-BE49-F238E27FC236}">
                <a16:creationId xmlns:a16="http://schemas.microsoft.com/office/drawing/2014/main" id="{B8A3F87C-912E-659A-5181-AB3DD9896431}"/>
              </a:ext>
            </a:extLst>
          </p:cNvPr>
          <p:cNvPicPr>
            <a:picLocks noChangeAspect="1"/>
          </p:cNvPicPr>
          <p:nvPr/>
        </p:nvPicPr>
        <p:blipFill>
          <a:blip r:embed="rId5"/>
          <a:stretch>
            <a:fillRect/>
          </a:stretch>
        </p:blipFill>
        <p:spPr>
          <a:xfrm>
            <a:off x="910267" y="813020"/>
            <a:ext cx="7437765" cy="774259"/>
          </a:xfrm>
          <a:prstGeom prst="rect">
            <a:avLst/>
          </a:prstGeom>
        </p:spPr>
      </p:pic>
      <p:pic>
        <p:nvPicPr>
          <p:cNvPr id="4" name="Picture 3">
            <a:extLst>
              <a:ext uri="{FF2B5EF4-FFF2-40B4-BE49-F238E27FC236}">
                <a16:creationId xmlns:a16="http://schemas.microsoft.com/office/drawing/2014/main" id="{E7EE4B02-18E3-7E11-B8F3-8B4BF7652C73}"/>
              </a:ext>
            </a:extLst>
          </p:cNvPr>
          <p:cNvPicPr>
            <a:picLocks noChangeAspect="1"/>
          </p:cNvPicPr>
          <p:nvPr/>
        </p:nvPicPr>
        <p:blipFill>
          <a:blip r:embed="rId6"/>
          <a:stretch>
            <a:fillRect/>
          </a:stretch>
        </p:blipFill>
        <p:spPr>
          <a:xfrm>
            <a:off x="937808" y="1739554"/>
            <a:ext cx="7431668" cy="2121592"/>
          </a:xfrm>
          <a:prstGeom prst="rect">
            <a:avLst/>
          </a:prstGeom>
        </p:spPr>
      </p:pic>
      <p:pic>
        <p:nvPicPr>
          <p:cNvPr id="6" name="Picture 5">
            <a:extLst>
              <a:ext uri="{FF2B5EF4-FFF2-40B4-BE49-F238E27FC236}">
                <a16:creationId xmlns:a16="http://schemas.microsoft.com/office/drawing/2014/main" id="{B1707BA9-7FC0-9A1F-1466-845BBCC293DE}"/>
              </a:ext>
            </a:extLst>
          </p:cNvPr>
          <p:cNvPicPr>
            <a:picLocks noChangeAspect="1"/>
          </p:cNvPicPr>
          <p:nvPr/>
        </p:nvPicPr>
        <p:blipFill>
          <a:blip r:embed="rId7"/>
          <a:stretch>
            <a:fillRect/>
          </a:stretch>
        </p:blipFill>
        <p:spPr>
          <a:xfrm>
            <a:off x="1522114" y="1387929"/>
            <a:ext cx="1541118" cy="922564"/>
          </a:xfrm>
          <a:prstGeom prst="rect">
            <a:avLst/>
          </a:prstGeom>
        </p:spPr>
      </p:pic>
      <p:pic>
        <p:nvPicPr>
          <p:cNvPr id="14" name="Picture 13" descr="A round pink label with white text and a black background&#10;&#10;Description automatically generated">
            <a:extLst>
              <a:ext uri="{FF2B5EF4-FFF2-40B4-BE49-F238E27FC236}">
                <a16:creationId xmlns:a16="http://schemas.microsoft.com/office/drawing/2014/main" id="{D9510BEF-C488-4DE8-8254-8F64095FA5EC}"/>
              </a:ext>
            </a:extLst>
          </p:cNvPr>
          <p:cNvPicPr>
            <a:picLocks noChangeAspect="1"/>
          </p:cNvPicPr>
          <p:nvPr/>
        </p:nvPicPr>
        <p:blipFill>
          <a:blip r:embed="rId8"/>
          <a:stretch>
            <a:fillRect/>
          </a:stretch>
        </p:blipFill>
        <p:spPr>
          <a:xfrm>
            <a:off x="-1314748" y="0"/>
            <a:ext cx="1158240" cy="115824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C12DEB18-FCBA-4768-8578-8B5A216CCA6B}"/>
              </a:ext>
            </a:extLst>
          </p:cNvPr>
          <p:cNvSpPr/>
          <p:nvPr/>
        </p:nvSpPr>
        <p:spPr>
          <a:xfrm>
            <a:off x="131975" y="81249"/>
            <a:ext cx="8880050" cy="4892511"/>
          </a:xfrm>
          <a:prstGeom prst="roundRect">
            <a:avLst/>
          </a:prstGeom>
          <a:solidFill>
            <a:srgbClr val="FFFFFF">
              <a:alpha val="80000"/>
            </a:srgbClr>
          </a:solidFill>
          <a:ln w="381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D464DE1E-318A-4BF2-8FF6-D11D110C0A28}"/>
              </a:ext>
            </a:extLst>
          </p:cNvPr>
          <p:cNvGrpSpPr/>
          <p:nvPr/>
        </p:nvGrpSpPr>
        <p:grpSpPr>
          <a:xfrm>
            <a:off x="263932" y="863088"/>
            <a:ext cx="8316732" cy="993705"/>
            <a:chOff x="412770" y="1916419"/>
            <a:chExt cx="7808958" cy="894010"/>
          </a:xfrm>
        </p:grpSpPr>
        <p:sp>
          <p:nvSpPr>
            <p:cNvPr id="5" name="Rectangle: Rounded Corners 4">
              <a:extLst>
                <a:ext uri="{FF2B5EF4-FFF2-40B4-BE49-F238E27FC236}">
                  <a16:creationId xmlns:a16="http://schemas.microsoft.com/office/drawing/2014/main" id="{7787F201-F58B-4AD3-B1A2-0EDFDA93E59C}"/>
                </a:ext>
              </a:extLst>
            </p:cNvPr>
            <p:cNvSpPr/>
            <p:nvPr/>
          </p:nvSpPr>
          <p:spPr>
            <a:xfrm>
              <a:off x="1084850" y="1999380"/>
              <a:ext cx="7136878" cy="811049"/>
            </a:xfrm>
            <a:custGeom>
              <a:avLst/>
              <a:gdLst>
                <a:gd name="connsiteX0" fmla="*/ 0 w 9122816"/>
                <a:gd name="connsiteY0" fmla="*/ 293538 h 1201990"/>
                <a:gd name="connsiteX1" fmla="*/ 293538 w 9122816"/>
                <a:gd name="connsiteY1" fmla="*/ 0 h 1201990"/>
                <a:gd name="connsiteX2" fmla="*/ 8829278 w 9122816"/>
                <a:gd name="connsiteY2" fmla="*/ 0 h 1201990"/>
                <a:gd name="connsiteX3" fmla="*/ 9122816 w 9122816"/>
                <a:gd name="connsiteY3" fmla="*/ 293538 h 1201990"/>
                <a:gd name="connsiteX4" fmla="*/ 9122816 w 9122816"/>
                <a:gd name="connsiteY4" fmla="*/ 908452 h 1201990"/>
                <a:gd name="connsiteX5" fmla="*/ 8829278 w 9122816"/>
                <a:gd name="connsiteY5" fmla="*/ 1201990 h 1201990"/>
                <a:gd name="connsiteX6" fmla="*/ 293538 w 9122816"/>
                <a:gd name="connsiteY6" fmla="*/ 1201990 h 1201990"/>
                <a:gd name="connsiteX7" fmla="*/ 0 w 9122816"/>
                <a:gd name="connsiteY7" fmla="*/ 908452 h 1201990"/>
                <a:gd name="connsiteX8" fmla="*/ 0 w 9122816"/>
                <a:gd name="connsiteY8" fmla="*/ 293538 h 120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2816" h="1201990" fill="none" extrusionOk="0">
                  <a:moveTo>
                    <a:pt x="0" y="293538"/>
                  </a:moveTo>
                  <a:cubicBezTo>
                    <a:pt x="-6932" y="155712"/>
                    <a:pt x="109673" y="-14615"/>
                    <a:pt x="293538" y="0"/>
                  </a:cubicBezTo>
                  <a:cubicBezTo>
                    <a:pt x="1809300" y="-35273"/>
                    <a:pt x="6801609" y="-144294"/>
                    <a:pt x="8829278" y="0"/>
                  </a:cubicBezTo>
                  <a:cubicBezTo>
                    <a:pt x="9014805" y="7125"/>
                    <a:pt x="9120242" y="129251"/>
                    <a:pt x="9122816" y="293538"/>
                  </a:cubicBezTo>
                  <a:cubicBezTo>
                    <a:pt x="9159959" y="562852"/>
                    <a:pt x="9166924" y="626284"/>
                    <a:pt x="9122816" y="908452"/>
                  </a:cubicBezTo>
                  <a:cubicBezTo>
                    <a:pt x="9125282" y="1068704"/>
                    <a:pt x="9010621" y="1181147"/>
                    <a:pt x="8829278" y="1201990"/>
                  </a:cubicBezTo>
                  <a:cubicBezTo>
                    <a:pt x="5580694" y="1279515"/>
                    <a:pt x="3868353" y="1158287"/>
                    <a:pt x="293538" y="1201990"/>
                  </a:cubicBezTo>
                  <a:cubicBezTo>
                    <a:pt x="114362" y="1197263"/>
                    <a:pt x="-25117" y="1070226"/>
                    <a:pt x="0" y="908452"/>
                  </a:cubicBezTo>
                  <a:cubicBezTo>
                    <a:pt x="23921" y="835185"/>
                    <a:pt x="6165" y="582975"/>
                    <a:pt x="0" y="293538"/>
                  </a:cubicBezTo>
                  <a:close/>
                </a:path>
                <a:path w="9122816" h="1201990" stroke="0" extrusionOk="0">
                  <a:moveTo>
                    <a:pt x="0" y="293538"/>
                  </a:moveTo>
                  <a:cubicBezTo>
                    <a:pt x="-8912" y="100627"/>
                    <a:pt x="128262" y="2558"/>
                    <a:pt x="293538" y="0"/>
                  </a:cubicBezTo>
                  <a:cubicBezTo>
                    <a:pt x="2523433" y="-95379"/>
                    <a:pt x="7229292" y="58096"/>
                    <a:pt x="8829278" y="0"/>
                  </a:cubicBezTo>
                  <a:cubicBezTo>
                    <a:pt x="8973906" y="-12311"/>
                    <a:pt x="9117588" y="127664"/>
                    <a:pt x="9122816" y="293538"/>
                  </a:cubicBezTo>
                  <a:cubicBezTo>
                    <a:pt x="9075928" y="439851"/>
                    <a:pt x="9176481" y="787289"/>
                    <a:pt x="9122816" y="908452"/>
                  </a:cubicBezTo>
                  <a:cubicBezTo>
                    <a:pt x="9128959" y="1063268"/>
                    <a:pt x="8969873" y="1180551"/>
                    <a:pt x="8829278" y="1201990"/>
                  </a:cubicBezTo>
                  <a:cubicBezTo>
                    <a:pt x="5258067" y="1142084"/>
                    <a:pt x="1639635" y="1284504"/>
                    <a:pt x="293538" y="1201990"/>
                  </a:cubicBezTo>
                  <a:cubicBezTo>
                    <a:pt x="116022" y="1205797"/>
                    <a:pt x="-14422" y="1085207"/>
                    <a:pt x="0" y="908452"/>
                  </a:cubicBezTo>
                  <a:cubicBezTo>
                    <a:pt x="2795" y="693643"/>
                    <a:pt x="14129" y="576839"/>
                    <a:pt x="0" y="293538"/>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custGeom>
                      <a:avLst/>
                      <a:gdLst>
                        <a:gd name="connsiteX0" fmla="*/ 0 w 7600950"/>
                        <a:gd name="connsiteY0" fmla="*/ 220153 h 901493"/>
                        <a:gd name="connsiteX1" fmla="*/ 244570 w 7600950"/>
                        <a:gd name="connsiteY1" fmla="*/ 0 h 901493"/>
                        <a:gd name="connsiteX2" fmla="*/ 7356379 w 7600950"/>
                        <a:gd name="connsiteY2" fmla="*/ 0 h 901493"/>
                        <a:gd name="connsiteX3" fmla="*/ 7600950 w 7600950"/>
                        <a:gd name="connsiteY3" fmla="*/ 220153 h 901493"/>
                        <a:gd name="connsiteX4" fmla="*/ 7600950 w 7600950"/>
                        <a:gd name="connsiteY4" fmla="*/ 681339 h 901493"/>
                        <a:gd name="connsiteX5" fmla="*/ 7356379 w 7600950"/>
                        <a:gd name="connsiteY5" fmla="*/ 901493 h 901493"/>
                        <a:gd name="connsiteX6" fmla="*/ 244570 w 7600950"/>
                        <a:gd name="connsiteY6" fmla="*/ 901493 h 901493"/>
                        <a:gd name="connsiteX7" fmla="*/ 0 w 7600950"/>
                        <a:gd name="connsiteY7" fmla="*/ 681339 h 901493"/>
                        <a:gd name="connsiteX8" fmla="*/ 0 w 7600950"/>
                        <a:gd name="connsiteY8" fmla="*/ 220153 h 901493"/>
                        <a:gd name="connsiteX0" fmla="*/ 0 w 7600950"/>
                        <a:gd name="connsiteY0" fmla="*/ 220153 h 901493"/>
                        <a:gd name="connsiteX1" fmla="*/ 244570 w 7600950"/>
                        <a:gd name="connsiteY1" fmla="*/ 0 h 901493"/>
                        <a:gd name="connsiteX2" fmla="*/ 7356379 w 7600950"/>
                        <a:gd name="connsiteY2" fmla="*/ 0 h 901493"/>
                        <a:gd name="connsiteX3" fmla="*/ 7600950 w 7600950"/>
                        <a:gd name="connsiteY3" fmla="*/ 220153 h 901493"/>
                        <a:gd name="connsiteX4" fmla="*/ 7600950 w 7600950"/>
                        <a:gd name="connsiteY4" fmla="*/ 681339 h 901493"/>
                        <a:gd name="connsiteX5" fmla="*/ 7356379 w 7600950"/>
                        <a:gd name="connsiteY5" fmla="*/ 901493 h 901493"/>
                        <a:gd name="connsiteX6" fmla="*/ 244570 w 7600950"/>
                        <a:gd name="connsiteY6" fmla="*/ 901493 h 901493"/>
                        <a:gd name="connsiteX7" fmla="*/ 0 w 7600950"/>
                        <a:gd name="connsiteY7" fmla="*/ 681339 h 901493"/>
                        <a:gd name="connsiteX8" fmla="*/ 0 w 7600950"/>
                        <a:gd name="connsiteY8" fmla="*/ 220153 h 901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0950" h="901493" fill="none" extrusionOk="0">
                          <a:moveTo>
                            <a:pt x="0" y="220153"/>
                          </a:moveTo>
                          <a:cubicBezTo>
                            <a:pt x="-7973" y="124484"/>
                            <a:pt x="78190" y="-19824"/>
                            <a:pt x="244570" y="0"/>
                          </a:cubicBezTo>
                          <a:cubicBezTo>
                            <a:pt x="1474158" y="-16629"/>
                            <a:pt x="5661875" y="-269768"/>
                            <a:pt x="7356379" y="0"/>
                          </a:cubicBezTo>
                          <a:cubicBezTo>
                            <a:pt x="7526470" y="10065"/>
                            <a:pt x="7587757" y="87623"/>
                            <a:pt x="7600950" y="220153"/>
                          </a:cubicBezTo>
                          <a:cubicBezTo>
                            <a:pt x="7640151" y="421254"/>
                            <a:pt x="7638179" y="471495"/>
                            <a:pt x="7600950" y="681339"/>
                          </a:cubicBezTo>
                          <a:cubicBezTo>
                            <a:pt x="7618762" y="789612"/>
                            <a:pt x="7508934" y="884274"/>
                            <a:pt x="7356379" y="901493"/>
                          </a:cubicBezTo>
                          <a:cubicBezTo>
                            <a:pt x="4396049" y="946956"/>
                            <a:pt x="3108418" y="818931"/>
                            <a:pt x="244570" y="901493"/>
                          </a:cubicBezTo>
                          <a:cubicBezTo>
                            <a:pt x="88196" y="895983"/>
                            <a:pt x="-43363" y="802362"/>
                            <a:pt x="0" y="681339"/>
                          </a:cubicBezTo>
                          <a:cubicBezTo>
                            <a:pt x="20246" y="621566"/>
                            <a:pt x="7938" y="414791"/>
                            <a:pt x="0" y="220153"/>
                          </a:cubicBezTo>
                          <a:close/>
                        </a:path>
                        <a:path w="7600950" h="901493" stroke="0" extrusionOk="0">
                          <a:moveTo>
                            <a:pt x="0" y="220153"/>
                          </a:moveTo>
                          <a:cubicBezTo>
                            <a:pt x="-27499" y="69359"/>
                            <a:pt x="99408" y="1457"/>
                            <a:pt x="244570" y="0"/>
                          </a:cubicBezTo>
                          <a:cubicBezTo>
                            <a:pt x="2142408" y="-106396"/>
                            <a:pt x="5973515" y="165080"/>
                            <a:pt x="7356379" y="0"/>
                          </a:cubicBezTo>
                          <a:cubicBezTo>
                            <a:pt x="7479795" y="-31691"/>
                            <a:pt x="7578285" y="103112"/>
                            <a:pt x="7600950" y="220153"/>
                          </a:cubicBezTo>
                          <a:cubicBezTo>
                            <a:pt x="7553817" y="327145"/>
                            <a:pt x="7653416" y="583930"/>
                            <a:pt x="7600950" y="681339"/>
                          </a:cubicBezTo>
                          <a:cubicBezTo>
                            <a:pt x="7608122" y="787052"/>
                            <a:pt x="7492771" y="879751"/>
                            <a:pt x="7356379" y="901493"/>
                          </a:cubicBezTo>
                          <a:cubicBezTo>
                            <a:pt x="4357866" y="858041"/>
                            <a:pt x="1245661" y="938225"/>
                            <a:pt x="244570" y="901493"/>
                          </a:cubicBezTo>
                          <a:cubicBezTo>
                            <a:pt x="111484" y="912988"/>
                            <a:pt x="-20926" y="833450"/>
                            <a:pt x="0" y="681339"/>
                          </a:cubicBezTo>
                          <a:cubicBezTo>
                            <a:pt x="-11331" y="529926"/>
                            <a:pt x="20958" y="440155"/>
                            <a:pt x="0" y="220153"/>
                          </a:cubicBezTo>
                          <a:close/>
                        </a:path>
                        <a:path w="7600950" h="901493" fill="none" stroke="0" extrusionOk="0">
                          <a:moveTo>
                            <a:pt x="0" y="220153"/>
                          </a:moveTo>
                          <a:cubicBezTo>
                            <a:pt x="-10960" y="98872"/>
                            <a:pt x="83673" y="-4722"/>
                            <a:pt x="244570" y="0"/>
                          </a:cubicBezTo>
                          <a:cubicBezTo>
                            <a:pt x="1571156" y="12337"/>
                            <a:pt x="5828896" y="-75247"/>
                            <a:pt x="7356379" y="0"/>
                          </a:cubicBezTo>
                          <a:cubicBezTo>
                            <a:pt x="7497665" y="-4014"/>
                            <a:pt x="7591011" y="91336"/>
                            <a:pt x="7600950" y="220153"/>
                          </a:cubicBezTo>
                          <a:cubicBezTo>
                            <a:pt x="7634473" y="424282"/>
                            <a:pt x="7641549" y="466473"/>
                            <a:pt x="7600950" y="681339"/>
                          </a:cubicBezTo>
                          <a:cubicBezTo>
                            <a:pt x="7604015" y="800326"/>
                            <a:pt x="7503698" y="882102"/>
                            <a:pt x="7356379" y="901493"/>
                          </a:cubicBezTo>
                          <a:cubicBezTo>
                            <a:pt x="4695805" y="1174081"/>
                            <a:pt x="3049916" y="843088"/>
                            <a:pt x="244570" y="901493"/>
                          </a:cubicBezTo>
                          <a:cubicBezTo>
                            <a:pt x="88669" y="899582"/>
                            <a:pt x="-22047" y="803805"/>
                            <a:pt x="0" y="681339"/>
                          </a:cubicBezTo>
                          <a:cubicBezTo>
                            <a:pt x="14571" y="649057"/>
                            <a:pt x="-5909" y="434101"/>
                            <a:pt x="0" y="22015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30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Đoạn</a:t>
              </a:r>
              <a:r>
                <a:rPr lang="en-US" sz="30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 1: </a:t>
              </a:r>
              <a:r>
                <a:rPr lang="en-US" sz="30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Từ</a:t>
              </a:r>
              <a:r>
                <a:rPr lang="en-US" sz="30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0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đầu</a:t>
              </a:r>
              <a:r>
                <a:rPr lang="en-US" sz="30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0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đến</a:t>
              </a:r>
              <a:r>
                <a:rPr lang="en-US" sz="30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000" b="1" i="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hai</a:t>
              </a:r>
              <a:r>
                <a:rPr lang="en-US" sz="3000" b="1" i="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000" b="1" i="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đứa</a:t>
              </a:r>
              <a:r>
                <a:rPr lang="en-US" sz="3000" b="1" i="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000" b="1" i="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phóng</a:t>
              </a:r>
              <a:r>
                <a:rPr lang="en-US" sz="3000" b="1" i="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000" b="1" i="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xe</a:t>
              </a:r>
              <a:r>
                <a:rPr lang="en-US" sz="3000" b="1" i="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000" b="1" i="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đi</a:t>
              </a:r>
              <a:r>
                <a:rPr lang="en-US" sz="30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a:t>
              </a:r>
            </a:p>
          </p:txBody>
        </p:sp>
        <p:pic>
          <p:nvPicPr>
            <p:cNvPr id="6" name="Picture 5">
              <a:extLst>
                <a:ext uri="{FF2B5EF4-FFF2-40B4-BE49-F238E27FC236}">
                  <a16:creationId xmlns:a16="http://schemas.microsoft.com/office/drawing/2014/main" id="{2A41BBC6-CA29-4596-A4C3-6E67AB480F67}"/>
                </a:ext>
              </a:extLst>
            </p:cNvPr>
            <p:cNvPicPr>
              <a:picLocks noChangeAspect="1"/>
            </p:cNvPicPr>
            <p:nvPr/>
          </p:nvPicPr>
          <p:blipFill>
            <a:blip r:embed="rId2"/>
            <a:stretch>
              <a:fillRect/>
            </a:stretch>
          </p:blipFill>
          <p:spPr>
            <a:xfrm>
              <a:off x="412770" y="1916419"/>
              <a:ext cx="790736" cy="790737"/>
            </a:xfrm>
            <a:prstGeom prst="rect">
              <a:avLst/>
            </a:prstGeom>
          </p:spPr>
        </p:pic>
      </p:grpSp>
      <p:sp>
        <p:nvSpPr>
          <p:cNvPr id="16" name="Google Shape;1931;p40">
            <a:extLst>
              <a:ext uri="{FF2B5EF4-FFF2-40B4-BE49-F238E27FC236}">
                <a16:creationId xmlns:a16="http://schemas.microsoft.com/office/drawing/2014/main" id="{43D02A5E-B5C6-4C38-985A-72EA29F3186E}"/>
              </a:ext>
            </a:extLst>
          </p:cNvPr>
          <p:cNvSpPr/>
          <p:nvPr/>
        </p:nvSpPr>
        <p:spPr>
          <a:xfrm>
            <a:off x="1707356" y="123262"/>
            <a:ext cx="5729288" cy="796643"/>
          </a:xfrm>
          <a:custGeom>
            <a:avLst/>
            <a:gdLst/>
            <a:ahLst/>
            <a:cxnLst/>
            <a:rect l="l" t="t" r="r" b="b"/>
            <a:pathLst>
              <a:path w="54156" h="9156" extrusionOk="0">
                <a:moveTo>
                  <a:pt x="4389" y="4119"/>
                </a:moveTo>
                <a:lnTo>
                  <a:pt x="4389" y="4119"/>
                </a:lnTo>
                <a:lnTo>
                  <a:pt x="4137" y="4011"/>
                </a:lnTo>
                <a:lnTo>
                  <a:pt x="3490" y="3705"/>
                </a:lnTo>
                <a:lnTo>
                  <a:pt x="2626" y="3274"/>
                </a:lnTo>
                <a:lnTo>
                  <a:pt x="2141" y="3022"/>
                </a:lnTo>
                <a:lnTo>
                  <a:pt x="1673" y="2752"/>
                </a:lnTo>
                <a:lnTo>
                  <a:pt x="1224" y="2482"/>
                </a:lnTo>
                <a:lnTo>
                  <a:pt x="810" y="2195"/>
                </a:lnTo>
                <a:lnTo>
                  <a:pt x="630" y="2051"/>
                </a:lnTo>
                <a:lnTo>
                  <a:pt x="468" y="1907"/>
                </a:lnTo>
                <a:lnTo>
                  <a:pt x="324" y="1763"/>
                </a:lnTo>
                <a:lnTo>
                  <a:pt x="216" y="1619"/>
                </a:lnTo>
                <a:lnTo>
                  <a:pt x="108" y="1475"/>
                </a:lnTo>
                <a:lnTo>
                  <a:pt x="55" y="1349"/>
                </a:lnTo>
                <a:lnTo>
                  <a:pt x="19" y="1223"/>
                </a:lnTo>
                <a:lnTo>
                  <a:pt x="1" y="1098"/>
                </a:lnTo>
                <a:lnTo>
                  <a:pt x="37" y="972"/>
                </a:lnTo>
                <a:lnTo>
                  <a:pt x="108" y="864"/>
                </a:lnTo>
                <a:lnTo>
                  <a:pt x="234" y="774"/>
                </a:lnTo>
                <a:lnTo>
                  <a:pt x="378" y="666"/>
                </a:lnTo>
                <a:lnTo>
                  <a:pt x="378" y="666"/>
                </a:lnTo>
                <a:lnTo>
                  <a:pt x="504" y="630"/>
                </a:lnTo>
                <a:lnTo>
                  <a:pt x="666" y="576"/>
                </a:lnTo>
                <a:lnTo>
                  <a:pt x="1188" y="504"/>
                </a:lnTo>
                <a:lnTo>
                  <a:pt x="1907" y="432"/>
                </a:lnTo>
                <a:lnTo>
                  <a:pt x="2806" y="360"/>
                </a:lnTo>
                <a:lnTo>
                  <a:pt x="3885" y="288"/>
                </a:lnTo>
                <a:lnTo>
                  <a:pt x="5144" y="234"/>
                </a:lnTo>
                <a:lnTo>
                  <a:pt x="6547" y="180"/>
                </a:lnTo>
                <a:lnTo>
                  <a:pt x="8076" y="126"/>
                </a:lnTo>
                <a:lnTo>
                  <a:pt x="11511" y="54"/>
                </a:lnTo>
                <a:lnTo>
                  <a:pt x="15342" y="18"/>
                </a:lnTo>
                <a:lnTo>
                  <a:pt x="19443" y="0"/>
                </a:lnTo>
                <a:lnTo>
                  <a:pt x="23724" y="18"/>
                </a:lnTo>
                <a:lnTo>
                  <a:pt x="28076" y="54"/>
                </a:lnTo>
                <a:lnTo>
                  <a:pt x="32357" y="126"/>
                </a:lnTo>
                <a:lnTo>
                  <a:pt x="36511" y="216"/>
                </a:lnTo>
                <a:lnTo>
                  <a:pt x="40396" y="360"/>
                </a:lnTo>
                <a:lnTo>
                  <a:pt x="42213" y="432"/>
                </a:lnTo>
                <a:lnTo>
                  <a:pt x="43903" y="522"/>
                </a:lnTo>
                <a:lnTo>
                  <a:pt x="45504" y="612"/>
                </a:lnTo>
                <a:lnTo>
                  <a:pt x="46943" y="720"/>
                </a:lnTo>
                <a:lnTo>
                  <a:pt x="48256" y="828"/>
                </a:lnTo>
                <a:lnTo>
                  <a:pt x="49407" y="954"/>
                </a:lnTo>
                <a:lnTo>
                  <a:pt x="50378" y="1080"/>
                </a:lnTo>
                <a:lnTo>
                  <a:pt x="51170" y="1205"/>
                </a:lnTo>
                <a:lnTo>
                  <a:pt x="51170" y="1205"/>
                </a:lnTo>
                <a:lnTo>
                  <a:pt x="51817" y="1349"/>
                </a:lnTo>
                <a:lnTo>
                  <a:pt x="52375" y="1493"/>
                </a:lnTo>
                <a:lnTo>
                  <a:pt x="52842" y="1637"/>
                </a:lnTo>
                <a:lnTo>
                  <a:pt x="53238" y="1799"/>
                </a:lnTo>
                <a:lnTo>
                  <a:pt x="53544" y="1943"/>
                </a:lnTo>
                <a:lnTo>
                  <a:pt x="53795" y="2105"/>
                </a:lnTo>
                <a:lnTo>
                  <a:pt x="53975" y="2249"/>
                </a:lnTo>
                <a:lnTo>
                  <a:pt x="54029" y="2321"/>
                </a:lnTo>
                <a:lnTo>
                  <a:pt x="54083" y="2411"/>
                </a:lnTo>
                <a:lnTo>
                  <a:pt x="54119" y="2482"/>
                </a:lnTo>
                <a:lnTo>
                  <a:pt x="54137" y="2554"/>
                </a:lnTo>
                <a:lnTo>
                  <a:pt x="54155" y="2626"/>
                </a:lnTo>
                <a:lnTo>
                  <a:pt x="54137" y="2698"/>
                </a:lnTo>
                <a:lnTo>
                  <a:pt x="54137" y="2788"/>
                </a:lnTo>
                <a:lnTo>
                  <a:pt x="54101" y="2860"/>
                </a:lnTo>
                <a:lnTo>
                  <a:pt x="54011" y="3004"/>
                </a:lnTo>
                <a:lnTo>
                  <a:pt x="53885" y="3148"/>
                </a:lnTo>
                <a:lnTo>
                  <a:pt x="53723" y="3292"/>
                </a:lnTo>
                <a:lnTo>
                  <a:pt x="53526" y="3436"/>
                </a:lnTo>
                <a:lnTo>
                  <a:pt x="53310" y="3562"/>
                </a:lnTo>
                <a:lnTo>
                  <a:pt x="53076" y="3705"/>
                </a:lnTo>
                <a:lnTo>
                  <a:pt x="52806" y="3831"/>
                </a:lnTo>
                <a:lnTo>
                  <a:pt x="52267" y="4065"/>
                </a:lnTo>
                <a:lnTo>
                  <a:pt x="51691" y="4281"/>
                </a:lnTo>
                <a:lnTo>
                  <a:pt x="51152" y="4461"/>
                </a:lnTo>
                <a:lnTo>
                  <a:pt x="50666" y="4605"/>
                </a:lnTo>
                <a:lnTo>
                  <a:pt x="50288" y="4713"/>
                </a:lnTo>
                <a:lnTo>
                  <a:pt x="49929" y="4803"/>
                </a:lnTo>
                <a:lnTo>
                  <a:pt x="49929" y="4803"/>
                </a:lnTo>
                <a:lnTo>
                  <a:pt x="50162" y="4946"/>
                </a:lnTo>
                <a:lnTo>
                  <a:pt x="50774" y="5324"/>
                </a:lnTo>
                <a:lnTo>
                  <a:pt x="51170" y="5576"/>
                </a:lnTo>
                <a:lnTo>
                  <a:pt x="51601" y="5864"/>
                </a:lnTo>
                <a:lnTo>
                  <a:pt x="52051" y="6188"/>
                </a:lnTo>
                <a:lnTo>
                  <a:pt x="52482" y="6529"/>
                </a:lnTo>
                <a:lnTo>
                  <a:pt x="52896" y="6871"/>
                </a:lnTo>
                <a:lnTo>
                  <a:pt x="53274" y="7213"/>
                </a:lnTo>
                <a:lnTo>
                  <a:pt x="53436" y="7393"/>
                </a:lnTo>
                <a:lnTo>
                  <a:pt x="53580" y="7554"/>
                </a:lnTo>
                <a:lnTo>
                  <a:pt x="53688" y="7734"/>
                </a:lnTo>
                <a:lnTo>
                  <a:pt x="53795" y="7896"/>
                </a:lnTo>
                <a:lnTo>
                  <a:pt x="53867" y="8040"/>
                </a:lnTo>
                <a:lnTo>
                  <a:pt x="53903" y="8184"/>
                </a:lnTo>
                <a:lnTo>
                  <a:pt x="53921" y="8328"/>
                </a:lnTo>
                <a:lnTo>
                  <a:pt x="53903" y="8472"/>
                </a:lnTo>
                <a:lnTo>
                  <a:pt x="53849" y="8580"/>
                </a:lnTo>
                <a:lnTo>
                  <a:pt x="53759" y="8705"/>
                </a:lnTo>
                <a:lnTo>
                  <a:pt x="53616" y="8795"/>
                </a:lnTo>
                <a:lnTo>
                  <a:pt x="53454" y="8885"/>
                </a:lnTo>
                <a:lnTo>
                  <a:pt x="53454" y="8885"/>
                </a:lnTo>
                <a:lnTo>
                  <a:pt x="53220" y="8957"/>
                </a:lnTo>
                <a:lnTo>
                  <a:pt x="52896" y="9011"/>
                </a:lnTo>
                <a:lnTo>
                  <a:pt x="52518" y="9065"/>
                </a:lnTo>
                <a:lnTo>
                  <a:pt x="52069" y="9101"/>
                </a:lnTo>
                <a:lnTo>
                  <a:pt x="51565" y="9119"/>
                </a:lnTo>
                <a:lnTo>
                  <a:pt x="51008" y="9137"/>
                </a:lnTo>
                <a:lnTo>
                  <a:pt x="49695" y="9155"/>
                </a:lnTo>
                <a:lnTo>
                  <a:pt x="48202" y="9119"/>
                </a:lnTo>
                <a:lnTo>
                  <a:pt x="46547" y="9065"/>
                </a:lnTo>
                <a:lnTo>
                  <a:pt x="44731" y="8993"/>
                </a:lnTo>
                <a:lnTo>
                  <a:pt x="42824" y="8885"/>
                </a:lnTo>
                <a:lnTo>
                  <a:pt x="38742" y="8670"/>
                </a:lnTo>
                <a:lnTo>
                  <a:pt x="34533" y="8454"/>
                </a:lnTo>
                <a:lnTo>
                  <a:pt x="32447" y="8364"/>
                </a:lnTo>
                <a:lnTo>
                  <a:pt x="30396" y="8274"/>
                </a:lnTo>
                <a:lnTo>
                  <a:pt x="28436" y="8220"/>
                </a:lnTo>
                <a:lnTo>
                  <a:pt x="26583" y="8184"/>
                </a:lnTo>
                <a:lnTo>
                  <a:pt x="26583" y="8184"/>
                </a:lnTo>
                <a:lnTo>
                  <a:pt x="22914" y="8166"/>
                </a:lnTo>
                <a:lnTo>
                  <a:pt x="19587" y="8184"/>
                </a:lnTo>
                <a:lnTo>
                  <a:pt x="16601" y="8220"/>
                </a:lnTo>
                <a:lnTo>
                  <a:pt x="13921" y="8274"/>
                </a:lnTo>
                <a:lnTo>
                  <a:pt x="11547" y="8328"/>
                </a:lnTo>
                <a:lnTo>
                  <a:pt x="9479" y="8400"/>
                </a:lnTo>
                <a:lnTo>
                  <a:pt x="6134" y="8490"/>
                </a:lnTo>
                <a:lnTo>
                  <a:pt x="4839" y="8508"/>
                </a:lnTo>
                <a:lnTo>
                  <a:pt x="3778" y="8508"/>
                </a:lnTo>
                <a:lnTo>
                  <a:pt x="3328" y="8508"/>
                </a:lnTo>
                <a:lnTo>
                  <a:pt x="2950" y="8472"/>
                </a:lnTo>
                <a:lnTo>
                  <a:pt x="2608" y="8436"/>
                </a:lnTo>
                <a:lnTo>
                  <a:pt x="2321" y="8400"/>
                </a:lnTo>
                <a:lnTo>
                  <a:pt x="2087" y="8346"/>
                </a:lnTo>
                <a:lnTo>
                  <a:pt x="1907" y="8274"/>
                </a:lnTo>
                <a:lnTo>
                  <a:pt x="1763" y="8184"/>
                </a:lnTo>
                <a:lnTo>
                  <a:pt x="1655" y="8094"/>
                </a:lnTo>
                <a:lnTo>
                  <a:pt x="1637" y="8040"/>
                </a:lnTo>
                <a:lnTo>
                  <a:pt x="1601" y="7968"/>
                </a:lnTo>
                <a:lnTo>
                  <a:pt x="1601" y="7842"/>
                </a:lnTo>
                <a:lnTo>
                  <a:pt x="1619" y="7698"/>
                </a:lnTo>
                <a:lnTo>
                  <a:pt x="1691" y="7518"/>
                </a:lnTo>
                <a:lnTo>
                  <a:pt x="1691" y="7518"/>
                </a:lnTo>
                <a:lnTo>
                  <a:pt x="1889" y="7123"/>
                </a:lnTo>
                <a:lnTo>
                  <a:pt x="2105" y="6727"/>
                </a:lnTo>
                <a:lnTo>
                  <a:pt x="2321" y="6385"/>
                </a:lnTo>
                <a:lnTo>
                  <a:pt x="2555" y="6044"/>
                </a:lnTo>
                <a:lnTo>
                  <a:pt x="2770" y="5738"/>
                </a:lnTo>
                <a:lnTo>
                  <a:pt x="3004" y="5468"/>
                </a:lnTo>
                <a:lnTo>
                  <a:pt x="3220" y="5198"/>
                </a:lnTo>
                <a:lnTo>
                  <a:pt x="3436" y="4982"/>
                </a:lnTo>
                <a:lnTo>
                  <a:pt x="3814" y="4605"/>
                </a:lnTo>
                <a:lnTo>
                  <a:pt x="4119" y="4335"/>
                </a:lnTo>
                <a:lnTo>
                  <a:pt x="4389" y="4119"/>
                </a:lnTo>
                <a:lnTo>
                  <a:pt x="4389" y="4119"/>
                </a:lnTo>
                <a:close/>
              </a:path>
            </a:pathLst>
          </a:custGeom>
          <a:solidFill>
            <a:schemeClr val="accent2"/>
          </a:solidFill>
          <a:ln>
            <a:noFill/>
          </a:ln>
          <a:effectLst>
            <a:outerShdw dist="57150" dir="5400000" algn="bl" rotWithShape="0">
              <a:schemeClr val="accent3">
                <a:alpha val="15000"/>
              </a:schemeClr>
            </a:outerShdw>
          </a:effectLst>
        </p:spPr>
        <p:txBody>
          <a:bodyPr spcFirstLastPara="1" wrap="square" lIns="68569" tIns="68569" rIns="68569" bIns="68569" anchor="ctr" anchorCtr="0">
            <a:noAutofit/>
          </a:bodyPr>
          <a:lstStyle/>
          <a:p>
            <a:pPr defTabSz="685800">
              <a:buClrTx/>
              <a:defRPr/>
            </a:pPr>
            <a:endParaRPr sz="1350" kern="1200">
              <a:solidFill>
                <a:prstClr val="black"/>
              </a:solidFill>
              <a:latin typeface="Cambria" panose="02040503050406030204" pitchFamily="18" charset="0"/>
              <a:ea typeface="Cambria" panose="02040503050406030204" pitchFamily="18" charset="0"/>
              <a:cs typeface="+mn-cs"/>
            </a:endParaRPr>
          </a:p>
        </p:txBody>
      </p:sp>
      <p:grpSp>
        <p:nvGrpSpPr>
          <p:cNvPr id="8" name="Group 7">
            <a:extLst>
              <a:ext uri="{FF2B5EF4-FFF2-40B4-BE49-F238E27FC236}">
                <a16:creationId xmlns:a16="http://schemas.microsoft.com/office/drawing/2014/main" id="{34F416F7-B207-CD53-EBE0-7899DF3DD3C2}"/>
              </a:ext>
            </a:extLst>
          </p:cNvPr>
          <p:cNvGrpSpPr/>
          <p:nvPr/>
        </p:nvGrpSpPr>
        <p:grpSpPr>
          <a:xfrm>
            <a:off x="462387" y="2249370"/>
            <a:ext cx="8028470" cy="978427"/>
            <a:chOff x="68860" y="1930164"/>
            <a:chExt cx="7045592" cy="880265"/>
          </a:xfrm>
        </p:grpSpPr>
        <p:sp>
          <p:nvSpPr>
            <p:cNvPr id="9" name="Rectangle: Rounded Corners 8">
              <a:extLst>
                <a:ext uri="{FF2B5EF4-FFF2-40B4-BE49-F238E27FC236}">
                  <a16:creationId xmlns:a16="http://schemas.microsoft.com/office/drawing/2014/main" id="{4A3062E7-1040-3D94-7D88-98E0B199AC66}"/>
                </a:ext>
              </a:extLst>
            </p:cNvPr>
            <p:cNvSpPr/>
            <p:nvPr/>
          </p:nvSpPr>
          <p:spPr>
            <a:xfrm>
              <a:off x="690082" y="1999380"/>
              <a:ext cx="6424370" cy="811049"/>
            </a:xfrm>
            <a:custGeom>
              <a:avLst/>
              <a:gdLst>
                <a:gd name="connsiteX0" fmla="*/ 0 w 9122816"/>
                <a:gd name="connsiteY0" fmla="*/ 293538 h 1201990"/>
                <a:gd name="connsiteX1" fmla="*/ 293538 w 9122816"/>
                <a:gd name="connsiteY1" fmla="*/ 0 h 1201990"/>
                <a:gd name="connsiteX2" fmla="*/ 8829278 w 9122816"/>
                <a:gd name="connsiteY2" fmla="*/ 0 h 1201990"/>
                <a:gd name="connsiteX3" fmla="*/ 9122816 w 9122816"/>
                <a:gd name="connsiteY3" fmla="*/ 293538 h 1201990"/>
                <a:gd name="connsiteX4" fmla="*/ 9122816 w 9122816"/>
                <a:gd name="connsiteY4" fmla="*/ 908452 h 1201990"/>
                <a:gd name="connsiteX5" fmla="*/ 8829278 w 9122816"/>
                <a:gd name="connsiteY5" fmla="*/ 1201990 h 1201990"/>
                <a:gd name="connsiteX6" fmla="*/ 293538 w 9122816"/>
                <a:gd name="connsiteY6" fmla="*/ 1201990 h 1201990"/>
                <a:gd name="connsiteX7" fmla="*/ 0 w 9122816"/>
                <a:gd name="connsiteY7" fmla="*/ 908452 h 1201990"/>
                <a:gd name="connsiteX8" fmla="*/ 0 w 9122816"/>
                <a:gd name="connsiteY8" fmla="*/ 293538 h 120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2816" h="1201990" fill="none" extrusionOk="0">
                  <a:moveTo>
                    <a:pt x="0" y="293538"/>
                  </a:moveTo>
                  <a:cubicBezTo>
                    <a:pt x="-6932" y="155712"/>
                    <a:pt x="109673" y="-14615"/>
                    <a:pt x="293538" y="0"/>
                  </a:cubicBezTo>
                  <a:cubicBezTo>
                    <a:pt x="1809300" y="-35273"/>
                    <a:pt x="6801609" y="-144294"/>
                    <a:pt x="8829278" y="0"/>
                  </a:cubicBezTo>
                  <a:cubicBezTo>
                    <a:pt x="9014805" y="7125"/>
                    <a:pt x="9120242" y="129251"/>
                    <a:pt x="9122816" y="293538"/>
                  </a:cubicBezTo>
                  <a:cubicBezTo>
                    <a:pt x="9159959" y="562852"/>
                    <a:pt x="9166924" y="626284"/>
                    <a:pt x="9122816" y="908452"/>
                  </a:cubicBezTo>
                  <a:cubicBezTo>
                    <a:pt x="9125282" y="1068704"/>
                    <a:pt x="9010621" y="1181147"/>
                    <a:pt x="8829278" y="1201990"/>
                  </a:cubicBezTo>
                  <a:cubicBezTo>
                    <a:pt x="5580694" y="1279515"/>
                    <a:pt x="3868353" y="1158287"/>
                    <a:pt x="293538" y="1201990"/>
                  </a:cubicBezTo>
                  <a:cubicBezTo>
                    <a:pt x="114362" y="1197263"/>
                    <a:pt x="-25117" y="1070226"/>
                    <a:pt x="0" y="908452"/>
                  </a:cubicBezTo>
                  <a:cubicBezTo>
                    <a:pt x="23921" y="835185"/>
                    <a:pt x="6165" y="582975"/>
                    <a:pt x="0" y="293538"/>
                  </a:cubicBezTo>
                  <a:close/>
                </a:path>
                <a:path w="9122816" h="1201990" stroke="0" extrusionOk="0">
                  <a:moveTo>
                    <a:pt x="0" y="293538"/>
                  </a:moveTo>
                  <a:cubicBezTo>
                    <a:pt x="-8912" y="100627"/>
                    <a:pt x="128262" y="2558"/>
                    <a:pt x="293538" y="0"/>
                  </a:cubicBezTo>
                  <a:cubicBezTo>
                    <a:pt x="2523433" y="-95379"/>
                    <a:pt x="7229292" y="58096"/>
                    <a:pt x="8829278" y="0"/>
                  </a:cubicBezTo>
                  <a:cubicBezTo>
                    <a:pt x="8973906" y="-12311"/>
                    <a:pt x="9117588" y="127664"/>
                    <a:pt x="9122816" y="293538"/>
                  </a:cubicBezTo>
                  <a:cubicBezTo>
                    <a:pt x="9075928" y="439851"/>
                    <a:pt x="9176481" y="787289"/>
                    <a:pt x="9122816" y="908452"/>
                  </a:cubicBezTo>
                  <a:cubicBezTo>
                    <a:pt x="9128959" y="1063268"/>
                    <a:pt x="8969873" y="1180551"/>
                    <a:pt x="8829278" y="1201990"/>
                  </a:cubicBezTo>
                  <a:cubicBezTo>
                    <a:pt x="5258067" y="1142084"/>
                    <a:pt x="1639635" y="1284504"/>
                    <a:pt x="293538" y="1201990"/>
                  </a:cubicBezTo>
                  <a:cubicBezTo>
                    <a:pt x="116022" y="1205797"/>
                    <a:pt x="-14422" y="1085207"/>
                    <a:pt x="0" y="908452"/>
                  </a:cubicBezTo>
                  <a:cubicBezTo>
                    <a:pt x="2795" y="693643"/>
                    <a:pt x="14129" y="576839"/>
                    <a:pt x="0" y="293538"/>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custGeom>
                      <a:avLst/>
                      <a:gdLst>
                        <a:gd name="connsiteX0" fmla="*/ 0 w 7320586"/>
                        <a:gd name="connsiteY0" fmla="*/ 220153 h 901492"/>
                        <a:gd name="connsiteX1" fmla="*/ 235548 w 7320586"/>
                        <a:gd name="connsiteY1" fmla="*/ 0 h 901492"/>
                        <a:gd name="connsiteX2" fmla="*/ 7085037 w 7320586"/>
                        <a:gd name="connsiteY2" fmla="*/ 0 h 901492"/>
                        <a:gd name="connsiteX3" fmla="*/ 7320586 w 7320586"/>
                        <a:gd name="connsiteY3" fmla="*/ 220153 h 901492"/>
                        <a:gd name="connsiteX4" fmla="*/ 7320586 w 7320586"/>
                        <a:gd name="connsiteY4" fmla="*/ 681338 h 901492"/>
                        <a:gd name="connsiteX5" fmla="*/ 7085037 w 7320586"/>
                        <a:gd name="connsiteY5" fmla="*/ 901492 h 901492"/>
                        <a:gd name="connsiteX6" fmla="*/ 235548 w 7320586"/>
                        <a:gd name="connsiteY6" fmla="*/ 901492 h 901492"/>
                        <a:gd name="connsiteX7" fmla="*/ 0 w 7320586"/>
                        <a:gd name="connsiteY7" fmla="*/ 681338 h 901492"/>
                        <a:gd name="connsiteX8" fmla="*/ 0 w 7320586"/>
                        <a:gd name="connsiteY8" fmla="*/ 220153 h 901492"/>
                        <a:gd name="connsiteX0" fmla="*/ 0 w 7320586"/>
                        <a:gd name="connsiteY0" fmla="*/ 220153 h 901492"/>
                        <a:gd name="connsiteX1" fmla="*/ 235548 w 7320586"/>
                        <a:gd name="connsiteY1" fmla="*/ 0 h 901492"/>
                        <a:gd name="connsiteX2" fmla="*/ 7085037 w 7320586"/>
                        <a:gd name="connsiteY2" fmla="*/ 0 h 901492"/>
                        <a:gd name="connsiteX3" fmla="*/ 7320586 w 7320586"/>
                        <a:gd name="connsiteY3" fmla="*/ 220153 h 901492"/>
                        <a:gd name="connsiteX4" fmla="*/ 7320586 w 7320586"/>
                        <a:gd name="connsiteY4" fmla="*/ 681338 h 901492"/>
                        <a:gd name="connsiteX5" fmla="*/ 7085037 w 7320586"/>
                        <a:gd name="connsiteY5" fmla="*/ 901492 h 901492"/>
                        <a:gd name="connsiteX6" fmla="*/ 235548 w 7320586"/>
                        <a:gd name="connsiteY6" fmla="*/ 901492 h 901492"/>
                        <a:gd name="connsiteX7" fmla="*/ 0 w 7320586"/>
                        <a:gd name="connsiteY7" fmla="*/ 681338 h 901492"/>
                        <a:gd name="connsiteX8" fmla="*/ 0 w 7320586"/>
                        <a:gd name="connsiteY8" fmla="*/ 220153 h 90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0586" h="901492" fill="none" extrusionOk="0">
                          <a:moveTo>
                            <a:pt x="0" y="220153"/>
                          </a:moveTo>
                          <a:cubicBezTo>
                            <a:pt x="-9499" y="130577"/>
                            <a:pt x="68404" y="-24135"/>
                            <a:pt x="235548" y="0"/>
                          </a:cubicBezTo>
                          <a:cubicBezTo>
                            <a:pt x="1356831" y="1577"/>
                            <a:pt x="5456675" y="-148260"/>
                            <a:pt x="7085037" y="0"/>
                          </a:cubicBezTo>
                          <a:cubicBezTo>
                            <a:pt x="7248253" y="9708"/>
                            <a:pt x="7311795" y="91268"/>
                            <a:pt x="7320586" y="220153"/>
                          </a:cubicBezTo>
                          <a:cubicBezTo>
                            <a:pt x="7358491" y="421270"/>
                            <a:pt x="7356261" y="470753"/>
                            <a:pt x="7320586" y="681338"/>
                          </a:cubicBezTo>
                          <a:cubicBezTo>
                            <a:pt x="7328225" y="797247"/>
                            <a:pt x="7239359" y="876315"/>
                            <a:pt x="7085037" y="901492"/>
                          </a:cubicBezTo>
                          <a:cubicBezTo>
                            <a:pt x="4281794" y="949817"/>
                            <a:pt x="3046355" y="843610"/>
                            <a:pt x="235548" y="901492"/>
                          </a:cubicBezTo>
                          <a:cubicBezTo>
                            <a:pt x="80142" y="894725"/>
                            <a:pt x="-39132" y="802410"/>
                            <a:pt x="0" y="681338"/>
                          </a:cubicBezTo>
                          <a:cubicBezTo>
                            <a:pt x="21116" y="597035"/>
                            <a:pt x="8309" y="410308"/>
                            <a:pt x="0" y="220153"/>
                          </a:cubicBezTo>
                          <a:close/>
                        </a:path>
                        <a:path w="7320586" h="901492" stroke="0" extrusionOk="0">
                          <a:moveTo>
                            <a:pt x="0" y="220153"/>
                          </a:moveTo>
                          <a:cubicBezTo>
                            <a:pt x="-23578" y="70470"/>
                            <a:pt x="79579" y="474"/>
                            <a:pt x="235548" y="0"/>
                          </a:cubicBezTo>
                          <a:cubicBezTo>
                            <a:pt x="2167183" y="-195723"/>
                            <a:pt x="5737882" y="197931"/>
                            <a:pt x="7085037" y="0"/>
                          </a:cubicBezTo>
                          <a:cubicBezTo>
                            <a:pt x="7203093" y="-24646"/>
                            <a:pt x="7304845" y="100390"/>
                            <a:pt x="7320586" y="220153"/>
                          </a:cubicBezTo>
                          <a:cubicBezTo>
                            <a:pt x="7280796" y="329152"/>
                            <a:pt x="7378424" y="578011"/>
                            <a:pt x="7320586" y="681338"/>
                          </a:cubicBezTo>
                          <a:cubicBezTo>
                            <a:pt x="7329701" y="776255"/>
                            <a:pt x="7218016" y="879483"/>
                            <a:pt x="7085037" y="901492"/>
                          </a:cubicBezTo>
                          <a:cubicBezTo>
                            <a:pt x="4168569" y="859817"/>
                            <a:pt x="1158748" y="930597"/>
                            <a:pt x="235548" y="901492"/>
                          </a:cubicBezTo>
                          <a:cubicBezTo>
                            <a:pt x="96714" y="906454"/>
                            <a:pt x="-20176" y="832778"/>
                            <a:pt x="0" y="681338"/>
                          </a:cubicBezTo>
                          <a:cubicBezTo>
                            <a:pt x="-1531" y="522908"/>
                            <a:pt x="14751" y="435426"/>
                            <a:pt x="0" y="220153"/>
                          </a:cubicBezTo>
                          <a:close/>
                        </a:path>
                        <a:path w="7320586" h="901492" fill="none" stroke="0" extrusionOk="0">
                          <a:moveTo>
                            <a:pt x="0" y="220153"/>
                          </a:moveTo>
                          <a:cubicBezTo>
                            <a:pt x="-8640" y="106150"/>
                            <a:pt x="77745" y="-2652"/>
                            <a:pt x="235548" y="0"/>
                          </a:cubicBezTo>
                          <a:cubicBezTo>
                            <a:pt x="1601683" y="64803"/>
                            <a:pt x="5639425" y="-71265"/>
                            <a:pt x="7085037" y="0"/>
                          </a:cubicBezTo>
                          <a:cubicBezTo>
                            <a:pt x="7216551" y="-6878"/>
                            <a:pt x="7302091" y="85131"/>
                            <a:pt x="7320586" y="220153"/>
                          </a:cubicBezTo>
                          <a:cubicBezTo>
                            <a:pt x="7353253" y="424518"/>
                            <a:pt x="7359163" y="467033"/>
                            <a:pt x="7320586" y="681338"/>
                          </a:cubicBezTo>
                          <a:cubicBezTo>
                            <a:pt x="7328667" y="794273"/>
                            <a:pt x="7219766" y="875112"/>
                            <a:pt x="7085037" y="901492"/>
                          </a:cubicBezTo>
                          <a:cubicBezTo>
                            <a:pt x="4490599" y="1017257"/>
                            <a:pt x="2904293" y="839129"/>
                            <a:pt x="235548" y="901492"/>
                          </a:cubicBezTo>
                          <a:cubicBezTo>
                            <a:pt x="84794" y="899670"/>
                            <a:pt x="-21392" y="803923"/>
                            <a:pt x="0" y="681338"/>
                          </a:cubicBezTo>
                          <a:cubicBezTo>
                            <a:pt x="15453" y="642218"/>
                            <a:pt x="-10213" y="432934"/>
                            <a:pt x="0" y="22015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30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Đoạn</a:t>
              </a:r>
              <a:r>
                <a:rPr lang="en-US" sz="30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 2: </a:t>
              </a:r>
              <a:r>
                <a:rPr lang="en-US" sz="30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Tiếp</a:t>
              </a:r>
              <a:r>
                <a:rPr lang="en-US" sz="30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0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theo</a:t>
              </a:r>
              <a:r>
                <a:rPr lang="en-US" sz="30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0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đến</a:t>
              </a:r>
              <a:r>
                <a:rPr lang="en-US" sz="30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000" b="1" i="1" kern="1200" dirty="0">
                  <a:solidFill>
                    <a:srgbClr val="002060"/>
                  </a:solidFill>
                  <a:latin typeface="Cambria" panose="02040503050406030204" pitchFamily="18" charset="0"/>
                  <a:ea typeface="Cambria" panose="02040503050406030204" pitchFamily="18" charset="0"/>
                  <a:cs typeface="Arial" panose="020B0604020202020204" pitchFamily="34" charset="0"/>
                </a:rPr>
                <a:t>Tân </a:t>
              </a:r>
              <a:r>
                <a:rPr lang="en-US" sz="3000" b="1" i="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sẽ</a:t>
              </a:r>
              <a:r>
                <a:rPr lang="en-US" sz="3000" b="1" i="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000" b="1" i="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rất</a:t>
              </a:r>
              <a:r>
                <a:rPr lang="en-US" sz="3000" b="1" i="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000" b="1" i="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nhớ</a:t>
              </a:r>
              <a:r>
                <a:rPr lang="en-US" sz="3000" b="1" i="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000" b="1" i="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cô</a:t>
              </a:r>
              <a:r>
                <a:rPr lang="en-US" sz="30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a:t>
              </a:r>
            </a:p>
          </p:txBody>
        </p:sp>
        <p:pic>
          <p:nvPicPr>
            <p:cNvPr id="10" name="Picture 9">
              <a:extLst>
                <a:ext uri="{FF2B5EF4-FFF2-40B4-BE49-F238E27FC236}">
                  <a16:creationId xmlns:a16="http://schemas.microsoft.com/office/drawing/2014/main" id="{CB3EB53C-CAC7-A81A-BC5B-CA69AEBB3AC6}"/>
                </a:ext>
              </a:extLst>
            </p:cNvPr>
            <p:cNvPicPr>
              <a:picLocks noChangeAspect="1"/>
            </p:cNvPicPr>
            <p:nvPr/>
          </p:nvPicPr>
          <p:blipFill>
            <a:blip r:embed="rId2"/>
            <a:stretch>
              <a:fillRect/>
            </a:stretch>
          </p:blipFill>
          <p:spPr>
            <a:xfrm>
              <a:off x="68860" y="1930164"/>
              <a:ext cx="790736" cy="790737"/>
            </a:xfrm>
            <a:prstGeom prst="rect">
              <a:avLst/>
            </a:prstGeom>
          </p:spPr>
        </p:pic>
      </p:grpSp>
      <p:grpSp>
        <p:nvGrpSpPr>
          <p:cNvPr id="11" name="Group 10">
            <a:extLst>
              <a:ext uri="{FF2B5EF4-FFF2-40B4-BE49-F238E27FC236}">
                <a16:creationId xmlns:a16="http://schemas.microsoft.com/office/drawing/2014/main" id="{160E5897-5E29-05A0-1ED9-060CF7E3AC84}"/>
              </a:ext>
            </a:extLst>
          </p:cNvPr>
          <p:cNvGrpSpPr/>
          <p:nvPr/>
        </p:nvGrpSpPr>
        <p:grpSpPr>
          <a:xfrm>
            <a:off x="1284966" y="3530997"/>
            <a:ext cx="7137456" cy="960545"/>
            <a:chOff x="412770" y="1946252"/>
            <a:chExt cx="6701682" cy="864177"/>
          </a:xfrm>
        </p:grpSpPr>
        <p:sp>
          <p:nvSpPr>
            <p:cNvPr id="12" name="Rectangle: Rounded Corners 11">
              <a:extLst>
                <a:ext uri="{FF2B5EF4-FFF2-40B4-BE49-F238E27FC236}">
                  <a16:creationId xmlns:a16="http://schemas.microsoft.com/office/drawing/2014/main" id="{02BF8D40-F40B-DA1D-CCB2-B075A03E2476}"/>
                </a:ext>
              </a:extLst>
            </p:cNvPr>
            <p:cNvSpPr/>
            <p:nvPr/>
          </p:nvSpPr>
          <p:spPr>
            <a:xfrm>
              <a:off x="690082" y="1999380"/>
              <a:ext cx="6424370" cy="811049"/>
            </a:xfrm>
            <a:custGeom>
              <a:avLst/>
              <a:gdLst>
                <a:gd name="connsiteX0" fmla="*/ 0 w 9122816"/>
                <a:gd name="connsiteY0" fmla="*/ 293538 h 1201990"/>
                <a:gd name="connsiteX1" fmla="*/ 293538 w 9122816"/>
                <a:gd name="connsiteY1" fmla="*/ 0 h 1201990"/>
                <a:gd name="connsiteX2" fmla="*/ 8829278 w 9122816"/>
                <a:gd name="connsiteY2" fmla="*/ 0 h 1201990"/>
                <a:gd name="connsiteX3" fmla="*/ 9122816 w 9122816"/>
                <a:gd name="connsiteY3" fmla="*/ 293538 h 1201990"/>
                <a:gd name="connsiteX4" fmla="*/ 9122816 w 9122816"/>
                <a:gd name="connsiteY4" fmla="*/ 908452 h 1201990"/>
                <a:gd name="connsiteX5" fmla="*/ 8829278 w 9122816"/>
                <a:gd name="connsiteY5" fmla="*/ 1201990 h 1201990"/>
                <a:gd name="connsiteX6" fmla="*/ 293538 w 9122816"/>
                <a:gd name="connsiteY6" fmla="*/ 1201990 h 1201990"/>
                <a:gd name="connsiteX7" fmla="*/ 0 w 9122816"/>
                <a:gd name="connsiteY7" fmla="*/ 908452 h 1201990"/>
                <a:gd name="connsiteX8" fmla="*/ 0 w 9122816"/>
                <a:gd name="connsiteY8" fmla="*/ 293538 h 120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2816" h="1201990" fill="none" extrusionOk="0">
                  <a:moveTo>
                    <a:pt x="0" y="293538"/>
                  </a:moveTo>
                  <a:cubicBezTo>
                    <a:pt x="-6932" y="155712"/>
                    <a:pt x="109673" y="-14615"/>
                    <a:pt x="293538" y="0"/>
                  </a:cubicBezTo>
                  <a:cubicBezTo>
                    <a:pt x="1809300" y="-35273"/>
                    <a:pt x="6801609" y="-144294"/>
                    <a:pt x="8829278" y="0"/>
                  </a:cubicBezTo>
                  <a:cubicBezTo>
                    <a:pt x="9014805" y="7125"/>
                    <a:pt x="9120242" y="129251"/>
                    <a:pt x="9122816" y="293538"/>
                  </a:cubicBezTo>
                  <a:cubicBezTo>
                    <a:pt x="9159959" y="562852"/>
                    <a:pt x="9166924" y="626284"/>
                    <a:pt x="9122816" y="908452"/>
                  </a:cubicBezTo>
                  <a:cubicBezTo>
                    <a:pt x="9125282" y="1068704"/>
                    <a:pt x="9010621" y="1181147"/>
                    <a:pt x="8829278" y="1201990"/>
                  </a:cubicBezTo>
                  <a:cubicBezTo>
                    <a:pt x="5580694" y="1279515"/>
                    <a:pt x="3868353" y="1158287"/>
                    <a:pt x="293538" y="1201990"/>
                  </a:cubicBezTo>
                  <a:cubicBezTo>
                    <a:pt x="114362" y="1197263"/>
                    <a:pt x="-25117" y="1070226"/>
                    <a:pt x="0" y="908452"/>
                  </a:cubicBezTo>
                  <a:cubicBezTo>
                    <a:pt x="23921" y="835185"/>
                    <a:pt x="6165" y="582975"/>
                    <a:pt x="0" y="293538"/>
                  </a:cubicBezTo>
                  <a:close/>
                </a:path>
                <a:path w="9122816" h="1201990" stroke="0" extrusionOk="0">
                  <a:moveTo>
                    <a:pt x="0" y="293538"/>
                  </a:moveTo>
                  <a:cubicBezTo>
                    <a:pt x="-8912" y="100627"/>
                    <a:pt x="128262" y="2558"/>
                    <a:pt x="293538" y="0"/>
                  </a:cubicBezTo>
                  <a:cubicBezTo>
                    <a:pt x="2523433" y="-95379"/>
                    <a:pt x="7229292" y="58096"/>
                    <a:pt x="8829278" y="0"/>
                  </a:cubicBezTo>
                  <a:cubicBezTo>
                    <a:pt x="8973906" y="-12311"/>
                    <a:pt x="9117588" y="127664"/>
                    <a:pt x="9122816" y="293538"/>
                  </a:cubicBezTo>
                  <a:cubicBezTo>
                    <a:pt x="9075928" y="439851"/>
                    <a:pt x="9176481" y="787289"/>
                    <a:pt x="9122816" y="908452"/>
                  </a:cubicBezTo>
                  <a:cubicBezTo>
                    <a:pt x="9128959" y="1063268"/>
                    <a:pt x="8969873" y="1180551"/>
                    <a:pt x="8829278" y="1201990"/>
                  </a:cubicBezTo>
                  <a:cubicBezTo>
                    <a:pt x="5258067" y="1142084"/>
                    <a:pt x="1639635" y="1284504"/>
                    <a:pt x="293538" y="1201990"/>
                  </a:cubicBezTo>
                  <a:cubicBezTo>
                    <a:pt x="116022" y="1205797"/>
                    <a:pt x="-14422" y="1085207"/>
                    <a:pt x="0" y="908452"/>
                  </a:cubicBezTo>
                  <a:cubicBezTo>
                    <a:pt x="2795" y="693643"/>
                    <a:pt x="14129" y="576839"/>
                    <a:pt x="0" y="293538"/>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custGeom>
                      <a:avLst/>
                      <a:gdLst>
                        <a:gd name="connsiteX0" fmla="*/ 0 w 6842112"/>
                        <a:gd name="connsiteY0" fmla="*/ 220153 h 901492"/>
                        <a:gd name="connsiteX1" fmla="*/ 220153 w 6842112"/>
                        <a:gd name="connsiteY1" fmla="*/ 0 h 901492"/>
                        <a:gd name="connsiteX2" fmla="*/ 6621959 w 6842112"/>
                        <a:gd name="connsiteY2" fmla="*/ 0 h 901492"/>
                        <a:gd name="connsiteX3" fmla="*/ 6842112 w 6842112"/>
                        <a:gd name="connsiteY3" fmla="*/ 220153 h 901492"/>
                        <a:gd name="connsiteX4" fmla="*/ 6842112 w 6842112"/>
                        <a:gd name="connsiteY4" fmla="*/ 681339 h 901492"/>
                        <a:gd name="connsiteX5" fmla="*/ 6621959 w 6842112"/>
                        <a:gd name="connsiteY5" fmla="*/ 901492 h 901492"/>
                        <a:gd name="connsiteX6" fmla="*/ 220153 w 6842112"/>
                        <a:gd name="connsiteY6" fmla="*/ 901492 h 901492"/>
                        <a:gd name="connsiteX7" fmla="*/ 0 w 6842112"/>
                        <a:gd name="connsiteY7" fmla="*/ 681339 h 901492"/>
                        <a:gd name="connsiteX8" fmla="*/ 0 w 6842112"/>
                        <a:gd name="connsiteY8" fmla="*/ 220153 h 90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2112" h="901492" fill="none" extrusionOk="0">
                          <a:moveTo>
                            <a:pt x="0" y="220153"/>
                          </a:moveTo>
                          <a:cubicBezTo>
                            <a:pt x="-5727" y="118633"/>
                            <a:pt x="83672" y="-10009"/>
                            <a:pt x="220153" y="0"/>
                          </a:cubicBezTo>
                          <a:cubicBezTo>
                            <a:pt x="1522451" y="-35273"/>
                            <a:pt x="4807286" y="-144294"/>
                            <a:pt x="6621959" y="0"/>
                          </a:cubicBezTo>
                          <a:cubicBezTo>
                            <a:pt x="6750287" y="2052"/>
                            <a:pt x="6828285" y="86908"/>
                            <a:pt x="6842112" y="220153"/>
                          </a:cubicBezTo>
                          <a:cubicBezTo>
                            <a:pt x="6811708" y="405774"/>
                            <a:pt x="6876206" y="465691"/>
                            <a:pt x="6842112" y="681339"/>
                          </a:cubicBezTo>
                          <a:cubicBezTo>
                            <a:pt x="6844116" y="801411"/>
                            <a:pt x="6745398" y="899485"/>
                            <a:pt x="6621959" y="901492"/>
                          </a:cubicBezTo>
                          <a:cubicBezTo>
                            <a:pt x="4440428" y="979017"/>
                            <a:pt x="1021844" y="857789"/>
                            <a:pt x="220153" y="901492"/>
                          </a:cubicBezTo>
                          <a:cubicBezTo>
                            <a:pt x="94804" y="900450"/>
                            <a:pt x="-20061" y="802652"/>
                            <a:pt x="0" y="681339"/>
                          </a:cubicBezTo>
                          <a:cubicBezTo>
                            <a:pt x="-20653" y="509214"/>
                            <a:pt x="-36576" y="436247"/>
                            <a:pt x="0" y="220153"/>
                          </a:cubicBezTo>
                          <a:close/>
                        </a:path>
                        <a:path w="6842112" h="901492" stroke="0" extrusionOk="0">
                          <a:moveTo>
                            <a:pt x="0" y="220153"/>
                          </a:moveTo>
                          <a:cubicBezTo>
                            <a:pt x="-5378" y="79984"/>
                            <a:pt x="87512" y="8953"/>
                            <a:pt x="220153" y="0"/>
                          </a:cubicBezTo>
                          <a:cubicBezTo>
                            <a:pt x="2236275" y="-95379"/>
                            <a:pt x="5235044" y="58096"/>
                            <a:pt x="6621959" y="0"/>
                          </a:cubicBezTo>
                          <a:cubicBezTo>
                            <a:pt x="6728865" y="-10335"/>
                            <a:pt x="6835210" y="93605"/>
                            <a:pt x="6842112" y="220153"/>
                          </a:cubicBezTo>
                          <a:cubicBezTo>
                            <a:pt x="6812480" y="287862"/>
                            <a:pt x="6801241" y="512033"/>
                            <a:pt x="6842112" y="681339"/>
                          </a:cubicBezTo>
                          <a:cubicBezTo>
                            <a:pt x="6847356" y="796692"/>
                            <a:pt x="6733563" y="891547"/>
                            <a:pt x="6621959" y="901492"/>
                          </a:cubicBezTo>
                          <a:cubicBezTo>
                            <a:pt x="4971874" y="841586"/>
                            <a:pt x="3060607" y="984006"/>
                            <a:pt x="220153" y="901492"/>
                          </a:cubicBezTo>
                          <a:cubicBezTo>
                            <a:pt x="77290" y="906752"/>
                            <a:pt x="-13646" y="816775"/>
                            <a:pt x="0" y="681339"/>
                          </a:cubicBezTo>
                          <a:cubicBezTo>
                            <a:pt x="13197" y="610596"/>
                            <a:pt x="-4032" y="434351"/>
                            <a:pt x="0" y="22015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30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Đoạn</a:t>
              </a:r>
              <a:r>
                <a:rPr lang="en-US" sz="30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 3: </a:t>
              </a:r>
              <a:r>
                <a:rPr lang="en-US" sz="30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Phần</a:t>
              </a:r>
              <a:r>
                <a:rPr lang="en-US" sz="30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0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còn</a:t>
              </a:r>
              <a:r>
                <a:rPr lang="en-US" sz="30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0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lại</a:t>
              </a:r>
              <a:r>
                <a:rPr lang="en-US" sz="30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a:t>
              </a:r>
            </a:p>
          </p:txBody>
        </p:sp>
        <p:pic>
          <p:nvPicPr>
            <p:cNvPr id="13" name="Picture 12">
              <a:extLst>
                <a:ext uri="{FF2B5EF4-FFF2-40B4-BE49-F238E27FC236}">
                  <a16:creationId xmlns:a16="http://schemas.microsoft.com/office/drawing/2014/main" id="{5E00B104-B2C6-A0C6-F158-00A813A5A00E}"/>
                </a:ext>
              </a:extLst>
            </p:cNvPr>
            <p:cNvPicPr>
              <a:picLocks noChangeAspect="1"/>
            </p:cNvPicPr>
            <p:nvPr/>
          </p:nvPicPr>
          <p:blipFill>
            <a:blip r:embed="rId2"/>
            <a:stretch>
              <a:fillRect/>
            </a:stretch>
          </p:blipFill>
          <p:spPr>
            <a:xfrm>
              <a:off x="412770" y="1946252"/>
              <a:ext cx="790736" cy="790737"/>
            </a:xfrm>
            <a:prstGeom prst="rect">
              <a:avLst/>
            </a:prstGeom>
          </p:spPr>
        </p:pic>
      </p:grpSp>
      <p:pic>
        <p:nvPicPr>
          <p:cNvPr id="2" name="Picture 1">
            <a:extLst>
              <a:ext uri="{FF2B5EF4-FFF2-40B4-BE49-F238E27FC236}">
                <a16:creationId xmlns:a16="http://schemas.microsoft.com/office/drawing/2014/main" id="{2D33E663-D250-7423-C0FE-3B4E0A5AA259}"/>
              </a:ext>
            </a:extLst>
          </p:cNvPr>
          <p:cNvPicPr>
            <a:picLocks noChangeAspect="1"/>
          </p:cNvPicPr>
          <p:nvPr/>
        </p:nvPicPr>
        <p:blipFill>
          <a:blip r:embed="rId3"/>
          <a:stretch>
            <a:fillRect/>
          </a:stretch>
        </p:blipFill>
        <p:spPr>
          <a:xfrm>
            <a:off x="842245" y="109698"/>
            <a:ext cx="7132938" cy="695004"/>
          </a:xfrm>
          <a:prstGeom prst="rect">
            <a:avLst/>
          </a:prstGeom>
        </p:spPr>
      </p:pic>
    </p:spTree>
    <p:extLst>
      <p:ext uri="{BB962C8B-B14F-4D97-AF65-F5344CB8AC3E}">
        <p14:creationId xmlns:p14="http://schemas.microsoft.com/office/powerpoint/2010/main" val="1879659831"/>
      </p:ext>
    </p:extLst>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66000">
                                          <p:cBhvr additive="base">
                                            <p:cTn id="12" dur="1000" fill="hold"/>
                                            <p:tgtEl>
                                              <p:spTgt spid="8"/>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66000">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14:bounceEnd="66000">
                                          <p:cBhvr additive="base">
                                            <p:cTn id="17" dur="10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ppt_x"/>
                                              </p:val>
                                            </p:tav>
                                            <p:tav tm="100000">
                                              <p:val>
                                                <p:strVal val="#ppt_x"/>
                                              </p:val>
                                            </p:tav>
                                          </p:tavLst>
                                        </p:anim>
                                        <p:anim calcmode="lin" valueType="num">
                                          <p:cBhvr additive="base">
                                            <p:cTn id="13" dur="10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ppt_x"/>
                                              </p:val>
                                            </p:tav>
                                            <p:tav tm="100000">
                                              <p:val>
                                                <p:strVal val="#ppt_x"/>
                                              </p:val>
                                            </p:tav>
                                          </p:tavLst>
                                        </p:anim>
                                        <p:anim calcmode="lin" valueType="num">
                                          <p:cBhvr additive="base">
                                            <p:cTn id="18" dur="1000" fill="hold"/>
                                            <p:tgtEl>
                                              <p:spTgt spid="11"/>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000" fill="hold"/>
                                            <p:tgtEl>
                                              <p:spTgt spid="17"/>
                                            </p:tgtEl>
                                            <p:attrNameLst>
                                              <p:attrName>ppt_x</p:attrName>
                                            </p:attrNameLst>
                                          </p:cBhvr>
                                          <p:tavLst>
                                            <p:tav tm="0">
                                              <p:val>
                                                <p:strVal val="#ppt_x"/>
                                              </p:val>
                                            </p:tav>
                                            <p:tav tm="100000">
                                              <p:val>
                                                <p:strVal val="#ppt_x"/>
                                              </p:val>
                                            </p:tav>
                                          </p:tavLst>
                                        </p:anim>
                                        <p:anim calcmode="lin" valueType="num">
                                          <p:cBhvr additive="base">
                                            <p:cTn id="23"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3814"/>
        <p:cNvGrpSpPr/>
        <p:nvPr/>
      </p:nvGrpSpPr>
      <p:grpSpPr>
        <a:xfrm>
          <a:off x="0" y="0"/>
          <a:ext cx="0" cy="0"/>
          <a:chOff x="0" y="0"/>
          <a:chExt cx="0" cy="0"/>
        </a:xfrm>
      </p:grpSpPr>
      <p:sp>
        <p:nvSpPr>
          <p:cNvPr id="19" name="Rectangle: Rounded Corners 6">
            <a:extLst>
              <a:ext uri="{FF2B5EF4-FFF2-40B4-BE49-F238E27FC236}">
                <a16:creationId xmlns:a16="http://schemas.microsoft.com/office/drawing/2014/main" id="{F886C57E-78A5-19BC-DC9B-2D9B962682D6}"/>
              </a:ext>
            </a:extLst>
          </p:cNvPr>
          <p:cNvSpPr/>
          <p:nvPr/>
        </p:nvSpPr>
        <p:spPr>
          <a:xfrm>
            <a:off x="469900" y="1092200"/>
            <a:ext cx="8470900" cy="3225799"/>
          </a:xfrm>
          <a:prstGeom prst="roundRect">
            <a:avLst>
              <a:gd name="adj" fmla="val 19743"/>
            </a:avLst>
          </a:prstGeom>
          <a:solidFill>
            <a:schemeClr val="tx1"/>
          </a:solidFill>
          <a:ln w="38100">
            <a:solidFill>
              <a:schemeClr val="accent3">
                <a:lumMod val="75000"/>
              </a:schemeClr>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600" i="1" dirty="0">
                <a:solidFill>
                  <a:srgbClr val="0070C0"/>
                </a:solidFill>
                <a:latin typeface="Cambria" panose="02040503050406030204" pitchFamily="18" charset="0"/>
                <a:ea typeface="Cambria" panose="02040503050406030204" pitchFamily="18" charset="0"/>
              </a:rPr>
              <a:t>Tân kể lại buổi đi học muộn hôm ấy/ và cả những cô gắng của Tân trong học tập/: dậy sớm hơn để học bài,/ tranh thủ các buổi chiều nghỉ học,/ Tân giúp mẹ việc nhà.</a:t>
            </a:r>
          </a:p>
        </p:txBody>
      </p:sp>
      <p:pic>
        <p:nvPicPr>
          <p:cNvPr id="2" name="Picture 1">
            <a:extLst>
              <a:ext uri="{FF2B5EF4-FFF2-40B4-BE49-F238E27FC236}">
                <a16:creationId xmlns:a16="http://schemas.microsoft.com/office/drawing/2014/main" id="{9B3821F7-CBB0-DB6E-A335-65E16CC4AF3E}"/>
              </a:ext>
            </a:extLst>
          </p:cNvPr>
          <p:cNvPicPr>
            <a:picLocks noChangeAspect="1"/>
          </p:cNvPicPr>
          <p:nvPr/>
        </p:nvPicPr>
        <p:blipFill>
          <a:blip r:embed="rId4"/>
          <a:stretch>
            <a:fillRect/>
          </a:stretch>
        </p:blipFill>
        <p:spPr>
          <a:xfrm>
            <a:off x="789764" y="130268"/>
            <a:ext cx="7401185" cy="768163"/>
          </a:xfrm>
          <a:prstGeom prst="rect">
            <a:avLst/>
          </a:prstGeom>
        </p:spPr>
      </p:pic>
    </p:spTree>
    <p:extLst>
      <p:ext uri="{BB962C8B-B14F-4D97-AF65-F5344CB8AC3E}">
        <p14:creationId xmlns:p14="http://schemas.microsoft.com/office/powerpoint/2010/main" val="34303034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4061"/>
        <p:cNvGrpSpPr/>
        <p:nvPr/>
      </p:nvGrpSpPr>
      <p:grpSpPr>
        <a:xfrm>
          <a:off x="0" y="0"/>
          <a:ext cx="0" cy="0"/>
          <a:chOff x="0" y="0"/>
          <a:chExt cx="0" cy="0"/>
        </a:xfrm>
      </p:grpSpPr>
      <p:sp>
        <p:nvSpPr>
          <p:cNvPr id="16" name="Hình chữ nhật: Góc Tròn 15">
            <a:extLst>
              <a:ext uri="{FF2B5EF4-FFF2-40B4-BE49-F238E27FC236}">
                <a16:creationId xmlns:a16="http://schemas.microsoft.com/office/drawing/2014/main" id="{EAA8BA6A-25EE-F4B0-9F48-82ABA4B889F9}"/>
              </a:ext>
            </a:extLst>
          </p:cNvPr>
          <p:cNvSpPr/>
          <p:nvPr/>
        </p:nvSpPr>
        <p:spPr>
          <a:xfrm>
            <a:off x="0" y="1121134"/>
            <a:ext cx="9144000" cy="4022366"/>
          </a:xfrm>
          <a:prstGeom prst="roundRect">
            <a:avLst>
              <a:gd name="adj" fmla="val 10441"/>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22">
            <a:extLst>
              <a:ext uri="{FF2B5EF4-FFF2-40B4-BE49-F238E27FC236}">
                <a16:creationId xmlns:a16="http://schemas.microsoft.com/office/drawing/2014/main" id="{EDAB616D-9C8C-7A44-9014-65ED6507FC33}"/>
              </a:ext>
            </a:extLst>
          </p:cNvPr>
          <p:cNvSpPr/>
          <p:nvPr/>
        </p:nvSpPr>
        <p:spPr>
          <a:xfrm>
            <a:off x="534152" y="204875"/>
            <a:ext cx="8075696" cy="1230226"/>
          </a:xfrm>
          <a:custGeom>
            <a:avLst/>
            <a:gdLst>
              <a:gd name="connsiteX0" fmla="*/ 0 w 8075696"/>
              <a:gd name="connsiteY0" fmla="*/ 205042 h 1230226"/>
              <a:gd name="connsiteX1" fmla="*/ 205042 w 8075696"/>
              <a:gd name="connsiteY1" fmla="*/ 0 h 1230226"/>
              <a:gd name="connsiteX2" fmla="*/ 7870654 w 8075696"/>
              <a:gd name="connsiteY2" fmla="*/ 0 h 1230226"/>
              <a:gd name="connsiteX3" fmla="*/ 8075696 w 8075696"/>
              <a:gd name="connsiteY3" fmla="*/ 205042 h 1230226"/>
              <a:gd name="connsiteX4" fmla="*/ 8075696 w 8075696"/>
              <a:gd name="connsiteY4" fmla="*/ 1025184 h 1230226"/>
              <a:gd name="connsiteX5" fmla="*/ 7870654 w 8075696"/>
              <a:gd name="connsiteY5" fmla="*/ 1230226 h 1230226"/>
              <a:gd name="connsiteX6" fmla="*/ 205042 w 8075696"/>
              <a:gd name="connsiteY6" fmla="*/ 1230226 h 1230226"/>
              <a:gd name="connsiteX7" fmla="*/ 0 w 8075696"/>
              <a:gd name="connsiteY7" fmla="*/ 1025184 h 1230226"/>
              <a:gd name="connsiteX8" fmla="*/ 0 w 8075696"/>
              <a:gd name="connsiteY8" fmla="*/ 205042 h 12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696" h="1230226" fill="none" extrusionOk="0">
                <a:moveTo>
                  <a:pt x="0" y="205042"/>
                </a:moveTo>
                <a:cubicBezTo>
                  <a:pt x="2436" y="76089"/>
                  <a:pt x="85695" y="3380"/>
                  <a:pt x="205042" y="0"/>
                </a:cubicBezTo>
                <a:cubicBezTo>
                  <a:pt x="3390564" y="-73180"/>
                  <a:pt x="6817584" y="86135"/>
                  <a:pt x="7870654" y="0"/>
                </a:cubicBezTo>
                <a:cubicBezTo>
                  <a:pt x="7995521" y="3461"/>
                  <a:pt x="8062032" y="85663"/>
                  <a:pt x="8075696" y="205042"/>
                </a:cubicBezTo>
                <a:cubicBezTo>
                  <a:pt x="8109104" y="356189"/>
                  <a:pt x="8117426" y="933695"/>
                  <a:pt x="8075696" y="1025184"/>
                </a:cubicBezTo>
                <a:cubicBezTo>
                  <a:pt x="8060516" y="1136776"/>
                  <a:pt x="7994796" y="1216562"/>
                  <a:pt x="7870654" y="1230226"/>
                </a:cubicBezTo>
                <a:cubicBezTo>
                  <a:pt x="5266206" y="1275086"/>
                  <a:pt x="3187085" y="1347848"/>
                  <a:pt x="205042" y="1230226"/>
                </a:cubicBezTo>
                <a:cubicBezTo>
                  <a:pt x="86022" y="1242604"/>
                  <a:pt x="5738" y="1135115"/>
                  <a:pt x="0" y="1025184"/>
                </a:cubicBezTo>
                <a:cubicBezTo>
                  <a:pt x="8254" y="726419"/>
                  <a:pt x="48211" y="494993"/>
                  <a:pt x="0" y="205042"/>
                </a:cubicBezTo>
                <a:close/>
              </a:path>
              <a:path w="8075696" h="1230226" stroke="0" extrusionOk="0">
                <a:moveTo>
                  <a:pt x="0" y="205042"/>
                </a:moveTo>
                <a:cubicBezTo>
                  <a:pt x="3056" y="111173"/>
                  <a:pt x="78198" y="-17197"/>
                  <a:pt x="205042" y="0"/>
                </a:cubicBezTo>
                <a:cubicBezTo>
                  <a:pt x="3147131" y="33707"/>
                  <a:pt x="6539874" y="-162475"/>
                  <a:pt x="7870654" y="0"/>
                </a:cubicBezTo>
                <a:cubicBezTo>
                  <a:pt x="7994869" y="-3370"/>
                  <a:pt x="8065213" y="99647"/>
                  <a:pt x="8075696" y="205042"/>
                </a:cubicBezTo>
                <a:cubicBezTo>
                  <a:pt x="8091398" y="559224"/>
                  <a:pt x="8084780" y="751688"/>
                  <a:pt x="8075696" y="1025184"/>
                </a:cubicBezTo>
                <a:cubicBezTo>
                  <a:pt x="8088944" y="1149493"/>
                  <a:pt x="7981810" y="1229207"/>
                  <a:pt x="7870654" y="1230226"/>
                </a:cubicBezTo>
                <a:cubicBezTo>
                  <a:pt x="5911690" y="1283077"/>
                  <a:pt x="3189158" y="1352508"/>
                  <a:pt x="205042" y="1230226"/>
                </a:cubicBezTo>
                <a:cubicBezTo>
                  <a:pt x="93168" y="1237739"/>
                  <a:pt x="10966" y="1139406"/>
                  <a:pt x="0" y="1025184"/>
                </a:cubicBezTo>
                <a:cubicBezTo>
                  <a:pt x="14762" y="917558"/>
                  <a:pt x="-23651" y="533533"/>
                  <a:pt x="0" y="205042"/>
                </a:cubicBezTo>
                <a:close/>
              </a:path>
            </a:pathLst>
          </a:custGeom>
          <a:solidFill>
            <a:schemeClr val="tx1"/>
          </a:solidFill>
          <a:ln w="38100">
            <a:solidFill>
              <a:schemeClr val="accent6">
                <a:lumMod val="50000"/>
              </a:schemeClr>
            </a:solidFill>
            <a:extLst>
              <a:ext uri="{C807C97D-BFC1-408E-A445-0C87EB9F89A2}">
                <ask:lineSketchStyleProps xmlns:ask="http://schemas.microsoft.com/office/drawing/2018/sketchyshapes" xmlns="" sd="10274553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333333"/>
                </a:solidFill>
                <a:latin typeface="Calibri" panose="020F0502020204030204" pitchFamily="34" charset="0"/>
                <a:cs typeface="Calibri" panose="020F0502020204030204" pitchFamily="34" charset="0"/>
              </a:rPr>
              <a:t>1. </a:t>
            </a:r>
            <a:r>
              <a:rPr lang="vi-VN" sz="3600" b="1" dirty="0">
                <a:solidFill>
                  <a:srgbClr val="333333"/>
                </a:solidFill>
                <a:latin typeface="Calibri" panose="020F0502020204030204" pitchFamily="34" charset="0"/>
                <a:cs typeface="Calibri" panose="020F0502020204030204" pitchFamily="34" charset="0"/>
              </a:rPr>
              <a:t>Lớp Tân có dự định gì trong buổi tổng kết năm học?</a:t>
            </a:r>
          </a:p>
        </p:txBody>
      </p:sp>
      <p:grpSp>
        <p:nvGrpSpPr>
          <p:cNvPr id="4" name="Nhóm 14">
            <a:extLst>
              <a:ext uri="{FF2B5EF4-FFF2-40B4-BE49-F238E27FC236}">
                <a16:creationId xmlns:a16="http://schemas.microsoft.com/office/drawing/2014/main" id="{8A428A57-4FA3-8877-4528-C56A0F24C54F}"/>
              </a:ext>
            </a:extLst>
          </p:cNvPr>
          <p:cNvGrpSpPr/>
          <p:nvPr/>
        </p:nvGrpSpPr>
        <p:grpSpPr>
          <a:xfrm>
            <a:off x="1566620" y="1668237"/>
            <a:ext cx="7445092" cy="3132363"/>
            <a:chOff x="991892" y="2092271"/>
            <a:chExt cx="8011656" cy="3051229"/>
          </a:xfrm>
        </p:grpSpPr>
        <p:sp>
          <p:nvSpPr>
            <p:cNvPr id="5" name="Hình chữ nhật: Góc Tròn 12">
              <a:extLst>
                <a:ext uri="{FF2B5EF4-FFF2-40B4-BE49-F238E27FC236}">
                  <a16:creationId xmlns:a16="http://schemas.microsoft.com/office/drawing/2014/main" id="{B6393150-3B48-18F7-A5F7-DF4E48F463DA}"/>
                </a:ext>
              </a:extLst>
            </p:cNvPr>
            <p:cNvSpPr/>
            <p:nvPr/>
          </p:nvSpPr>
          <p:spPr>
            <a:xfrm>
              <a:off x="991892" y="2092271"/>
              <a:ext cx="8011656" cy="305122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ộp Văn bản 11">
              <a:extLst>
                <a:ext uri="{FF2B5EF4-FFF2-40B4-BE49-F238E27FC236}">
                  <a16:creationId xmlns:a16="http://schemas.microsoft.com/office/drawing/2014/main" id="{A9623906-9616-9DC6-BC29-B628F11075C1}"/>
                </a:ext>
              </a:extLst>
            </p:cNvPr>
            <p:cNvSpPr txBox="1"/>
            <p:nvPr/>
          </p:nvSpPr>
          <p:spPr>
            <a:xfrm>
              <a:off x="1458030" y="2092271"/>
              <a:ext cx="7079380" cy="2612672"/>
            </a:xfrm>
            <a:prstGeom prst="rect">
              <a:avLst/>
            </a:prstGeom>
            <a:noFill/>
          </p:spPr>
          <p:txBody>
            <a:bodyPr wrap="square">
              <a:spAutoFit/>
            </a:bodyPr>
            <a:lstStyle/>
            <a:p>
              <a:pPr algn="just">
                <a:lnSpc>
                  <a:spcPct val="115000"/>
                </a:lnSpc>
                <a:tabLst>
                  <a:tab pos="2286000" algn="l"/>
                </a:tabLst>
              </a:pPr>
              <a:r>
                <a:rPr lang="vi-VN" sz="33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Trong buổi tổng kết năm học, lớp Tân có dự đinh tặng cô giáo một món quà bất ngờ bằng cách mỗi bạn viết một lá thư như một món quà đặc biệt để tặng cô chủ nhiệm.</a:t>
              </a:r>
              <a:endParaRPr lang="en-US" sz="3300" b="1" dirty="0">
                <a:solidFill>
                  <a:srgbClr val="0070C0"/>
                </a:solidFill>
                <a:latin typeface="Calibri" panose="020F0502020204030204" pitchFamily="34" charset="0"/>
                <a:cs typeface="Calibri" panose="020F0502020204030204" pitchFamily="34" charset="0"/>
              </a:endParaRPr>
            </a:p>
          </p:txBody>
        </p:sp>
      </p:grpSp>
      <p:pic>
        <p:nvPicPr>
          <p:cNvPr id="7" name="Hình ảnh 13">
            <a:extLst>
              <a:ext uri="{FF2B5EF4-FFF2-40B4-BE49-F238E27FC236}">
                <a16:creationId xmlns:a16="http://schemas.microsoft.com/office/drawing/2014/main" id="{02DBB51B-C220-93FF-D45E-91B7851CC7B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034" b="94268" l="9880" r="90361">
                        <a14:foregroundMark x1="36867" y1="5945" x2="65301" y2="4246"/>
                        <a14:foregroundMark x1="45542" y1="83652" x2="50843" y2="89809"/>
                        <a14:foregroundMark x1="62410" y1="83439" x2="65301" y2="90234"/>
                        <a14:foregroundMark x1="60482" y1="93418" x2="63373" y2="94268"/>
                        <a14:foregroundMark x1="40964" y1="53079" x2="48193" y2="56900"/>
                        <a14:foregroundMark x1="56867" y1="60297" x2="70120" y2="60510"/>
                        <a14:foregroundMark x1="62410" y1="55414" x2="75422" y2="53079"/>
                        <a14:foregroundMark x1="60000" y1="13800" x2="69639" y2="23355"/>
                        <a14:foregroundMark x1="71325" y1="24841" x2="75904" y2="29512"/>
                        <a14:foregroundMark x1="86506" y1="44374" x2="90361" y2="49257"/>
                        <a14:foregroundMark x1="61205" y1="63694" x2="72530" y2="60722"/>
                      </a14:backgroundRemoval>
                    </a14:imgEffect>
                  </a14:imgLayer>
                </a14:imgProps>
              </a:ext>
            </a:extLst>
          </a:blip>
          <a:stretch>
            <a:fillRect/>
          </a:stretch>
        </p:blipFill>
        <p:spPr>
          <a:xfrm>
            <a:off x="-232789" y="2815182"/>
            <a:ext cx="2149053" cy="243904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Lst>
  </p:timing>
</p:sld>
</file>

<file path=ppt/theme/theme1.xml><?xml version="1.0" encoding="utf-8"?>
<a:theme xmlns:a="http://schemas.openxmlformats.org/drawingml/2006/main" name="It's Springtime! MK Plan by Slidesgo">
  <a:themeElements>
    <a:clrScheme name="Simple Light">
      <a:dk1>
        <a:srgbClr val="FFFFFF"/>
      </a:dk1>
      <a:lt1>
        <a:srgbClr val="261D2A"/>
      </a:lt1>
      <a:dk2>
        <a:srgbClr val="4597CE"/>
      </a:dk2>
      <a:lt2>
        <a:srgbClr val="A9CF54"/>
      </a:lt2>
      <a:accent1>
        <a:srgbClr val="EDD674"/>
      </a:accent1>
      <a:accent2>
        <a:srgbClr val="F7AE54"/>
      </a:accent2>
      <a:accent3>
        <a:srgbClr val="F088A2"/>
      </a:accent3>
      <a:accent4>
        <a:srgbClr val="CA5673"/>
      </a:accent4>
      <a:accent5>
        <a:srgbClr val="A56D96"/>
      </a:accent5>
      <a:accent6>
        <a:srgbClr val="89B542"/>
      </a:accent6>
      <a:hlink>
        <a:srgbClr val="261D2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641</TotalTime>
  <Words>822</Words>
  <Application>Microsoft Office PowerPoint</Application>
  <PresentationFormat>On-screen Show (16:9)</PresentationFormat>
  <Paragraphs>41</Paragraphs>
  <Slides>19</Slides>
  <Notes>14</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19</vt:i4>
      </vt:variant>
    </vt:vector>
  </HeadingPairs>
  <TitlesOfParts>
    <vt:vector size="33" baseType="lpstr">
      <vt:lpstr>Aptos</vt:lpstr>
      <vt:lpstr>Aptos Display</vt:lpstr>
      <vt:lpstr>Arial</vt:lpstr>
      <vt:lpstr>Calibri</vt:lpstr>
      <vt:lpstr>Calibri Light</vt:lpstr>
      <vt:lpstr>Cambria</vt:lpstr>
      <vt:lpstr>Changa One</vt:lpstr>
      <vt:lpstr>Symbol</vt:lpstr>
      <vt:lpstr>Times New Roman</vt:lpstr>
      <vt:lpstr>UTM Cookies</vt:lpstr>
      <vt:lpstr>Wingdings</vt:lpstr>
      <vt:lpstr>It's Springtime! MK Plan by Slidesgo</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creator>Huong Thao - 0972115126</dc:creator>
  <dc:description>9Slide.vn</dc:description>
  <cp:lastModifiedBy>Admin</cp:lastModifiedBy>
  <cp:revision>39</cp:revision>
  <dcterms:modified xsi:type="dcterms:W3CDTF">2025-03-17T13:25:35Z</dcterms:modified>
  <cp:category>9Slide.vn</cp:category>
</cp:coreProperties>
</file>