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12050" r:id="rId1"/>
    <p:sldMasterId id="2147512065" r:id="rId2"/>
    <p:sldMasterId id="2147512067" r:id="rId3"/>
    <p:sldMasterId id="2147512069" r:id="rId4"/>
    <p:sldMasterId id="2147512071" r:id="rId5"/>
    <p:sldMasterId id="2147512073" r:id="rId6"/>
    <p:sldMasterId id="2147512075" r:id="rId7"/>
    <p:sldMasterId id="2147512077" r:id="rId8"/>
    <p:sldMasterId id="2147512292" r:id="rId9"/>
    <p:sldMasterId id="2147512475" r:id="rId10"/>
    <p:sldMasterId id="2147513168" r:id="rId11"/>
  </p:sldMasterIdLst>
  <p:notesMasterIdLst>
    <p:notesMasterId r:id="rId37"/>
  </p:notesMasterIdLst>
  <p:handoutMasterIdLst>
    <p:handoutMasterId r:id="rId38"/>
  </p:handoutMasterIdLst>
  <p:sldIdLst>
    <p:sldId id="669" r:id="rId12"/>
    <p:sldId id="707" r:id="rId13"/>
    <p:sldId id="679" r:id="rId14"/>
    <p:sldId id="709" r:id="rId15"/>
    <p:sldId id="718" r:id="rId16"/>
    <p:sldId id="719" r:id="rId17"/>
    <p:sldId id="720" r:id="rId18"/>
    <p:sldId id="722" r:id="rId19"/>
    <p:sldId id="721" r:id="rId20"/>
    <p:sldId id="723" r:id="rId21"/>
    <p:sldId id="724" r:id="rId22"/>
    <p:sldId id="725" r:id="rId23"/>
    <p:sldId id="726" r:id="rId24"/>
    <p:sldId id="727" r:id="rId25"/>
    <p:sldId id="728" r:id="rId26"/>
    <p:sldId id="729" r:id="rId27"/>
    <p:sldId id="730" r:id="rId28"/>
    <p:sldId id="731" r:id="rId29"/>
    <p:sldId id="671" r:id="rId30"/>
    <p:sldId id="732" r:id="rId31"/>
    <p:sldId id="713" r:id="rId32"/>
    <p:sldId id="733" r:id="rId33"/>
    <p:sldId id="702" r:id="rId34"/>
    <p:sldId id="734" r:id="rId35"/>
    <p:sldId id="674" r:id="rId36"/>
  </p:sldIdLst>
  <p:sldSz cx="9144000" cy="6858000" type="screen4x3"/>
  <p:notesSz cx="9236075" cy="6950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40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12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684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5625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0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2C0B"/>
    <a:srgbClr val="FF3399"/>
    <a:srgbClr val="000066"/>
    <a:srgbClr val="D1F20E"/>
    <a:srgbClr val="F2FEA8"/>
    <a:srgbClr val="561EE2"/>
    <a:srgbClr val="CEE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83154" autoAdjust="0"/>
  </p:normalViewPr>
  <p:slideViewPr>
    <p:cSldViewPr>
      <p:cViewPr varScale="1">
        <p:scale>
          <a:sx n="56" d="100"/>
          <a:sy n="56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1840" y="56"/>
      </p:cViewPr>
      <p:guideLst>
        <p:guide orient="horz" pos="2190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2400" y="6446838"/>
            <a:ext cx="4002088" cy="346075"/>
          </a:xfrm>
          <a:prstGeom prst="rect">
            <a:avLst/>
          </a:prstGeom>
        </p:spPr>
        <p:txBody>
          <a:bodyPr vert="horz" wrap="square" lIns="87512" tIns="43756" rIns="87512" bIns="437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87E76DB-DD95-40A2-B2C5-C748F6BC8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088" cy="347663"/>
          </a:xfrm>
          <a:prstGeom prst="rect">
            <a:avLst/>
          </a:prstGeom>
        </p:spPr>
        <p:txBody>
          <a:bodyPr vert="horz" lIns="87512" tIns="43756" rIns="87512" bIns="4375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2400" y="0"/>
            <a:ext cx="4002088" cy="347663"/>
          </a:xfrm>
          <a:prstGeom prst="rect">
            <a:avLst/>
          </a:prstGeom>
        </p:spPr>
        <p:txBody>
          <a:bodyPr vert="horz" lIns="87512" tIns="43756" rIns="87512" bIns="4375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1F0D4-FAFE-4A38-8A30-58A5EC65A174}" type="datetimeFigureOut">
              <a:rPr lang="en-US"/>
              <a:pPr>
                <a:defRPr/>
              </a:pPr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12" tIns="43756" rIns="87512" bIns="4375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02000"/>
            <a:ext cx="7388225" cy="3125788"/>
          </a:xfrm>
          <a:prstGeom prst="rect">
            <a:avLst/>
          </a:prstGeom>
        </p:spPr>
        <p:txBody>
          <a:bodyPr vert="horz" lIns="87512" tIns="43756" rIns="87512" bIns="4375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2413"/>
            <a:ext cx="4002088" cy="346075"/>
          </a:xfrm>
          <a:prstGeom prst="rect">
            <a:avLst/>
          </a:prstGeom>
        </p:spPr>
        <p:txBody>
          <a:bodyPr vert="horz" lIns="87512" tIns="43756" rIns="87512" bIns="4375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2400" y="6602413"/>
            <a:ext cx="4002088" cy="346075"/>
          </a:xfrm>
          <a:prstGeom prst="rect">
            <a:avLst/>
          </a:prstGeom>
        </p:spPr>
        <p:txBody>
          <a:bodyPr vert="horz" wrap="square" lIns="87512" tIns="43756" rIns="87512" bIns="437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0E1C22-7E18-4371-B349-F7EE58485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59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13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6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67" algn="l" defTabSz="9135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F8E2F4D-50B3-4068-821F-594B7576C8BA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vào loa để nghe và đoán chữ cái.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D00C4B5-BF92-4CD7-8DAC-3DE36EF30CF5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7BA818-6CB5-4A34-8E05-EEE5AD3A59EC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7B77103-5807-418A-BD5A-831A1D4CBB9B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vào loa để nghe và đoán.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AF06B3E-E5F3-421E-86CC-A03843F4EEB3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Lucky star: HS trả lời 1 câu bất kỳ từ GV và nhận 2 sao.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F91C57D-B85D-4FEC-9EE0-12E786142A00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chuột để mất đi 1 hình ảnh.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5BEF24E-16E4-4325-9C25-A85B83E910E2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loa để nghe.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C58FC89-438C-4B0B-BED9-EDD0E72AACB7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loa để nghe.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BE59F3A-521E-4038-8E69-AB90DA553D25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loa để nghe.</a:t>
            </a:r>
          </a:p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901796E-8A0F-4495-B43D-541790913193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altLang="en-US" smtClean="0"/>
              <a:t>Yêu cầu HS mở Student’s book trang 20. Cho HS chỉ vào sách và đọc.</a:t>
            </a:r>
          </a:p>
          <a:p>
            <a:pPr>
              <a:buFontTx/>
              <a:buChar char="-"/>
            </a:pPr>
            <a:r>
              <a:rPr lang="en-US" altLang="en-US" smtClean="0"/>
              <a:t>GV click vào loa gần từng ngữ liệu để HS nghe và check lại.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41C311F-7DF2-4A10-87BE-D9F5548FE3C1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mời HS hát và nhảy theo bài hát.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21E5949-115B-418C-B07A-842175C0F64D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en-US" altLang="en-US" smtClean="0"/>
              <a:t>GV click vào loa để HS nghe cả bài.</a:t>
            </a:r>
          </a:p>
          <a:p>
            <a:pPr>
              <a:buFontTx/>
              <a:buChar char="-"/>
            </a:pPr>
            <a:r>
              <a:rPr lang="en-US" altLang="en-US" smtClean="0"/>
              <a:t>GV hướng dẫn HS từng câu. GV cho HS luyện tập theo cả lớp – nhóm – cá nhân.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7F6D8B2-12EC-4D26-BF9F-81B501D5977A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Exercise 1 (Activity book – p16)</a:t>
            </a:r>
          </a:p>
          <a:p>
            <a:r>
              <a:rPr lang="en-US" altLang="en-US" smtClean="0"/>
              <a:t>GV gợi mở hỏi HS để nhận diện hình ảnh. GV hướng dẫn cách làm bài tập.</a:t>
            </a:r>
          </a:p>
          <a:p>
            <a:r>
              <a:rPr lang="en-US" altLang="en-US" smtClean="0"/>
              <a:t>GV cho HS tự làm bài và click chuột để check đáp án.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CE66867-4B28-4568-B8C4-8171813C291F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Exercise 2 (Activity book – p16)</a:t>
            </a:r>
          </a:p>
          <a:p>
            <a:r>
              <a:rPr lang="en-US" altLang="en-US" smtClean="0"/>
              <a:t>GV gợi mở hỏi HS để nhận diện hình ảnh. GV hướng dẫn cách làm bài tập.</a:t>
            </a:r>
          </a:p>
          <a:p>
            <a:r>
              <a:rPr lang="en-US" altLang="en-US" smtClean="0"/>
              <a:t>GV cho HS tự làm bài và click chuột để check đáp án.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A0ABCC4-FA91-4438-9520-F036769ACFCC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tổng kết bài học. 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0A86305-0124-4539-AF42-F8D0233C5C9B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BD8D8F6-6960-412C-BB65-7D0F6C2475D2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dẫn dắt vào bài mới và giới thiệu ngữ liệu mới: letter P, sound /p/.</a:t>
            </a:r>
          </a:p>
          <a:p>
            <a:r>
              <a:rPr lang="en-US" altLang="en-US" smtClean="0"/>
              <a:t>GV click vào loa cạnh từng tranh để nghe.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E811D7D-1CBB-4638-BCCE-191C2987A614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giới thiệu ngữ liệu mới: quiet, quiz</a:t>
            </a:r>
          </a:p>
          <a:p>
            <a:r>
              <a:rPr lang="en-US" altLang="en-US" smtClean="0"/>
              <a:t>GV click vào loa cạnh từng tranh để nghe.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50D1AEF-566D-4A7E-A6C0-DA2A6923566C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luyện tập cả 4 ngữ liệu mới. GV click vào loa phía trên để nghe toàn bài.</a:t>
            </a:r>
          </a:p>
          <a:p>
            <a:r>
              <a:rPr lang="en-US" altLang="en-US" smtClean="0"/>
              <a:t>GV click vào loa cạnh từng tranh để nghe từng ngữ liệu.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4BAAB72-DCFD-4195-A004-5A87AB39AEB2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tổ chức trò chơi bổ trợ cho HS.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D293F42-E39E-4750-831D-80D3830A13D9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Game: Magic colours:</a:t>
            </a:r>
          </a:p>
          <a:p>
            <a:r>
              <a:rPr lang="en-US" altLang="en-US" smtClean="0"/>
              <a:t>Các đội lần lượt chọn 1 màu sắc mình yêu thích. Mỗi màu chứa 1 câu hỏi. Mỗi câu trả lời đúng nhận 1 sao. GV click “Enter”/ click chuột khi muốn kết thúc trò chơi.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B0466AA-21B7-4CF6-A9E4-100912266BB4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GV click chuột để hiện đáp án. Click mũi tên để quay về màn hình game.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B7EB63E-5B7C-450C-9C18-2CFFDD7DD1DB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43216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301068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27148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18008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3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24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84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3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74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4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5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2850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43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11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7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30735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35947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02030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93662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05445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434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4043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5EF835FB-318C-4889-9689-89D5EA5D23FE}" type="slidenum">
              <a:rPr lang="en-US" altLang="en-US" sz="16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6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58" r:id="rId1"/>
    <p:sldLayoutId id="2147513159" r:id="rId2"/>
    <p:sldLayoutId id="2147513156" r:id="rId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3157" r:id="rId1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BE1517-C8A7-4D0E-AC01-CD11A583C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5FD8BBF-3A62-45F8-9BD4-891976ED490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3169" r:id="rId1"/>
    <p:sldLayoutId id="2147513170" r:id="rId2"/>
    <p:sldLayoutId id="2147513171" r:id="rId3"/>
    <p:sldLayoutId id="2147513172" r:id="rId4"/>
    <p:sldLayoutId id="2147513173" r:id="rId5"/>
    <p:sldLayoutId id="2147513174" r:id="rId6"/>
    <p:sldLayoutId id="2147513175" r:id="rId7"/>
    <p:sldLayoutId id="2147513176" r:id="rId8"/>
    <p:sldLayoutId id="2147513177" r:id="rId9"/>
    <p:sldLayoutId id="2147513178" r:id="rId10"/>
    <p:sldLayoutId id="21475131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849F94F6-2177-418E-8F71-89B024B58EA2}" type="slidenum">
              <a:rPr lang="en-US" altLang="en-US" sz="16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6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0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9EAAD351-54BF-4467-9B7D-BF4A360B1B25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1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E814B97C-E79F-4508-8E96-04B03F8C94B0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2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9BD69A9-67FE-451D-A2B9-52C81F6A8BC4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3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BE234977-886A-469B-BF03-7E747E6B96FE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4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85F2D60E-3A03-4065-A6CE-40FA6EEDE475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5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49C4A044-8727-418C-BB19-97EC60F47E2A}" type="slidenum">
              <a:rPr lang="en-US" altLang="en-US" sz="12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2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419850"/>
            <a:ext cx="101441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475413"/>
            <a:ext cx="2987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62713"/>
            <a:ext cx="3267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6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8723313" y="6411913"/>
            <a:ext cx="420687" cy="4460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1397" tIns="25714" rIns="51397" bIns="25714" anchor="ctr"/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E826522-3134-4849-AC6D-3AACE9A50A18}" type="slidenum">
              <a:rPr lang="en-US" altLang="en-US" sz="1600" b="1" smtClean="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 eaLnBrk="1" hangingPunct="1">
                <a:defRPr/>
              </a:pPr>
              <a:t>‹#›</a:t>
            </a:fld>
            <a:endParaRPr lang="en-US" altLang="en-US" sz="1600" b="1" smtClean="0">
              <a:solidFill>
                <a:srgbClr val="E46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421438"/>
            <a:ext cx="34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481763"/>
            <a:ext cx="2590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6470650"/>
            <a:ext cx="300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2108200"/>
            <a:ext cx="236537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167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file:///E:\GA%2024-25\GVG%2024-25\LEVEL%202-UNIT%204-LESSON%201\Track%2021-1.%20Letter%20Q.mp3" TargetMode="External"/><Relationship Id="rId1" Type="http://schemas.microsoft.com/office/2007/relationships/media" Target="file:///E:\GA%2024-25\GVG%2024-25\LEVEL%202-UNIT%204-LESSON%201\Track%2021-1.%20Letter%20Q.mp3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6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7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file:///E:\GA%2024-25\GVG%2024-25\LEVEL%202-UNIT%204-LESSON%201\Track%2021-2.%20sound%20q.mp3" TargetMode="External"/><Relationship Id="rId1" Type="http://schemas.microsoft.com/office/2007/relationships/media" Target="file:///E:\GA%2024-25\GVG%2024-25\LEVEL%202-UNIT%204-LESSON%201\Track%2021-2.%20sound%20q.mp3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9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slide" Target="slide8.xml"/><Relationship Id="rId4" Type="http://schemas.openxmlformats.org/officeDocument/2006/relationships/image" Target="../media/image19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file:///E:\GA%2024-25\GVG%2024-25\LEVEL%202-UNIT%204-LESSON%201\Track%2021-3.%20quiet.mp3" TargetMode="External"/><Relationship Id="rId1" Type="http://schemas.microsoft.com/office/2007/relationships/media" Target="file:///E:\GA%2024-25\GVG%2024-25\LEVEL%202-UNIT%204-LESSON%201\Track%2021-3.%20quiet.mp3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file:///E:\GA%2024-25\GVG%2024-25\LEVEL%202-UNIT%204-LESSON%201\Track%2021-4.%20quiz.mp3" TargetMode="External"/><Relationship Id="rId1" Type="http://schemas.microsoft.com/office/2007/relationships/media" Target="file:///E:\GA%2024-25\GVG%2024-25\LEVEL%202-UNIT%204-LESSON%201\Track%2021-4.%20quiz.mp3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file:///E:\GA%2024-25\GVG%2024-25\LEVEL%202-UNIT%204-LESSON%201\Track%2021-4.%20quiz.mp3" TargetMode="External"/><Relationship Id="rId13" Type="http://schemas.openxmlformats.org/officeDocument/2006/relationships/image" Target="../media/image57.png"/><Relationship Id="rId3" Type="http://schemas.microsoft.com/office/2007/relationships/media" Target="file:///E:\GA%2024-25\GVG%2024-25\LEVEL%202-UNIT%204-LESSON%201\Track%2021-2.%20sound%20q.mp3" TargetMode="External"/><Relationship Id="rId7" Type="http://schemas.microsoft.com/office/2007/relationships/media" Target="file:///E:\GA%2024-25\GVG%2024-25\LEVEL%202-UNIT%204-LESSON%201\Track%2021-4.%20quiz.mp3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61.png"/><Relationship Id="rId2" Type="http://schemas.openxmlformats.org/officeDocument/2006/relationships/audio" Target="file:///E:\GA%2024-25\GVG%2024-25\LEVEL%202-UNIT%204-LESSON%201\Track%2021-1.%20Letter%20Q.mp3" TargetMode="External"/><Relationship Id="rId16" Type="http://schemas.openxmlformats.org/officeDocument/2006/relationships/image" Target="../media/image60.png"/><Relationship Id="rId1" Type="http://schemas.microsoft.com/office/2007/relationships/media" Target="file:///E:\GA%2024-25\GVG%2024-25\LEVEL%202-UNIT%204-LESSON%201\Track%2021-1.%20Letter%20Q.mp3" TargetMode="External"/><Relationship Id="rId6" Type="http://schemas.openxmlformats.org/officeDocument/2006/relationships/audio" Target="file:///E:\GA%2024-25\GVG%2024-25\LEVEL%202-UNIT%204-LESSON%201\Track%2021-3.%20quiet.mp3" TargetMode="External"/><Relationship Id="rId11" Type="http://schemas.openxmlformats.org/officeDocument/2006/relationships/image" Target="../media/image56.png"/><Relationship Id="rId5" Type="http://schemas.microsoft.com/office/2007/relationships/media" Target="file:///E:\GA%2024-25\GVG%2024-25\LEVEL%202-UNIT%204-LESSON%201\Track%2021-3.%20quiet.mp3" TargetMode="External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19.xml"/><Relationship Id="rId4" Type="http://schemas.openxmlformats.org/officeDocument/2006/relationships/audio" Target="file:///E:\GA%2024-25\GVG%2024-25\LEVEL%202-UNIT%204-LESSON%201\Track%2021-2.%20sound%20q.mp3" TargetMode="Externa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GA%2024-25\GVG%2024-25\LEVEL%202-UNIT%204-LESSON%201\Action%20Song%202p.mp4" TargetMode="External"/><Relationship Id="rId1" Type="http://schemas.microsoft.com/office/2007/relationships/media" Target="file:///E:\GA%2024-25\GVG%2024-25\LEVEL%202-UNIT%204-LESSON%201\Action%20Song%202p.mp4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file:///E:\GA%2024-25\GVG%2024-25\LEVEL%202-UNIT%204-LESSON%201\Track%2022-Let's%20chant.mp3" TargetMode="External"/><Relationship Id="rId1" Type="http://schemas.microsoft.com/office/2007/relationships/media" Target="file:///E:\GA%2024-25\GVG%2024-25\LEVEL%202-UNIT%204-LESSON%201\Track%2022-Let's%20chant.mp3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file:///E:\GA%2024-25\GVG%2024-25\LEVEL%202-UNIT%204-LESSON%201\Track%2021-2.%20sound%20q.mp3" TargetMode="External"/><Relationship Id="rId7" Type="http://schemas.openxmlformats.org/officeDocument/2006/relationships/image" Target="../media/image19.png"/><Relationship Id="rId2" Type="http://schemas.openxmlformats.org/officeDocument/2006/relationships/audio" Target="file:///E:\GA%2024-25\GVG%2024-25\LEVEL%202-UNIT%204-LESSON%201\Track%2021-1.%20Letter%20Q.mp3" TargetMode="External"/><Relationship Id="rId1" Type="http://schemas.microsoft.com/office/2007/relationships/media" Target="file:///E:\GA%2024-25\GVG%2024-25\LEVEL%202-UNIT%204-LESSON%201\Track%2021-1.%20Letter%20Q.mp3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file:///E:\GA%2024-25\GVG%2024-25\LEVEL%202-UNIT%204-LESSON%201\Track%2021-2.%20sound%20q.mp3" TargetMode="Externa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file:///E:\GA%2024-25\GVG%2024-25\LEVEL%202-UNIT%204-LESSON%201\Track%2021-4.%20quiz.mp3" TargetMode="External"/><Relationship Id="rId7" Type="http://schemas.openxmlformats.org/officeDocument/2006/relationships/image" Target="../media/image19.png"/><Relationship Id="rId2" Type="http://schemas.openxmlformats.org/officeDocument/2006/relationships/audio" Target="file:///E:\GA%2024-25\GVG%2024-25\LEVEL%202-UNIT%204-LESSON%201\Track%2021-3.%20quiet.mp3" TargetMode="External"/><Relationship Id="rId1" Type="http://schemas.microsoft.com/office/2007/relationships/media" Target="file:///E:\GA%2024-25\GVG%2024-25\LEVEL%202-UNIT%204-LESSON%201\Track%2021-3.%20quiet.mp3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file:///E:\GA%2024-25\GVG%2024-25\LEVEL%202-UNIT%204-LESSON%201\Track%2021-4.%20quiz.mp3" TargetMode="Externa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file:///E:\GA%2024-25\GVG%2024-25\LEVEL%202-UNIT%204-LESSON%201\Track%2021-2.%20sound%20q.mp3" TargetMode="External"/><Relationship Id="rId13" Type="http://schemas.openxmlformats.org/officeDocument/2006/relationships/image" Target="../media/image30.jpeg"/><Relationship Id="rId18" Type="http://schemas.openxmlformats.org/officeDocument/2006/relationships/image" Target="../media/image23.png"/><Relationship Id="rId3" Type="http://schemas.microsoft.com/office/2007/relationships/media" Target="file:///E:\GA%2024-25\GVG%2024-25\LEVEL%202-UNIT%204-LESSON%201\Track%2021-4.%20quiz.mp3" TargetMode="External"/><Relationship Id="rId7" Type="http://schemas.microsoft.com/office/2007/relationships/media" Target="file:///E:\GA%2024-25\GVG%2024-25\LEVEL%202-UNIT%204-LESSON%201\Track%2021-2.%20sound%20q.mp3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32.jpeg"/><Relationship Id="rId2" Type="http://schemas.openxmlformats.org/officeDocument/2006/relationships/audio" Target="file:///E:\GA%2024-25\GVG%2024-25\LEVEL%202-UNIT%204-LESSON%201\Track%2021-3.%20quiet.mp3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34.png"/><Relationship Id="rId1" Type="http://schemas.microsoft.com/office/2007/relationships/media" Target="file:///E:\GA%2024-25\GVG%2024-25\LEVEL%202-UNIT%204-LESSON%201\Track%2021-3.%20quiet.mp3" TargetMode="External"/><Relationship Id="rId6" Type="http://schemas.openxmlformats.org/officeDocument/2006/relationships/audio" Target="file:///E:\GA%2024-25\GVG%2024-25\LEVEL%202-UNIT%204-LESSON%201\Track%2021-1.%20Letter%20Q.mp3" TargetMode="External"/><Relationship Id="rId11" Type="http://schemas.openxmlformats.org/officeDocument/2006/relationships/notesSlide" Target="../notesSlides/notesSlide6.xml"/><Relationship Id="rId5" Type="http://schemas.microsoft.com/office/2007/relationships/media" Target="file:///E:\GA%2024-25\GVG%2024-25\LEVEL%202-UNIT%204-LESSON%201\Track%2021-1.%20Letter%20Q.mp3" TargetMode="Externa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3.png"/><Relationship Id="rId4" Type="http://schemas.openxmlformats.org/officeDocument/2006/relationships/audio" Target="file:///E:\GA%2024-25\GVG%2024-25\LEVEL%202-UNIT%204-LESSON%201\Track%2021-4.%20quiz.mp3" TargetMode="External"/><Relationship Id="rId9" Type="http://schemas.openxmlformats.org/officeDocument/2006/relationships/audio" Target="file:///F:\H.A\2020-2021\PPT%20(PS2)\LEVEL%202-UNIT%204-LESSON%201\Track%2021.mp3" TargetMode="External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4.xml"/><Relationship Id="rId18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image" Target="../media/image39.png"/><Relationship Id="rId17" Type="http://schemas.openxmlformats.org/officeDocument/2006/relationships/hyperlink" Target="LEVEL%202-UNIT%204-LESSON%201.ppt#-1,12,Slide 12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hyperlink" Target="LEVEL%202-UNIT%204-LESSON%201.ppt#-1,13,Slide 13" TargetMode="External"/><Relationship Id="rId5" Type="http://schemas.openxmlformats.org/officeDocument/2006/relationships/slide" Target="slide13.xml"/><Relationship Id="rId15" Type="http://schemas.openxmlformats.org/officeDocument/2006/relationships/slide" Target="slide12.xml"/><Relationship Id="rId23" Type="http://schemas.openxmlformats.org/officeDocument/2006/relationships/slide" Target="slide19.xml"/><Relationship Id="rId10" Type="http://schemas.openxmlformats.org/officeDocument/2006/relationships/image" Target="../media/image38.png"/><Relationship Id="rId19" Type="http://schemas.openxmlformats.org/officeDocument/2006/relationships/slide" Target="slide16.xml"/><Relationship Id="rId4" Type="http://schemas.openxmlformats.org/officeDocument/2006/relationships/image" Target="../media/image35.jpeg"/><Relationship Id="rId9" Type="http://schemas.openxmlformats.org/officeDocument/2006/relationships/slide" Target="slide11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21667" b="67426"/>
          <a:stretch>
            <a:fillRect/>
          </a:stretch>
        </p:blipFill>
        <p:spPr bwMode="auto">
          <a:xfrm>
            <a:off x="5105400" y="1371600"/>
            <a:ext cx="42672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s2.jpg"/>
          <p:cNvPicPr>
            <a:picLocks noChangeAspect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175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eaLnBrk="1" hangingPunct="1">
              <a:defRPr/>
            </a:pPr>
            <a:r>
              <a:rPr lang="vi-VN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CHÀO MỪNG THẦY CÔ </a:t>
            </a:r>
          </a:p>
          <a:p>
            <a:pPr algn="ctr" defTabSz="685800" eaLnBrk="1" hangingPunct="1">
              <a:defRPr/>
            </a:pPr>
            <a:r>
              <a:rPr lang="vi-VN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ĐẾN DỰ GIỜ LỚP </a:t>
            </a:r>
            <a:r>
              <a:rPr lang="en-US" sz="4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2B</a:t>
            </a:r>
            <a:r>
              <a:rPr lang="en-US" sz="4000" b="1" kern="10" baseline="-2500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endParaRPr lang="vi-VN" sz="4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200" y="2022791"/>
            <a:ext cx="57912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eaLnBrk="1" hangingPunct="1">
              <a:defRPr/>
            </a:pPr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</a:t>
            </a: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MAI THỊ KIỀU TRANG</a:t>
            </a:r>
            <a:endParaRPr lang="vi-VN" sz="27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2860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28825" y="1143000"/>
            <a:ext cx="528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can you hear?</a:t>
            </a:r>
          </a:p>
        </p:txBody>
      </p:sp>
      <p:pic>
        <p:nvPicPr>
          <p:cNvPr id="33" name="Picture 32" descr="flashcard lop 2_A4 (2mat_ngang)-2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6388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rack 21-1. Letter 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>
            <a:hlinkClick r:id="rId9" action="ppaction://hlinksldjump"/>
          </p:cNvPr>
          <p:cNvSpPr/>
          <p:nvPr/>
        </p:nvSpPr>
        <p:spPr>
          <a:xfrm>
            <a:off x="8077200" y="5994083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2860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24200" y="1066800"/>
            <a:ext cx="360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Look and say.</a:t>
            </a:r>
          </a:p>
        </p:txBody>
      </p:sp>
      <p:pic>
        <p:nvPicPr>
          <p:cNvPr id="33" name="Picture 32" descr="flashcard lop 2_A4 (2mat_ngang)-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905000"/>
            <a:ext cx="563562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6200" y="5783263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uiet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7980362" y="5970906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2860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24200" y="1066800"/>
            <a:ext cx="2908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is it?</a:t>
            </a:r>
          </a:p>
        </p:txBody>
      </p:sp>
      <p:pic>
        <p:nvPicPr>
          <p:cNvPr id="33" name="Picture 32" descr="flashcard lop 2_A4 (2mat_ngang)-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752600"/>
            <a:ext cx="5635625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62400" y="5783263"/>
            <a:ext cx="129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uiz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2860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57400" y="914400"/>
            <a:ext cx="528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can you hear?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2362200"/>
            <a:ext cx="53705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21-2. sound 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hlinkClick r:id="rId9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2860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pic>
        <p:nvPicPr>
          <p:cNvPr id="9" name="Picture 8" descr="st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385888"/>
            <a:ext cx="58674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362200" y="762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14600" y="762000"/>
            <a:ext cx="4459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is missing?</a:t>
            </a:r>
          </a:p>
        </p:txBody>
      </p:sp>
      <p:pic>
        <p:nvPicPr>
          <p:cNvPr id="11" name="Picture 10" descr="flashcard lop 2_A4 (2mat_ngang)-27.jpg"/>
          <p:cNvPicPr>
            <a:picLocks noChangeAspect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"/>
          <p:cNvPicPr>
            <a:picLocks noChangeAspect="1" noChangeArrowheads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76725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2" descr="flashcard lop 2_A4 (2mat_ngang)-27.jpg"/>
          <p:cNvPicPr>
            <a:picLocks noChangeAspect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8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1981200"/>
            <a:ext cx="28321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4" descr="Ani_question.png"/>
          <p:cNvPicPr>
            <a:picLocks noChangeAspect="1"/>
          </p:cNvPicPr>
          <p:nvPr/>
        </p:nvPicPr>
        <p:blipFill>
          <a:blip r:embed="rId9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38200" y="4114800"/>
            <a:ext cx="30480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524000" y="6088063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uiet</a:t>
            </a:r>
          </a:p>
        </p:txBody>
      </p:sp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-Cheering-Gaming-Sound-Effect-_HD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 animBg="1"/>
      <p:bldP spid="17" grpId="1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362200" y="762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33600" y="846138"/>
            <a:ext cx="5286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can you hear?</a:t>
            </a:r>
          </a:p>
        </p:txBody>
      </p:sp>
      <p:pic>
        <p:nvPicPr>
          <p:cNvPr id="19" name="Track 21-3. qu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lashcard lop 2_A4 (2mat_ngang)-2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2286000"/>
            <a:ext cx="5421312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86200" y="6011863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uiet</a:t>
            </a:r>
          </a:p>
        </p:txBody>
      </p:sp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2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362200" y="762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33600" y="846138"/>
            <a:ext cx="5286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can you hear?</a:t>
            </a:r>
          </a:p>
        </p:txBody>
      </p:sp>
      <p:pic>
        <p:nvPicPr>
          <p:cNvPr id="10" name="Track 21-4. qui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flashcard lop 2_A4 (2mat_ngang)-2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16163"/>
            <a:ext cx="50292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962400" y="6011863"/>
            <a:ext cx="129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uiz</a:t>
            </a:r>
          </a:p>
        </p:txBody>
      </p:sp>
      <p:sp>
        <p:nvSpPr>
          <p:cNvPr id="13" name="Right Arrow 12">
            <a:hlinkClick r:id="rId9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3" name="Picture 12" descr="we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b="3613"/>
          <a:stretch>
            <a:fillRect/>
          </a:stretch>
        </p:blipFill>
        <p:spPr bwMode="auto">
          <a:xfrm>
            <a:off x="2057400" y="9906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73350"/>
            <a:ext cx="15144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2901950"/>
            <a:ext cx="609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8947" y="0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05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04938"/>
            <a:ext cx="73517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21-1. Letter 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21-2. sound q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Track 21-3. quie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Track 21-4. quiz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43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3124200" y="0"/>
            <a:ext cx="2963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pic>
        <p:nvPicPr>
          <p:cNvPr id="1433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Action Song 2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244600"/>
            <a:ext cx="915511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56547" y="14495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2351" y="990600"/>
            <a:ext cx="311252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Let’s chant.</a:t>
            </a:r>
          </a:p>
        </p:txBody>
      </p:sp>
      <p:pic>
        <p:nvPicPr>
          <p:cNvPr id="5325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6370" t="18414" r="21510"/>
          <a:stretch>
            <a:fillRect/>
          </a:stretch>
        </p:blipFill>
        <p:spPr bwMode="auto">
          <a:xfrm>
            <a:off x="609600" y="1806424"/>
            <a:ext cx="7981174" cy="50515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Track 22-Let's ch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85147" y="193676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215" y="1747837"/>
            <a:ext cx="399898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 and circle.</a:t>
            </a: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2200" y="904875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Activity Book – Page 16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53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0408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276600" y="4495800"/>
            <a:ext cx="6858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924800" y="4495800"/>
            <a:ext cx="6858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1347" y="76200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1219200"/>
            <a:ext cx="570124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Look, read and tick (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734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307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86200" y="3276600"/>
            <a:ext cx="54768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3600" dirty="0"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0" y="5410200"/>
            <a:ext cx="54768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3600" dirty="0"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762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i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Activity Book – Page 16</a:t>
            </a:r>
            <a:endParaRPr lang="en-US" sz="4800" b="1" i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6548" y="-2539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WRAP-UP</a:t>
            </a:r>
          </a:p>
        </p:txBody>
      </p:sp>
      <p:pic>
        <p:nvPicPr>
          <p:cNvPr id="5939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2192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9" descr="flashcard lop 2_A4 (2mat_ngang)-27.jpg"/>
          <p:cNvPicPr>
            <a:picLocks noChangeAspect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358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2766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3" descr="flashcard lop 2_A4 (2mat_ngang)-27.jpg"/>
          <p:cNvPicPr>
            <a:picLocks noChangeAspect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5363"/>
            <a:ext cx="36576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/>
          <p:cNvPicPr>
            <a:picLocks noChangeAspect="1" noChangeArrowheads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977900"/>
            <a:ext cx="36703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Goodbye Song for Childr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00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8600"/>
            <a:ext cx="8763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"/>
          <a:stretch>
            <a:fillRect/>
          </a:stretch>
        </p:blipFill>
        <p:spPr bwMode="auto">
          <a:xfrm>
            <a:off x="0" y="152400"/>
            <a:ext cx="91249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3200" y="228600"/>
            <a:ext cx="2119491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Unit 4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00" y="1219200"/>
            <a:ext cx="2901756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Lesson 1</a:t>
            </a:r>
          </a:p>
        </p:txBody>
      </p:sp>
      <p:pic>
        <p:nvPicPr>
          <p:cNvPr id="1843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56547" y="14495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 descr="flashcard lop 2_A4 (2mat_ngang)-27.jpg"/>
          <p:cNvPicPr>
            <a:picLocks noChangeAspect="1"/>
          </p:cNvPicPr>
          <p:nvPr/>
        </p:nvPicPr>
        <p:blipFill>
          <a:blip r:embed="rId8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514600"/>
            <a:ext cx="44180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5591" y="1219200"/>
            <a:ext cx="577420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9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2495550"/>
            <a:ext cx="4432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Track 21-1. Letter 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ack 21-2. sound q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56547" y="14495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 descr="flashcard lop 2_A4 (2mat_ngang)-2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514600"/>
            <a:ext cx="44180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5591" y="1219200"/>
            <a:ext cx="577420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8725"/>
            <a:ext cx="44386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rack 21-3. qu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21-4. quiz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71600" y="5562600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q</a:t>
            </a:r>
            <a:r>
              <a:rPr lang="en-US" altLang="en-US" sz="5400" b="1"/>
              <a:t>uiet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48400" y="5486400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 b="1">
                <a:solidFill>
                  <a:srgbClr val="FF0000"/>
                </a:solidFill>
              </a:rPr>
              <a:t>q</a:t>
            </a:r>
            <a:r>
              <a:rPr lang="en-US" altLang="en-US" sz="5400" b="1"/>
              <a:t>uiz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56547" y="14495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 descr="flashcard lop 2_A4 (2mat_ngang)-27.jpg"/>
          <p:cNvPicPr>
            <a:picLocks noChangeAspect="1"/>
          </p:cNvPicPr>
          <p:nvPr/>
        </p:nvPicPr>
        <p:blipFill>
          <a:blip r:embed="rId1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00525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7991" y="1066800"/>
            <a:ext cx="577420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rack 21-3. qu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21-4. quiz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43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76400" y="60198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uiet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00800" y="6011863"/>
            <a:ext cx="1600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uiz</a:t>
            </a:r>
          </a:p>
        </p:txBody>
      </p:sp>
      <p:pic>
        <p:nvPicPr>
          <p:cNvPr id="17" name="Picture 16" descr="flashcard lop 2_A4 (2mat_ngang)-27.jpg"/>
          <p:cNvPicPr>
            <a:picLocks noChangeAspect="1"/>
          </p:cNvPicPr>
          <p:nvPr/>
        </p:nvPicPr>
        <p:blipFill>
          <a:blip r:embed="rId1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8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981200"/>
            <a:ext cx="28321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Track 21-1. Letter 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9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Track 21-2. sound q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rack 21.mp3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62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143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1556547" y="144959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9" name="Picture 12" descr="flashcard lop 2_A4 (2mat_ngang)-27.jpg"/>
          <p:cNvPicPr>
            <a:picLocks noChangeAspect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7991" y="1066800"/>
            <a:ext cx="577420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76725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1676400" y="6164263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uiet</a:t>
            </a:r>
          </a:p>
        </p:txBody>
      </p:sp>
      <p:sp>
        <p:nvSpPr>
          <p:cNvPr id="26633" name="TextBox 15"/>
          <p:cNvSpPr txBox="1">
            <a:spLocks noChangeArrowheads="1"/>
          </p:cNvSpPr>
          <p:nvPr/>
        </p:nvSpPr>
        <p:spPr bwMode="auto">
          <a:xfrm>
            <a:off x="6172200" y="6088063"/>
            <a:ext cx="1600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</a:rPr>
              <a:t>q</a:t>
            </a:r>
            <a:r>
              <a:rPr lang="en-US" altLang="en-US" sz="4400" b="1"/>
              <a:t>uiz</a:t>
            </a:r>
          </a:p>
        </p:txBody>
      </p:sp>
      <p:pic>
        <p:nvPicPr>
          <p:cNvPr id="26634" name="Picture 16" descr="flashcard lop 2_A4 (2mat_ngang)-27.jpg"/>
          <p:cNvPicPr>
            <a:picLocks noChangeAspect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8956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0"/>
          <p:cNvPicPr>
            <a:picLocks noChangeAspect="1" noChangeArrowheads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1981200"/>
            <a:ext cx="28321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loud 21"/>
          <p:cNvSpPr/>
          <p:nvPr/>
        </p:nvSpPr>
        <p:spPr>
          <a:xfrm>
            <a:off x="3124200" y="2286000"/>
            <a:ext cx="2895600" cy="1981200"/>
          </a:xfrm>
          <a:prstGeom prst="cloud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 w="190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0000FF"/>
                </a:solidFill>
              </a:rPr>
              <a:t>MAGIC COLOURS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733800" y="1752600"/>
            <a:ext cx="1600200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</a:rPr>
              <a:t>GAME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2775747" y="-7441"/>
            <a:ext cx="575865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4: Lesson 1 : 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677" name="Picture 13" descr="colored pencil.jpg"/>
          <p:cNvPicPr>
            <a:picLocks noChangeAspect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37"/>
          <a:stretch>
            <a:fillRect/>
          </a:stretch>
        </p:blipFill>
        <p:spPr bwMode="auto">
          <a:xfrm>
            <a:off x="0" y="0"/>
            <a:ext cx="182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200400" y="7620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pic>
        <p:nvPicPr>
          <p:cNvPr id="20" name="Picture 19" descr="red 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20129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yellow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41913"/>
            <a:ext cx="213360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green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2209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blue.png">
            <a:hlinkClick r:id="rId11" action="ppaction://hlinkpres?slideindex=13&amp;slidetitle=Slide 13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brown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orange_colour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21447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pink.png">
            <a:hlinkClick r:id="rId17" action="ppaction://hlinkpres?slideindex=12&amp;slidetitle=Slide 12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2006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purple.jp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57800"/>
            <a:ext cx="2057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black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57800"/>
            <a:ext cx="19812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hlinkClick r:id="rId23" action="ppaction://hlinksldjump"/>
          </p:cNvPr>
          <p:cNvSpPr/>
          <p:nvPr/>
        </p:nvSpPr>
        <p:spPr>
          <a:xfrm>
            <a:off x="8229600" y="914400"/>
            <a:ext cx="609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388"/>
            <a:ext cx="9906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7" descr="Thinking Kid Cartoon Images, Stock Photos &amp; Vectors | Shutterstock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Rounded Rectangle 30"/>
          <p:cNvSpPr/>
          <p:nvPr/>
        </p:nvSpPr>
        <p:spPr>
          <a:xfrm>
            <a:off x="2362200" y="228600"/>
            <a:ext cx="47244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GAME: MAGIC COLOURS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65400" y="1219200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/>
              <a:t>What letter is it?</a:t>
            </a:r>
          </a:p>
        </p:txBody>
      </p:sp>
      <p:pic>
        <p:nvPicPr>
          <p:cNvPr id="33" name="Picture 32" descr="flashcard lop 2_A4 (2mat_ngang)-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6388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ight Arrow 33">
            <a:hlinkClick r:id="rId6" action="ppaction://hlinksldjump"/>
          </p:cNvPr>
          <p:cNvSpPr/>
          <p:nvPr/>
        </p:nvSpPr>
        <p:spPr>
          <a:xfrm>
            <a:off x="8153400" y="61722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26837</TotalTime>
  <Words>801</Words>
  <Application>Microsoft Office PowerPoint</Application>
  <PresentationFormat>On-screen Show (4:3)</PresentationFormat>
  <Paragraphs>119</Paragraphs>
  <Slides>25</Slides>
  <Notes>23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1_Office Theme</vt:lpstr>
      <vt:lpstr>7_Custom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mrsthu</dc:creator>
  <cp:lastModifiedBy>DELL</cp:lastModifiedBy>
  <cp:revision>1889</cp:revision>
  <cp:lastPrinted>2019-12-16T12:24:06Z</cp:lastPrinted>
  <dcterms:created xsi:type="dcterms:W3CDTF">2015-01-27T06:48:10Z</dcterms:created>
  <dcterms:modified xsi:type="dcterms:W3CDTF">2024-11-04T14:14:07Z</dcterms:modified>
</cp:coreProperties>
</file>