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media/audio9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86" r:id="rId2"/>
  </p:sldMasterIdLst>
  <p:notesMasterIdLst>
    <p:notesMasterId r:id="rId32"/>
  </p:notesMasterIdLst>
  <p:handoutMasterIdLst>
    <p:handoutMasterId r:id="rId33"/>
  </p:handoutMasterIdLst>
  <p:sldIdLst>
    <p:sldId id="388" r:id="rId3"/>
    <p:sldId id="304" r:id="rId4"/>
    <p:sldId id="379" r:id="rId5"/>
    <p:sldId id="305" r:id="rId6"/>
    <p:sldId id="337" r:id="rId7"/>
    <p:sldId id="301" r:id="rId8"/>
    <p:sldId id="309" r:id="rId9"/>
    <p:sldId id="315" r:id="rId10"/>
    <p:sldId id="319" r:id="rId11"/>
    <p:sldId id="318" r:id="rId12"/>
    <p:sldId id="317" r:id="rId13"/>
    <p:sldId id="380" r:id="rId14"/>
    <p:sldId id="381" r:id="rId15"/>
    <p:sldId id="382" r:id="rId16"/>
    <p:sldId id="383" r:id="rId17"/>
    <p:sldId id="310" r:id="rId18"/>
    <p:sldId id="320" r:id="rId19"/>
    <p:sldId id="387" r:id="rId20"/>
    <p:sldId id="390" r:id="rId21"/>
    <p:sldId id="385" r:id="rId22"/>
    <p:sldId id="389" r:id="rId23"/>
    <p:sldId id="391" r:id="rId24"/>
    <p:sldId id="386" r:id="rId25"/>
    <p:sldId id="311" r:id="rId26"/>
    <p:sldId id="331" r:id="rId27"/>
    <p:sldId id="333" r:id="rId28"/>
    <p:sldId id="312" r:id="rId29"/>
    <p:sldId id="334" r:id="rId30"/>
    <p:sldId id="336" r:id="rId31"/>
  </p:sldIdLst>
  <p:sldSz cx="9144000" cy="5143500" type="screen16x9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saac Sacristán Formariz" initials="ISF" lastIdx="1" clrIdx="0">
    <p:extLst>
      <p:ext uri="{19B8F6BF-5375-455C-9EA6-DF929625EA0E}">
        <p15:presenceInfo xmlns:p15="http://schemas.microsoft.com/office/powerpoint/2012/main" userId="Isaac Sacristán Formar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80808"/>
    <a:srgbClr val="142659"/>
    <a:srgbClr val="E07E6A"/>
    <a:srgbClr val="6E6EE3"/>
    <a:srgbClr val="ABB2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5253" autoAdjust="0"/>
  </p:normalViewPr>
  <p:slideViewPr>
    <p:cSldViewPr snapToGrid="0" showGuides="1">
      <p:cViewPr varScale="1">
        <p:scale>
          <a:sx n="84" d="100"/>
          <a:sy n="84" d="100"/>
        </p:scale>
        <p:origin x="100" y="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-2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C4E129FF-5083-411C-9AB1-BF9B6F8C14F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5473878-7B96-42F6-B117-A7928CD751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0001C-EE83-436A-921B-DF3B044BE248}" type="datetimeFigureOut">
              <a:rPr lang="es-ES" smtClean="0"/>
              <a:t>22/04/2025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4BE4CD8-E2F1-453B-9F27-9CC55BAE54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6C6D6C-0195-497C-AA23-E6AC56E949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38058-D967-4F31-BEC8-8DF5DBBD175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8249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9DFCC-5E2C-445F-B354-94E4DA4030CF}" type="datetimeFigureOut">
              <a:rPr lang="es-ES" smtClean="0"/>
              <a:t>22/04/2025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D74425-8516-48D9-890A-6F6D1B285DE4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63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 you want</a:t>
            </a:r>
            <a:r>
              <a:rPr lang="en-US" baseline="0" dirty="0" smtClean="0"/>
              <a:t> to play game? Its name’s FIND THE LETTER</a:t>
            </a:r>
          </a:p>
          <a:p>
            <a:r>
              <a:rPr lang="en-US" baseline="0" dirty="0" smtClean="0"/>
              <a:t>Do you know this game?</a:t>
            </a:r>
          </a:p>
          <a:p>
            <a:r>
              <a:rPr lang="en-US" baseline="0" dirty="0" smtClean="0"/>
              <a:t>We find the letter missing in the words.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604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473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7020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695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979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29673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7769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0952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12802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429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3580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8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48134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g10354c2aa4f_0_1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7" name="Google Shape;2657;g10354c2aa4f_0_1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04837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752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2531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75129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29981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633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4395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69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4017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Look</a:t>
            </a:r>
            <a:r>
              <a:rPr lang="en-US" baseline="0" dirty="0" smtClean="0"/>
              <a:t> at the screen, we will meet a new friend.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892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29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34845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060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74425-8516-48D9-890A-6F6D1B285DE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822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8447" y="1347526"/>
            <a:ext cx="5307106" cy="2028024"/>
          </a:xfrm>
        </p:spPr>
        <p:txBody>
          <a:bodyPr anchor="b">
            <a:noAutofit/>
          </a:bodyPr>
          <a:lstStyle>
            <a:lvl1pPr algn="ctr">
              <a:defRPr sz="80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8447" y="3423231"/>
            <a:ext cx="5307106" cy="351388"/>
          </a:xfrm>
        </p:spPr>
        <p:txBody>
          <a:bodyPr/>
          <a:lstStyle>
            <a:lvl1pPr marL="0" indent="0" algn="ctr"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2300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631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7">
            <a:extLst>
              <a:ext uri="{FF2B5EF4-FFF2-40B4-BE49-F238E27FC236}">
                <a16:creationId xmlns:a16="http://schemas.microsoft.com/office/drawing/2014/main" id="{E1A90284-BB8E-44FF-BAF3-4210A062E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EB6436-7B2F-4CF4-A7B3-637707BB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0929" y="2379600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B9F2CB4-854C-4A2D-8E5A-AE2CAEDF36C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1410929" y="1987117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D50625D-D1D2-4BED-A57E-AF2558964A5D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182831" y="2379600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9B24D4A-24D4-4C19-B8E4-B7B34D055A22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5182831" y="1987117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529610B-4413-481B-B9E0-8FEBA647F1CE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82829" y="3848948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9E34447-83CD-4552-9429-F4C44AEEADE0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5182829" y="3456465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1443ACC-3C2E-43B1-9C41-F1B650BA568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1410929" y="3848948"/>
            <a:ext cx="2550242" cy="39248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307829D-4950-496A-B2D0-D6A3A027FF4A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1410929" y="3456465"/>
            <a:ext cx="2550242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tx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448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B0BCE6-1226-41AE-BA03-EED6195DE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1699452"/>
            <a:ext cx="7696200" cy="1238655"/>
          </a:xfrm>
        </p:spPr>
        <p:txBody>
          <a:bodyPr>
            <a:normAutofit/>
          </a:bodyPr>
          <a:lstStyle>
            <a:lvl1pPr marL="171450" indent="-171450">
              <a:lnSpc>
                <a:spcPct val="90000"/>
              </a:lnSpc>
              <a:buFont typeface="Arial" panose="020B0604020202020204" pitchFamily="34" charset="0"/>
              <a:buChar char="•"/>
              <a:defRPr sz="12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9DED004-DFC0-4526-9871-FE95E2E2042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899" y="1280264"/>
            <a:ext cx="6617239" cy="30966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9135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bg>
      <p:bgPr>
        <a:solidFill>
          <a:srgbClr val="FFFFFF"/>
        </a:solid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0"/>
          <p:cNvSpPr/>
          <p:nvPr/>
        </p:nvSpPr>
        <p:spPr>
          <a:xfrm rot="8520079">
            <a:off x="81164" y="-2457805"/>
            <a:ext cx="8981680" cy="7139037"/>
          </a:xfrm>
          <a:custGeom>
            <a:avLst/>
            <a:gdLst/>
            <a:ahLst/>
            <a:cxnLst/>
            <a:rect l="l" t="t" r="r" b="b"/>
            <a:pathLst>
              <a:path w="42951" h="38661" extrusionOk="0">
                <a:moveTo>
                  <a:pt x="42058" y="37558"/>
                </a:moveTo>
                <a:lnTo>
                  <a:pt x="42058" y="37558"/>
                </a:lnTo>
                <a:cubicBezTo>
                  <a:pt x="41163" y="38567"/>
                  <a:pt x="39620" y="38660"/>
                  <a:pt x="38611" y="37767"/>
                </a:cubicBezTo>
                <a:lnTo>
                  <a:pt x="1103" y="4550"/>
                </a:lnTo>
                <a:cubicBezTo>
                  <a:pt x="94" y="3656"/>
                  <a:pt x="1" y="2113"/>
                  <a:pt x="894" y="1103"/>
                </a:cubicBezTo>
                <a:lnTo>
                  <a:pt x="894" y="1103"/>
                </a:lnTo>
                <a:cubicBezTo>
                  <a:pt x="1789" y="93"/>
                  <a:pt x="3332" y="0"/>
                  <a:pt x="4341" y="893"/>
                </a:cubicBezTo>
                <a:lnTo>
                  <a:pt x="41847" y="34111"/>
                </a:lnTo>
                <a:cubicBezTo>
                  <a:pt x="42858" y="35005"/>
                  <a:pt x="42951" y="36550"/>
                  <a:pt x="42058" y="37558"/>
                </a:cubicBezTo>
                <a:close/>
              </a:path>
            </a:pathLst>
          </a:custGeom>
          <a:gradFill>
            <a:gsLst>
              <a:gs pos="0">
                <a:schemeClr val="lt2"/>
              </a:gs>
              <a:gs pos="47000">
                <a:schemeClr val="accent1"/>
              </a:gs>
              <a:gs pos="100000">
                <a:schemeClr val="accent2"/>
              </a:gs>
              <a:gs pos="100000">
                <a:srgbClr val="737373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0"/>
          <p:cNvSpPr txBox="1">
            <a:spLocks noGrp="1"/>
          </p:cNvSpPr>
          <p:nvPr>
            <p:ph type="title"/>
          </p:nvPr>
        </p:nvSpPr>
        <p:spPr>
          <a:xfrm>
            <a:off x="-335400" y="420700"/>
            <a:ext cx="9814800" cy="14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86" name="Google Shape;486;p10"/>
          <p:cNvGrpSpPr/>
          <p:nvPr/>
        </p:nvGrpSpPr>
        <p:grpSpPr>
          <a:xfrm>
            <a:off x="8676491" y="1037614"/>
            <a:ext cx="211118" cy="209432"/>
            <a:chOff x="2805975" y="1724475"/>
            <a:chExt cx="2006825" cy="1990800"/>
          </a:xfrm>
        </p:grpSpPr>
        <p:sp>
          <p:nvSpPr>
            <p:cNvPr id="487" name="Google Shape;487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9" name="Google Shape;489;p10"/>
          <p:cNvGrpSpPr/>
          <p:nvPr/>
        </p:nvGrpSpPr>
        <p:grpSpPr>
          <a:xfrm>
            <a:off x="256391" y="1037614"/>
            <a:ext cx="211118" cy="209432"/>
            <a:chOff x="2805975" y="1724475"/>
            <a:chExt cx="2006825" cy="1990800"/>
          </a:xfrm>
        </p:grpSpPr>
        <p:sp>
          <p:nvSpPr>
            <p:cNvPr id="490" name="Google Shape;490;p10"/>
            <p:cNvSpPr/>
            <p:nvPr/>
          </p:nvSpPr>
          <p:spPr>
            <a:xfrm>
              <a:off x="2805975" y="1724475"/>
              <a:ext cx="2006825" cy="1990800"/>
            </a:xfrm>
            <a:custGeom>
              <a:avLst/>
              <a:gdLst/>
              <a:ahLst/>
              <a:cxnLst/>
              <a:rect l="l" t="t" r="r" b="b"/>
              <a:pathLst>
                <a:path w="80273" h="79632" extrusionOk="0">
                  <a:moveTo>
                    <a:pt x="72568" y="79632"/>
                  </a:moveTo>
                  <a:cubicBezTo>
                    <a:pt x="70705" y="79632"/>
                    <a:pt x="68921" y="78891"/>
                    <a:pt x="67604" y="77577"/>
                  </a:cubicBezTo>
                  <a:lnTo>
                    <a:pt x="2721" y="12648"/>
                  </a:lnTo>
                  <a:cubicBezTo>
                    <a:pt x="1" y="9886"/>
                    <a:pt x="36" y="5442"/>
                    <a:pt x="2796" y="2721"/>
                  </a:cubicBezTo>
                  <a:cubicBezTo>
                    <a:pt x="5529" y="30"/>
                    <a:pt x="9915" y="30"/>
                    <a:pt x="12648" y="2721"/>
                  </a:cubicBezTo>
                  <a:lnTo>
                    <a:pt x="77533" y="67650"/>
                  </a:lnTo>
                  <a:cubicBezTo>
                    <a:pt x="80272" y="70394"/>
                    <a:pt x="80270" y="74838"/>
                    <a:pt x="77529" y="77579"/>
                  </a:cubicBezTo>
                  <a:cubicBezTo>
                    <a:pt x="76210" y="78893"/>
                    <a:pt x="74429" y="79632"/>
                    <a:pt x="72568" y="79632"/>
                  </a:cubicBezTo>
                  <a:close/>
                  <a:moveTo>
                    <a:pt x="7682" y="79632"/>
                  </a:moveTo>
                  <a:cubicBezTo>
                    <a:pt x="3804" y="79630"/>
                    <a:pt x="664" y="76484"/>
                    <a:pt x="666" y="72609"/>
                  </a:cubicBezTo>
                  <a:cubicBezTo>
                    <a:pt x="666" y="70748"/>
                    <a:pt x="1407" y="68967"/>
                    <a:pt x="2721" y="67650"/>
                  </a:cubicBezTo>
                  <a:lnTo>
                    <a:pt x="67606" y="2721"/>
                  </a:lnTo>
                  <a:cubicBezTo>
                    <a:pt x="70369" y="0"/>
                    <a:pt x="74813" y="36"/>
                    <a:pt x="77533" y="2800"/>
                  </a:cubicBezTo>
                  <a:cubicBezTo>
                    <a:pt x="80220" y="5533"/>
                    <a:pt x="80220" y="9917"/>
                    <a:pt x="77533" y="12650"/>
                  </a:cubicBezTo>
                  <a:lnTo>
                    <a:pt x="12648" y="77579"/>
                  </a:lnTo>
                  <a:cubicBezTo>
                    <a:pt x="11329" y="78893"/>
                    <a:pt x="9543" y="79632"/>
                    <a:pt x="7682" y="796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0"/>
            <p:cNvSpPr/>
            <p:nvPr/>
          </p:nvSpPr>
          <p:spPr>
            <a:xfrm rot="2704147">
              <a:off x="3632449" y="2551358"/>
              <a:ext cx="351715" cy="3546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36180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8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338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95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99543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3362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7922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076" y="2511263"/>
            <a:ext cx="3945642" cy="1155774"/>
          </a:xfrm>
        </p:spPr>
        <p:txBody>
          <a:bodyPr anchor="b">
            <a:noAutofit/>
          </a:bodyPr>
          <a:lstStyle>
            <a:lvl1pPr algn="ctr">
              <a:lnSpc>
                <a:spcPct val="70000"/>
              </a:lnSpc>
              <a:defRPr sz="60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2344" y="3762252"/>
            <a:ext cx="5307106" cy="273224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3FEA4E8-678D-4279-BA7C-4E624B9ABEB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919092" y="1149339"/>
            <a:ext cx="1305813" cy="799236"/>
          </a:xfrm>
        </p:spPr>
        <p:txBody>
          <a:bodyPr>
            <a:no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391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4/22/2025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9134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537327"/>
            <a:ext cx="7696200" cy="2852695"/>
          </a:xfrm>
        </p:spPr>
        <p:txBody>
          <a:bodyPr>
            <a:normAutofit/>
          </a:bodyPr>
          <a:lstStyle>
            <a:lvl1pPr marL="228600" indent="-228600">
              <a:lnSpc>
                <a:spcPct val="90000"/>
              </a:lnSpc>
              <a:buFont typeface="+mj-lt"/>
              <a:buAutoNum type="arabicPeriod"/>
              <a:defRPr sz="100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1FB8DA-4F98-414C-8F88-59D641E129D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723899" y="1280264"/>
            <a:ext cx="6617239" cy="250221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FF256C9-F131-444F-A527-6CAFB6B8D403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899" y="4390022"/>
            <a:ext cx="6617239" cy="192277"/>
          </a:xfrm>
        </p:spPr>
        <p:txBody>
          <a:bodyPr>
            <a:noAutofit/>
          </a:bodyPr>
          <a:lstStyle>
            <a:lvl1pPr marL="0" indent="0">
              <a:buNone/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6595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138" y="3103873"/>
            <a:ext cx="3338498" cy="59137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365" y="3103873"/>
            <a:ext cx="3338498" cy="591377"/>
          </a:xfrm>
        </p:spPr>
        <p:txBody>
          <a:bodyPr>
            <a:noAutofit/>
          </a:bodyPr>
          <a:lstStyle>
            <a:lvl1pPr marL="0" indent="0" algn="ctr">
              <a:buNone/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algn="ctr">
              <a:defRPr sz="14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47D2E8C-1B66-4B58-9E61-419F96DF9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7D406E-515A-4F43-9A01-A05A4C6D1924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098755" y="2600162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5C9BD97-A085-490E-8875-69685121698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5129982" y="2600162"/>
            <a:ext cx="2915263" cy="392482"/>
          </a:xfrm>
        </p:spPr>
        <p:txBody>
          <a:bodyPr>
            <a:noAutofit/>
          </a:bodyPr>
          <a:lstStyle>
            <a:lvl1pPr marL="0" indent="0" algn="ctr">
              <a:buNone/>
              <a:defRPr sz="2500">
                <a:solidFill>
                  <a:schemeClr val="accent2"/>
                </a:solidFill>
                <a:latin typeface="Mountains of Christmas" panose="030005000506000A0004" pitchFamily="66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29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6818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09043F-2CB1-4697-ADC0-1A4B5CEE0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43260"/>
            <a:ext cx="7886700" cy="2656981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78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nd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3900" y="552450"/>
            <a:ext cx="2949178" cy="1200150"/>
          </a:xfrm>
        </p:spPr>
        <p:txBody>
          <a:bodyPr anchor="b">
            <a:normAutofit/>
          </a:bodyPr>
          <a:lstStyle>
            <a:lvl1pPr>
              <a:defRPr sz="3500"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to edit Master title </a:t>
            </a:r>
            <a:r>
              <a:rPr lang="en-US" dirty="0" err="1"/>
              <a:t>stClickyle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175260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800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973393"/>
            <a:ext cx="3425536" cy="1550425"/>
          </a:xfrm>
        </p:spPr>
        <p:txBody>
          <a:bodyPr anchor="b">
            <a:noAutofit/>
          </a:bodyPr>
          <a:lstStyle>
            <a:lvl1pPr>
              <a:defRPr sz="3500"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744140"/>
            <a:ext cx="384810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914273"/>
            <a:ext cx="3425536" cy="112134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437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138118C-7525-42C5-83E9-649111189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1243260"/>
            <a:ext cx="7696200" cy="2656981"/>
          </a:xfrm>
        </p:spPr>
        <p:txBody>
          <a:bodyPr/>
          <a:lstStyle>
            <a:lvl1pPr>
              <a:defRPr>
                <a:latin typeface="Mountains of Christmas" panose="030005000506000A0004" pitchFamily="66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8148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3900" y="552450"/>
            <a:ext cx="7696200" cy="715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1369219"/>
            <a:ext cx="7696200" cy="32218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90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3EFF7-90E2-431F-8E31-BA0CE4C55B2F}" type="datetimeFigureOut">
              <a:rPr lang="en-US" smtClean="0"/>
              <a:t>4/22/2025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19621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CEFFA-EA14-4325-A0F4-7973582784D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6" r:id="rId2"/>
    <p:sldLayoutId id="2147483665" r:id="rId3"/>
    <p:sldLayoutId id="2147483667" r:id="rId4"/>
    <p:sldLayoutId id="2147483669" r:id="rId5"/>
    <p:sldLayoutId id="2147483658" r:id="rId6"/>
    <p:sldLayoutId id="2147483671" r:id="rId7"/>
    <p:sldLayoutId id="2147483672" r:id="rId8"/>
    <p:sldLayoutId id="2147483659" r:id="rId9"/>
    <p:sldLayoutId id="2147483670" r:id="rId10"/>
    <p:sldLayoutId id="2147483679" r:id="rId11"/>
    <p:sldLayoutId id="2147483683" r:id="rId12"/>
    <p:sldLayoutId id="2147483684" r:id="rId13"/>
    <p:sldLayoutId id="214748368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accent2"/>
          </a:solidFill>
          <a:latin typeface="Mountains of Christmas" panose="030005000506000A0004" pitchFamily="66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2"/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2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2"/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6118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tags" Target="../tags/tag10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8.png"/><Relationship Id="rId4" Type="http://schemas.openxmlformats.org/officeDocument/2006/relationships/audio" Target="NULL" TargetMode="Externa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0.xml"/><Relationship Id="rId7" Type="http://schemas.openxmlformats.org/officeDocument/2006/relationships/audio" Target="../media/audio8.mp3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Relationship Id="rId6" Type="http://schemas.openxmlformats.org/officeDocument/2006/relationships/audio" Target="../media/audio7.mp3"/><Relationship Id="rId5" Type="http://schemas.openxmlformats.org/officeDocument/2006/relationships/audio" Target="../media/audio5.mp3"/><Relationship Id="rId4" Type="http://schemas.openxmlformats.org/officeDocument/2006/relationships/audio" Target="../media/audio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mp3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1.xml"/><Relationship Id="rId2" Type="http://schemas.microsoft.com/office/2007/relationships/media" Target="../media/media4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audio" Target="../media/media5.mp3"/><Relationship Id="rId10" Type="http://schemas.openxmlformats.org/officeDocument/2006/relationships/image" Target="../media/image19.png"/><Relationship Id="rId4" Type="http://schemas.microsoft.com/office/2007/relationships/media" Target="../media/media5.mp3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mp3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2.xml"/><Relationship Id="rId2" Type="http://schemas.microsoft.com/office/2007/relationships/media" Target="../media/media4.mp3"/><Relationship Id="rId1" Type="http://schemas.openxmlformats.org/officeDocument/2006/relationships/tags" Target="../tags/tag13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audio" Target="../media/media5.mp3"/><Relationship Id="rId10" Type="http://schemas.openxmlformats.org/officeDocument/2006/relationships/image" Target="../media/image19.png"/><Relationship Id="rId4" Type="http://schemas.microsoft.com/office/2007/relationships/media" Target="../media/media5.mp3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3.xml"/><Relationship Id="rId2" Type="http://schemas.microsoft.com/office/2007/relationships/media" Target="../media/media4.mp3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audio" Target="../media/media5.mp3"/><Relationship Id="rId10" Type="http://schemas.openxmlformats.org/officeDocument/2006/relationships/image" Target="../media/image19.png"/><Relationship Id="rId4" Type="http://schemas.microsoft.com/office/2007/relationships/media" Target="../media/media5.mp3"/><Relationship Id="rId9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audio" Target="../media/media4.mp3"/><Relationship Id="rId7" Type="http://schemas.openxmlformats.org/officeDocument/2006/relationships/notesSlide" Target="../notesSlides/notesSlide14.xml"/><Relationship Id="rId2" Type="http://schemas.microsoft.com/office/2007/relationships/media" Target="../media/media4.mp3"/><Relationship Id="rId1" Type="http://schemas.openxmlformats.org/officeDocument/2006/relationships/tags" Target="../tags/tag1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4.png"/><Relationship Id="rId5" Type="http://schemas.openxmlformats.org/officeDocument/2006/relationships/audio" Target="../media/media5.mp3"/><Relationship Id="rId10" Type="http://schemas.openxmlformats.org/officeDocument/2006/relationships/image" Target="../media/image19.png"/><Relationship Id="rId4" Type="http://schemas.microsoft.com/office/2007/relationships/media" Target="../media/media5.mp3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6.mp4"/><Relationship Id="rId7" Type="http://schemas.openxmlformats.org/officeDocument/2006/relationships/image" Target="../media/image13.png"/><Relationship Id="rId2" Type="http://schemas.microsoft.com/office/2007/relationships/media" Target="../media/media6.mp4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5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7.wav"/><Relationship Id="rId7" Type="http://schemas.openxmlformats.org/officeDocument/2006/relationships/image" Target="../media/image4.png"/><Relationship Id="rId2" Type="http://schemas.microsoft.com/office/2007/relationships/media" Target="../media/media7.wav"/><Relationship Id="rId1" Type="http://schemas.openxmlformats.org/officeDocument/2006/relationships/tags" Target="../tags/tag17.x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9.mp4"/><Relationship Id="rId7" Type="http://schemas.openxmlformats.org/officeDocument/2006/relationships/image" Target="../media/image13.png"/><Relationship Id="rId2" Type="http://schemas.microsoft.com/office/2007/relationships/media" Target="../media/media9.mp4"/><Relationship Id="rId1" Type="http://schemas.openxmlformats.org/officeDocument/2006/relationships/tags" Target="../tags/tag2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2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4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0.mp3"/><Relationship Id="rId7" Type="http://schemas.openxmlformats.org/officeDocument/2006/relationships/image" Target="../media/image26.jpeg"/><Relationship Id="rId12" Type="http://schemas.openxmlformats.org/officeDocument/2006/relationships/image" Target="../media/image4.png"/><Relationship Id="rId2" Type="http://schemas.microsoft.com/office/2007/relationships/media" Target="../media/media10.mp3"/><Relationship Id="rId1" Type="http://schemas.openxmlformats.org/officeDocument/2006/relationships/tags" Target="../tags/tag28.xml"/><Relationship Id="rId6" Type="http://schemas.openxmlformats.org/officeDocument/2006/relationships/audio" Target="../media/audio9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video" Target="../media/media2.mp4"/><Relationship Id="rId7" Type="http://schemas.openxmlformats.org/officeDocument/2006/relationships/image" Target="../media/image13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audio" Target="../media/audio4.wav"/><Relationship Id="rId10" Type="http://schemas.microsoft.com/office/2007/relationships/hdphoto" Target="../media/hdphoto4.wdp"/><Relationship Id="rId4" Type="http://schemas.openxmlformats.org/officeDocument/2006/relationships/audio" Target="../media/audio3.mp3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audio" Target="../media/audio6.wav"/><Relationship Id="rId10" Type="http://schemas.microsoft.com/office/2007/relationships/hdphoto" Target="../media/hdphoto4.wdp"/><Relationship Id="rId4" Type="http://schemas.openxmlformats.org/officeDocument/2006/relationships/audio" Target="../media/audio5.mp3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f You're Happ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67641" y="151875"/>
            <a:ext cx="6791960" cy="554672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Part </a:t>
            </a:r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7. Listen and repeat.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9797" y="3797300"/>
            <a:ext cx="6324405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/>
              <a:t>It’s </a:t>
            </a:r>
            <a:r>
              <a:rPr lang="en-US" sz="4400" dirty="0">
                <a:solidFill>
                  <a:srgbClr val="FF0000"/>
                </a:solidFill>
              </a:rPr>
              <a:t>w</a:t>
            </a:r>
            <a:r>
              <a:rPr lang="en-US" sz="4400" dirty="0"/>
              <a:t>et and c</a:t>
            </a:r>
            <a:r>
              <a:rPr lang="en-US" sz="4400" dirty="0">
                <a:solidFill>
                  <a:srgbClr val="FF0000"/>
                </a:solidFill>
              </a:rPr>
              <a:t>o</a:t>
            </a:r>
            <a:r>
              <a:rPr lang="en-US" sz="4400" dirty="0"/>
              <a:t>ld in winter. </a:t>
            </a:r>
            <a:endParaRPr lang="en-US" sz="4400" dirty="0">
              <a:latin typeface="Comic Sans MS" panose="030F0702030302020204" pitchFamily="66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9053" y="1671148"/>
            <a:ext cx="1146468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4400" dirty="0">
                <a:latin typeface="Comic Sans MS" panose="030F0702030302020204" pitchFamily="66" charset="0"/>
              </a:rPr>
              <a:t>et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66137" y="1671147"/>
            <a:ext cx="1257075" cy="76944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c</a:t>
            </a:r>
            <a:r>
              <a:rPr 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4400" dirty="0">
                <a:latin typeface="Comic Sans MS" panose="030F0702030302020204" pitchFamily="66" charset="0"/>
              </a:rPr>
              <a:t>ld</a:t>
            </a:r>
            <a:endParaRPr lang="en-US" sz="4400" dirty="0">
              <a:solidFill>
                <a:schemeClr val="tx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9168" y="963209"/>
            <a:ext cx="4008120" cy="2471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C7FC2A3F-F2E5-F9BB-E989-E049891F42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6899" y="146371"/>
            <a:ext cx="642723" cy="642723"/>
          </a:xfrm>
          <a:prstGeom prst="rect">
            <a:avLst/>
          </a:prstGeom>
        </p:spPr>
      </p:pic>
      <p:pic>
        <p:nvPicPr>
          <p:cNvPr id="9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BEBB8ED2-3AB2-4576-8246-9022858283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5920" end="11400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70324" y="2533175"/>
            <a:ext cx="339473" cy="339473"/>
          </a:xfrm>
          <a:prstGeom prst="rect">
            <a:avLst/>
          </a:prstGeom>
        </p:spPr>
      </p:pic>
      <p:pic>
        <p:nvPicPr>
          <p:cNvPr id="13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1B851874-43FB-4654-8034-75BDCA1401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0375" end="6990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24937" y="2520216"/>
            <a:ext cx="339473" cy="339473"/>
          </a:xfrm>
          <a:prstGeom prst="rect">
            <a:avLst/>
          </a:prstGeom>
        </p:spPr>
      </p:pic>
      <p:pic>
        <p:nvPicPr>
          <p:cNvPr id="14" name="10.12.mp3" descr="10.12.mp3">
            <a:hlinkClick r:id="" action="ppaction://media"/>
            <a:extLst>
              <a:ext uri="{FF2B5EF4-FFF2-40B4-BE49-F238E27FC236}">
                <a16:creationId xmlns:a16="http://schemas.microsoft.com/office/drawing/2014/main" id="{0E9859DE-085D-43E3-89ED-C3F128D456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4904"/>
                </p14:media>
              </p:ext>
            </p:extLst>
          </p:nvPr>
        </p:nvPicPr>
        <p:blipFill>
          <a:blip r:embed="rId10">
            <a:duotone>
              <a:prstClr val="black"/>
              <a:schemeClr val="accent6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02262" y="3457827"/>
            <a:ext cx="339473" cy="339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0464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3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9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4000" y="210294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54781" y="2863164"/>
            <a:ext cx="2295299" cy="189881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557267" y="2946984"/>
            <a:ext cx="2824734" cy="1898819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sp>
        <p:nvSpPr>
          <p:cNvPr id="2659" name="Google Shape;2659;p51"/>
          <p:cNvSpPr txBox="1">
            <a:spLocks noGrp="1"/>
          </p:cNvSpPr>
          <p:nvPr>
            <p:ph type="subTitle" idx="4294967295"/>
          </p:nvPr>
        </p:nvSpPr>
        <p:spPr>
          <a:xfrm>
            <a:off x="1754633" y="1661444"/>
            <a:ext cx="2908300" cy="996311"/>
          </a:xfrm>
          <a:prstGeom prst="rect">
            <a:avLst/>
          </a:prstGeom>
          <a:solidFill>
            <a:schemeClr val="accent2"/>
          </a:solidFill>
          <a:ln w="381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wet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2660" name="Google Shape;2660;p51"/>
          <p:cNvSpPr txBox="1">
            <a:spLocks noGrp="1"/>
          </p:cNvSpPr>
          <p:nvPr>
            <p:ph type="subTitle" idx="4294967295"/>
          </p:nvPr>
        </p:nvSpPr>
        <p:spPr>
          <a:xfrm>
            <a:off x="5517352" y="1609924"/>
            <a:ext cx="2908300" cy="10478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cold</a:t>
            </a:r>
            <a:endParaRPr sz="7200" dirty="0">
              <a:solidFill>
                <a:srgbClr val="FF0000"/>
              </a:solidFill>
            </a:endParaRPr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" name="Straight Connector 6"/>
          <p:cNvCxnSpPr>
            <a:cxnSpLocks/>
          </p:cNvCxnSpPr>
          <p:nvPr/>
        </p:nvCxnSpPr>
        <p:spPr>
          <a:xfrm>
            <a:off x="1514585" y="1185223"/>
            <a:ext cx="0" cy="375253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1314" y="1907206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6561" y="3661909"/>
            <a:ext cx="1680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Sounds</a:t>
            </a:r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say 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82880" y="1185223"/>
            <a:ext cx="875792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16072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659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0.12-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660">
                                            <p:bg/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0.12-4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4" grpId="0" animBg="1"/>
      <p:bldP spid="14" grpId="1" animBg="1"/>
      <p:bldP spid="2659" grpId="0" build="p" animBg="1"/>
      <p:bldP spid="2660" grpId="0" build="p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FCB20-89CC-DD8C-1584-6C8F3DA5C66C}"/>
              </a:ext>
            </a:extLst>
          </p:cNvPr>
          <p:cNvSpPr/>
          <p:nvPr/>
        </p:nvSpPr>
        <p:spPr>
          <a:xfrm>
            <a:off x="3157271" y="1262866"/>
            <a:ext cx="2568663" cy="13088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124413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winter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accent2"/>
                </a:solidFill>
              </a:rPr>
              <a:t>hot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607381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cold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1559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1.35802E-6 L 0.23681 -0.2030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40" y="-1015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7146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</a:t>
            </a:r>
            <a:r>
              <a:rPr lang="en-US" sz="3600" dirty="0" smtClean="0">
                <a:solidFill>
                  <a:schemeClr val="accent2"/>
                </a:solidFill>
              </a:rPr>
              <a:t>old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summer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4245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cool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7B9A60C-00EA-F4D5-04EC-130C7FBC42A8}"/>
              </a:ext>
            </a:extLst>
          </p:cNvPr>
          <p:cNvSpPr/>
          <p:nvPr/>
        </p:nvSpPr>
        <p:spPr>
          <a:xfrm>
            <a:off x="3068067" y="1054482"/>
            <a:ext cx="2824734" cy="165513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1431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-0.26892 -0.195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97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7146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old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tour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4245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hot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8332C4C-CBE4-56B8-9ECD-E51E8A27EFCA}"/>
              </a:ext>
            </a:extLst>
          </p:cNvPr>
          <p:cNvSpPr/>
          <p:nvPr/>
        </p:nvSpPr>
        <p:spPr>
          <a:xfrm>
            <a:off x="3159633" y="1054483"/>
            <a:ext cx="2824734" cy="1655137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AU" sz="7200" kern="1200" dirty="0">
                <a:latin typeface="Colonna MT" panose="04020805060202030203" pitchFamily="82" charset="0"/>
              </a:rPr>
              <a:t>/</a:t>
            </a:r>
            <a:r>
              <a:rPr lang="en-US" sz="6600" dirty="0" err="1"/>
              <a:t>əʊ</a:t>
            </a:r>
            <a:r>
              <a:rPr lang="en-AU" sz="7200" kern="1200" dirty="0">
                <a:latin typeface="Colonna MT" panose="04020805060202030203" pitchFamily="82" charset="0"/>
              </a:rPr>
              <a:t>/ </a:t>
            </a:r>
            <a:endParaRPr lang="en-US" sz="7200" dirty="0">
              <a:latin typeface="Colonna MT" panose="04020805060202030203" pitchFamily="8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356357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1.35802E-6 L -0.26892 -0.1956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978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9" grpId="0" animBg="1"/>
      <p:bldP spid="9" grpId="1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6" name="Google Shape;2666;p51"/>
          <p:cNvGrpSpPr/>
          <p:nvPr/>
        </p:nvGrpSpPr>
        <p:grpSpPr>
          <a:xfrm rot="3415144">
            <a:off x="7181169" y="782401"/>
            <a:ext cx="735942" cy="836896"/>
            <a:chOff x="5647465" y="415650"/>
            <a:chExt cx="489752" cy="556934"/>
          </a:xfrm>
        </p:grpSpPr>
        <p:sp>
          <p:nvSpPr>
            <p:cNvPr id="2667" name="Google Shape;2667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rgbClr val="F1C232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807;p55"/>
          <p:cNvSpPr txBox="1">
            <a:spLocks/>
          </p:cNvSpPr>
          <p:nvPr/>
        </p:nvSpPr>
        <p:spPr>
          <a:xfrm>
            <a:off x="904044" y="297697"/>
            <a:ext cx="695332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Sound checking</a:t>
            </a:r>
            <a:endParaRPr lang="en-US"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669" name="Google Shape;2669;p51"/>
          <p:cNvGrpSpPr/>
          <p:nvPr/>
        </p:nvGrpSpPr>
        <p:grpSpPr>
          <a:xfrm rot="2100346">
            <a:off x="8140354" y="763536"/>
            <a:ext cx="735918" cy="836868"/>
            <a:chOff x="5647465" y="415650"/>
            <a:chExt cx="489752" cy="556934"/>
          </a:xfrm>
        </p:grpSpPr>
        <p:sp>
          <p:nvSpPr>
            <p:cNvPr id="2670" name="Google Shape;2670;p51"/>
            <p:cNvSpPr/>
            <p:nvPr/>
          </p:nvSpPr>
          <p:spPr>
            <a:xfrm>
              <a:off x="5647465" y="415650"/>
              <a:ext cx="489752" cy="528132"/>
            </a:xfrm>
            <a:custGeom>
              <a:avLst/>
              <a:gdLst/>
              <a:ahLst/>
              <a:cxnLst/>
              <a:rect l="l" t="t" r="r" b="b"/>
              <a:pathLst>
                <a:path w="4940" h="5327" extrusionOk="0">
                  <a:moveTo>
                    <a:pt x="4657" y="1603"/>
                  </a:moveTo>
                  <a:cubicBezTo>
                    <a:pt x="4746" y="1764"/>
                    <a:pt x="4804" y="1934"/>
                    <a:pt x="4833" y="2116"/>
                  </a:cubicBezTo>
                  <a:cubicBezTo>
                    <a:pt x="4862" y="2292"/>
                    <a:pt x="4886" y="2469"/>
                    <a:pt x="4908" y="2645"/>
                  </a:cubicBezTo>
                  <a:cubicBezTo>
                    <a:pt x="4940" y="2908"/>
                    <a:pt x="4919" y="3168"/>
                    <a:pt x="4881" y="3428"/>
                  </a:cubicBezTo>
                  <a:cubicBezTo>
                    <a:pt x="4838" y="3710"/>
                    <a:pt x="4765" y="3986"/>
                    <a:pt x="4650" y="4248"/>
                  </a:cubicBezTo>
                  <a:cubicBezTo>
                    <a:pt x="4646" y="4258"/>
                    <a:pt x="4641" y="4268"/>
                    <a:pt x="4637" y="4279"/>
                  </a:cubicBezTo>
                  <a:cubicBezTo>
                    <a:pt x="4561" y="4508"/>
                    <a:pt x="4421" y="4695"/>
                    <a:pt x="4265" y="4872"/>
                  </a:cubicBezTo>
                  <a:cubicBezTo>
                    <a:pt x="4188" y="4959"/>
                    <a:pt x="4098" y="5024"/>
                    <a:pt x="3988" y="5066"/>
                  </a:cubicBezTo>
                  <a:cubicBezTo>
                    <a:pt x="3911" y="5096"/>
                    <a:pt x="3837" y="5137"/>
                    <a:pt x="3761" y="5168"/>
                  </a:cubicBezTo>
                  <a:cubicBezTo>
                    <a:pt x="3434" y="5301"/>
                    <a:pt x="3100" y="5327"/>
                    <a:pt x="2755" y="5256"/>
                  </a:cubicBezTo>
                  <a:cubicBezTo>
                    <a:pt x="2418" y="5187"/>
                    <a:pt x="2100" y="5067"/>
                    <a:pt x="1800" y="4900"/>
                  </a:cubicBezTo>
                  <a:cubicBezTo>
                    <a:pt x="1387" y="4671"/>
                    <a:pt x="1026" y="4379"/>
                    <a:pt x="731" y="4009"/>
                  </a:cubicBezTo>
                  <a:cubicBezTo>
                    <a:pt x="524" y="3749"/>
                    <a:pt x="351" y="3468"/>
                    <a:pt x="238" y="3154"/>
                  </a:cubicBezTo>
                  <a:cubicBezTo>
                    <a:pt x="0" y="2492"/>
                    <a:pt x="47" y="1849"/>
                    <a:pt x="397" y="1234"/>
                  </a:cubicBezTo>
                  <a:cubicBezTo>
                    <a:pt x="548" y="969"/>
                    <a:pt x="741" y="735"/>
                    <a:pt x="979" y="540"/>
                  </a:cubicBezTo>
                  <a:cubicBezTo>
                    <a:pt x="1212" y="349"/>
                    <a:pt x="1464" y="190"/>
                    <a:pt x="1757" y="103"/>
                  </a:cubicBezTo>
                  <a:cubicBezTo>
                    <a:pt x="2058" y="14"/>
                    <a:pt x="2362" y="1"/>
                    <a:pt x="2669" y="58"/>
                  </a:cubicBezTo>
                  <a:cubicBezTo>
                    <a:pt x="3014" y="121"/>
                    <a:pt x="3331" y="252"/>
                    <a:pt x="3615" y="460"/>
                  </a:cubicBezTo>
                  <a:cubicBezTo>
                    <a:pt x="3907" y="675"/>
                    <a:pt x="4172" y="917"/>
                    <a:pt x="4394" y="1204"/>
                  </a:cubicBezTo>
                  <a:cubicBezTo>
                    <a:pt x="4441" y="1264"/>
                    <a:pt x="4486" y="1325"/>
                    <a:pt x="4528" y="1388"/>
                  </a:cubicBezTo>
                  <a:cubicBezTo>
                    <a:pt x="4573" y="1458"/>
                    <a:pt x="4614" y="1531"/>
                    <a:pt x="4657" y="1603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51"/>
            <p:cNvSpPr/>
            <p:nvPr/>
          </p:nvSpPr>
          <p:spPr>
            <a:xfrm rot="-1602938">
              <a:off x="5998625" y="915725"/>
              <a:ext cx="54174" cy="47200"/>
            </a:xfrm>
            <a:custGeom>
              <a:avLst/>
              <a:gdLst/>
              <a:ahLst/>
              <a:cxnLst/>
              <a:rect l="l" t="t" r="r" b="b"/>
              <a:pathLst>
                <a:path w="1127" h="982" extrusionOk="0">
                  <a:moveTo>
                    <a:pt x="1127" y="925"/>
                  </a:moveTo>
                  <a:cubicBezTo>
                    <a:pt x="1041" y="978"/>
                    <a:pt x="972" y="981"/>
                    <a:pt x="904" y="980"/>
                  </a:cubicBezTo>
                  <a:cubicBezTo>
                    <a:pt x="608" y="973"/>
                    <a:pt x="312" y="963"/>
                    <a:pt x="0" y="954"/>
                  </a:cubicBezTo>
                  <a:cubicBezTo>
                    <a:pt x="13" y="916"/>
                    <a:pt x="17" y="882"/>
                    <a:pt x="33" y="857"/>
                  </a:cubicBezTo>
                  <a:cubicBezTo>
                    <a:pt x="95" y="765"/>
                    <a:pt x="159" y="676"/>
                    <a:pt x="224" y="586"/>
                  </a:cubicBezTo>
                  <a:cubicBezTo>
                    <a:pt x="338" y="430"/>
                    <a:pt x="447" y="270"/>
                    <a:pt x="527" y="93"/>
                  </a:cubicBezTo>
                  <a:cubicBezTo>
                    <a:pt x="539" y="69"/>
                    <a:pt x="554" y="45"/>
                    <a:pt x="571" y="25"/>
                  </a:cubicBezTo>
                  <a:cubicBezTo>
                    <a:pt x="589" y="1"/>
                    <a:pt x="646" y="6"/>
                    <a:pt x="662" y="32"/>
                  </a:cubicBezTo>
                  <a:cubicBezTo>
                    <a:pt x="673" y="50"/>
                    <a:pt x="684" y="67"/>
                    <a:pt x="690" y="87"/>
                  </a:cubicBezTo>
                  <a:cubicBezTo>
                    <a:pt x="760" y="321"/>
                    <a:pt x="887" y="527"/>
                    <a:pt x="1017" y="731"/>
                  </a:cubicBezTo>
                  <a:cubicBezTo>
                    <a:pt x="1053" y="788"/>
                    <a:pt x="1084" y="849"/>
                    <a:pt x="1127" y="925"/>
                  </a:cubicBez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rgbClr val="21AA84"/>
                </a:gs>
                <a:gs pos="100000">
                  <a:srgbClr val="737373"/>
                </a:gs>
              </a:gsLst>
              <a:lin ang="54007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C0BFCB20-89CC-DD8C-1584-6C8F3DA5C66C}"/>
              </a:ext>
            </a:extLst>
          </p:cNvPr>
          <p:cNvSpPr/>
          <p:nvPr/>
        </p:nvSpPr>
        <p:spPr>
          <a:xfrm>
            <a:off x="3157271" y="1262866"/>
            <a:ext cx="2568663" cy="1308884"/>
          </a:xfrm>
          <a:prstGeom prst="ellips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Tx/>
              <a:defRPr/>
            </a:pPr>
            <a:r>
              <a:rPr lang="en-US" sz="6600" dirty="0">
                <a:latin typeface="Colonna MT" panose="04020805060202030203" pitchFamily="82" charset="0"/>
              </a:rPr>
              <a:t>/</a:t>
            </a:r>
            <a:r>
              <a:rPr lang="en-US" sz="6600" dirty="0">
                <a:latin typeface="Comic Sans MS" panose="030F0702030302020204" pitchFamily="66" charset="0"/>
              </a:rPr>
              <a:t>w</a:t>
            </a:r>
            <a:r>
              <a:rPr lang="en-US" sz="6600" dirty="0">
                <a:latin typeface="Colonna MT" panose="04020805060202030203" pitchFamily="82" charset="0"/>
              </a:rPr>
              <a:t>/</a:t>
            </a:r>
            <a:endParaRPr lang="en-US" sz="6600" dirty="0">
              <a:latin typeface="Comic Sans MS" panose="030F0702030302020204" pitchFamily="66" charset="0"/>
            </a:endParaRP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2B6664FA-A083-04A1-7EF8-D522709CDB0E}"/>
              </a:ext>
            </a:extLst>
          </p:cNvPr>
          <p:cNvSpPr/>
          <p:nvPr/>
        </p:nvSpPr>
        <p:spPr>
          <a:xfrm>
            <a:off x="6046938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what</a:t>
            </a:r>
          </a:p>
        </p:txBody>
      </p:sp>
      <p:sp>
        <p:nvSpPr>
          <p:cNvPr id="6" name="Sai1">
            <a:extLst>
              <a:ext uri="{FF2B5EF4-FFF2-40B4-BE49-F238E27FC236}">
                <a16:creationId xmlns:a16="http://schemas.microsoft.com/office/drawing/2014/main" id="{FFDAC6F1-FBB6-3460-D4C3-905A88EF329B}"/>
              </a:ext>
            </a:extLst>
          </p:cNvPr>
          <p:cNvSpPr/>
          <p:nvPr/>
        </p:nvSpPr>
        <p:spPr>
          <a:xfrm>
            <a:off x="3748575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autumn</a:t>
            </a:r>
          </a:p>
        </p:txBody>
      </p:sp>
      <p:sp>
        <p:nvSpPr>
          <p:cNvPr id="9" name="Sai 2">
            <a:extLst>
              <a:ext uri="{FF2B5EF4-FFF2-40B4-BE49-F238E27FC236}">
                <a16:creationId xmlns:a16="http://schemas.microsoft.com/office/drawing/2014/main" id="{B7EF0D08-910E-090D-DC25-CF15F4484E15}"/>
              </a:ext>
            </a:extLst>
          </p:cNvPr>
          <p:cNvSpPr/>
          <p:nvPr/>
        </p:nvSpPr>
        <p:spPr>
          <a:xfrm>
            <a:off x="1562779" y="3738880"/>
            <a:ext cx="1920240" cy="100584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accent2"/>
                </a:solidFill>
              </a:rPr>
              <a:t>rainy</a:t>
            </a:r>
          </a:p>
        </p:txBody>
      </p:sp>
      <p:pic>
        <p:nvPicPr>
          <p:cNvPr id="10" name="Nhac bao sai">
            <a:hlinkClick r:id="" action="ppaction://media"/>
            <a:extLst>
              <a:ext uri="{FF2B5EF4-FFF2-40B4-BE49-F238E27FC236}">
                <a16:creationId xmlns:a16="http://schemas.microsoft.com/office/drawing/2014/main" id="{0594BC41-87D8-4FED-5004-EF32BE5586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50571" y="1836028"/>
            <a:ext cx="487363" cy="487363"/>
          </a:xfrm>
          <a:prstGeom prst="rect">
            <a:avLst/>
          </a:prstGeom>
        </p:spPr>
      </p:pic>
      <p:pic>
        <p:nvPicPr>
          <p:cNvPr id="12" name="Nhac bao dung">
            <a:hlinkClick r:id="" action="ppaction://media"/>
            <a:extLst>
              <a:ext uri="{FF2B5EF4-FFF2-40B4-BE49-F238E27FC236}">
                <a16:creationId xmlns:a16="http://schemas.microsoft.com/office/drawing/2014/main" id="{973CA588-741E-CABF-EFAB-57AFCE2AF11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2325" y="2709620"/>
            <a:ext cx="487363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2016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0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35802E-6 L -0.2809 -0.2262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132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6" grpId="1" animBg="1"/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Đoạn 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98692" cy="57378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10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4692" y="-14260"/>
            <a:ext cx="9144000" cy="57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23874"/>
            <a:ext cx="6865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Part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8. Listen and chant.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780" y="1309409"/>
            <a:ext cx="4073213" cy="29984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A7DC63-0704-7092-6D99-CC909EE72F41}"/>
              </a:ext>
            </a:extLst>
          </p:cNvPr>
          <p:cNvSpPr txBox="1"/>
          <p:nvPr/>
        </p:nvSpPr>
        <p:spPr>
          <a:xfrm>
            <a:off x="4700892" y="1100464"/>
            <a:ext cx="44978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W, w, w!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Wet, wet, wet.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In winter, the </a:t>
            </a:r>
            <a:r>
              <a:rPr lang="en-US" sz="2400" dirty="0" smtClean="0">
                <a:solidFill>
                  <a:schemeClr val="accent2"/>
                </a:solidFill>
                <a:latin typeface="Comic Sans MS" panose="030F0702030302020204" pitchFamily="66" charset="0"/>
              </a:rPr>
              <a:t>weather </a:t>
            </a: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is wet!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O, o, o!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Cold, cold, cold.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accent2"/>
                </a:solidFill>
                <a:latin typeface="Comic Sans MS" panose="030F0702030302020204" pitchFamily="66" charset="0"/>
              </a:rPr>
              <a:t>In winter, the water is cold!</a:t>
            </a:r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59400" y="70911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1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oạn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51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41358DA3-7B11-B04E-EB81-980622DCEDE3}"/>
              </a:ext>
            </a:extLst>
          </p:cNvPr>
          <p:cNvSpPr/>
          <p:nvPr/>
        </p:nvSpPr>
        <p:spPr>
          <a:xfrm>
            <a:off x="388620" y="577217"/>
            <a:ext cx="8336280" cy="4147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ED0D0-352E-3A7A-2296-F4F7DEE2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" y="845820"/>
            <a:ext cx="7574280" cy="3573780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33658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1E1B00E-7238-9CD9-8C1F-8322B045D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153713"/>
          </a:xfrm>
          <a:prstGeom prst="rect">
            <a:avLst/>
          </a:prstGeom>
        </p:spPr>
      </p:pic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22" name="Picture 21" descr="A snowy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46CE300F-52C0-D0B5-9096-706AB97F0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448">
            <a:off x="4966114" y="508210"/>
            <a:ext cx="3253326" cy="33017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62C4503-1200-79AB-C0E9-A827E4C308D5}"/>
              </a:ext>
            </a:extLst>
          </p:cNvPr>
          <p:cNvSpPr/>
          <p:nvPr/>
        </p:nvSpPr>
        <p:spPr>
          <a:xfrm rot="19702212">
            <a:off x="5805832" y="927831"/>
            <a:ext cx="1544649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</a:t>
            </a:r>
            <a:endParaRPr lang="en-US" sz="199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8304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9F55807C-1651-770B-E51C-496CF5A02FB1}"/>
              </a:ext>
            </a:extLst>
          </p:cNvPr>
          <p:cNvSpPr/>
          <p:nvPr/>
        </p:nvSpPr>
        <p:spPr>
          <a:xfrm>
            <a:off x="373380" y="577216"/>
            <a:ext cx="8366760" cy="41852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6AA867A-C46A-C313-0996-10B55785B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" y="731520"/>
            <a:ext cx="7985760" cy="3810000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79829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A0AB4C20-5CD9-E5BB-6569-965AF42CCEAF}"/>
              </a:ext>
            </a:extLst>
          </p:cNvPr>
          <p:cNvSpPr/>
          <p:nvPr/>
        </p:nvSpPr>
        <p:spPr>
          <a:xfrm>
            <a:off x="358140" y="577217"/>
            <a:ext cx="8521536" cy="42233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442071E-65E9-BEF0-C61B-421CDFB4A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" y="835673"/>
            <a:ext cx="8046719" cy="380490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13096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14575"/>
            <a:ext cx="8686800" cy="821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Google Shape;2807;p55"/>
          <p:cNvSpPr txBox="1">
            <a:spLocks/>
          </p:cNvSpPr>
          <p:nvPr/>
        </p:nvSpPr>
        <p:spPr>
          <a:xfrm>
            <a:off x="228600" y="297697"/>
            <a:ext cx="7628764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Part </a:t>
            </a: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9. Say it </a:t>
            </a:r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9F55807C-1651-770B-E51C-496CF5A02FB1}"/>
              </a:ext>
            </a:extLst>
          </p:cNvPr>
          <p:cNvSpPr/>
          <p:nvPr/>
        </p:nvSpPr>
        <p:spPr>
          <a:xfrm>
            <a:off x="3253439" y="1333783"/>
            <a:ext cx="2838298" cy="248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id="{41358DA3-7B11-B04E-EB81-980622DCEDE3}"/>
              </a:ext>
            </a:extLst>
          </p:cNvPr>
          <p:cNvSpPr/>
          <p:nvPr/>
        </p:nvSpPr>
        <p:spPr>
          <a:xfrm>
            <a:off x="335070" y="1333784"/>
            <a:ext cx="2692401" cy="24887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A0AB4C20-5CD9-E5BB-6569-965AF42CCEAF}"/>
              </a:ext>
            </a:extLst>
          </p:cNvPr>
          <p:cNvSpPr/>
          <p:nvPr/>
        </p:nvSpPr>
        <p:spPr>
          <a:xfrm>
            <a:off x="6341302" y="1333783"/>
            <a:ext cx="2538374" cy="24363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7EED0D0-352E-3A7A-2296-F4F7DEE21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015" y="1468987"/>
            <a:ext cx="2403896" cy="220552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A867A-C46A-C313-0996-10B55785B6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1151" y="1453264"/>
            <a:ext cx="2512240" cy="2236971"/>
          </a:xfrm>
          <a:prstGeom prst="round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42071E-65E9-BEF0-C61B-421CDFB4A9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675" y="1437653"/>
            <a:ext cx="2276098" cy="2228597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5677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1AF4F3CF-AF9E-571F-C520-B4D9F6B43E97}"/>
              </a:ext>
            </a:extLst>
          </p:cNvPr>
          <p:cNvSpPr/>
          <p:nvPr/>
        </p:nvSpPr>
        <p:spPr>
          <a:xfrm>
            <a:off x="3330101" y="863949"/>
            <a:ext cx="2838298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DCF5051A-8D7A-2E41-E3E5-18D0397B8A82}"/>
              </a:ext>
            </a:extLst>
          </p:cNvPr>
          <p:cNvSpPr/>
          <p:nvPr/>
        </p:nvSpPr>
        <p:spPr>
          <a:xfrm>
            <a:off x="337768" y="916374"/>
            <a:ext cx="2838298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13">
            <a:extLst>
              <a:ext uri="{FF2B5EF4-FFF2-40B4-BE49-F238E27FC236}">
                <a16:creationId xmlns:a16="http://schemas.microsoft.com/office/drawing/2014/main" id="{FABAC633-955D-4EFC-BFC3-79AF578F33E8}"/>
              </a:ext>
            </a:extLst>
          </p:cNvPr>
          <p:cNvSpPr/>
          <p:nvPr/>
        </p:nvSpPr>
        <p:spPr>
          <a:xfrm>
            <a:off x="6322134" y="863949"/>
            <a:ext cx="2538374" cy="4004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E50E45-C958-BC5F-DFAC-CC298D0FC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23" y="999153"/>
            <a:ext cx="2509112" cy="2205524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B20BE7-F402-2534-4066-A408C64E30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423" y="983430"/>
            <a:ext cx="2449653" cy="2236971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530D67-8F76-7460-9541-70C81D3A11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254" y="931414"/>
            <a:ext cx="2312133" cy="2228597"/>
          </a:xfrm>
          <a:prstGeom prst="roundRect">
            <a:avLst/>
          </a:prstGeom>
        </p:spPr>
      </p:pic>
      <p:sp>
        <p:nvSpPr>
          <p:cNvPr id="18" name="Rounded Rectangle 10">
            <a:extLst>
              <a:ext uri="{FF2B5EF4-FFF2-40B4-BE49-F238E27FC236}">
                <a16:creationId xmlns:a16="http://schemas.microsoft.com/office/drawing/2014/main" id="{C3E28BB0-3BD3-DAA7-9634-97E4B1FE3D3E}"/>
              </a:ext>
            </a:extLst>
          </p:cNvPr>
          <p:cNvSpPr/>
          <p:nvPr/>
        </p:nvSpPr>
        <p:spPr>
          <a:xfrm>
            <a:off x="3524423" y="3379584"/>
            <a:ext cx="2444830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242021"/>
                </a:solidFill>
                <a:latin typeface="Comic Sans MS" panose="030F0702030302020204" pitchFamily="66" charset="0"/>
              </a:rPr>
              <a:t>It’s summer. The water is warm.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19" name="Rounded Rectangle 11">
            <a:extLst>
              <a:ext uri="{FF2B5EF4-FFF2-40B4-BE49-F238E27FC236}">
                <a16:creationId xmlns:a16="http://schemas.microsoft.com/office/drawing/2014/main" id="{A7D8B65A-B7FD-F0B5-F335-A91E88C439B2}"/>
              </a:ext>
            </a:extLst>
          </p:cNvPr>
          <p:cNvSpPr/>
          <p:nvPr/>
        </p:nvSpPr>
        <p:spPr>
          <a:xfrm>
            <a:off x="512123" y="3422411"/>
            <a:ext cx="2509113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Comic Sans MS" panose="030F0702030302020204" pitchFamily="66" charset="0"/>
              </a:rPr>
              <a:t>The water in the river is cold. 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20" name="Rounded Rectangle 12">
            <a:extLst>
              <a:ext uri="{FF2B5EF4-FFF2-40B4-BE49-F238E27FC236}">
                <a16:creationId xmlns:a16="http://schemas.microsoft.com/office/drawing/2014/main" id="{B733979C-60A7-0459-1D03-A3857EB5899B}"/>
              </a:ext>
            </a:extLst>
          </p:cNvPr>
          <p:cNvSpPr/>
          <p:nvPr/>
        </p:nvSpPr>
        <p:spPr>
          <a:xfrm>
            <a:off x="6462282" y="3349389"/>
            <a:ext cx="2286002" cy="13294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B050"/>
                </a:solidFill>
                <a:latin typeface="Comic Sans MS" panose="030F0702030302020204" pitchFamily="66" charset="0"/>
              </a:rPr>
              <a:t>The tomatoes are wet.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444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Đoạn 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9198692" cy="54635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48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room, Desks, Pictures, Room, Education, Te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873092">
            <a:off x="1871055" y="1396221"/>
            <a:ext cx="4979943" cy="3435567"/>
            <a:chOff x="869713" y="1510901"/>
            <a:chExt cx="6639924" cy="4580756"/>
          </a:xfrm>
        </p:grpSpPr>
        <p:sp>
          <p:nvSpPr>
            <p:cNvPr id="7" name="Rectangle 6"/>
            <p:cNvSpPr/>
            <p:nvPr/>
          </p:nvSpPr>
          <p:spPr>
            <a:xfrm rot="20726908">
              <a:off x="4251196" y="4184150"/>
              <a:ext cx="936069" cy="190750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prstClr val="white"/>
                </a:solidFill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 rot="20380714" flipH="1">
              <a:off x="869713" y="1510901"/>
              <a:ext cx="6639924" cy="2802538"/>
              <a:chOff x="-3449738" y="1457368"/>
              <a:chExt cx="8505438" cy="4059403"/>
            </a:xfrm>
          </p:grpSpPr>
          <p:sp>
            <p:nvSpPr>
              <p:cNvPr id="4" name="Rectangle 3"/>
              <p:cNvSpPr/>
              <p:nvPr/>
            </p:nvSpPr>
            <p:spPr>
              <a:xfrm rot="21256043">
                <a:off x="-3449738" y="1457368"/>
                <a:ext cx="8505438" cy="4059403"/>
              </a:xfrm>
              <a:prstGeom prst="rect">
                <a:avLst/>
              </a:prstGeom>
              <a:solidFill>
                <a:srgbClr val="FFC00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21267247">
                <a:off x="-3097524" y="1922203"/>
                <a:ext cx="7918730" cy="3102913"/>
              </a:xfrm>
              <a:prstGeom prst="rect">
                <a:avLst/>
              </a:prstGeom>
              <a:solidFill>
                <a:srgbClr val="00B050"/>
              </a:solidFill>
              <a:ln w="28575"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AU" sz="2700" b="1" dirty="0">
                    <a:solidFill>
                      <a:schemeClr val="accent2"/>
                    </a:solidFill>
                    <a:latin typeface="Comic Sans MS" panose="030F0702030302020204" pitchFamily="66" charset="0"/>
                  </a:rPr>
                  <a:t>Let’s compose the chant!</a:t>
                </a:r>
                <a:endParaRPr lang="en-US" sz="2700" dirty="0">
                  <a:solidFill>
                    <a:schemeClr val="accent2"/>
                  </a:solidFill>
                  <a:latin typeface="Comic Sans MS" panose="030F0702030302020204" pitchFamily="66" charset="0"/>
                  <a:cs typeface="Arial"/>
                </a:endParaRPr>
              </a:p>
            </p:txBody>
          </p:sp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5923" y="1223671"/>
            <a:ext cx="2376596" cy="3675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2450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square&#10;&#10;Description automatically generated">
            <a:extLst>
              <a:ext uri="{FF2B5EF4-FFF2-40B4-BE49-F238E27FC236}">
                <a16:creationId xmlns:a16="http://schemas.microsoft.com/office/drawing/2014/main" id="{AD6F9B37-8D02-A7DC-AB5F-F278FDD6CC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144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3173" y="1674344"/>
            <a:ext cx="4974069" cy="2308324"/>
          </a:xfrm>
          <a:prstGeom prst="rect">
            <a:avLst/>
          </a:prstGeom>
          <a:solidFill>
            <a:schemeClr val="accent2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omic Sans MS" panose="030F0702030302020204" pitchFamily="66" charset="0"/>
              </a:rPr>
              <a:t>W, w, w!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Warm, warm, warm.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It's summer. 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The water is warm!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omic Sans MS" panose="030F0702030302020204" pitchFamily="66" charset="0"/>
              </a:rPr>
              <a:t>SUGGESTION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522" y1="24364" x2="40522" y2="24364"/>
                        <a14:foregroundMark x1="75426" y1="23091" x2="75426" y2="23091"/>
                        <a14:foregroundMark x1="59679" y1="33030" x2="59679" y2="33030"/>
                        <a14:foregroundMark x1="11133" y1="80061" x2="11133" y2="80061"/>
                        <a14:foregroundMark x1="27583" y1="80061" x2="27583" y2="80061"/>
                        <a14:foregroundMark x1="26881" y1="75515" x2="26881" y2="75515"/>
                        <a14:foregroundMark x1="12538" y1="59455" x2="12538" y2="5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77323" y="1148800"/>
            <a:ext cx="2376596" cy="3675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000527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532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486378" y="182617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775" y="562483"/>
            <a:ext cx="9224467" cy="809838"/>
          </a:xfrm>
          <a:solidFill>
            <a:schemeClr val="accent2"/>
          </a:solidFill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Find the words with the sound /w/ and /</a:t>
            </a:r>
            <a:r>
              <a:rPr lang="en-US" sz="32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əʊ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/ and circle</a:t>
            </a:r>
          </a:p>
        </p:txBody>
      </p:sp>
      <p:sp>
        <p:nvSpPr>
          <p:cNvPr id="6" name="Rectangle 5"/>
          <p:cNvSpPr/>
          <p:nvPr/>
        </p:nvSpPr>
        <p:spPr>
          <a:xfrm>
            <a:off x="497433" y="1934804"/>
            <a:ext cx="83100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summer   cold   hot   warm</a:t>
            </a:r>
          </a:p>
          <a:p>
            <a:pPr algn="ctr">
              <a:spcAft>
                <a:spcPts val="0"/>
              </a:spcAft>
            </a:pPr>
            <a:endParaRPr lang="en-US" sz="4400" dirty="0">
              <a:solidFill>
                <a:srgbClr val="000000"/>
              </a:solidFill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   autumn   rock   water  hello </a:t>
            </a:r>
            <a:endParaRPr lang="en-US" sz="4400" dirty="0">
              <a:solidFill>
                <a:srgbClr val="000000"/>
              </a:solidFill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82720" y="2048256"/>
            <a:ext cx="391770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690969" y="2048256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37658" y="3363773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123530" y="3431411"/>
            <a:ext cx="416967" cy="5852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44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0"/>
            <a:ext cx="9248028" cy="5135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948894" y="2250906"/>
            <a:ext cx="5090246" cy="239783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814454">
              <a:spcBef>
                <a:spcPct val="50000"/>
              </a:spcBef>
            </a:pPr>
            <a:r>
              <a:rPr lang="en-US" altLang="zh-CN" sz="7491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491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9398906"/>
      </p:ext>
    </p:extLst>
  </p:cSld>
  <p:clrMapOvr>
    <a:masterClrMapping/>
  </p:clrMapOvr>
  <p:transition spd="med">
    <p:pull/>
    <p:sndAc>
      <p:stSnd>
        <p:snd r:embed="rId6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1. What is the missing letter? </a:t>
            </a:r>
          </a:p>
        </p:txBody>
      </p:sp>
      <p:sp>
        <p:nvSpPr>
          <p:cNvPr id="6" name="Rectangle 5"/>
          <p:cNvSpPr/>
          <p:nvPr/>
        </p:nvSpPr>
        <p:spPr>
          <a:xfrm>
            <a:off x="1890237" y="4266140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7" name="Rectangle 6"/>
          <p:cNvSpPr/>
          <p:nvPr/>
        </p:nvSpPr>
        <p:spPr>
          <a:xfrm>
            <a:off x="2710595" y="4270198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8" name="Rectangle 7"/>
          <p:cNvSpPr/>
          <p:nvPr/>
        </p:nvSpPr>
        <p:spPr>
          <a:xfrm>
            <a:off x="3505497" y="4270198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1158141" y="4270198"/>
            <a:ext cx="672514" cy="6104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89220" y="4260945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5" y="2685627"/>
            <a:ext cx="767443" cy="604157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5" y="3635178"/>
            <a:ext cx="767443" cy="60415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3003" y="4269722"/>
            <a:ext cx="767443" cy="60415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18" name="Rounded Rectangle 17">
            <a:hlinkClick r:id="" action="ppaction://hlinkshowjump?jump=nextslide"/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49297" y="4276514"/>
            <a:ext cx="767443" cy="6041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622" y="1599984"/>
            <a:ext cx="3950470" cy="24361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1979" y="4216020"/>
            <a:ext cx="887896" cy="8878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2370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EFF"/>
                                      </p:to>
                                    </p:animClr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0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2. What is the missing letter?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85014" y="4243474"/>
            <a:ext cx="727831" cy="604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9735" y="4243475"/>
            <a:ext cx="767443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4" y="2726224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4" y="3632783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726" y="3330381"/>
            <a:ext cx="1598152" cy="1598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77020" y="4254988"/>
            <a:ext cx="736336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479" y="1603448"/>
            <a:ext cx="2823928" cy="252600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27393" y="4260527"/>
            <a:ext cx="577829" cy="59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28792" y="4243475"/>
            <a:ext cx="602651" cy="615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" name="Rounded Rectangle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AE10451-16DC-3E5C-357C-FA16AB61F3CA}"/>
              </a:ext>
            </a:extLst>
          </p:cNvPr>
          <p:cNvSpPr/>
          <p:nvPr/>
        </p:nvSpPr>
        <p:spPr>
          <a:xfrm>
            <a:off x="7759279" y="4374901"/>
            <a:ext cx="1155344" cy="4902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75" b="1" dirty="0">
                <a:solidFill>
                  <a:srgbClr val="002060"/>
                </a:solidFill>
                <a:latin typeface="Comic Sans MS" panose="030F0702030302020204" pitchFamily="66" charset="0"/>
              </a:rPr>
              <a:t>Next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3801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8" b="8864"/>
          <a:stretch/>
        </p:blipFill>
        <p:spPr>
          <a:xfrm>
            <a:off x="0" y="7257"/>
            <a:ext cx="9363453" cy="5143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3. What is the missing letter? </a:t>
            </a:r>
          </a:p>
        </p:txBody>
      </p:sp>
      <p:sp>
        <p:nvSpPr>
          <p:cNvPr id="2" name="Rectangle 1"/>
          <p:cNvSpPr/>
          <p:nvPr/>
        </p:nvSpPr>
        <p:spPr>
          <a:xfrm>
            <a:off x="1374757" y="4225427"/>
            <a:ext cx="727831" cy="60415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W</a:t>
            </a:r>
          </a:p>
        </p:txBody>
      </p:sp>
      <p:sp>
        <p:nvSpPr>
          <p:cNvPr id="8" name="Rectangle 7"/>
          <p:cNvSpPr/>
          <p:nvPr/>
        </p:nvSpPr>
        <p:spPr>
          <a:xfrm>
            <a:off x="3720709" y="4231962"/>
            <a:ext cx="767443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739935" y="1876900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U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934" y="2726224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39934" y="3632783"/>
            <a:ext cx="767443" cy="60415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1726" y="3330381"/>
            <a:ext cx="1598152" cy="15981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908039" y="4243475"/>
            <a:ext cx="736336" cy="6041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4950" y="4236507"/>
            <a:ext cx="577829" cy="5930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00128" y="4231962"/>
            <a:ext cx="602651" cy="6156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1026" name="Picture 2" descr="Does warmer weather slow coronavirus? - ABC New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96" y="1876900"/>
            <a:ext cx="3747162" cy="189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0608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100DC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67845"/>
            <a:ext cx="9144000" cy="547707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39" y="0"/>
            <a:ext cx="5578369" cy="3326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57234" y="816323"/>
            <a:ext cx="3100529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Unit 10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  <a:p>
            <a:pPr algn="ctr" defTabSz="943751">
              <a:defRPr/>
            </a:pPr>
            <a:r>
              <a:rPr lang="en-US" sz="35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</a:rPr>
              <a:t>Our World</a:t>
            </a:r>
            <a:endParaRPr lang="en-US" sz="3500" b="1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48906" y="1975923"/>
            <a:ext cx="3198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</a:rPr>
              <a:t>Lesson 3 – Task 7,8,9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8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98692" cy="6348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48" b="100000" l="6649" r="98507">
                        <a14:foregroundMark x1="24423" y1="61392" x2="24559" y2="66614"/>
                        <a14:foregroundMark x1="48575" y1="62658" x2="49389" y2="66139"/>
                        <a14:foregroundMark x1="78969" y1="60601" x2="78019" y2="68829"/>
                        <a14:foregroundMark x1="75034" y1="59335" x2="76255" y2="65348"/>
                        <a14:foregroundMark x1="78969" y1="68354" x2="78697" y2="73734"/>
                        <a14:foregroundMark x1="19267" y1="15981" x2="76526" y2="16772"/>
                        <a14:foregroundMark x1="48033" y1="8861" x2="53460" y2="10127"/>
                        <a14:foregroundMark x1="47083" y1="20253" x2="59430" y2="18038"/>
                        <a14:foregroundMark x1="50204" y1="91297" x2="56716" y2="93829"/>
                        <a14:foregroundMark x1="42469" y1="93671" x2="62958" y2="96044"/>
                        <a14:foregroundMark x1="65672" y1="94620" x2="61737" y2="94304"/>
                        <a14:backgroundMark x1="43012" y1="97152" x2="58345" y2="996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2507" y="-294975"/>
            <a:ext cx="6268358" cy="5375307"/>
          </a:xfrm>
          <a:prstGeom prst="rect">
            <a:avLst/>
          </a:prstGeom>
        </p:spPr>
      </p:pic>
      <p:sp>
        <p:nvSpPr>
          <p:cNvPr id="4" name="Google Shape;6199;p43"/>
          <p:cNvSpPr/>
          <p:nvPr/>
        </p:nvSpPr>
        <p:spPr>
          <a:xfrm>
            <a:off x="4344746" y="861856"/>
            <a:ext cx="1436100" cy="1032900"/>
          </a:xfrm>
          <a:prstGeom prst="roundRect">
            <a:avLst>
              <a:gd name="adj" fmla="val 9581"/>
            </a:avLst>
          </a:prstGeom>
          <a:solidFill>
            <a:schemeClr val="accent6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6200;p43"/>
          <p:cNvSpPr txBox="1">
            <a:spLocks/>
          </p:cNvSpPr>
          <p:nvPr/>
        </p:nvSpPr>
        <p:spPr>
          <a:xfrm>
            <a:off x="2821014" y="1894756"/>
            <a:ext cx="4893212" cy="86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5400" b="1" dirty="0">
                <a:solidFill>
                  <a:schemeClr val="accent2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sp>
        <p:nvSpPr>
          <p:cNvPr id="7" name="Google Shape;6201;p43"/>
          <p:cNvSpPr txBox="1">
            <a:spLocks/>
          </p:cNvSpPr>
          <p:nvPr/>
        </p:nvSpPr>
        <p:spPr>
          <a:xfrm>
            <a:off x="4427846" y="861981"/>
            <a:ext cx="1269900" cy="103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02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Đoạn 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0"/>
            <a:ext cx="8636000" cy="54940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956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0688"/>
            <a:ext cx="9813925" cy="1455737"/>
          </a:xfrm>
        </p:spPr>
        <p:txBody>
          <a:bodyPr>
            <a:normAutofit fontScale="90000"/>
          </a:bodyPr>
          <a:lstStyle/>
          <a:p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15934" y="420700"/>
            <a:ext cx="255871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>
                <a:solidFill>
                  <a:schemeClr val="bg1"/>
                </a:solidFill>
                <a:latin typeface="Comic Sans MS" panose="030F0702030302020204" pitchFamily="66" charset="0"/>
              </a:rPr>
              <a:t>w</a:t>
            </a: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3537136" y="3113909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et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7" b="100000" l="9780" r="95010">
                        <a14:foregroundMark x1="36128" y1="86267" x2="27146" y2="95067"/>
                        <a14:foregroundMark x1="60878" y1="84667" x2="75649" y2="96000"/>
                        <a14:foregroundMark x1="39122" y1="88667" x2="3572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0" y="221408"/>
            <a:ext cx="3181514" cy="476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73" l="9937" r="957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8070" y="221408"/>
            <a:ext cx="3922269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1717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20688"/>
            <a:ext cx="9813925" cy="1455737"/>
          </a:xfrm>
        </p:spPr>
        <p:txBody>
          <a:bodyPr>
            <a:normAutofit fontScale="90000"/>
          </a:bodyPr>
          <a:lstStyle/>
          <a:p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r>
              <a:rPr lang="en-AU" sz="9600" kern="1200" dirty="0">
                <a:solidFill>
                  <a:schemeClr val="bg1"/>
                </a:solidFill>
                <a:latin typeface="Colonna MT" panose="04020805060202030203" pitchFamily="82" charset="0"/>
              </a:rPr>
              <a:t> </a:t>
            </a:r>
            <a: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  <a:t/>
            </a:r>
            <a:br>
              <a:rPr lang="en-US" sz="9600" dirty="0">
                <a:solidFill>
                  <a:schemeClr val="bg1"/>
                </a:solidFill>
                <a:latin typeface="Colonna MT" panose="04020805060202030203" pitchFamily="82" charset="0"/>
              </a:rPr>
            </a:b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7506" y="420700"/>
            <a:ext cx="301556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40">
              <a:buClrTx/>
              <a:defRPr/>
            </a:pPr>
            <a:r>
              <a:rPr lang="en-AU" sz="9600" kern="1200" dirty="0" smtClean="0">
                <a:solidFill>
                  <a:schemeClr val="bg1"/>
                </a:solidFill>
                <a:latin typeface="Colonna MT" panose="04020805060202030203" pitchFamily="82" charset="0"/>
              </a:rPr>
              <a:t>/</a:t>
            </a:r>
            <a:r>
              <a:rPr lang="en-US" sz="9600" dirty="0" err="1" smtClean="0"/>
              <a:t>əʊ</a:t>
            </a:r>
            <a:r>
              <a:rPr lang="en-AU" sz="9600" kern="1200" dirty="0" smtClean="0">
                <a:solidFill>
                  <a:schemeClr val="bg1"/>
                </a:solidFill>
                <a:latin typeface="Colonna MT" panose="04020805060202030203" pitchFamily="82" charset="0"/>
              </a:rPr>
              <a:t>/ </a:t>
            </a:r>
            <a:endParaRPr lang="en-US" sz="9600" dirty="0">
              <a:solidFill>
                <a:schemeClr val="bg1"/>
              </a:solidFill>
              <a:latin typeface="Colonna MT" panose="04020805060202030203" pitchFamily="82" charset="0"/>
            </a:endParaRPr>
          </a:p>
        </p:txBody>
      </p:sp>
      <p:sp>
        <p:nvSpPr>
          <p:cNvPr id="6" name="Google Shape;2659;p51"/>
          <p:cNvSpPr txBox="1">
            <a:spLocks/>
          </p:cNvSpPr>
          <p:nvPr/>
        </p:nvSpPr>
        <p:spPr>
          <a:xfrm>
            <a:off x="3537136" y="3056545"/>
            <a:ext cx="4204378" cy="128427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●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Char char="○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alibri"/>
              <a:buChar char="■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buFont typeface="Calibri"/>
              <a:buNone/>
            </a:pP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c</a:t>
            </a:r>
            <a:r>
              <a:rPr lang="en-US" sz="9600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US" sz="9600" dirty="0">
                <a:solidFill>
                  <a:schemeClr val="tx1"/>
                </a:solidFill>
                <a:latin typeface="Comic Sans MS" panose="030F0702030302020204" pitchFamily="66" charset="0"/>
              </a:rPr>
              <a:t>ld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67" b="100000" l="9780" r="95010">
                        <a14:foregroundMark x1="36128" y1="86267" x2="27146" y2="95067"/>
                        <a14:foregroundMark x1="60878" y1="84667" x2="75649" y2="96000"/>
                        <a14:foregroundMark x1="39122" y1="88667" x2="35729" y2="961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10" y="221408"/>
            <a:ext cx="3181514" cy="4762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973" l="9937" r="957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41483" y="299766"/>
            <a:ext cx="3922269" cy="1980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8992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.12-3.mp3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22.Unit 10 -  Lesson 3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mQS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OZB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5kE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mQS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OZB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5kE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OZBLVXahn1hYAAAAGIAAAAcAAAAdW5pdmVyc2FsL2xvY2FsX3NldHRpbmdzLnhtbLOxr8jNUShLLSrOzM+zVTLUM1BSSM1Lzk/JzEu3VQoNcdO1UFIoLknMS0nMyc9LtVXKy1dSsLfjssnJT07MCU4tKQEqLFYoyEmsTC0KSc0FMkpS/RJzgSrDw42V9O24AFBLAwQUAAIACADnQS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nQS1VPMoRpUsAAABqAAAAGwAAAHVuaXZlcnNhbC91bml2ZXJzYWwucG5nLnhtbLOxr8jNUShLLSrOzM+zVTLUM1Cyt+PlsikoSi3LTC1XqACKGekZQICSQqWtkgkStzwzpSTDVsnCwBAhlpGamZ5RYqtkhiSoDzQSAFBLAQIAABQAAgAIAOOGAlPDxJh2RwMAAOEJAAAUAAAAAAAAAAEAAAAAAAAAAAB1bml2ZXJzYWwvcGxheWVyLnhtbFBLAQIAABQAAgAIAOZBLVXKowNubAYAACgZAAAdAAAAAAAAAAEAAAAAAHkDAAB1bml2ZXJzYWwvY29tbW9uX21lc3NhZ2VzLmxuZ1BLAQIAABQAAgAIAOZBLVUVHmAbowAAAH8BAAAuAAAAAAAAAAEAAAAAACAKAAB1bml2ZXJzYWwvcGxheWJhY2tfYW5kX25hdmlnYXRpb25fc2V0dGluZ3MueG1sUEsBAgAAFAACAAgA5kEtVaenV+h8BAAAbxcAACcAAAAAAAAAAQAAAAAADwsAAHVuaXZlcnNhbC9mbGFzaF9wdWJsaXNoaW5nX3NldHRpbmdzLnhtbFBLAQIAABQAAgAIAOZBLVW86VOGdwMAAOgMAAAhAAAAAAAAAAEAAAAAANAPAAB1bml2ZXJzYWwvZmxhc2hfc2tpbl9zZXR0aW5ncy54bWxQSwECAAAUAAIACADmQS1VF9vd2HcEAAD5FgAAJgAAAAAAAAABAAAAAACGEwAAdW5pdmVyc2FsL2h0bWxfcHVibGlzaGluZ19zZXR0aW5ncy54bWxQSwECAAAUAAIACADmQS1VVHMZhbABAACBBgAAHwAAAAAAAAABAAAAAABBGAAAdW5pdmVyc2FsL2h0bWxfc2tpbl9zZXR0aW5ncy5qc1BLAQIAABQAAgAIAOZBLVXahn1hYAAAAGIAAAAcAAAAAAAAAAEAAAAAAC4aAAB1bml2ZXJzYWwvbG9jYWxfc2V0dGluZ3MueG1sUEsBAgAAFAACAAgA50EtVYPsCm8cBgAARxMAABcAAAAAAAAAAAAAAAAAyBoAAHVuaXZlcnNhbC91bml2ZXJzYWwucG5nUEsBAgAAFAACAAgA50EtVTzKEaVLAAAAagAAABsAAAAAAAAAAQAAAAAAGSEAAHVuaXZlcnNhbC91bml2ZXJzYWwucG5nLnhtbFBLBQYAAAAACgAKAAYDAACdIQAAAAA="/>
  <p:tag name="ISPRING_LMS_API_VERSION" val="SCORM 2004 (2nd edition)"/>
  <p:tag name="ISPRING_ULTRA_SCORM_COURSE_ID" val="C544AB2D-A276-48D1-ACE1-78C6BEF5AC7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22.Unit 10 -  Lesson 3 - Period 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40877-D5E5-4C21-8286-DC48B8416B19}:3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AF2288-C34A-49C9-B53F-CD4597A8B501}:3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C3C4AF-CEE6-402C-B928-76A17748F8FB}:3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8F06F4-D539-4C7A-B812-00355F9DC3B2}:3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2BD094A-735D-4E00-822C-B61C48553439}:3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BC8644-340D-4A1A-BEB4-5B7D416D0F93}:3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AADBC9-98D9-4A86-B2D0-186A28DB4370}:31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C3B532-CBAF-40B1-B17C-8BB22AC2BCB7}:32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9F430-4B31-405C-A57A-1CB18B088EA4}:38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9F430-4B31-405C-A57A-1CB18B088EA4}:3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B651F9-40B3-495F-92C6-26C4EFCFC948}:30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9F430-4B31-405C-A57A-1CB18B088EA4}:38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B9F430-4B31-405C-A57A-1CB18B088EA4}:3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24B39E-237C-4F43-BF6D-B6A389C646DA}:38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BFBE8A7-8D6F-4A12-96A5-CDFB78FADCE2}:31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83945E-91E2-43B3-81A0-7D7BEB32CD73}:33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94A8FF-1F2B-4076-8BF4-7C877584D193}:3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3EE67C-2ED5-461D-BE92-BFAF1FA6DA7D}:31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B122F02-84AE-4E3A-A9C4-68DAC659806C}:33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CBF05-59B1-46E2-ADF9-AAD41867B6F4}:3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0DF2D-DAA7-45EE-B5A8-E49D097DEC33}:37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02EB8B-5DC4-4755-9C78-FCC832267A0B}:30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1B3B36-F934-4595-951D-888CF59DF49A}:3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C3FD6A-B875-4AF6-B491-BEBA4207AE0A}:3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46EDAE-F8E3-47B3-81FF-C2087497C61C}:30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C76713-812E-4423-BAFE-8825EC222C21}:3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15A293-A77B-48B1-9E86-ED78CB213F3D}:319"/>
</p:tagLst>
</file>

<file path=ppt/theme/theme1.xml><?xml version="1.0" encoding="utf-8"?>
<a:theme xmlns:a="http://schemas.openxmlformats.org/drawingml/2006/main" name="Office Theme">
  <a:themeElements>
    <a:clrScheme name="Custom 2">
      <a:dk1>
        <a:srgbClr val="142659"/>
      </a:dk1>
      <a:lt1>
        <a:srgbClr val="405AA2"/>
      </a:lt1>
      <a:dk2>
        <a:srgbClr val="C8D6F2"/>
      </a:dk2>
      <a:lt2>
        <a:srgbClr val="8099DC"/>
      </a:lt2>
      <a:accent1>
        <a:srgbClr val="E6ECF9"/>
      </a:accent1>
      <a:accent2>
        <a:srgbClr val="FFFFFF"/>
      </a:accent2>
      <a:accent3>
        <a:srgbClr val="E07E6A"/>
      </a:accent3>
      <a:accent4>
        <a:srgbClr val="FFB5AE"/>
      </a:accent4>
      <a:accent5>
        <a:srgbClr val="FEE4BD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8911</TotalTime>
  <Words>326</Words>
  <Application>Microsoft Office PowerPoint</Application>
  <PresentationFormat>On-screen Show (16:9)</PresentationFormat>
  <Paragraphs>122</Paragraphs>
  <Slides>29</Slides>
  <Notes>27</Notes>
  <HiddenSlides>0</HiddenSlides>
  <MMClips>19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Arial</vt:lpstr>
      <vt:lpstr>Bebas Neue</vt:lpstr>
      <vt:lpstr>Calibri</vt:lpstr>
      <vt:lpstr>Calibri Light</vt:lpstr>
      <vt:lpstr>Colonna MT</vt:lpstr>
      <vt:lpstr>Comic Sans MS</vt:lpstr>
      <vt:lpstr>等线</vt:lpstr>
      <vt:lpstr>Gill Sans Ultra Bold</vt:lpstr>
      <vt:lpstr>Life Savers</vt:lpstr>
      <vt:lpstr>Life Savers ExtraBold</vt:lpstr>
      <vt:lpstr>Mountains of Christmas</vt:lpstr>
      <vt:lpstr>Quicksand</vt:lpstr>
      <vt:lpstr>Roboto</vt:lpstr>
      <vt:lpstr>黑体</vt:lpstr>
      <vt:lpstr>Times New Roman</vt:lpstr>
      <vt:lpstr>Office Theme</vt:lpstr>
      <vt:lpstr>Science Subject for Elementary - 3rd Grade: Physical, Life, and Earth by Slidesgo</vt:lpstr>
      <vt:lpstr>PowerPoint Presentation</vt:lpstr>
      <vt:lpstr>PowerPoint Presentation</vt:lpstr>
      <vt:lpstr>1. What is the missing letter? </vt:lpstr>
      <vt:lpstr>2. What is the missing letter? </vt:lpstr>
      <vt:lpstr>3. What is the missing letter? </vt:lpstr>
      <vt:lpstr>PowerPoint Presentation</vt:lpstr>
      <vt:lpstr>PowerPoint Presentation</vt:lpstr>
      <vt:lpstr>   </vt:lpstr>
      <vt:lpstr>   </vt:lpstr>
      <vt:lpstr>Part 7. Listen and repeat.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SUGGESTION</vt:lpstr>
      <vt:lpstr>PowerPoint Presentation</vt:lpstr>
      <vt:lpstr>Find the words with the sound /w/ and /əʊ/ and circle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122.Unit 10 -  Lesson 3 - Period 3</dc:title>
  <dc:creator>DELL</dc:creator>
  <cp:lastModifiedBy>DELL</cp:lastModifiedBy>
  <cp:revision>51</cp:revision>
  <dcterms:created xsi:type="dcterms:W3CDTF">2021-10-12T08:06:43Z</dcterms:created>
  <dcterms:modified xsi:type="dcterms:W3CDTF">2025-04-22T07:27:50Z</dcterms:modified>
</cp:coreProperties>
</file>