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3"/>
  </p:notesMasterIdLst>
  <p:sldIdLst>
    <p:sldId id="316" r:id="rId3"/>
    <p:sldId id="313" r:id="rId4"/>
    <p:sldId id="4322" r:id="rId5"/>
    <p:sldId id="4325" r:id="rId6"/>
    <p:sldId id="306" r:id="rId7"/>
    <p:sldId id="309" r:id="rId8"/>
    <p:sldId id="307" r:id="rId9"/>
    <p:sldId id="4328" r:id="rId10"/>
    <p:sldId id="308" r:id="rId11"/>
    <p:sldId id="270" r:id="rId12"/>
    <p:sldId id="4326" r:id="rId13"/>
    <p:sldId id="302" r:id="rId14"/>
    <p:sldId id="4314" r:id="rId15"/>
    <p:sldId id="4316" r:id="rId16"/>
    <p:sldId id="305" r:id="rId17"/>
    <p:sldId id="4317" r:id="rId18"/>
    <p:sldId id="4318" r:id="rId19"/>
    <p:sldId id="4321" r:id="rId20"/>
    <p:sldId id="262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03F3E-8675-47A7-8B87-92BFC7DF4D5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C2BCB-77C0-4056-B73F-2DB91CDC0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2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17994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7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48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6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85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9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2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14713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66130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614862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2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5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8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8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70E6975-F20A-468F-9A18-874115114A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3398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EAB51-9020-48BC-A218-A450B146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29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4E5346-25F6-45E9-BE20-CBA1E249165F}"/>
              </a:ext>
            </a:extLst>
          </p:cNvPr>
          <p:cNvSpPr/>
          <p:nvPr/>
        </p:nvSpPr>
        <p:spPr>
          <a:xfrm>
            <a:off x="5876925" y="912296"/>
            <a:ext cx="6187556" cy="3079296"/>
          </a:xfrm>
          <a:custGeom>
            <a:avLst/>
            <a:gdLst>
              <a:gd name="connsiteX0" fmla="*/ 0 w 6187556"/>
              <a:gd name="connsiteY0" fmla="*/ 513226 h 3079296"/>
              <a:gd name="connsiteX1" fmla="*/ 513226 w 6187556"/>
              <a:gd name="connsiteY1" fmla="*/ 0 h 3079296"/>
              <a:gd name="connsiteX2" fmla="*/ 5674330 w 6187556"/>
              <a:gd name="connsiteY2" fmla="*/ 0 h 3079296"/>
              <a:gd name="connsiteX3" fmla="*/ 6187556 w 6187556"/>
              <a:gd name="connsiteY3" fmla="*/ 513226 h 3079296"/>
              <a:gd name="connsiteX4" fmla="*/ 6187556 w 6187556"/>
              <a:gd name="connsiteY4" fmla="*/ 2566070 h 3079296"/>
              <a:gd name="connsiteX5" fmla="*/ 5674330 w 6187556"/>
              <a:gd name="connsiteY5" fmla="*/ 3079296 h 3079296"/>
              <a:gd name="connsiteX6" fmla="*/ 513226 w 6187556"/>
              <a:gd name="connsiteY6" fmla="*/ 3079296 h 3079296"/>
              <a:gd name="connsiteX7" fmla="*/ 0 w 6187556"/>
              <a:gd name="connsiteY7" fmla="*/ 2566070 h 3079296"/>
              <a:gd name="connsiteX8" fmla="*/ 0 w 6187556"/>
              <a:gd name="connsiteY8" fmla="*/ 513226 h 307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7556" h="3079296" fill="none" extrusionOk="0">
                <a:moveTo>
                  <a:pt x="0" y="513226"/>
                </a:moveTo>
                <a:cubicBezTo>
                  <a:pt x="1380" y="267125"/>
                  <a:pt x="234991" y="8747"/>
                  <a:pt x="513226" y="0"/>
                </a:cubicBezTo>
                <a:cubicBezTo>
                  <a:pt x="2855592" y="72427"/>
                  <a:pt x="3859430" y="61419"/>
                  <a:pt x="5674330" y="0"/>
                </a:cubicBezTo>
                <a:cubicBezTo>
                  <a:pt x="5955671" y="-14495"/>
                  <a:pt x="6152937" y="219308"/>
                  <a:pt x="6187556" y="513226"/>
                </a:cubicBezTo>
                <a:cubicBezTo>
                  <a:pt x="6288432" y="1171243"/>
                  <a:pt x="6080243" y="1747857"/>
                  <a:pt x="6187556" y="2566070"/>
                </a:cubicBezTo>
                <a:cubicBezTo>
                  <a:pt x="6194675" y="2813386"/>
                  <a:pt x="5949961" y="3070534"/>
                  <a:pt x="5674330" y="3079296"/>
                </a:cubicBezTo>
                <a:cubicBezTo>
                  <a:pt x="3763169" y="3109123"/>
                  <a:pt x="1739372" y="2999990"/>
                  <a:pt x="513226" y="3079296"/>
                </a:cubicBezTo>
                <a:cubicBezTo>
                  <a:pt x="259540" y="3075932"/>
                  <a:pt x="-5969" y="2850697"/>
                  <a:pt x="0" y="2566070"/>
                </a:cubicBezTo>
                <a:cubicBezTo>
                  <a:pt x="50037" y="2311452"/>
                  <a:pt x="770" y="1003530"/>
                  <a:pt x="0" y="513226"/>
                </a:cubicBezTo>
                <a:close/>
              </a:path>
              <a:path w="6187556" h="3079296" stroke="0" extrusionOk="0">
                <a:moveTo>
                  <a:pt x="0" y="513226"/>
                </a:moveTo>
                <a:cubicBezTo>
                  <a:pt x="48727" y="243061"/>
                  <a:pt x="244139" y="29919"/>
                  <a:pt x="513226" y="0"/>
                </a:cubicBezTo>
                <a:cubicBezTo>
                  <a:pt x="1665527" y="123000"/>
                  <a:pt x="4605695" y="-96860"/>
                  <a:pt x="5674330" y="0"/>
                </a:cubicBezTo>
                <a:cubicBezTo>
                  <a:pt x="5915155" y="-32484"/>
                  <a:pt x="6197704" y="209321"/>
                  <a:pt x="6187556" y="513226"/>
                </a:cubicBezTo>
                <a:cubicBezTo>
                  <a:pt x="6190729" y="1338341"/>
                  <a:pt x="6281823" y="2059083"/>
                  <a:pt x="6187556" y="2566070"/>
                </a:cubicBezTo>
                <a:cubicBezTo>
                  <a:pt x="6158320" y="2860109"/>
                  <a:pt x="5937747" y="3076018"/>
                  <a:pt x="5674330" y="3079296"/>
                </a:cubicBezTo>
                <a:cubicBezTo>
                  <a:pt x="3290666" y="2918589"/>
                  <a:pt x="1903865" y="3118963"/>
                  <a:pt x="513226" y="3079296"/>
                </a:cubicBezTo>
                <a:cubicBezTo>
                  <a:pt x="176771" y="3068590"/>
                  <a:pt x="-45179" y="2829049"/>
                  <a:pt x="0" y="2566070"/>
                </a:cubicBezTo>
                <a:cubicBezTo>
                  <a:pt x="32216" y="1947601"/>
                  <a:pt x="57206" y="1011882"/>
                  <a:pt x="0" y="51322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AC937-AAF7-BFF4-CD31-3286E4CB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908" y="1009938"/>
            <a:ext cx="5779509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7AB138-41F7-89FB-CFF3-1960069B3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632" y="1963067"/>
            <a:ext cx="5907536" cy="1847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5BE3DD-4411-F208-3A21-29CC29416DF1}"/>
              </a:ext>
            </a:extLst>
          </p:cNvPr>
          <p:cNvSpPr/>
          <p:nvPr/>
        </p:nvSpPr>
        <p:spPr>
          <a:xfrm>
            <a:off x="0" y="0"/>
            <a:ext cx="1197635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5400" b="1" kern="10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5400" b="1" kern="1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Picture 4" descr="Bauernbar">
            <a:hlinkClick r:id="rId5" action="ppaction://hlinksldjump" tooltip="click vao qua 3"/>
            <a:extLst>
              <a:ext uri="{FF2B5EF4-FFF2-40B4-BE49-F238E27FC236}">
                <a16:creationId xmlns:a16="http://schemas.microsoft.com/office/drawing/2014/main" id="{FBE12BC1-055A-4FFC-98CC-A3D0BF0D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2700" y="5562601"/>
            <a:ext cx="4365389" cy="1308635"/>
          </a:xfrm>
          <a:prstGeom prst="rect">
            <a:avLst/>
          </a:prstGeom>
          <a:noFill/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D789FF1D-7AD7-E3A4-2969-F2677A73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871" y="4544959"/>
            <a:ext cx="6681019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viên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giảng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dạy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Vũ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Thị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Thị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Trấn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Lãng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97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5" t="26051" r="7588" b="44000"/>
          <a:stretch/>
        </p:blipFill>
        <p:spPr>
          <a:xfrm>
            <a:off x="-185564" y="56032"/>
            <a:ext cx="6382666" cy="680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57290" r="54433" b="15497"/>
          <a:stretch/>
        </p:blipFill>
        <p:spPr>
          <a:xfrm>
            <a:off x="6096000" y="201706"/>
            <a:ext cx="6096000" cy="64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9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42692-C9B5-FE90-9DC7-A8B44C6F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2" y="72278"/>
            <a:ext cx="5524498" cy="3222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11BDD-572C-EF24-26A9-66FF4F88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85F987-B231-8117-A0C4-9A7BC1BBA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046" y="0"/>
            <a:ext cx="5715000" cy="3294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EBA4F-2BAC-5783-5645-3C7C42B6A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3" y="3429000"/>
            <a:ext cx="5714999" cy="3388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CEFDE-7650-D6CC-1967-F783B4A56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95" y="3429002"/>
            <a:ext cx="5460160" cy="33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5919"/>
      </p:ext>
    </p:extLst>
  </p:cSld>
  <p:clrMapOvr>
    <a:masterClrMapping/>
  </p:clrMapOvr>
  <p:transition spd="slow">
    <p:cover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37A359B-C287-5BDE-D3EB-8810ED0CD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946"/>
            <a:ext cx="3389603" cy="477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42DE7-2704-847C-54A1-EDFF174894E8}"/>
              </a:ext>
            </a:extLst>
          </p:cNvPr>
          <p:cNvSpPr txBox="1"/>
          <p:nvPr/>
        </p:nvSpPr>
        <p:spPr>
          <a:xfrm>
            <a:off x="2693868" y="241421"/>
            <a:ext cx="8720462" cy="280076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một số hành vi bắt nạt như: Đuổi, đánh, trấn lột đồ ăn sáng, bắt xách cặp…. tất cả những hành vi đó là xấu, đáng bị phê phán.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81578"/>
            <a:ext cx="1087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74D70-A8DC-2DB7-095B-331C079F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204912"/>
            <a:ext cx="11630998" cy="50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62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37A359B-C287-5BDE-D3EB-8810ED0CD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946"/>
            <a:ext cx="3389603" cy="477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42DE7-2704-847C-54A1-EDFF174894E8}"/>
              </a:ext>
            </a:extLst>
          </p:cNvPr>
          <p:cNvSpPr txBox="1"/>
          <p:nvPr/>
        </p:nvSpPr>
        <p:spPr>
          <a:xfrm>
            <a:off x="2580966" y="1"/>
            <a:ext cx="9625473" cy="3170099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nạt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người có hành vi bắt nạt dừng lại.</a:t>
            </a:r>
          </a:p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Mách thầy, cô giáo (hoặc người có trách nhiệm)</a:t>
            </a:r>
          </a:p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to để mọi người giúp đỡ,</a:t>
            </a:r>
          </a:p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cần thiết phải gọi đến số 111 để được giúp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đỡ.</a:t>
            </a:r>
          </a:p>
        </p:txBody>
      </p:sp>
    </p:spTree>
    <p:extLst>
      <p:ext uri="{BB962C8B-B14F-4D97-AF65-F5344CB8AC3E}">
        <p14:creationId xmlns:p14="http://schemas.microsoft.com/office/powerpoint/2010/main" val="166324650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59FB6-98D7-7AFE-9273-C2B7F469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792" y="823547"/>
            <a:ext cx="726096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1" y="2891971"/>
            <a:ext cx="3966029" cy="3966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98110" y="2948158"/>
            <a:ext cx="3930675" cy="370840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757219" y="123826"/>
            <a:ext cx="7796605" cy="3155072"/>
            <a:chOff x="6794259" y="2979946"/>
            <a:chExt cx="4810902" cy="3361722"/>
          </a:xfrm>
        </p:grpSpPr>
        <p:sp>
          <p:nvSpPr>
            <p:cNvPr id="16" name="Rounded Rectangular Callout 9"/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90532" y="3446323"/>
              <a:ext cx="4418355" cy="1672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2: Xử lý các tình huống bị bắt nạt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2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9B106-A932-720C-CD88-FF118639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54" y="167952"/>
            <a:ext cx="11793894" cy="66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2">
            <a:extLst>
              <a:ext uri="{FF2B5EF4-FFF2-40B4-BE49-F238E27FC236}">
                <a16:creationId xmlns:a16="http://schemas.microsoft.com/office/drawing/2014/main" id="{749F846E-3934-816B-EDC6-EEFE3D789444}"/>
              </a:ext>
            </a:extLst>
          </p:cNvPr>
          <p:cNvSpPr/>
          <p:nvPr/>
        </p:nvSpPr>
        <p:spPr>
          <a:xfrm>
            <a:off x="14701" y="121024"/>
            <a:ext cx="9680631" cy="482112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2AE3E-5C3A-43CC-4DFA-8C686C724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EFFA26-48FF-E928-5479-9F7E83DA946B}"/>
              </a:ext>
            </a:extLst>
          </p:cNvPr>
          <p:cNvSpPr txBox="1"/>
          <p:nvPr/>
        </p:nvSpPr>
        <p:spPr>
          <a:xfrm>
            <a:off x="1075765" y="1319269"/>
            <a:ext cx="79203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bị bắt nạt, ép buộc, em phải nói” Không” và tìm kiếm sự giúp đỡ từ những người đáng tin cậy.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-384089" y="-195737"/>
            <a:ext cx="1978013" cy="2177198"/>
          </a:xfrm>
          <a:prstGeom prst="rect">
            <a:avLst/>
          </a:prstGeom>
        </p:spPr>
      </p:pic>
      <p:pic>
        <p:nvPicPr>
          <p:cNvPr id="3" name="Em ơi hãy kể_v720P">
            <a:hlinkClick r:id="" action="ppaction://media"/>
            <a:extLst>
              <a:ext uri="{FF2B5EF4-FFF2-40B4-BE49-F238E27FC236}">
                <a16:creationId xmlns:a16="http://schemas.microsoft.com/office/drawing/2014/main" id="{9AEE4053-05A4-71C1-160A-0988A94A3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644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794F-8F2A-4C91-BC03-3F52BB38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31" y="1101706"/>
            <a:ext cx="88887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58498-6DBE-DF72-AA74-A71FBD83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mẫu [ Chào Người Bạn Mới Đến ] Bộ Sách Lớp 1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D0C2F884-A455-63D8-B2A9-C9E8CD01AE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86" y="0"/>
            <a:ext cx="12074013" cy="6857999"/>
          </a:xfrm>
        </p:spPr>
      </p:pic>
    </p:spTree>
    <p:extLst>
      <p:ext uri="{BB962C8B-B14F-4D97-AF65-F5344CB8AC3E}">
        <p14:creationId xmlns:p14="http://schemas.microsoft.com/office/powerpoint/2010/main" val="208545134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D6A3C-B4AE-299B-2414-87E5FDAAA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8" y="73741"/>
            <a:ext cx="12311594" cy="70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1" y="2891971"/>
            <a:ext cx="3966029" cy="3966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98110" y="2948158"/>
            <a:ext cx="3930675" cy="37084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60485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 động 1: Hành động bắt nạt và cách ứng xử</a:t>
            </a:r>
          </a:p>
        </p:txBody>
      </p:sp>
    </p:spTree>
    <p:extLst>
      <p:ext uri="{BB962C8B-B14F-4D97-AF65-F5344CB8AC3E}">
        <p14:creationId xmlns:p14="http://schemas.microsoft.com/office/powerpoint/2010/main" val="33974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00" y="281578"/>
            <a:ext cx="9089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Nhận biết các hành động bắt nạt.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0BD91-BAF8-1460-462A-48E7F9A0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219199"/>
            <a:ext cx="5209830" cy="2733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CE8D3-9800-9A5B-B51D-F38FA442A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87" y="3281362"/>
            <a:ext cx="5483789" cy="28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5" name="Oval 19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b="1" dirty="0">
              <a:solidFill>
                <a:srgbClr val="FF0066"/>
              </a:solidFill>
            </a:endParaRP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9233" name="Oval 17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9234" name="Oval 18"/>
          <p:cNvSpPr>
            <a:spLocks noChangeArrowheads="1"/>
          </p:cNvSpPr>
          <p:nvPr/>
        </p:nvSpPr>
        <p:spPr bwMode="auto">
          <a:xfrm>
            <a:off x="9372600" y="3048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7200" b="1">
                <a:solidFill>
                  <a:srgbClr val="FFFF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971127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0FE0CD-1316-4CB7-8F5B-A7A26A6BE37A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9696A-E104-02D9-A5C2-409A734F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221226"/>
            <a:ext cx="5235109" cy="4481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BA3DD-A1DF-DAF0-C651-9DF612572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357" y="2020778"/>
            <a:ext cx="5562590" cy="466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205</Words>
  <Application>Microsoft Office PowerPoint</Application>
  <PresentationFormat>Widescreen</PresentationFormat>
  <Paragraphs>31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2023-08-01T09:15:15Z</dcterms:created>
  <dcterms:modified xsi:type="dcterms:W3CDTF">2023-12-11T09:53:15Z</dcterms:modified>
</cp:coreProperties>
</file>