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702" r:id="rId3"/>
  </p:sldMasterIdLst>
  <p:notesMasterIdLst>
    <p:notesMasterId r:id="rId28"/>
  </p:notesMasterIdLst>
  <p:sldIdLst>
    <p:sldId id="2007577125" r:id="rId4"/>
    <p:sldId id="2007577134" r:id="rId5"/>
    <p:sldId id="2007577127" r:id="rId6"/>
    <p:sldId id="257" r:id="rId7"/>
    <p:sldId id="2007577128" r:id="rId8"/>
    <p:sldId id="259" r:id="rId9"/>
    <p:sldId id="260" r:id="rId10"/>
    <p:sldId id="261" r:id="rId11"/>
    <p:sldId id="2007577113" r:id="rId12"/>
    <p:sldId id="258" r:id="rId13"/>
    <p:sldId id="281" r:id="rId14"/>
    <p:sldId id="291" r:id="rId15"/>
    <p:sldId id="2007577129" r:id="rId16"/>
    <p:sldId id="2007577130" r:id="rId17"/>
    <p:sldId id="2007577132" r:id="rId18"/>
    <p:sldId id="2007577131" r:id="rId19"/>
    <p:sldId id="2007577135" r:id="rId20"/>
    <p:sldId id="292" r:id="rId21"/>
    <p:sldId id="293" r:id="rId22"/>
    <p:sldId id="284" r:id="rId23"/>
    <p:sldId id="285" r:id="rId24"/>
    <p:sldId id="286" r:id="rId25"/>
    <p:sldId id="287" r:id="rId26"/>
    <p:sldId id="288" r:id="rId27"/>
  </p:sldIdLst>
  <p:sldSz cx="9144000" cy="5143500" type="screen16x9"/>
  <p:notesSz cx="6858000" cy="9144000"/>
  <p:custDataLst>
    <p:tags r:id="rId29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7713042B-E3DF-4886-961E-1A57990D5C02}">
          <p14:sldIdLst>
            <p14:sldId id="2007577125"/>
            <p14:sldId id="2007577134"/>
            <p14:sldId id="2007577127"/>
            <p14:sldId id="257"/>
            <p14:sldId id="2007577128"/>
            <p14:sldId id="259"/>
            <p14:sldId id="260"/>
            <p14:sldId id="261"/>
            <p14:sldId id="2007577113"/>
          </p14:sldIdLst>
        </p14:section>
        <p14:section name="Tiết 1" id="{29C178FB-5098-4551-BE1B-302196ADB65A}">
          <p14:sldIdLst>
            <p14:sldId id="258"/>
            <p14:sldId id="281"/>
            <p14:sldId id="291"/>
            <p14:sldId id="2007577129"/>
            <p14:sldId id="2007577130"/>
            <p14:sldId id="2007577132"/>
            <p14:sldId id="2007577131"/>
            <p14:sldId id="2007577135"/>
            <p14:sldId id="292"/>
            <p14:sldId id="293"/>
            <p14:sldId id="284"/>
          </p14:sldIdLst>
        </p14:section>
        <p14:section name="Tiết 2" id="{9F60823D-ED45-406B-A127-289E07A3A261}">
          <p14:sldIdLst>
            <p14:sldId id="285"/>
            <p14:sldId id="286"/>
            <p14:sldId id="287"/>
            <p14:sldId id="28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BBBC"/>
    <a:srgbClr val="F7F6D8"/>
    <a:srgbClr val="FCD2EE"/>
    <a:srgbClr val="E1B7E1"/>
    <a:srgbClr val="10AB00"/>
    <a:srgbClr val="1F88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86885" autoAdjust="0"/>
  </p:normalViewPr>
  <p:slideViewPr>
    <p:cSldViewPr snapToGrid="0">
      <p:cViewPr varScale="1">
        <p:scale>
          <a:sx n="109" d="100"/>
          <a:sy n="109" d="100"/>
        </p:scale>
        <p:origin x="86" y="15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6" d="100"/>
          <a:sy n="66" d="100"/>
        </p:scale>
        <p:origin x="2772" y="5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F75ED-520F-4A5B-AA15-EE2905656148}" type="datetimeFigureOut">
              <a:rPr lang="vi-VN" smtClean="0"/>
              <a:pPr/>
              <a:t>30/12/2024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A17111-0E80-4DBD-8E49-1DE28FD8D9F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3895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7765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0155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8E18C1-88E6-8356-4ECE-6E3A0167D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1A2E59FA-5187-C0C6-CA3B-3E10522400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B9E9D2C7-0B36-798A-475F-BE18432E5C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517E7812-F538-8781-5EDF-7EF330F1DF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A17111-0E80-4DBD-8E49-1DE28FD8D9F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0294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9839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20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546522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21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22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11929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23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58520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24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6552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6.gi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7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2024/12/30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629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2024/12/30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3616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2024/12/30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891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6" name="Chỗ dành sẵn cho Số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t>‹#›</a:t>
            </a:fld>
            <a:endParaRPr lang="vi-VN"/>
          </a:p>
        </p:txBody>
      </p:sp>
      <p:pic>
        <p:nvPicPr>
          <p:cNvPr id="67" name="Picture 6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6" r="7902"/>
          <a:stretch/>
        </p:blipFill>
        <p:spPr>
          <a:xfrm>
            <a:off x="129492" y="107355"/>
            <a:ext cx="829247" cy="7566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5" name="TextBox 54"/>
          <p:cNvSpPr txBox="1"/>
          <p:nvPr userDrawn="1"/>
        </p:nvSpPr>
        <p:spPr>
          <a:xfrm>
            <a:off x="-9939" y="4723259"/>
            <a:ext cx="857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.VnShelley Allegro" panose="040B7200000000000000" pitchFamily="82" charset="0"/>
              </a:rPr>
              <a:t>Ngocle</a:t>
            </a:r>
            <a:endParaRPr lang="en-US" sz="1800" dirty="0">
              <a:solidFill>
                <a:schemeClr val="accent5">
                  <a:lumMod val="50000"/>
                </a:schemeClr>
              </a:solidFill>
              <a:latin typeface=".VnShelley Allegro" panose="040B72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20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74039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7613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6126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7059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3510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2297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498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473866" y="265515"/>
            <a:ext cx="275399" cy="275363"/>
          </a:xfrm>
          <a:prstGeom prst="rect">
            <a:avLst/>
          </a:prstGeom>
          <a:solidFill>
            <a:srgbClr val="10A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961066" y="591446"/>
            <a:ext cx="6751629" cy="0"/>
          </a:xfrm>
          <a:prstGeom prst="line">
            <a:avLst/>
          </a:prstGeom>
          <a:ln>
            <a:solidFill>
              <a:srgbClr val="AE937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 userDrawn="1"/>
        </p:nvSpPr>
        <p:spPr>
          <a:xfrm>
            <a:off x="573689" y="363037"/>
            <a:ext cx="275399" cy="275363"/>
          </a:xfrm>
          <a:prstGeom prst="rect">
            <a:avLst/>
          </a:prstGeom>
          <a:solidFill>
            <a:srgbClr val="1F881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800">
              <a:latin typeface="AvantGarde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00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6698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6808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840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5390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1177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21645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" name="Google Shape;942;p19"/>
          <p:cNvGrpSpPr/>
          <p:nvPr/>
        </p:nvGrpSpPr>
        <p:grpSpPr>
          <a:xfrm>
            <a:off x="-1024685" y="4692952"/>
            <a:ext cx="9443790" cy="3045271"/>
            <a:chOff x="-1714047" y="4366600"/>
            <a:chExt cx="9443790" cy="3045271"/>
          </a:xfrm>
        </p:grpSpPr>
        <p:sp>
          <p:nvSpPr>
            <p:cNvPr id="943" name="Google Shape;943;p19"/>
            <p:cNvSpPr/>
            <p:nvPr/>
          </p:nvSpPr>
          <p:spPr>
            <a:xfrm flipH="1">
              <a:off x="-1714047" y="4366600"/>
              <a:ext cx="9443790" cy="3045271"/>
            </a:xfrm>
            <a:custGeom>
              <a:avLst/>
              <a:gdLst/>
              <a:ahLst/>
              <a:cxnLst/>
              <a:rect l="l" t="t" r="r" b="b"/>
              <a:pathLst>
                <a:path w="38439" h="18855" extrusionOk="0">
                  <a:moveTo>
                    <a:pt x="0" y="1"/>
                  </a:moveTo>
                  <a:lnTo>
                    <a:pt x="0" y="18854"/>
                  </a:lnTo>
                  <a:lnTo>
                    <a:pt x="28737" y="18854"/>
                  </a:lnTo>
                  <a:cubicBezTo>
                    <a:pt x="28943" y="18512"/>
                    <a:pt x="29125" y="18170"/>
                    <a:pt x="29308" y="17827"/>
                  </a:cubicBezTo>
                  <a:cubicBezTo>
                    <a:pt x="31248" y="14244"/>
                    <a:pt x="33188" y="10660"/>
                    <a:pt x="35105" y="7054"/>
                  </a:cubicBezTo>
                  <a:cubicBezTo>
                    <a:pt x="36018" y="5388"/>
                    <a:pt x="37342" y="3607"/>
                    <a:pt x="37936" y="1804"/>
                  </a:cubicBezTo>
                  <a:cubicBezTo>
                    <a:pt x="38439" y="342"/>
                    <a:pt x="37642" y="114"/>
                    <a:pt x="36598" y="114"/>
                  </a:cubicBezTo>
                  <a:cubicBezTo>
                    <a:pt x="36126" y="114"/>
                    <a:pt x="35604" y="161"/>
                    <a:pt x="35128" y="161"/>
                  </a:cubicBezTo>
                  <a:cubicBezTo>
                    <a:pt x="27322" y="115"/>
                    <a:pt x="19516" y="92"/>
                    <a:pt x="11710" y="46"/>
                  </a:cubicBezTo>
                  <a:cubicBezTo>
                    <a:pt x="10842" y="46"/>
                    <a:pt x="3127" y="24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42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44" name="Google Shape;944;p19"/>
            <p:cNvSpPr/>
            <p:nvPr/>
          </p:nvSpPr>
          <p:spPr>
            <a:xfrm flipH="1">
              <a:off x="3748183" y="4771825"/>
              <a:ext cx="3981545" cy="1306293"/>
            </a:xfrm>
            <a:custGeom>
              <a:avLst/>
              <a:gdLst/>
              <a:ahLst/>
              <a:cxnLst/>
              <a:rect l="l" t="t" r="r" b="b"/>
              <a:pathLst>
                <a:path w="24652" h="8088" extrusionOk="0">
                  <a:moveTo>
                    <a:pt x="16091" y="0"/>
                  </a:moveTo>
                  <a:cubicBezTo>
                    <a:pt x="15672" y="0"/>
                    <a:pt x="15262" y="63"/>
                    <a:pt x="14905" y="276"/>
                  </a:cubicBezTo>
                  <a:cubicBezTo>
                    <a:pt x="14289" y="596"/>
                    <a:pt x="13878" y="1281"/>
                    <a:pt x="13284" y="1669"/>
                  </a:cubicBezTo>
                  <a:cubicBezTo>
                    <a:pt x="12888" y="1937"/>
                    <a:pt x="12430" y="2044"/>
                    <a:pt x="11959" y="2044"/>
                  </a:cubicBezTo>
                  <a:cubicBezTo>
                    <a:pt x="11429" y="2044"/>
                    <a:pt x="10882" y="1908"/>
                    <a:pt x="10386" y="1714"/>
                  </a:cubicBezTo>
                  <a:cubicBezTo>
                    <a:pt x="9427" y="1349"/>
                    <a:pt x="8537" y="824"/>
                    <a:pt x="7532" y="665"/>
                  </a:cubicBezTo>
                  <a:cubicBezTo>
                    <a:pt x="7325" y="632"/>
                    <a:pt x="7120" y="617"/>
                    <a:pt x="6915" y="617"/>
                  </a:cubicBezTo>
                  <a:cubicBezTo>
                    <a:pt x="4551" y="617"/>
                    <a:pt x="2353" y="2650"/>
                    <a:pt x="0" y="3175"/>
                  </a:cubicBezTo>
                  <a:lnTo>
                    <a:pt x="0" y="7649"/>
                  </a:lnTo>
                  <a:cubicBezTo>
                    <a:pt x="206" y="7695"/>
                    <a:pt x="411" y="7763"/>
                    <a:pt x="616" y="7809"/>
                  </a:cubicBezTo>
                  <a:cubicBezTo>
                    <a:pt x="1940" y="8083"/>
                    <a:pt x="3287" y="8083"/>
                    <a:pt x="4611" y="8083"/>
                  </a:cubicBezTo>
                  <a:cubicBezTo>
                    <a:pt x="5077" y="8085"/>
                    <a:pt x="5544" y="8088"/>
                    <a:pt x="6011" y="8088"/>
                  </a:cubicBezTo>
                  <a:cubicBezTo>
                    <a:pt x="9413" y="8088"/>
                    <a:pt x="12841" y="7959"/>
                    <a:pt x="16092" y="6896"/>
                  </a:cubicBezTo>
                  <a:cubicBezTo>
                    <a:pt x="18283" y="6188"/>
                    <a:pt x="20360" y="5070"/>
                    <a:pt x="22209" y="3586"/>
                  </a:cubicBezTo>
                  <a:cubicBezTo>
                    <a:pt x="22666" y="3221"/>
                    <a:pt x="23099" y="2833"/>
                    <a:pt x="23533" y="2422"/>
                  </a:cubicBezTo>
                  <a:cubicBezTo>
                    <a:pt x="23830" y="2148"/>
                    <a:pt x="24560" y="1646"/>
                    <a:pt x="24606" y="1190"/>
                  </a:cubicBezTo>
                  <a:cubicBezTo>
                    <a:pt x="24651" y="276"/>
                    <a:pt x="22004" y="459"/>
                    <a:pt x="21433" y="413"/>
                  </a:cubicBezTo>
                  <a:cubicBezTo>
                    <a:pt x="19904" y="299"/>
                    <a:pt x="18375" y="162"/>
                    <a:pt x="16845" y="48"/>
                  </a:cubicBezTo>
                  <a:cubicBezTo>
                    <a:pt x="16597" y="23"/>
                    <a:pt x="16342" y="0"/>
                    <a:pt x="16091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45" name="Google Shape;945;p19"/>
            <p:cNvSpPr/>
            <p:nvPr/>
          </p:nvSpPr>
          <p:spPr>
            <a:xfrm flipH="1">
              <a:off x="4500145" y="4651337"/>
              <a:ext cx="1032372" cy="189613"/>
            </a:xfrm>
            <a:custGeom>
              <a:avLst/>
              <a:gdLst/>
              <a:ahLst/>
              <a:cxnLst/>
              <a:rect l="l" t="t" r="r" b="b"/>
              <a:pathLst>
                <a:path w="6392" h="1174" extrusionOk="0">
                  <a:moveTo>
                    <a:pt x="4288" y="0"/>
                  </a:moveTo>
                  <a:cubicBezTo>
                    <a:pt x="4067" y="0"/>
                    <a:pt x="3846" y="25"/>
                    <a:pt x="3629" y="87"/>
                  </a:cubicBezTo>
                  <a:cubicBezTo>
                    <a:pt x="3196" y="178"/>
                    <a:pt x="2785" y="429"/>
                    <a:pt x="2351" y="566"/>
                  </a:cubicBezTo>
                  <a:cubicBezTo>
                    <a:pt x="1990" y="697"/>
                    <a:pt x="1608" y="760"/>
                    <a:pt x="1225" y="760"/>
                  </a:cubicBezTo>
                  <a:cubicBezTo>
                    <a:pt x="809" y="760"/>
                    <a:pt x="392" y="686"/>
                    <a:pt x="0" y="543"/>
                  </a:cubicBezTo>
                  <a:lnTo>
                    <a:pt x="0" y="543"/>
                  </a:lnTo>
                  <a:cubicBezTo>
                    <a:pt x="491" y="952"/>
                    <a:pt x="1111" y="1174"/>
                    <a:pt x="1726" y="1174"/>
                  </a:cubicBezTo>
                  <a:cubicBezTo>
                    <a:pt x="1968" y="1174"/>
                    <a:pt x="2210" y="1139"/>
                    <a:pt x="2442" y="1068"/>
                  </a:cubicBezTo>
                  <a:cubicBezTo>
                    <a:pt x="3150" y="840"/>
                    <a:pt x="3789" y="292"/>
                    <a:pt x="4542" y="292"/>
                  </a:cubicBezTo>
                  <a:cubicBezTo>
                    <a:pt x="4885" y="292"/>
                    <a:pt x="5227" y="429"/>
                    <a:pt x="5547" y="498"/>
                  </a:cubicBezTo>
                  <a:cubicBezTo>
                    <a:pt x="5726" y="542"/>
                    <a:pt x="5926" y="597"/>
                    <a:pt x="6113" y="597"/>
                  </a:cubicBezTo>
                  <a:cubicBezTo>
                    <a:pt x="6211" y="597"/>
                    <a:pt x="6305" y="582"/>
                    <a:pt x="6391" y="543"/>
                  </a:cubicBezTo>
                  <a:cubicBezTo>
                    <a:pt x="6300" y="406"/>
                    <a:pt x="5957" y="338"/>
                    <a:pt x="5798" y="292"/>
                  </a:cubicBezTo>
                  <a:cubicBezTo>
                    <a:pt x="5569" y="201"/>
                    <a:pt x="5318" y="132"/>
                    <a:pt x="5090" y="87"/>
                  </a:cubicBezTo>
                  <a:cubicBezTo>
                    <a:pt x="4827" y="37"/>
                    <a:pt x="4557" y="0"/>
                    <a:pt x="4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46" name="Google Shape;946;p19"/>
            <p:cNvSpPr/>
            <p:nvPr/>
          </p:nvSpPr>
          <p:spPr>
            <a:xfrm flipH="1">
              <a:off x="5683536" y="4934306"/>
              <a:ext cx="413143" cy="66542"/>
            </a:xfrm>
            <a:custGeom>
              <a:avLst/>
              <a:gdLst/>
              <a:ahLst/>
              <a:cxnLst/>
              <a:rect l="l" t="t" r="r" b="b"/>
              <a:pathLst>
                <a:path w="2558" h="412" extrusionOk="0">
                  <a:moveTo>
                    <a:pt x="1" y="1"/>
                  </a:moveTo>
                  <a:cubicBezTo>
                    <a:pt x="161" y="298"/>
                    <a:pt x="480" y="412"/>
                    <a:pt x="777" y="412"/>
                  </a:cubicBezTo>
                  <a:cubicBezTo>
                    <a:pt x="1074" y="412"/>
                    <a:pt x="1370" y="320"/>
                    <a:pt x="1667" y="252"/>
                  </a:cubicBezTo>
                  <a:cubicBezTo>
                    <a:pt x="1834" y="201"/>
                    <a:pt x="2000" y="171"/>
                    <a:pt x="2167" y="171"/>
                  </a:cubicBezTo>
                  <a:cubicBezTo>
                    <a:pt x="2297" y="171"/>
                    <a:pt x="2427" y="189"/>
                    <a:pt x="2557" y="229"/>
                  </a:cubicBezTo>
                  <a:cubicBezTo>
                    <a:pt x="2345" y="88"/>
                    <a:pt x="2089" y="25"/>
                    <a:pt x="1838" y="25"/>
                  </a:cubicBezTo>
                  <a:cubicBezTo>
                    <a:pt x="1684" y="25"/>
                    <a:pt x="1532" y="49"/>
                    <a:pt x="1393" y="92"/>
                  </a:cubicBezTo>
                  <a:cubicBezTo>
                    <a:pt x="1188" y="138"/>
                    <a:pt x="1005" y="229"/>
                    <a:pt x="822" y="252"/>
                  </a:cubicBezTo>
                  <a:cubicBezTo>
                    <a:pt x="787" y="257"/>
                    <a:pt x="752" y="260"/>
                    <a:pt x="718" y="260"/>
                  </a:cubicBezTo>
                  <a:cubicBezTo>
                    <a:pt x="461" y="260"/>
                    <a:pt x="222" y="122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47" name="Google Shape;947;p19"/>
            <p:cNvSpPr/>
            <p:nvPr/>
          </p:nvSpPr>
          <p:spPr>
            <a:xfrm flipH="1">
              <a:off x="6431987" y="4606598"/>
              <a:ext cx="715328" cy="132600"/>
            </a:xfrm>
            <a:custGeom>
              <a:avLst/>
              <a:gdLst/>
              <a:ahLst/>
              <a:cxnLst/>
              <a:rect l="l" t="t" r="r" b="b"/>
              <a:pathLst>
                <a:path w="4429" h="821" extrusionOk="0">
                  <a:moveTo>
                    <a:pt x="431" y="1"/>
                  </a:moveTo>
                  <a:cubicBezTo>
                    <a:pt x="278" y="1"/>
                    <a:pt x="129" y="25"/>
                    <a:pt x="1" y="90"/>
                  </a:cubicBezTo>
                  <a:cubicBezTo>
                    <a:pt x="457" y="181"/>
                    <a:pt x="891" y="227"/>
                    <a:pt x="1324" y="409"/>
                  </a:cubicBezTo>
                  <a:cubicBezTo>
                    <a:pt x="1712" y="569"/>
                    <a:pt x="2100" y="797"/>
                    <a:pt x="2511" y="820"/>
                  </a:cubicBezTo>
                  <a:cubicBezTo>
                    <a:pt x="2527" y="821"/>
                    <a:pt x="2542" y="821"/>
                    <a:pt x="2557" y="821"/>
                  </a:cubicBezTo>
                  <a:cubicBezTo>
                    <a:pt x="3201" y="821"/>
                    <a:pt x="3782" y="364"/>
                    <a:pt x="4429" y="364"/>
                  </a:cubicBezTo>
                  <a:cubicBezTo>
                    <a:pt x="4286" y="316"/>
                    <a:pt x="4143" y="298"/>
                    <a:pt x="3999" y="298"/>
                  </a:cubicBezTo>
                  <a:cubicBezTo>
                    <a:pt x="3517" y="298"/>
                    <a:pt x="3026" y="501"/>
                    <a:pt x="2534" y="501"/>
                  </a:cubicBezTo>
                  <a:cubicBezTo>
                    <a:pt x="2100" y="478"/>
                    <a:pt x="1667" y="295"/>
                    <a:pt x="1233" y="158"/>
                  </a:cubicBezTo>
                  <a:cubicBezTo>
                    <a:pt x="1011" y="84"/>
                    <a:pt x="713" y="1"/>
                    <a:pt x="4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948" name="Google Shape;948;p19"/>
          <p:cNvGrpSpPr/>
          <p:nvPr/>
        </p:nvGrpSpPr>
        <p:grpSpPr>
          <a:xfrm>
            <a:off x="3808166" y="3124145"/>
            <a:ext cx="7885564" cy="3220671"/>
            <a:chOff x="2721341" y="3233294"/>
            <a:chExt cx="7885564" cy="3220671"/>
          </a:xfrm>
        </p:grpSpPr>
        <p:sp>
          <p:nvSpPr>
            <p:cNvPr id="949" name="Google Shape;949;p19"/>
            <p:cNvSpPr/>
            <p:nvPr/>
          </p:nvSpPr>
          <p:spPr>
            <a:xfrm flipH="1">
              <a:off x="2721341" y="3233294"/>
              <a:ext cx="7885564" cy="3220671"/>
            </a:xfrm>
            <a:custGeom>
              <a:avLst/>
              <a:gdLst/>
              <a:ahLst/>
              <a:cxnLst/>
              <a:rect l="l" t="t" r="r" b="b"/>
              <a:pathLst>
                <a:path w="48824" h="19941" extrusionOk="0">
                  <a:moveTo>
                    <a:pt x="7692" y="0"/>
                  </a:moveTo>
                  <a:cubicBezTo>
                    <a:pt x="5705" y="0"/>
                    <a:pt x="3262" y="761"/>
                    <a:pt x="0" y="2639"/>
                  </a:cubicBezTo>
                  <a:lnTo>
                    <a:pt x="206" y="3552"/>
                  </a:lnTo>
                  <a:lnTo>
                    <a:pt x="4040" y="19941"/>
                  </a:lnTo>
                  <a:lnTo>
                    <a:pt x="48824" y="19941"/>
                  </a:lnTo>
                  <a:cubicBezTo>
                    <a:pt x="48824" y="19941"/>
                    <a:pt x="48390" y="19211"/>
                    <a:pt x="47500" y="18252"/>
                  </a:cubicBezTo>
                  <a:cubicBezTo>
                    <a:pt x="45784" y="16425"/>
                    <a:pt x="42482" y="13750"/>
                    <a:pt x="37804" y="13750"/>
                  </a:cubicBezTo>
                  <a:cubicBezTo>
                    <a:pt x="37689" y="13750"/>
                    <a:pt x="37573" y="13752"/>
                    <a:pt x="37457" y="13755"/>
                  </a:cubicBezTo>
                  <a:cubicBezTo>
                    <a:pt x="37016" y="13768"/>
                    <a:pt x="36585" y="13774"/>
                    <a:pt x="36162" y="13774"/>
                  </a:cubicBezTo>
                  <a:cubicBezTo>
                    <a:pt x="16336" y="13774"/>
                    <a:pt x="16147" y="0"/>
                    <a:pt x="76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50" name="Google Shape;950;p19"/>
            <p:cNvSpPr/>
            <p:nvPr/>
          </p:nvSpPr>
          <p:spPr>
            <a:xfrm flipH="1">
              <a:off x="2935180" y="3233294"/>
              <a:ext cx="7671725" cy="2947881"/>
            </a:xfrm>
            <a:custGeom>
              <a:avLst/>
              <a:gdLst/>
              <a:ahLst/>
              <a:cxnLst/>
              <a:rect l="l" t="t" r="r" b="b"/>
              <a:pathLst>
                <a:path w="47500" h="18252" extrusionOk="0">
                  <a:moveTo>
                    <a:pt x="7692" y="0"/>
                  </a:moveTo>
                  <a:cubicBezTo>
                    <a:pt x="5705" y="0"/>
                    <a:pt x="3262" y="761"/>
                    <a:pt x="0" y="2639"/>
                  </a:cubicBezTo>
                  <a:lnTo>
                    <a:pt x="23" y="2731"/>
                  </a:lnTo>
                  <a:lnTo>
                    <a:pt x="206" y="3552"/>
                  </a:lnTo>
                  <a:cubicBezTo>
                    <a:pt x="256" y="3554"/>
                    <a:pt x="307" y="3555"/>
                    <a:pt x="359" y="3555"/>
                  </a:cubicBezTo>
                  <a:cubicBezTo>
                    <a:pt x="890" y="3555"/>
                    <a:pt x="1480" y="3455"/>
                    <a:pt x="2146" y="3393"/>
                  </a:cubicBezTo>
                  <a:cubicBezTo>
                    <a:pt x="3125" y="3293"/>
                    <a:pt x="4133" y="3223"/>
                    <a:pt x="5141" y="3223"/>
                  </a:cubicBezTo>
                  <a:cubicBezTo>
                    <a:pt x="7610" y="3223"/>
                    <a:pt x="10078" y="3646"/>
                    <a:pt x="12121" y="5105"/>
                  </a:cubicBezTo>
                  <a:cubicBezTo>
                    <a:pt x="14061" y="6497"/>
                    <a:pt x="15476" y="8779"/>
                    <a:pt x="17804" y="9373"/>
                  </a:cubicBezTo>
                  <a:cubicBezTo>
                    <a:pt x="18398" y="9533"/>
                    <a:pt x="19037" y="9578"/>
                    <a:pt x="19607" y="9807"/>
                  </a:cubicBezTo>
                  <a:cubicBezTo>
                    <a:pt x="20657" y="10240"/>
                    <a:pt x="21319" y="11245"/>
                    <a:pt x="22255" y="11907"/>
                  </a:cubicBezTo>
                  <a:cubicBezTo>
                    <a:pt x="24332" y="13436"/>
                    <a:pt x="27299" y="12979"/>
                    <a:pt x="29650" y="14098"/>
                  </a:cubicBezTo>
                  <a:cubicBezTo>
                    <a:pt x="30381" y="14440"/>
                    <a:pt x="31043" y="14942"/>
                    <a:pt x="31819" y="15193"/>
                  </a:cubicBezTo>
                  <a:cubicBezTo>
                    <a:pt x="32311" y="15350"/>
                    <a:pt x="32822" y="15397"/>
                    <a:pt x="33342" y="15397"/>
                  </a:cubicBezTo>
                  <a:cubicBezTo>
                    <a:pt x="33955" y="15397"/>
                    <a:pt x="34579" y="15332"/>
                    <a:pt x="35197" y="15307"/>
                  </a:cubicBezTo>
                  <a:cubicBezTo>
                    <a:pt x="35348" y="15302"/>
                    <a:pt x="35499" y="15300"/>
                    <a:pt x="35650" y="15300"/>
                  </a:cubicBezTo>
                  <a:cubicBezTo>
                    <a:pt x="37510" y="15300"/>
                    <a:pt x="39376" y="15689"/>
                    <a:pt x="41086" y="16449"/>
                  </a:cubicBezTo>
                  <a:cubicBezTo>
                    <a:pt x="41520" y="16654"/>
                    <a:pt x="41953" y="16882"/>
                    <a:pt x="42433" y="16905"/>
                  </a:cubicBezTo>
                  <a:cubicBezTo>
                    <a:pt x="42475" y="16908"/>
                    <a:pt x="42517" y="16909"/>
                    <a:pt x="42559" y="16909"/>
                  </a:cubicBezTo>
                  <a:cubicBezTo>
                    <a:pt x="42905" y="16909"/>
                    <a:pt x="43251" y="16832"/>
                    <a:pt x="43597" y="16791"/>
                  </a:cubicBezTo>
                  <a:cubicBezTo>
                    <a:pt x="43691" y="16783"/>
                    <a:pt x="43785" y="16779"/>
                    <a:pt x="43879" y="16779"/>
                  </a:cubicBezTo>
                  <a:cubicBezTo>
                    <a:pt x="44873" y="16779"/>
                    <a:pt x="45823" y="17206"/>
                    <a:pt x="46678" y="17727"/>
                  </a:cubicBezTo>
                  <a:cubicBezTo>
                    <a:pt x="46952" y="17887"/>
                    <a:pt x="47226" y="18069"/>
                    <a:pt x="47500" y="18252"/>
                  </a:cubicBezTo>
                  <a:cubicBezTo>
                    <a:pt x="46792" y="17522"/>
                    <a:pt x="45834" y="16631"/>
                    <a:pt x="44647" y="15832"/>
                  </a:cubicBezTo>
                  <a:cubicBezTo>
                    <a:pt x="42878" y="14697"/>
                    <a:pt x="40608" y="13749"/>
                    <a:pt x="37836" y="13749"/>
                  </a:cubicBezTo>
                  <a:cubicBezTo>
                    <a:pt x="37711" y="13749"/>
                    <a:pt x="37584" y="13751"/>
                    <a:pt x="37457" y="13755"/>
                  </a:cubicBezTo>
                  <a:cubicBezTo>
                    <a:pt x="37016" y="13768"/>
                    <a:pt x="36585" y="13774"/>
                    <a:pt x="36162" y="13774"/>
                  </a:cubicBezTo>
                  <a:cubicBezTo>
                    <a:pt x="16336" y="13774"/>
                    <a:pt x="16147" y="0"/>
                    <a:pt x="7692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951" name="Google Shape;951;p19"/>
          <p:cNvGrpSpPr/>
          <p:nvPr/>
        </p:nvGrpSpPr>
        <p:grpSpPr>
          <a:xfrm>
            <a:off x="1836273" y="-1035813"/>
            <a:ext cx="9443788" cy="2580521"/>
            <a:chOff x="-60977" y="-805488"/>
            <a:chExt cx="9443788" cy="2580521"/>
          </a:xfrm>
        </p:grpSpPr>
        <p:sp>
          <p:nvSpPr>
            <p:cNvPr id="952" name="Google Shape;952;p19"/>
            <p:cNvSpPr/>
            <p:nvPr/>
          </p:nvSpPr>
          <p:spPr>
            <a:xfrm>
              <a:off x="-60977" y="-428162"/>
              <a:ext cx="9443788" cy="2203195"/>
            </a:xfrm>
            <a:custGeom>
              <a:avLst/>
              <a:gdLst/>
              <a:ahLst/>
              <a:cxnLst/>
              <a:rect l="l" t="t" r="r" b="b"/>
              <a:pathLst>
                <a:path w="42273" h="9862" extrusionOk="0">
                  <a:moveTo>
                    <a:pt x="6848" y="5205"/>
                  </a:moveTo>
                  <a:lnTo>
                    <a:pt x="6848" y="5205"/>
                  </a:lnTo>
                  <a:cubicBezTo>
                    <a:pt x="10135" y="6369"/>
                    <a:pt x="13513" y="7236"/>
                    <a:pt x="16936" y="7807"/>
                  </a:cubicBezTo>
                  <a:cubicBezTo>
                    <a:pt x="19927" y="8286"/>
                    <a:pt x="22940" y="8537"/>
                    <a:pt x="25952" y="8537"/>
                  </a:cubicBezTo>
                  <a:cubicBezTo>
                    <a:pt x="28737" y="8537"/>
                    <a:pt x="31545" y="8309"/>
                    <a:pt x="34307" y="7898"/>
                  </a:cubicBezTo>
                  <a:cubicBezTo>
                    <a:pt x="36110" y="7624"/>
                    <a:pt x="37822" y="7259"/>
                    <a:pt x="39442" y="6826"/>
                  </a:cubicBezTo>
                  <a:lnTo>
                    <a:pt x="39442" y="6826"/>
                  </a:lnTo>
                  <a:cubicBezTo>
                    <a:pt x="34799" y="8727"/>
                    <a:pt x="29877" y="9750"/>
                    <a:pt x="24989" y="9750"/>
                  </a:cubicBezTo>
                  <a:cubicBezTo>
                    <a:pt x="24831" y="9750"/>
                    <a:pt x="24672" y="9749"/>
                    <a:pt x="24514" y="9747"/>
                  </a:cubicBezTo>
                  <a:cubicBezTo>
                    <a:pt x="18489" y="9701"/>
                    <a:pt x="12417" y="8104"/>
                    <a:pt x="6848" y="5205"/>
                  </a:cubicBezTo>
                  <a:close/>
                  <a:moveTo>
                    <a:pt x="936" y="1"/>
                  </a:moveTo>
                  <a:lnTo>
                    <a:pt x="548" y="1188"/>
                  </a:lnTo>
                  <a:cubicBezTo>
                    <a:pt x="365" y="1074"/>
                    <a:pt x="206" y="937"/>
                    <a:pt x="46" y="822"/>
                  </a:cubicBezTo>
                  <a:lnTo>
                    <a:pt x="0" y="891"/>
                  </a:lnTo>
                  <a:cubicBezTo>
                    <a:pt x="183" y="1028"/>
                    <a:pt x="342" y="1142"/>
                    <a:pt x="502" y="1279"/>
                  </a:cubicBezTo>
                  <a:lnTo>
                    <a:pt x="137" y="2352"/>
                  </a:lnTo>
                  <a:cubicBezTo>
                    <a:pt x="2123" y="3356"/>
                    <a:pt x="4154" y="4223"/>
                    <a:pt x="6209" y="4977"/>
                  </a:cubicBezTo>
                  <a:cubicBezTo>
                    <a:pt x="7989" y="5958"/>
                    <a:pt x="9838" y="6780"/>
                    <a:pt x="11732" y="7487"/>
                  </a:cubicBezTo>
                  <a:cubicBezTo>
                    <a:pt x="15909" y="9017"/>
                    <a:pt x="20223" y="9816"/>
                    <a:pt x="24514" y="9838"/>
                  </a:cubicBezTo>
                  <a:cubicBezTo>
                    <a:pt x="24651" y="9838"/>
                    <a:pt x="24766" y="9861"/>
                    <a:pt x="24903" y="9861"/>
                  </a:cubicBezTo>
                  <a:cubicBezTo>
                    <a:pt x="29080" y="9861"/>
                    <a:pt x="33257" y="9131"/>
                    <a:pt x="37319" y="7739"/>
                  </a:cubicBezTo>
                  <a:cubicBezTo>
                    <a:pt x="38301" y="7419"/>
                    <a:pt x="39260" y="7031"/>
                    <a:pt x="40218" y="6620"/>
                  </a:cubicBezTo>
                  <a:cubicBezTo>
                    <a:pt x="40903" y="6437"/>
                    <a:pt x="41588" y="6209"/>
                    <a:pt x="42273" y="5981"/>
                  </a:cubicBezTo>
                  <a:lnTo>
                    <a:pt x="42273" y="3333"/>
                  </a:lnTo>
                  <a:cubicBezTo>
                    <a:pt x="39762" y="4223"/>
                    <a:pt x="37023" y="4908"/>
                    <a:pt x="34055" y="5365"/>
                  </a:cubicBezTo>
                  <a:cubicBezTo>
                    <a:pt x="31345" y="5779"/>
                    <a:pt x="28619" y="5985"/>
                    <a:pt x="25897" y="5985"/>
                  </a:cubicBezTo>
                  <a:cubicBezTo>
                    <a:pt x="17364" y="5985"/>
                    <a:pt x="8861" y="3963"/>
                    <a:pt x="936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53" name="Google Shape;953;p19"/>
            <p:cNvSpPr/>
            <p:nvPr/>
          </p:nvSpPr>
          <p:spPr>
            <a:xfrm>
              <a:off x="255135" y="-805488"/>
              <a:ext cx="8959457" cy="989450"/>
            </a:xfrm>
            <a:custGeom>
              <a:avLst/>
              <a:gdLst/>
              <a:ahLst/>
              <a:cxnLst/>
              <a:rect l="l" t="t" r="r" b="b"/>
              <a:pathLst>
                <a:path w="40105" h="4429" extrusionOk="0">
                  <a:moveTo>
                    <a:pt x="0" y="1"/>
                  </a:moveTo>
                  <a:cubicBezTo>
                    <a:pt x="2899" y="2101"/>
                    <a:pt x="6414" y="3493"/>
                    <a:pt x="10294" y="4086"/>
                  </a:cubicBezTo>
                  <a:cubicBezTo>
                    <a:pt x="11938" y="4315"/>
                    <a:pt x="13559" y="4429"/>
                    <a:pt x="15156" y="4429"/>
                  </a:cubicBezTo>
                  <a:cubicBezTo>
                    <a:pt x="17941" y="4429"/>
                    <a:pt x="20612" y="4132"/>
                    <a:pt x="23008" y="3790"/>
                  </a:cubicBezTo>
                  <a:cubicBezTo>
                    <a:pt x="28760" y="2991"/>
                    <a:pt x="34489" y="1713"/>
                    <a:pt x="40104" y="1"/>
                  </a:cubicBezTo>
                  <a:lnTo>
                    <a:pt x="29947" y="1"/>
                  </a:lnTo>
                  <a:cubicBezTo>
                    <a:pt x="27573" y="503"/>
                    <a:pt x="25177" y="914"/>
                    <a:pt x="22780" y="1256"/>
                  </a:cubicBezTo>
                  <a:cubicBezTo>
                    <a:pt x="20435" y="1579"/>
                    <a:pt x="17826" y="1873"/>
                    <a:pt x="15122" y="1873"/>
                  </a:cubicBezTo>
                  <a:cubicBezTo>
                    <a:pt x="13616" y="1873"/>
                    <a:pt x="12081" y="1781"/>
                    <a:pt x="10546" y="1553"/>
                  </a:cubicBezTo>
                  <a:cubicBezTo>
                    <a:pt x="8583" y="1256"/>
                    <a:pt x="6711" y="731"/>
                    <a:pt x="4999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54" name="Google Shape;954;p19"/>
            <p:cNvSpPr/>
            <p:nvPr/>
          </p:nvSpPr>
          <p:spPr>
            <a:xfrm>
              <a:off x="235" y="-805488"/>
              <a:ext cx="9382577" cy="1249490"/>
            </a:xfrm>
            <a:custGeom>
              <a:avLst/>
              <a:gdLst/>
              <a:ahLst/>
              <a:cxnLst/>
              <a:rect l="l" t="t" r="r" b="b"/>
              <a:pathLst>
                <a:path w="41999" h="5593" extrusionOk="0">
                  <a:moveTo>
                    <a:pt x="0" y="1"/>
                  </a:moveTo>
                  <a:cubicBezTo>
                    <a:pt x="3013" y="1781"/>
                    <a:pt x="6277" y="3173"/>
                    <a:pt x="9701" y="4109"/>
                  </a:cubicBezTo>
                  <a:cubicBezTo>
                    <a:pt x="13330" y="5114"/>
                    <a:pt x="17096" y="5593"/>
                    <a:pt x="20931" y="5593"/>
                  </a:cubicBezTo>
                  <a:cubicBezTo>
                    <a:pt x="21730" y="5593"/>
                    <a:pt x="22551" y="5570"/>
                    <a:pt x="23373" y="5524"/>
                  </a:cubicBezTo>
                  <a:cubicBezTo>
                    <a:pt x="29422" y="5205"/>
                    <a:pt x="35653" y="3653"/>
                    <a:pt x="41999" y="937"/>
                  </a:cubicBezTo>
                  <a:lnTo>
                    <a:pt x="41999" y="845"/>
                  </a:lnTo>
                  <a:cubicBezTo>
                    <a:pt x="35653" y="3561"/>
                    <a:pt x="29422" y="5114"/>
                    <a:pt x="23373" y="5433"/>
                  </a:cubicBezTo>
                  <a:cubicBezTo>
                    <a:pt x="22513" y="5482"/>
                    <a:pt x="21659" y="5507"/>
                    <a:pt x="20809" y="5507"/>
                  </a:cubicBezTo>
                  <a:cubicBezTo>
                    <a:pt x="13359" y="5507"/>
                    <a:pt x="6329" y="3627"/>
                    <a:pt x="183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955" name="Google Shape;955;p19"/>
          <p:cNvGrpSpPr/>
          <p:nvPr/>
        </p:nvGrpSpPr>
        <p:grpSpPr>
          <a:xfrm>
            <a:off x="-1838082" y="3577847"/>
            <a:ext cx="6965021" cy="3516362"/>
            <a:chOff x="-771906" y="3519721"/>
            <a:chExt cx="6965020" cy="3516362"/>
          </a:xfrm>
        </p:grpSpPr>
        <p:sp>
          <p:nvSpPr>
            <p:cNvPr id="956" name="Google Shape;956;p19"/>
            <p:cNvSpPr/>
            <p:nvPr/>
          </p:nvSpPr>
          <p:spPr>
            <a:xfrm rot="-589055" flipH="1">
              <a:off x="-595079" y="4062330"/>
              <a:ext cx="6611367" cy="2431144"/>
            </a:xfrm>
            <a:custGeom>
              <a:avLst/>
              <a:gdLst/>
              <a:ahLst/>
              <a:cxnLst/>
              <a:rect l="l" t="t" r="r" b="b"/>
              <a:pathLst>
                <a:path w="42661" h="16618" extrusionOk="0">
                  <a:moveTo>
                    <a:pt x="40835" y="0"/>
                  </a:moveTo>
                  <a:cubicBezTo>
                    <a:pt x="37046" y="502"/>
                    <a:pt x="33280" y="1187"/>
                    <a:pt x="29536" y="2055"/>
                  </a:cubicBezTo>
                  <a:cubicBezTo>
                    <a:pt x="22164" y="3766"/>
                    <a:pt x="14974" y="6140"/>
                    <a:pt x="8172" y="9153"/>
                  </a:cubicBezTo>
                  <a:cubicBezTo>
                    <a:pt x="6460" y="9906"/>
                    <a:pt x="0" y="12052"/>
                    <a:pt x="959" y="14015"/>
                  </a:cubicBezTo>
                  <a:cubicBezTo>
                    <a:pt x="1438" y="14996"/>
                    <a:pt x="3835" y="15544"/>
                    <a:pt x="4999" y="15932"/>
                  </a:cubicBezTo>
                  <a:cubicBezTo>
                    <a:pt x="5821" y="16183"/>
                    <a:pt x="6665" y="16412"/>
                    <a:pt x="7533" y="16617"/>
                  </a:cubicBezTo>
                  <a:lnTo>
                    <a:pt x="42661" y="10614"/>
                  </a:lnTo>
                  <a:lnTo>
                    <a:pt x="408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57" name="Google Shape;957;p19"/>
            <p:cNvSpPr/>
            <p:nvPr/>
          </p:nvSpPr>
          <p:spPr>
            <a:xfrm rot="-589055" flipH="1">
              <a:off x="-371241" y="4252294"/>
              <a:ext cx="4828541" cy="1956853"/>
            </a:xfrm>
            <a:custGeom>
              <a:avLst/>
              <a:gdLst/>
              <a:ahLst/>
              <a:cxnLst/>
              <a:rect l="l" t="t" r="r" b="b"/>
              <a:pathLst>
                <a:path w="31157" h="13376" extrusionOk="0">
                  <a:moveTo>
                    <a:pt x="30997" y="0"/>
                  </a:moveTo>
                  <a:cubicBezTo>
                    <a:pt x="28600" y="365"/>
                    <a:pt x="26227" y="868"/>
                    <a:pt x="23876" y="1507"/>
                  </a:cubicBezTo>
                  <a:cubicBezTo>
                    <a:pt x="21114" y="2260"/>
                    <a:pt x="18375" y="3173"/>
                    <a:pt x="15704" y="4200"/>
                  </a:cubicBezTo>
                  <a:cubicBezTo>
                    <a:pt x="10340" y="6232"/>
                    <a:pt x="5159" y="8651"/>
                    <a:pt x="0" y="11071"/>
                  </a:cubicBezTo>
                  <a:lnTo>
                    <a:pt x="1164" y="13376"/>
                  </a:lnTo>
                  <a:cubicBezTo>
                    <a:pt x="6186" y="10705"/>
                    <a:pt x="11185" y="8080"/>
                    <a:pt x="16366" y="5821"/>
                  </a:cubicBezTo>
                  <a:cubicBezTo>
                    <a:pt x="18945" y="4702"/>
                    <a:pt x="21593" y="3675"/>
                    <a:pt x="24264" y="2808"/>
                  </a:cubicBezTo>
                  <a:cubicBezTo>
                    <a:pt x="26523" y="2077"/>
                    <a:pt x="28829" y="1461"/>
                    <a:pt x="31157" y="982"/>
                  </a:cubicBezTo>
                  <a:lnTo>
                    <a:pt x="30997" y="0"/>
                  </a:lnTo>
                  <a:close/>
                </a:path>
              </a:pathLst>
            </a:custGeom>
            <a:solidFill>
              <a:srgbClr val="FFFFFF">
                <a:alpha val="1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58" name="Google Shape;958;p19"/>
            <p:cNvSpPr/>
            <p:nvPr/>
          </p:nvSpPr>
          <p:spPr>
            <a:xfrm rot="-589055" flipH="1">
              <a:off x="-430298" y="5103959"/>
              <a:ext cx="1775853" cy="1208843"/>
            </a:xfrm>
            <a:custGeom>
              <a:avLst/>
              <a:gdLst/>
              <a:ahLst/>
              <a:cxnLst/>
              <a:rect l="l" t="t" r="r" b="b"/>
              <a:pathLst>
                <a:path w="11459" h="8263" extrusionOk="0">
                  <a:moveTo>
                    <a:pt x="11185" y="0"/>
                  </a:moveTo>
                  <a:cubicBezTo>
                    <a:pt x="7328" y="2557"/>
                    <a:pt x="3584" y="5318"/>
                    <a:pt x="1" y="8263"/>
                  </a:cubicBezTo>
                  <a:lnTo>
                    <a:pt x="3995" y="7578"/>
                  </a:lnTo>
                  <a:cubicBezTo>
                    <a:pt x="6415" y="5501"/>
                    <a:pt x="8902" y="3515"/>
                    <a:pt x="11459" y="1598"/>
                  </a:cubicBezTo>
                  <a:lnTo>
                    <a:pt x="11185" y="0"/>
                  </a:lnTo>
                  <a:close/>
                </a:path>
              </a:pathLst>
            </a:custGeom>
            <a:solidFill>
              <a:srgbClr val="FFFFFF">
                <a:alpha val="1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59" name="Google Shape;959;p19"/>
            <p:cNvSpPr/>
            <p:nvPr/>
          </p:nvSpPr>
          <p:spPr>
            <a:xfrm rot="-589055" flipH="1">
              <a:off x="-387749" y="4642943"/>
              <a:ext cx="3622374" cy="1800024"/>
            </a:xfrm>
            <a:custGeom>
              <a:avLst/>
              <a:gdLst/>
              <a:ahLst/>
              <a:cxnLst/>
              <a:rect l="l" t="t" r="r" b="b"/>
              <a:pathLst>
                <a:path w="23374" h="12304" extrusionOk="0">
                  <a:moveTo>
                    <a:pt x="23123" y="1"/>
                  </a:moveTo>
                  <a:cubicBezTo>
                    <a:pt x="21228" y="503"/>
                    <a:pt x="19379" y="1233"/>
                    <a:pt x="17622" y="2009"/>
                  </a:cubicBezTo>
                  <a:cubicBezTo>
                    <a:pt x="16595" y="2466"/>
                    <a:pt x="15590" y="2945"/>
                    <a:pt x="14586" y="3447"/>
                  </a:cubicBezTo>
                  <a:cubicBezTo>
                    <a:pt x="13582" y="3927"/>
                    <a:pt x="12577" y="4429"/>
                    <a:pt x="11596" y="4931"/>
                  </a:cubicBezTo>
                  <a:cubicBezTo>
                    <a:pt x="9610" y="5958"/>
                    <a:pt x="7647" y="7031"/>
                    <a:pt x="5730" y="8149"/>
                  </a:cubicBezTo>
                  <a:cubicBezTo>
                    <a:pt x="4748" y="8720"/>
                    <a:pt x="3812" y="9290"/>
                    <a:pt x="2854" y="9861"/>
                  </a:cubicBezTo>
                  <a:cubicBezTo>
                    <a:pt x="1895" y="10455"/>
                    <a:pt x="959" y="11048"/>
                    <a:pt x="1" y="11641"/>
                  </a:cubicBezTo>
                  <a:lnTo>
                    <a:pt x="457" y="12303"/>
                  </a:lnTo>
                  <a:lnTo>
                    <a:pt x="4611" y="11596"/>
                  </a:lnTo>
                  <a:cubicBezTo>
                    <a:pt x="5365" y="11071"/>
                    <a:pt x="6141" y="10569"/>
                    <a:pt x="6894" y="10089"/>
                  </a:cubicBezTo>
                  <a:cubicBezTo>
                    <a:pt x="8743" y="8902"/>
                    <a:pt x="10637" y="7761"/>
                    <a:pt x="12532" y="6666"/>
                  </a:cubicBezTo>
                  <a:cubicBezTo>
                    <a:pt x="13490" y="6118"/>
                    <a:pt x="14449" y="5570"/>
                    <a:pt x="15408" y="5045"/>
                  </a:cubicBezTo>
                  <a:cubicBezTo>
                    <a:pt x="16366" y="4520"/>
                    <a:pt x="17348" y="3995"/>
                    <a:pt x="18329" y="3516"/>
                  </a:cubicBezTo>
                  <a:cubicBezTo>
                    <a:pt x="19973" y="2671"/>
                    <a:pt x="21639" y="1918"/>
                    <a:pt x="23374" y="1370"/>
                  </a:cubicBezTo>
                  <a:lnTo>
                    <a:pt x="23123" y="1"/>
                  </a:lnTo>
                  <a:close/>
                </a:path>
              </a:pathLst>
            </a:custGeom>
            <a:solidFill>
              <a:srgbClr val="FFFFFF">
                <a:alpha val="1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60" name="Google Shape;960;p19"/>
            <p:cNvSpPr/>
            <p:nvPr/>
          </p:nvSpPr>
          <p:spPr>
            <a:xfrm rot="-589055" flipH="1">
              <a:off x="-450007" y="4174006"/>
              <a:ext cx="4934698" cy="1306568"/>
            </a:xfrm>
            <a:custGeom>
              <a:avLst/>
              <a:gdLst/>
              <a:ahLst/>
              <a:cxnLst/>
              <a:rect l="l" t="t" r="r" b="b"/>
              <a:pathLst>
                <a:path w="31842" h="8931" extrusionOk="0">
                  <a:moveTo>
                    <a:pt x="31568" y="0"/>
                  </a:moveTo>
                  <a:cubicBezTo>
                    <a:pt x="27779" y="502"/>
                    <a:pt x="24013" y="1187"/>
                    <a:pt x="20269" y="2055"/>
                  </a:cubicBezTo>
                  <a:cubicBezTo>
                    <a:pt x="13285" y="3675"/>
                    <a:pt x="6460" y="5889"/>
                    <a:pt x="0" y="8674"/>
                  </a:cubicBezTo>
                  <a:cubicBezTo>
                    <a:pt x="388" y="8788"/>
                    <a:pt x="799" y="8856"/>
                    <a:pt x="1187" y="8902"/>
                  </a:cubicBezTo>
                  <a:cubicBezTo>
                    <a:pt x="1418" y="8921"/>
                    <a:pt x="1648" y="8930"/>
                    <a:pt x="1878" y="8930"/>
                  </a:cubicBezTo>
                  <a:cubicBezTo>
                    <a:pt x="6024" y="8930"/>
                    <a:pt x="9928" y="5995"/>
                    <a:pt x="14047" y="5995"/>
                  </a:cubicBezTo>
                  <a:cubicBezTo>
                    <a:pt x="14362" y="5995"/>
                    <a:pt x="14679" y="6012"/>
                    <a:pt x="14997" y="6049"/>
                  </a:cubicBezTo>
                  <a:cubicBezTo>
                    <a:pt x="16777" y="6254"/>
                    <a:pt x="18398" y="7076"/>
                    <a:pt x="20132" y="7510"/>
                  </a:cubicBezTo>
                  <a:cubicBezTo>
                    <a:pt x="20750" y="7658"/>
                    <a:pt x="21409" y="7750"/>
                    <a:pt x="22059" y="7750"/>
                  </a:cubicBezTo>
                  <a:cubicBezTo>
                    <a:pt x="23212" y="7750"/>
                    <a:pt x="24337" y="7461"/>
                    <a:pt x="25154" y="6688"/>
                  </a:cubicBezTo>
                  <a:cubicBezTo>
                    <a:pt x="25953" y="5935"/>
                    <a:pt x="26364" y="4816"/>
                    <a:pt x="27208" y="4109"/>
                  </a:cubicBezTo>
                  <a:cubicBezTo>
                    <a:pt x="28098" y="3333"/>
                    <a:pt x="29354" y="3150"/>
                    <a:pt x="30449" y="2671"/>
                  </a:cubicBezTo>
                  <a:cubicBezTo>
                    <a:pt x="30974" y="2420"/>
                    <a:pt x="31499" y="2032"/>
                    <a:pt x="31842" y="1575"/>
                  </a:cubicBezTo>
                  <a:lnTo>
                    <a:pt x="31568" y="0"/>
                  </a:lnTo>
                  <a:close/>
                </a:path>
              </a:pathLst>
            </a:custGeom>
            <a:solidFill>
              <a:srgbClr val="FFFFFF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961" name="Google Shape;961;p19"/>
          <p:cNvGrpSpPr/>
          <p:nvPr/>
        </p:nvGrpSpPr>
        <p:grpSpPr>
          <a:xfrm>
            <a:off x="-581951" y="-730995"/>
            <a:ext cx="4775982" cy="5355947"/>
            <a:chOff x="21200" y="-3584750"/>
            <a:chExt cx="864525" cy="969525"/>
          </a:xfrm>
        </p:grpSpPr>
        <p:sp>
          <p:nvSpPr>
            <p:cNvPr id="962" name="Google Shape;962;p19"/>
            <p:cNvSpPr/>
            <p:nvPr/>
          </p:nvSpPr>
          <p:spPr>
            <a:xfrm>
              <a:off x="195800" y="-2707675"/>
              <a:ext cx="8600" cy="42250"/>
            </a:xfrm>
            <a:custGeom>
              <a:avLst/>
              <a:gdLst/>
              <a:ahLst/>
              <a:cxnLst/>
              <a:rect l="l" t="t" r="r" b="b"/>
              <a:pathLst>
                <a:path w="344" h="1690" extrusionOk="0">
                  <a:moveTo>
                    <a:pt x="1" y="0"/>
                  </a:moveTo>
                  <a:cubicBezTo>
                    <a:pt x="69" y="571"/>
                    <a:pt x="160" y="1142"/>
                    <a:pt x="275" y="1689"/>
                  </a:cubicBezTo>
                  <a:lnTo>
                    <a:pt x="343" y="1689"/>
                  </a:lnTo>
                  <a:cubicBezTo>
                    <a:pt x="229" y="1119"/>
                    <a:pt x="138" y="571"/>
                    <a:pt x="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63" name="Google Shape;963;p19"/>
            <p:cNvSpPr/>
            <p:nvPr/>
          </p:nvSpPr>
          <p:spPr>
            <a:xfrm>
              <a:off x="59425" y="-3514550"/>
              <a:ext cx="826300" cy="252150"/>
            </a:xfrm>
            <a:custGeom>
              <a:avLst/>
              <a:gdLst/>
              <a:ahLst/>
              <a:cxnLst/>
              <a:rect l="l" t="t" r="r" b="b"/>
              <a:pathLst>
                <a:path w="33052" h="10086" extrusionOk="0">
                  <a:moveTo>
                    <a:pt x="33051" y="0"/>
                  </a:moveTo>
                  <a:lnTo>
                    <a:pt x="33051" y="0"/>
                  </a:lnTo>
                  <a:cubicBezTo>
                    <a:pt x="30874" y="341"/>
                    <a:pt x="28622" y="434"/>
                    <a:pt x="26357" y="434"/>
                  </a:cubicBezTo>
                  <a:cubicBezTo>
                    <a:pt x="23611" y="434"/>
                    <a:pt x="20846" y="297"/>
                    <a:pt x="18169" y="297"/>
                  </a:cubicBezTo>
                  <a:lnTo>
                    <a:pt x="0" y="297"/>
                  </a:lnTo>
                  <a:cubicBezTo>
                    <a:pt x="0" y="297"/>
                    <a:pt x="2488" y="9496"/>
                    <a:pt x="2488" y="9496"/>
                  </a:cubicBezTo>
                  <a:cubicBezTo>
                    <a:pt x="3356" y="9792"/>
                    <a:pt x="4292" y="9975"/>
                    <a:pt x="5205" y="10043"/>
                  </a:cubicBezTo>
                  <a:cubicBezTo>
                    <a:pt x="5441" y="10059"/>
                    <a:pt x="5699" y="10086"/>
                    <a:pt x="5948" y="10086"/>
                  </a:cubicBezTo>
                  <a:cubicBezTo>
                    <a:pt x="6061" y="10086"/>
                    <a:pt x="6171" y="10080"/>
                    <a:pt x="6277" y="10066"/>
                  </a:cubicBezTo>
                  <a:cubicBezTo>
                    <a:pt x="6433" y="10066"/>
                    <a:pt x="7152" y="9655"/>
                    <a:pt x="7231" y="9655"/>
                  </a:cubicBezTo>
                  <a:cubicBezTo>
                    <a:pt x="7233" y="9655"/>
                    <a:pt x="7235" y="9655"/>
                    <a:pt x="7236" y="9655"/>
                  </a:cubicBezTo>
                  <a:cubicBezTo>
                    <a:pt x="7732" y="9841"/>
                    <a:pt x="8269" y="9960"/>
                    <a:pt x="8798" y="9960"/>
                  </a:cubicBezTo>
                  <a:cubicBezTo>
                    <a:pt x="9243" y="9960"/>
                    <a:pt x="9683" y="9876"/>
                    <a:pt x="10089" y="9678"/>
                  </a:cubicBezTo>
                  <a:cubicBezTo>
                    <a:pt x="10978" y="9268"/>
                    <a:pt x="11617" y="8266"/>
                    <a:pt x="11391" y="7308"/>
                  </a:cubicBezTo>
                  <a:lnTo>
                    <a:pt x="11391" y="7308"/>
                  </a:lnTo>
                  <a:cubicBezTo>
                    <a:pt x="11425" y="7439"/>
                    <a:pt x="11731" y="7480"/>
                    <a:pt x="12092" y="7480"/>
                  </a:cubicBezTo>
                  <a:cubicBezTo>
                    <a:pt x="12598" y="7480"/>
                    <a:pt x="13211" y="7399"/>
                    <a:pt x="13330" y="7373"/>
                  </a:cubicBezTo>
                  <a:cubicBezTo>
                    <a:pt x="13855" y="7213"/>
                    <a:pt x="14517" y="6916"/>
                    <a:pt x="14882" y="6506"/>
                  </a:cubicBezTo>
                  <a:cubicBezTo>
                    <a:pt x="15156" y="6186"/>
                    <a:pt x="15293" y="5684"/>
                    <a:pt x="15088" y="5296"/>
                  </a:cubicBezTo>
                  <a:lnTo>
                    <a:pt x="15088" y="5296"/>
                  </a:lnTo>
                  <a:cubicBezTo>
                    <a:pt x="15468" y="5428"/>
                    <a:pt x="15868" y="5491"/>
                    <a:pt x="16270" y="5491"/>
                  </a:cubicBezTo>
                  <a:cubicBezTo>
                    <a:pt x="17533" y="5491"/>
                    <a:pt x="18812" y="4868"/>
                    <a:pt x="19539" y="3812"/>
                  </a:cubicBezTo>
                  <a:cubicBezTo>
                    <a:pt x="19790" y="4474"/>
                    <a:pt x="20543" y="4908"/>
                    <a:pt x="21205" y="4999"/>
                  </a:cubicBezTo>
                  <a:cubicBezTo>
                    <a:pt x="21312" y="5018"/>
                    <a:pt x="21422" y="5026"/>
                    <a:pt x="21534" y="5026"/>
                  </a:cubicBezTo>
                  <a:cubicBezTo>
                    <a:pt x="21827" y="5026"/>
                    <a:pt x="22127" y="4968"/>
                    <a:pt x="22392" y="4885"/>
                  </a:cubicBezTo>
                  <a:cubicBezTo>
                    <a:pt x="22593" y="4840"/>
                    <a:pt x="23298" y="4314"/>
                    <a:pt x="23434" y="4314"/>
                  </a:cubicBezTo>
                  <a:cubicBezTo>
                    <a:pt x="23437" y="4314"/>
                    <a:pt x="23440" y="4314"/>
                    <a:pt x="23442" y="4314"/>
                  </a:cubicBezTo>
                  <a:cubicBezTo>
                    <a:pt x="23546" y="4330"/>
                    <a:pt x="23651" y="4338"/>
                    <a:pt x="23756" y="4338"/>
                  </a:cubicBezTo>
                  <a:cubicBezTo>
                    <a:pt x="24841" y="4338"/>
                    <a:pt x="25904" y="3501"/>
                    <a:pt x="26113" y="2397"/>
                  </a:cubicBezTo>
                  <a:cubicBezTo>
                    <a:pt x="26802" y="2518"/>
                    <a:pt x="27503" y="2600"/>
                    <a:pt x="28201" y="2600"/>
                  </a:cubicBezTo>
                  <a:cubicBezTo>
                    <a:pt x="28821" y="2600"/>
                    <a:pt x="29437" y="2535"/>
                    <a:pt x="30038" y="2374"/>
                  </a:cubicBezTo>
                  <a:cubicBezTo>
                    <a:pt x="31317" y="2032"/>
                    <a:pt x="32526" y="1210"/>
                    <a:pt x="330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64" name="Google Shape;964;p19"/>
            <p:cNvSpPr/>
            <p:nvPr/>
          </p:nvSpPr>
          <p:spPr>
            <a:xfrm>
              <a:off x="53725" y="-3539100"/>
              <a:ext cx="480500" cy="133150"/>
            </a:xfrm>
            <a:custGeom>
              <a:avLst/>
              <a:gdLst/>
              <a:ahLst/>
              <a:cxnLst/>
              <a:rect l="l" t="t" r="r" b="b"/>
              <a:pathLst>
                <a:path w="19220" h="5326" extrusionOk="0">
                  <a:moveTo>
                    <a:pt x="19219" y="1"/>
                  </a:moveTo>
                  <a:lnTo>
                    <a:pt x="19219" y="1"/>
                  </a:lnTo>
                  <a:cubicBezTo>
                    <a:pt x="16703" y="204"/>
                    <a:pt x="14171" y="232"/>
                    <a:pt x="11637" y="232"/>
                  </a:cubicBezTo>
                  <a:cubicBezTo>
                    <a:pt x="10708" y="232"/>
                    <a:pt x="9779" y="228"/>
                    <a:pt x="8850" y="228"/>
                  </a:cubicBezTo>
                  <a:cubicBezTo>
                    <a:pt x="6060" y="228"/>
                    <a:pt x="3272" y="261"/>
                    <a:pt x="502" y="526"/>
                  </a:cubicBezTo>
                  <a:lnTo>
                    <a:pt x="0" y="5068"/>
                  </a:lnTo>
                  <a:cubicBezTo>
                    <a:pt x="666" y="5241"/>
                    <a:pt x="1362" y="5325"/>
                    <a:pt x="2058" y="5325"/>
                  </a:cubicBezTo>
                  <a:cubicBezTo>
                    <a:pt x="3749" y="5325"/>
                    <a:pt x="5447" y="4832"/>
                    <a:pt x="6756" y="3927"/>
                  </a:cubicBezTo>
                  <a:cubicBezTo>
                    <a:pt x="7076" y="4263"/>
                    <a:pt x="7593" y="4376"/>
                    <a:pt x="8117" y="4376"/>
                  </a:cubicBezTo>
                  <a:cubicBezTo>
                    <a:pt x="8305" y="4376"/>
                    <a:pt x="8493" y="4362"/>
                    <a:pt x="8674" y="4338"/>
                  </a:cubicBezTo>
                  <a:cubicBezTo>
                    <a:pt x="9724" y="4224"/>
                    <a:pt x="10751" y="3881"/>
                    <a:pt x="11618" y="3379"/>
                  </a:cubicBezTo>
                  <a:lnTo>
                    <a:pt x="11618" y="3379"/>
                  </a:lnTo>
                  <a:cubicBezTo>
                    <a:pt x="11367" y="4018"/>
                    <a:pt x="10682" y="4543"/>
                    <a:pt x="9883" y="4703"/>
                  </a:cubicBezTo>
                  <a:cubicBezTo>
                    <a:pt x="10291" y="4841"/>
                    <a:pt x="10728" y="4906"/>
                    <a:pt x="11165" y="4906"/>
                  </a:cubicBezTo>
                  <a:cubicBezTo>
                    <a:pt x="12392" y="4906"/>
                    <a:pt x="13627" y="4391"/>
                    <a:pt x="14266" y="3516"/>
                  </a:cubicBezTo>
                  <a:cubicBezTo>
                    <a:pt x="14314" y="3517"/>
                    <a:pt x="14363" y="3518"/>
                    <a:pt x="14411" y="3518"/>
                  </a:cubicBezTo>
                  <a:cubicBezTo>
                    <a:pt x="16732" y="3518"/>
                    <a:pt x="18928" y="1924"/>
                    <a:pt x="192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65" name="Google Shape;965;p19"/>
            <p:cNvSpPr/>
            <p:nvPr/>
          </p:nvSpPr>
          <p:spPr>
            <a:xfrm>
              <a:off x="317350" y="-3399181"/>
              <a:ext cx="25125" cy="25175"/>
            </a:xfrm>
            <a:custGeom>
              <a:avLst/>
              <a:gdLst/>
              <a:ahLst/>
              <a:cxnLst/>
              <a:rect l="l" t="t" r="r" b="b"/>
              <a:pathLst>
                <a:path w="1005" h="1007" extrusionOk="0">
                  <a:moveTo>
                    <a:pt x="1005" y="0"/>
                  </a:moveTo>
                  <a:cubicBezTo>
                    <a:pt x="1005" y="0"/>
                    <a:pt x="731" y="23"/>
                    <a:pt x="480" y="160"/>
                  </a:cubicBezTo>
                  <a:cubicBezTo>
                    <a:pt x="229" y="297"/>
                    <a:pt x="0" y="571"/>
                    <a:pt x="115" y="1005"/>
                  </a:cubicBezTo>
                  <a:cubicBezTo>
                    <a:pt x="134" y="1006"/>
                    <a:pt x="153" y="1006"/>
                    <a:pt x="172" y="1006"/>
                  </a:cubicBezTo>
                  <a:cubicBezTo>
                    <a:pt x="588" y="1006"/>
                    <a:pt x="780" y="766"/>
                    <a:pt x="868" y="525"/>
                  </a:cubicBezTo>
                  <a:cubicBezTo>
                    <a:pt x="982" y="274"/>
                    <a:pt x="1005" y="0"/>
                    <a:pt x="1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66" name="Google Shape;966;p19"/>
            <p:cNvSpPr/>
            <p:nvPr/>
          </p:nvSpPr>
          <p:spPr>
            <a:xfrm>
              <a:off x="122775" y="-3438425"/>
              <a:ext cx="31400" cy="17475"/>
            </a:xfrm>
            <a:custGeom>
              <a:avLst/>
              <a:gdLst/>
              <a:ahLst/>
              <a:cxnLst/>
              <a:rect l="l" t="t" r="r" b="b"/>
              <a:pathLst>
                <a:path w="1256" h="699" extrusionOk="0">
                  <a:moveTo>
                    <a:pt x="453" y="1"/>
                  </a:moveTo>
                  <a:cubicBezTo>
                    <a:pt x="309" y="1"/>
                    <a:pt x="155" y="50"/>
                    <a:pt x="0" y="174"/>
                  </a:cubicBezTo>
                  <a:cubicBezTo>
                    <a:pt x="160" y="585"/>
                    <a:pt x="457" y="676"/>
                    <a:pt x="730" y="699"/>
                  </a:cubicBezTo>
                  <a:cubicBezTo>
                    <a:pt x="1004" y="699"/>
                    <a:pt x="1255" y="607"/>
                    <a:pt x="1255" y="607"/>
                  </a:cubicBezTo>
                  <a:cubicBezTo>
                    <a:pt x="1255" y="607"/>
                    <a:pt x="1141" y="356"/>
                    <a:pt x="913" y="174"/>
                  </a:cubicBezTo>
                  <a:cubicBezTo>
                    <a:pt x="788" y="74"/>
                    <a:pt x="628" y="1"/>
                    <a:pt x="4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67" name="Google Shape;967;p19"/>
            <p:cNvSpPr/>
            <p:nvPr/>
          </p:nvSpPr>
          <p:spPr>
            <a:xfrm>
              <a:off x="438900" y="-3477900"/>
              <a:ext cx="36550" cy="21000"/>
            </a:xfrm>
            <a:custGeom>
              <a:avLst/>
              <a:gdLst/>
              <a:ahLst/>
              <a:cxnLst/>
              <a:rect l="l" t="t" r="r" b="b"/>
              <a:pathLst>
                <a:path w="1462" h="840" extrusionOk="0">
                  <a:moveTo>
                    <a:pt x="513" y="65"/>
                  </a:moveTo>
                  <a:cubicBezTo>
                    <a:pt x="572" y="65"/>
                    <a:pt x="630" y="73"/>
                    <a:pt x="685" y="86"/>
                  </a:cubicBezTo>
                  <a:cubicBezTo>
                    <a:pt x="1050" y="201"/>
                    <a:pt x="1301" y="566"/>
                    <a:pt x="1370" y="680"/>
                  </a:cubicBezTo>
                  <a:cubicBezTo>
                    <a:pt x="1284" y="708"/>
                    <a:pt x="1084" y="772"/>
                    <a:pt x="862" y="772"/>
                  </a:cubicBezTo>
                  <a:cubicBezTo>
                    <a:pt x="728" y="772"/>
                    <a:pt x="586" y="749"/>
                    <a:pt x="457" y="680"/>
                  </a:cubicBezTo>
                  <a:cubicBezTo>
                    <a:pt x="274" y="589"/>
                    <a:pt x="160" y="429"/>
                    <a:pt x="69" y="201"/>
                  </a:cubicBezTo>
                  <a:cubicBezTo>
                    <a:pt x="228" y="105"/>
                    <a:pt x="376" y="65"/>
                    <a:pt x="513" y="65"/>
                  </a:cubicBezTo>
                  <a:close/>
                  <a:moveTo>
                    <a:pt x="537" y="1"/>
                  </a:moveTo>
                  <a:cubicBezTo>
                    <a:pt x="365" y="1"/>
                    <a:pt x="194" y="52"/>
                    <a:pt x="23" y="155"/>
                  </a:cubicBezTo>
                  <a:lnTo>
                    <a:pt x="0" y="178"/>
                  </a:lnTo>
                  <a:lnTo>
                    <a:pt x="0" y="201"/>
                  </a:lnTo>
                  <a:cubicBezTo>
                    <a:pt x="92" y="452"/>
                    <a:pt x="228" y="634"/>
                    <a:pt x="434" y="748"/>
                  </a:cubicBezTo>
                  <a:cubicBezTo>
                    <a:pt x="571" y="817"/>
                    <a:pt x="731" y="840"/>
                    <a:pt x="868" y="840"/>
                  </a:cubicBezTo>
                  <a:cubicBezTo>
                    <a:pt x="1164" y="840"/>
                    <a:pt x="1415" y="748"/>
                    <a:pt x="1415" y="748"/>
                  </a:cubicBezTo>
                  <a:lnTo>
                    <a:pt x="1461" y="726"/>
                  </a:lnTo>
                  <a:lnTo>
                    <a:pt x="1438" y="703"/>
                  </a:lnTo>
                  <a:cubicBezTo>
                    <a:pt x="1438" y="680"/>
                    <a:pt x="1164" y="155"/>
                    <a:pt x="708" y="18"/>
                  </a:cubicBezTo>
                  <a:cubicBezTo>
                    <a:pt x="651" y="7"/>
                    <a:pt x="594" y="1"/>
                    <a:pt x="5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68" name="Google Shape;968;p19"/>
            <p:cNvSpPr/>
            <p:nvPr/>
          </p:nvSpPr>
          <p:spPr>
            <a:xfrm>
              <a:off x="527900" y="-3488125"/>
              <a:ext cx="21725" cy="13600"/>
            </a:xfrm>
            <a:custGeom>
              <a:avLst/>
              <a:gdLst/>
              <a:ahLst/>
              <a:cxnLst/>
              <a:rect l="l" t="t" r="r" b="b"/>
              <a:pathLst>
                <a:path w="869" h="544" extrusionOk="0">
                  <a:moveTo>
                    <a:pt x="587" y="1"/>
                  </a:moveTo>
                  <a:cubicBezTo>
                    <a:pt x="360" y="1"/>
                    <a:pt x="69" y="81"/>
                    <a:pt x="1" y="473"/>
                  </a:cubicBezTo>
                  <a:cubicBezTo>
                    <a:pt x="101" y="523"/>
                    <a:pt x="192" y="544"/>
                    <a:pt x="274" y="544"/>
                  </a:cubicBezTo>
                  <a:cubicBezTo>
                    <a:pt x="679" y="544"/>
                    <a:pt x="868" y="39"/>
                    <a:pt x="868" y="39"/>
                  </a:cubicBezTo>
                  <a:cubicBezTo>
                    <a:pt x="868" y="39"/>
                    <a:pt x="743" y="1"/>
                    <a:pt x="5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69" name="Google Shape;969;p19"/>
            <p:cNvSpPr/>
            <p:nvPr/>
          </p:nvSpPr>
          <p:spPr>
            <a:xfrm>
              <a:off x="341325" y="-3474050"/>
              <a:ext cx="29125" cy="26275"/>
            </a:xfrm>
            <a:custGeom>
              <a:avLst/>
              <a:gdLst/>
              <a:ahLst/>
              <a:cxnLst/>
              <a:rect l="l" t="t" r="r" b="b"/>
              <a:pathLst>
                <a:path w="1165" h="1051" extrusionOk="0">
                  <a:moveTo>
                    <a:pt x="845" y="1"/>
                  </a:moveTo>
                  <a:lnTo>
                    <a:pt x="845" y="1"/>
                  </a:lnTo>
                  <a:cubicBezTo>
                    <a:pt x="845" y="1"/>
                    <a:pt x="0" y="389"/>
                    <a:pt x="411" y="1051"/>
                  </a:cubicBezTo>
                  <a:cubicBezTo>
                    <a:pt x="1164" y="868"/>
                    <a:pt x="845" y="1"/>
                    <a:pt x="8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70" name="Google Shape;970;p19"/>
            <p:cNvSpPr/>
            <p:nvPr/>
          </p:nvSpPr>
          <p:spPr>
            <a:xfrm>
              <a:off x="470850" y="-3446650"/>
              <a:ext cx="28550" cy="26850"/>
            </a:xfrm>
            <a:custGeom>
              <a:avLst/>
              <a:gdLst/>
              <a:ahLst/>
              <a:cxnLst/>
              <a:rect l="l" t="t" r="r" b="b"/>
              <a:pathLst>
                <a:path w="1142" h="1074" extrusionOk="0">
                  <a:moveTo>
                    <a:pt x="845" y="1"/>
                  </a:moveTo>
                  <a:cubicBezTo>
                    <a:pt x="845" y="1"/>
                    <a:pt x="0" y="389"/>
                    <a:pt x="388" y="1073"/>
                  </a:cubicBezTo>
                  <a:cubicBezTo>
                    <a:pt x="1142" y="868"/>
                    <a:pt x="845" y="1"/>
                    <a:pt x="8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71" name="Google Shape;971;p19"/>
            <p:cNvSpPr/>
            <p:nvPr/>
          </p:nvSpPr>
          <p:spPr>
            <a:xfrm>
              <a:off x="21200" y="-3491975"/>
              <a:ext cx="56500" cy="31650"/>
            </a:xfrm>
            <a:custGeom>
              <a:avLst/>
              <a:gdLst/>
              <a:ahLst/>
              <a:cxnLst/>
              <a:rect l="l" t="t" r="r" b="b"/>
              <a:pathLst>
                <a:path w="2260" h="1266" extrusionOk="0">
                  <a:moveTo>
                    <a:pt x="745" y="1"/>
                  </a:moveTo>
                  <a:cubicBezTo>
                    <a:pt x="578" y="1"/>
                    <a:pt x="426" y="17"/>
                    <a:pt x="297" y="33"/>
                  </a:cubicBezTo>
                  <a:cubicBezTo>
                    <a:pt x="114" y="56"/>
                    <a:pt x="0" y="102"/>
                    <a:pt x="0" y="102"/>
                  </a:cubicBezTo>
                  <a:cubicBezTo>
                    <a:pt x="0" y="102"/>
                    <a:pt x="46" y="216"/>
                    <a:pt x="137" y="376"/>
                  </a:cubicBezTo>
                  <a:cubicBezTo>
                    <a:pt x="228" y="513"/>
                    <a:pt x="365" y="718"/>
                    <a:pt x="548" y="878"/>
                  </a:cubicBezTo>
                  <a:cubicBezTo>
                    <a:pt x="639" y="969"/>
                    <a:pt x="753" y="1060"/>
                    <a:pt x="890" y="1129"/>
                  </a:cubicBezTo>
                  <a:cubicBezTo>
                    <a:pt x="1027" y="1197"/>
                    <a:pt x="1164" y="1243"/>
                    <a:pt x="1347" y="1266"/>
                  </a:cubicBezTo>
                  <a:cubicBezTo>
                    <a:pt x="1507" y="1266"/>
                    <a:pt x="1666" y="1243"/>
                    <a:pt x="1849" y="1174"/>
                  </a:cubicBezTo>
                  <a:cubicBezTo>
                    <a:pt x="2009" y="1106"/>
                    <a:pt x="2146" y="969"/>
                    <a:pt x="2260" y="809"/>
                  </a:cubicBezTo>
                  <a:cubicBezTo>
                    <a:pt x="2123" y="649"/>
                    <a:pt x="2009" y="535"/>
                    <a:pt x="1917" y="444"/>
                  </a:cubicBezTo>
                  <a:cubicBezTo>
                    <a:pt x="1826" y="330"/>
                    <a:pt x="1735" y="261"/>
                    <a:pt x="1621" y="193"/>
                  </a:cubicBezTo>
                  <a:cubicBezTo>
                    <a:pt x="1529" y="147"/>
                    <a:pt x="1415" y="102"/>
                    <a:pt x="1324" y="79"/>
                  </a:cubicBezTo>
                  <a:cubicBezTo>
                    <a:pt x="1210" y="33"/>
                    <a:pt x="1073" y="10"/>
                    <a:pt x="959" y="10"/>
                  </a:cubicBezTo>
                  <a:cubicBezTo>
                    <a:pt x="885" y="4"/>
                    <a:pt x="814" y="1"/>
                    <a:pt x="7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72" name="Google Shape;972;p19"/>
            <p:cNvSpPr/>
            <p:nvPr/>
          </p:nvSpPr>
          <p:spPr>
            <a:xfrm>
              <a:off x="87950" y="-3421175"/>
              <a:ext cx="57100" cy="35475"/>
            </a:xfrm>
            <a:custGeom>
              <a:avLst/>
              <a:gdLst/>
              <a:ahLst/>
              <a:cxnLst/>
              <a:rect l="l" t="t" r="r" b="b"/>
              <a:pathLst>
                <a:path w="2284" h="1419" extrusionOk="0">
                  <a:moveTo>
                    <a:pt x="1551" y="1"/>
                  </a:moveTo>
                  <a:cubicBezTo>
                    <a:pt x="1129" y="1"/>
                    <a:pt x="779" y="220"/>
                    <a:pt x="526" y="488"/>
                  </a:cubicBezTo>
                  <a:cubicBezTo>
                    <a:pt x="343" y="671"/>
                    <a:pt x="206" y="899"/>
                    <a:pt x="115" y="1082"/>
                  </a:cubicBezTo>
                  <a:cubicBezTo>
                    <a:pt x="23" y="1241"/>
                    <a:pt x="1" y="1355"/>
                    <a:pt x="1" y="1355"/>
                  </a:cubicBezTo>
                  <a:cubicBezTo>
                    <a:pt x="1" y="1355"/>
                    <a:pt x="115" y="1401"/>
                    <a:pt x="320" y="1401"/>
                  </a:cubicBezTo>
                  <a:cubicBezTo>
                    <a:pt x="412" y="1412"/>
                    <a:pt x="520" y="1418"/>
                    <a:pt x="637" y="1418"/>
                  </a:cubicBezTo>
                  <a:cubicBezTo>
                    <a:pt x="754" y="1418"/>
                    <a:pt x="879" y="1412"/>
                    <a:pt x="1005" y="1401"/>
                  </a:cubicBezTo>
                  <a:cubicBezTo>
                    <a:pt x="1530" y="1310"/>
                    <a:pt x="2078" y="1059"/>
                    <a:pt x="2283" y="214"/>
                  </a:cubicBezTo>
                  <a:cubicBezTo>
                    <a:pt x="2021" y="63"/>
                    <a:pt x="1776" y="1"/>
                    <a:pt x="15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73" name="Google Shape;973;p19"/>
            <p:cNvSpPr/>
            <p:nvPr/>
          </p:nvSpPr>
          <p:spPr>
            <a:xfrm>
              <a:off x="190675" y="-3485450"/>
              <a:ext cx="33675" cy="29950"/>
            </a:xfrm>
            <a:custGeom>
              <a:avLst/>
              <a:gdLst/>
              <a:ahLst/>
              <a:cxnLst/>
              <a:rect l="l" t="t" r="r" b="b"/>
              <a:pathLst>
                <a:path w="1347" h="1198" extrusionOk="0">
                  <a:moveTo>
                    <a:pt x="1347" y="0"/>
                  </a:moveTo>
                  <a:cubicBezTo>
                    <a:pt x="1347" y="0"/>
                    <a:pt x="1005" y="0"/>
                    <a:pt x="662" y="137"/>
                  </a:cubicBezTo>
                  <a:cubicBezTo>
                    <a:pt x="320" y="297"/>
                    <a:pt x="0" y="594"/>
                    <a:pt x="92" y="1187"/>
                  </a:cubicBezTo>
                  <a:cubicBezTo>
                    <a:pt x="151" y="1195"/>
                    <a:pt x="208" y="1198"/>
                    <a:pt x="262" y="1198"/>
                  </a:cubicBezTo>
                  <a:cubicBezTo>
                    <a:pt x="723" y="1198"/>
                    <a:pt x="978" y="948"/>
                    <a:pt x="1141" y="662"/>
                  </a:cubicBezTo>
                  <a:cubicBezTo>
                    <a:pt x="1301" y="343"/>
                    <a:pt x="1347" y="0"/>
                    <a:pt x="13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74" name="Google Shape;974;p19"/>
            <p:cNvSpPr/>
            <p:nvPr/>
          </p:nvSpPr>
          <p:spPr>
            <a:xfrm>
              <a:off x="204375" y="-3414125"/>
              <a:ext cx="43950" cy="38825"/>
            </a:xfrm>
            <a:custGeom>
              <a:avLst/>
              <a:gdLst/>
              <a:ahLst/>
              <a:cxnLst/>
              <a:rect l="l" t="t" r="r" b="b"/>
              <a:pathLst>
                <a:path w="1758" h="1553" extrusionOk="0">
                  <a:moveTo>
                    <a:pt x="183" y="69"/>
                  </a:moveTo>
                  <a:cubicBezTo>
                    <a:pt x="502" y="69"/>
                    <a:pt x="753" y="138"/>
                    <a:pt x="936" y="275"/>
                  </a:cubicBezTo>
                  <a:cubicBezTo>
                    <a:pt x="1118" y="366"/>
                    <a:pt x="1255" y="526"/>
                    <a:pt x="1370" y="731"/>
                  </a:cubicBezTo>
                  <a:cubicBezTo>
                    <a:pt x="1461" y="891"/>
                    <a:pt x="1529" y="1051"/>
                    <a:pt x="1598" y="1256"/>
                  </a:cubicBezTo>
                  <a:cubicBezTo>
                    <a:pt x="1621" y="1347"/>
                    <a:pt x="1643" y="1393"/>
                    <a:pt x="1666" y="1439"/>
                  </a:cubicBezTo>
                  <a:cubicBezTo>
                    <a:pt x="1666" y="1461"/>
                    <a:pt x="1666" y="1461"/>
                    <a:pt x="1666" y="1461"/>
                  </a:cubicBezTo>
                  <a:cubicBezTo>
                    <a:pt x="1666" y="1484"/>
                    <a:pt x="1643" y="1484"/>
                    <a:pt x="1643" y="1484"/>
                  </a:cubicBezTo>
                  <a:lnTo>
                    <a:pt x="1438" y="1484"/>
                  </a:lnTo>
                  <a:cubicBezTo>
                    <a:pt x="1301" y="1461"/>
                    <a:pt x="1073" y="1439"/>
                    <a:pt x="845" y="1347"/>
                  </a:cubicBezTo>
                  <a:cubicBezTo>
                    <a:pt x="685" y="1279"/>
                    <a:pt x="457" y="1142"/>
                    <a:pt x="297" y="891"/>
                  </a:cubicBezTo>
                  <a:cubicBezTo>
                    <a:pt x="183" y="731"/>
                    <a:pt x="91" y="457"/>
                    <a:pt x="183" y="69"/>
                  </a:cubicBezTo>
                  <a:close/>
                  <a:moveTo>
                    <a:pt x="114" y="1"/>
                  </a:moveTo>
                  <a:lnTo>
                    <a:pt x="114" y="23"/>
                  </a:lnTo>
                  <a:cubicBezTo>
                    <a:pt x="0" y="457"/>
                    <a:pt x="114" y="754"/>
                    <a:pt x="228" y="936"/>
                  </a:cubicBezTo>
                  <a:cubicBezTo>
                    <a:pt x="388" y="1188"/>
                    <a:pt x="639" y="1347"/>
                    <a:pt x="822" y="1416"/>
                  </a:cubicBezTo>
                  <a:cubicBezTo>
                    <a:pt x="1073" y="1507"/>
                    <a:pt x="1301" y="1553"/>
                    <a:pt x="1438" y="1553"/>
                  </a:cubicBezTo>
                  <a:lnTo>
                    <a:pt x="1643" y="1553"/>
                  </a:lnTo>
                  <a:cubicBezTo>
                    <a:pt x="1689" y="1553"/>
                    <a:pt x="1712" y="1530"/>
                    <a:pt x="1712" y="1530"/>
                  </a:cubicBezTo>
                  <a:lnTo>
                    <a:pt x="1758" y="1530"/>
                  </a:lnTo>
                  <a:lnTo>
                    <a:pt x="1758" y="1507"/>
                  </a:lnTo>
                  <a:cubicBezTo>
                    <a:pt x="1758" y="1507"/>
                    <a:pt x="1735" y="1461"/>
                    <a:pt x="1735" y="1416"/>
                  </a:cubicBezTo>
                  <a:cubicBezTo>
                    <a:pt x="1712" y="1370"/>
                    <a:pt x="1689" y="1324"/>
                    <a:pt x="1666" y="1233"/>
                  </a:cubicBezTo>
                  <a:cubicBezTo>
                    <a:pt x="1598" y="1028"/>
                    <a:pt x="1529" y="845"/>
                    <a:pt x="1438" y="708"/>
                  </a:cubicBezTo>
                  <a:cubicBezTo>
                    <a:pt x="1301" y="480"/>
                    <a:pt x="1164" y="320"/>
                    <a:pt x="982" y="206"/>
                  </a:cubicBezTo>
                  <a:cubicBezTo>
                    <a:pt x="776" y="69"/>
                    <a:pt x="502" y="1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75" name="Google Shape;975;p19"/>
            <p:cNvSpPr/>
            <p:nvPr/>
          </p:nvSpPr>
          <p:spPr>
            <a:xfrm>
              <a:off x="571850" y="-3476675"/>
              <a:ext cx="33700" cy="18125"/>
            </a:xfrm>
            <a:custGeom>
              <a:avLst/>
              <a:gdLst/>
              <a:ahLst/>
              <a:cxnLst/>
              <a:rect l="l" t="t" r="r" b="b"/>
              <a:pathLst>
                <a:path w="1348" h="725" extrusionOk="0">
                  <a:moveTo>
                    <a:pt x="447" y="0"/>
                  </a:moveTo>
                  <a:cubicBezTo>
                    <a:pt x="314" y="0"/>
                    <a:pt x="167" y="37"/>
                    <a:pt x="1" y="129"/>
                  </a:cubicBezTo>
                  <a:cubicBezTo>
                    <a:pt x="107" y="575"/>
                    <a:pt x="431" y="725"/>
                    <a:pt x="715" y="725"/>
                  </a:cubicBezTo>
                  <a:cubicBezTo>
                    <a:pt x="735" y="725"/>
                    <a:pt x="756" y="724"/>
                    <a:pt x="777" y="722"/>
                  </a:cubicBezTo>
                  <a:cubicBezTo>
                    <a:pt x="936" y="722"/>
                    <a:pt x="1073" y="699"/>
                    <a:pt x="1187" y="654"/>
                  </a:cubicBezTo>
                  <a:cubicBezTo>
                    <a:pt x="1279" y="631"/>
                    <a:pt x="1347" y="585"/>
                    <a:pt x="1347" y="585"/>
                  </a:cubicBezTo>
                  <a:cubicBezTo>
                    <a:pt x="1347" y="585"/>
                    <a:pt x="1187" y="357"/>
                    <a:pt x="959" y="174"/>
                  </a:cubicBezTo>
                  <a:cubicBezTo>
                    <a:pt x="810" y="79"/>
                    <a:pt x="644" y="0"/>
                    <a:pt x="4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76" name="Google Shape;976;p19"/>
            <p:cNvSpPr/>
            <p:nvPr/>
          </p:nvSpPr>
          <p:spPr>
            <a:xfrm>
              <a:off x="401800" y="-3409075"/>
              <a:ext cx="24000" cy="17800"/>
            </a:xfrm>
            <a:custGeom>
              <a:avLst/>
              <a:gdLst/>
              <a:ahLst/>
              <a:cxnLst/>
              <a:rect l="l" t="t" r="r" b="b"/>
              <a:pathLst>
                <a:path w="960" h="712" extrusionOk="0">
                  <a:moveTo>
                    <a:pt x="233" y="0"/>
                  </a:moveTo>
                  <a:cubicBezTo>
                    <a:pt x="170" y="0"/>
                    <a:pt x="101" y="9"/>
                    <a:pt x="23" y="27"/>
                  </a:cubicBezTo>
                  <a:cubicBezTo>
                    <a:pt x="1" y="415"/>
                    <a:pt x="252" y="598"/>
                    <a:pt x="480" y="666"/>
                  </a:cubicBezTo>
                  <a:cubicBezTo>
                    <a:pt x="594" y="712"/>
                    <a:pt x="731" y="712"/>
                    <a:pt x="799" y="712"/>
                  </a:cubicBezTo>
                  <a:cubicBezTo>
                    <a:pt x="891" y="712"/>
                    <a:pt x="959" y="689"/>
                    <a:pt x="959" y="689"/>
                  </a:cubicBezTo>
                  <a:cubicBezTo>
                    <a:pt x="959" y="689"/>
                    <a:pt x="891" y="461"/>
                    <a:pt x="754" y="278"/>
                  </a:cubicBezTo>
                  <a:cubicBezTo>
                    <a:pt x="626" y="132"/>
                    <a:pt x="484" y="0"/>
                    <a:pt x="2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77" name="Google Shape;977;p19"/>
            <p:cNvSpPr/>
            <p:nvPr/>
          </p:nvSpPr>
          <p:spPr>
            <a:xfrm>
              <a:off x="63425" y="-3390150"/>
              <a:ext cx="35400" cy="31975"/>
            </a:xfrm>
            <a:custGeom>
              <a:avLst/>
              <a:gdLst/>
              <a:ahLst/>
              <a:cxnLst/>
              <a:rect l="l" t="t" r="r" b="b"/>
              <a:pathLst>
                <a:path w="1416" h="1279" extrusionOk="0">
                  <a:moveTo>
                    <a:pt x="137" y="69"/>
                  </a:moveTo>
                  <a:cubicBezTo>
                    <a:pt x="251" y="114"/>
                    <a:pt x="320" y="114"/>
                    <a:pt x="388" y="137"/>
                  </a:cubicBezTo>
                  <a:lnTo>
                    <a:pt x="457" y="137"/>
                  </a:lnTo>
                  <a:cubicBezTo>
                    <a:pt x="502" y="137"/>
                    <a:pt x="548" y="137"/>
                    <a:pt x="594" y="160"/>
                  </a:cubicBezTo>
                  <a:cubicBezTo>
                    <a:pt x="639" y="183"/>
                    <a:pt x="685" y="206"/>
                    <a:pt x="731" y="206"/>
                  </a:cubicBezTo>
                  <a:cubicBezTo>
                    <a:pt x="868" y="297"/>
                    <a:pt x="982" y="434"/>
                    <a:pt x="1096" y="594"/>
                  </a:cubicBezTo>
                  <a:cubicBezTo>
                    <a:pt x="1233" y="845"/>
                    <a:pt x="1301" y="1096"/>
                    <a:pt x="1324" y="1187"/>
                  </a:cubicBezTo>
                  <a:cubicBezTo>
                    <a:pt x="1210" y="1187"/>
                    <a:pt x="936" y="1187"/>
                    <a:pt x="685" y="1073"/>
                  </a:cubicBezTo>
                  <a:cubicBezTo>
                    <a:pt x="480" y="1005"/>
                    <a:pt x="343" y="890"/>
                    <a:pt x="228" y="754"/>
                  </a:cubicBezTo>
                  <a:cubicBezTo>
                    <a:pt x="206" y="708"/>
                    <a:pt x="183" y="662"/>
                    <a:pt x="160" y="617"/>
                  </a:cubicBezTo>
                  <a:cubicBezTo>
                    <a:pt x="137" y="548"/>
                    <a:pt x="114" y="502"/>
                    <a:pt x="91" y="434"/>
                  </a:cubicBezTo>
                  <a:cubicBezTo>
                    <a:pt x="69" y="343"/>
                    <a:pt x="69" y="183"/>
                    <a:pt x="137" y="69"/>
                  </a:cubicBezTo>
                  <a:close/>
                  <a:moveTo>
                    <a:pt x="114" y="0"/>
                  </a:moveTo>
                  <a:cubicBezTo>
                    <a:pt x="0" y="137"/>
                    <a:pt x="0" y="320"/>
                    <a:pt x="23" y="457"/>
                  </a:cubicBezTo>
                  <a:cubicBezTo>
                    <a:pt x="46" y="525"/>
                    <a:pt x="69" y="594"/>
                    <a:pt x="91" y="639"/>
                  </a:cubicBezTo>
                  <a:cubicBezTo>
                    <a:pt x="114" y="708"/>
                    <a:pt x="137" y="754"/>
                    <a:pt x="183" y="799"/>
                  </a:cubicBezTo>
                  <a:cubicBezTo>
                    <a:pt x="297" y="936"/>
                    <a:pt x="457" y="1073"/>
                    <a:pt x="662" y="1142"/>
                  </a:cubicBezTo>
                  <a:cubicBezTo>
                    <a:pt x="913" y="1256"/>
                    <a:pt x="1164" y="1278"/>
                    <a:pt x="1301" y="1278"/>
                  </a:cubicBezTo>
                  <a:cubicBezTo>
                    <a:pt x="1324" y="1278"/>
                    <a:pt x="1370" y="1256"/>
                    <a:pt x="1370" y="1256"/>
                  </a:cubicBezTo>
                  <a:lnTo>
                    <a:pt x="1415" y="1256"/>
                  </a:lnTo>
                  <a:lnTo>
                    <a:pt x="1393" y="1233"/>
                  </a:lnTo>
                  <a:cubicBezTo>
                    <a:pt x="1393" y="1210"/>
                    <a:pt x="1347" y="868"/>
                    <a:pt x="1164" y="571"/>
                  </a:cubicBezTo>
                  <a:cubicBezTo>
                    <a:pt x="1050" y="365"/>
                    <a:pt x="913" y="229"/>
                    <a:pt x="753" y="160"/>
                  </a:cubicBezTo>
                  <a:cubicBezTo>
                    <a:pt x="731" y="137"/>
                    <a:pt x="662" y="114"/>
                    <a:pt x="616" y="92"/>
                  </a:cubicBezTo>
                  <a:cubicBezTo>
                    <a:pt x="571" y="69"/>
                    <a:pt x="525" y="69"/>
                    <a:pt x="480" y="69"/>
                  </a:cubicBezTo>
                  <a:cubicBezTo>
                    <a:pt x="457" y="69"/>
                    <a:pt x="434" y="46"/>
                    <a:pt x="388" y="46"/>
                  </a:cubicBezTo>
                  <a:cubicBezTo>
                    <a:pt x="320" y="46"/>
                    <a:pt x="251" y="46"/>
                    <a:pt x="1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78" name="Google Shape;978;p19"/>
            <p:cNvSpPr/>
            <p:nvPr/>
          </p:nvSpPr>
          <p:spPr>
            <a:xfrm>
              <a:off x="34875" y="-3370750"/>
              <a:ext cx="20000" cy="33125"/>
            </a:xfrm>
            <a:custGeom>
              <a:avLst/>
              <a:gdLst/>
              <a:ahLst/>
              <a:cxnLst/>
              <a:rect l="l" t="t" r="r" b="b"/>
              <a:pathLst>
                <a:path w="800" h="1325" extrusionOk="0">
                  <a:moveTo>
                    <a:pt x="480" y="0"/>
                  </a:moveTo>
                  <a:cubicBezTo>
                    <a:pt x="69" y="206"/>
                    <a:pt x="1" y="525"/>
                    <a:pt x="47" y="799"/>
                  </a:cubicBezTo>
                  <a:cubicBezTo>
                    <a:pt x="69" y="1073"/>
                    <a:pt x="184" y="1324"/>
                    <a:pt x="184" y="1324"/>
                  </a:cubicBezTo>
                  <a:cubicBezTo>
                    <a:pt x="184" y="1324"/>
                    <a:pt x="435" y="1164"/>
                    <a:pt x="572" y="913"/>
                  </a:cubicBezTo>
                  <a:cubicBezTo>
                    <a:pt x="731" y="685"/>
                    <a:pt x="800" y="32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79" name="Google Shape;979;p19"/>
            <p:cNvSpPr/>
            <p:nvPr/>
          </p:nvSpPr>
          <p:spPr>
            <a:xfrm>
              <a:off x="247725" y="-3480350"/>
              <a:ext cx="30175" cy="27450"/>
            </a:xfrm>
            <a:custGeom>
              <a:avLst/>
              <a:gdLst/>
              <a:ahLst/>
              <a:cxnLst/>
              <a:rect l="l" t="t" r="r" b="b"/>
              <a:pathLst>
                <a:path w="1207" h="1098" extrusionOk="0">
                  <a:moveTo>
                    <a:pt x="286" y="1"/>
                  </a:moveTo>
                  <a:cubicBezTo>
                    <a:pt x="267" y="1"/>
                    <a:pt x="248" y="1"/>
                    <a:pt x="229" y="2"/>
                  </a:cubicBezTo>
                  <a:cubicBezTo>
                    <a:pt x="1" y="915"/>
                    <a:pt x="1119" y="1098"/>
                    <a:pt x="1119" y="1098"/>
                  </a:cubicBezTo>
                  <a:cubicBezTo>
                    <a:pt x="1119" y="1098"/>
                    <a:pt x="1207" y="1"/>
                    <a:pt x="2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80" name="Google Shape;980;p19"/>
            <p:cNvSpPr/>
            <p:nvPr/>
          </p:nvSpPr>
          <p:spPr>
            <a:xfrm>
              <a:off x="125050" y="-3583025"/>
              <a:ext cx="498750" cy="967800"/>
            </a:xfrm>
            <a:custGeom>
              <a:avLst/>
              <a:gdLst/>
              <a:ahLst/>
              <a:cxnLst/>
              <a:rect l="l" t="t" r="r" b="b"/>
              <a:pathLst>
                <a:path w="19950" h="38712" extrusionOk="0">
                  <a:moveTo>
                    <a:pt x="3447" y="0"/>
                  </a:moveTo>
                  <a:lnTo>
                    <a:pt x="3447" y="0"/>
                  </a:lnTo>
                  <a:cubicBezTo>
                    <a:pt x="3356" y="114"/>
                    <a:pt x="3264" y="229"/>
                    <a:pt x="3173" y="343"/>
                  </a:cubicBezTo>
                  <a:lnTo>
                    <a:pt x="0" y="320"/>
                  </a:lnTo>
                  <a:lnTo>
                    <a:pt x="0" y="38415"/>
                  </a:lnTo>
                  <a:lnTo>
                    <a:pt x="4155" y="38712"/>
                  </a:lnTo>
                  <a:cubicBezTo>
                    <a:pt x="3652" y="36315"/>
                    <a:pt x="3287" y="33873"/>
                    <a:pt x="3127" y="31408"/>
                  </a:cubicBezTo>
                  <a:cubicBezTo>
                    <a:pt x="3013" y="29582"/>
                    <a:pt x="3013" y="27756"/>
                    <a:pt x="3036" y="25930"/>
                  </a:cubicBezTo>
                  <a:cubicBezTo>
                    <a:pt x="3036" y="22940"/>
                    <a:pt x="3059" y="19972"/>
                    <a:pt x="3059" y="16982"/>
                  </a:cubicBezTo>
                  <a:cubicBezTo>
                    <a:pt x="3059" y="16092"/>
                    <a:pt x="3059" y="15202"/>
                    <a:pt x="3241" y="14312"/>
                  </a:cubicBezTo>
                  <a:cubicBezTo>
                    <a:pt x="3766" y="11413"/>
                    <a:pt x="5912" y="9085"/>
                    <a:pt x="8332" y="7373"/>
                  </a:cubicBezTo>
                  <a:cubicBezTo>
                    <a:pt x="12440" y="6871"/>
                    <a:pt x="16320" y="5159"/>
                    <a:pt x="19950" y="3173"/>
                  </a:cubicBezTo>
                  <a:cubicBezTo>
                    <a:pt x="19886" y="3167"/>
                    <a:pt x="19822" y="3164"/>
                    <a:pt x="19759" y="3164"/>
                  </a:cubicBezTo>
                  <a:cubicBezTo>
                    <a:pt x="19103" y="3164"/>
                    <a:pt x="18501" y="3473"/>
                    <a:pt x="17918" y="3744"/>
                  </a:cubicBezTo>
                  <a:cubicBezTo>
                    <a:pt x="15522" y="4885"/>
                    <a:pt x="12965" y="5684"/>
                    <a:pt x="10340" y="6095"/>
                  </a:cubicBezTo>
                  <a:cubicBezTo>
                    <a:pt x="12349" y="4908"/>
                    <a:pt x="14426" y="3858"/>
                    <a:pt x="16298" y="2488"/>
                  </a:cubicBezTo>
                  <a:cubicBezTo>
                    <a:pt x="16079" y="2414"/>
                    <a:pt x="15855" y="2381"/>
                    <a:pt x="15629" y="2381"/>
                  </a:cubicBezTo>
                  <a:cubicBezTo>
                    <a:pt x="14748" y="2381"/>
                    <a:pt x="13833" y="2879"/>
                    <a:pt x="13034" y="3333"/>
                  </a:cubicBezTo>
                  <a:cubicBezTo>
                    <a:pt x="9906" y="5113"/>
                    <a:pt x="6757" y="6916"/>
                    <a:pt x="4132" y="9382"/>
                  </a:cubicBezTo>
                  <a:cubicBezTo>
                    <a:pt x="4474" y="8400"/>
                    <a:pt x="4839" y="7441"/>
                    <a:pt x="5273" y="6483"/>
                  </a:cubicBezTo>
                  <a:cubicBezTo>
                    <a:pt x="7190" y="4931"/>
                    <a:pt x="9085" y="3378"/>
                    <a:pt x="11002" y="1804"/>
                  </a:cubicBezTo>
                  <a:cubicBezTo>
                    <a:pt x="10921" y="1754"/>
                    <a:pt x="10834" y="1733"/>
                    <a:pt x="10743" y="1733"/>
                  </a:cubicBezTo>
                  <a:cubicBezTo>
                    <a:pt x="10502" y="1733"/>
                    <a:pt x="10243" y="1882"/>
                    <a:pt x="10043" y="2032"/>
                  </a:cubicBezTo>
                  <a:cubicBezTo>
                    <a:pt x="8651" y="3059"/>
                    <a:pt x="7282" y="4086"/>
                    <a:pt x="5912" y="5136"/>
                  </a:cubicBezTo>
                  <a:cubicBezTo>
                    <a:pt x="6642" y="3652"/>
                    <a:pt x="7464" y="2237"/>
                    <a:pt x="8400" y="891"/>
                  </a:cubicBezTo>
                  <a:lnTo>
                    <a:pt x="8400" y="891"/>
                  </a:lnTo>
                  <a:cubicBezTo>
                    <a:pt x="8103" y="1005"/>
                    <a:pt x="7761" y="959"/>
                    <a:pt x="7441" y="1050"/>
                  </a:cubicBezTo>
                  <a:cubicBezTo>
                    <a:pt x="7099" y="1164"/>
                    <a:pt x="6848" y="1461"/>
                    <a:pt x="6620" y="1758"/>
                  </a:cubicBezTo>
                  <a:cubicBezTo>
                    <a:pt x="5182" y="3630"/>
                    <a:pt x="3926" y="5684"/>
                    <a:pt x="2922" y="7852"/>
                  </a:cubicBezTo>
                  <a:cubicBezTo>
                    <a:pt x="2922" y="5227"/>
                    <a:pt x="3105" y="2602"/>
                    <a:pt x="3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81" name="Google Shape;981;p19"/>
            <p:cNvSpPr/>
            <p:nvPr/>
          </p:nvSpPr>
          <p:spPr>
            <a:xfrm>
              <a:off x="335600" y="-3472900"/>
              <a:ext cx="87900" cy="60525"/>
            </a:xfrm>
            <a:custGeom>
              <a:avLst/>
              <a:gdLst/>
              <a:ahLst/>
              <a:cxnLst/>
              <a:rect l="l" t="t" r="r" b="b"/>
              <a:pathLst>
                <a:path w="3516" h="2421" extrusionOk="0">
                  <a:moveTo>
                    <a:pt x="3493" y="1"/>
                  </a:moveTo>
                  <a:lnTo>
                    <a:pt x="1" y="2397"/>
                  </a:lnTo>
                  <a:lnTo>
                    <a:pt x="24" y="2420"/>
                  </a:lnTo>
                  <a:lnTo>
                    <a:pt x="3516" y="46"/>
                  </a:lnTo>
                  <a:lnTo>
                    <a:pt x="34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82" name="Google Shape;982;p19"/>
            <p:cNvSpPr/>
            <p:nvPr/>
          </p:nvSpPr>
          <p:spPr>
            <a:xfrm>
              <a:off x="437750" y="-3511700"/>
              <a:ext cx="59950" cy="34275"/>
            </a:xfrm>
            <a:custGeom>
              <a:avLst/>
              <a:gdLst/>
              <a:ahLst/>
              <a:cxnLst/>
              <a:rect l="l" t="t" r="r" b="b"/>
              <a:pathLst>
                <a:path w="2398" h="1371" extrusionOk="0">
                  <a:moveTo>
                    <a:pt x="2374" y="0"/>
                  </a:moveTo>
                  <a:lnTo>
                    <a:pt x="1" y="1324"/>
                  </a:lnTo>
                  <a:lnTo>
                    <a:pt x="1" y="1370"/>
                  </a:lnTo>
                  <a:lnTo>
                    <a:pt x="2397" y="23"/>
                  </a:lnTo>
                  <a:lnTo>
                    <a:pt x="237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83" name="Google Shape;983;p19"/>
            <p:cNvSpPr/>
            <p:nvPr/>
          </p:nvSpPr>
          <p:spPr>
            <a:xfrm>
              <a:off x="370425" y="-3445500"/>
              <a:ext cx="119275" cy="29700"/>
            </a:xfrm>
            <a:custGeom>
              <a:avLst/>
              <a:gdLst/>
              <a:ahLst/>
              <a:cxnLst/>
              <a:rect l="l" t="t" r="r" b="b"/>
              <a:pathLst>
                <a:path w="4771" h="1188" extrusionOk="0">
                  <a:moveTo>
                    <a:pt x="4771" y="0"/>
                  </a:moveTo>
                  <a:cubicBezTo>
                    <a:pt x="3241" y="594"/>
                    <a:pt x="1621" y="982"/>
                    <a:pt x="0" y="1141"/>
                  </a:cubicBezTo>
                  <a:lnTo>
                    <a:pt x="0" y="1187"/>
                  </a:lnTo>
                  <a:cubicBezTo>
                    <a:pt x="1644" y="1005"/>
                    <a:pt x="3241" y="617"/>
                    <a:pt x="4771" y="23"/>
                  </a:cubicBezTo>
                  <a:lnTo>
                    <a:pt x="47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84" name="Google Shape;984;p19"/>
            <p:cNvSpPr/>
            <p:nvPr/>
          </p:nvSpPr>
          <p:spPr>
            <a:xfrm>
              <a:off x="503375" y="-3455200"/>
              <a:ext cx="18275" cy="6875"/>
            </a:xfrm>
            <a:custGeom>
              <a:avLst/>
              <a:gdLst/>
              <a:ahLst/>
              <a:cxnLst/>
              <a:rect l="l" t="t" r="r" b="b"/>
              <a:pathLst>
                <a:path w="731" h="275" extrusionOk="0">
                  <a:moveTo>
                    <a:pt x="731" y="0"/>
                  </a:moveTo>
                  <a:lnTo>
                    <a:pt x="0" y="228"/>
                  </a:lnTo>
                  <a:lnTo>
                    <a:pt x="23" y="274"/>
                  </a:lnTo>
                  <a:lnTo>
                    <a:pt x="731" y="23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85" name="Google Shape;985;p19"/>
            <p:cNvSpPr/>
            <p:nvPr/>
          </p:nvSpPr>
          <p:spPr>
            <a:xfrm>
              <a:off x="545025" y="-3520250"/>
              <a:ext cx="90200" cy="51375"/>
            </a:xfrm>
            <a:custGeom>
              <a:avLst/>
              <a:gdLst/>
              <a:ahLst/>
              <a:cxnLst/>
              <a:rect l="l" t="t" r="r" b="b"/>
              <a:pathLst>
                <a:path w="3608" h="2055" extrusionOk="0">
                  <a:moveTo>
                    <a:pt x="3584" y="0"/>
                  </a:moveTo>
                  <a:cubicBezTo>
                    <a:pt x="3402" y="137"/>
                    <a:pt x="3196" y="228"/>
                    <a:pt x="3014" y="297"/>
                  </a:cubicBezTo>
                  <a:cubicBezTo>
                    <a:pt x="2945" y="342"/>
                    <a:pt x="2854" y="388"/>
                    <a:pt x="2785" y="411"/>
                  </a:cubicBezTo>
                  <a:cubicBezTo>
                    <a:pt x="2397" y="616"/>
                    <a:pt x="2032" y="867"/>
                    <a:pt x="1690" y="1119"/>
                  </a:cubicBezTo>
                  <a:cubicBezTo>
                    <a:pt x="1165" y="1484"/>
                    <a:pt x="617" y="1849"/>
                    <a:pt x="1" y="2032"/>
                  </a:cubicBezTo>
                  <a:lnTo>
                    <a:pt x="24" y="2054"/>
                  </a:lnTo>
                  <a:cubicBezTo>
                    <a:pt x="640" y="1895"/>
                    <a:pt x="1188" y="1507"/>
                    <a:pt x="1690" y="1141"/>
                  </a:cubicBezTo>
                  <a:cubicBezTo>
                    <a:pt x="2055" y="890"/>
                    <a:pt x="2420" y="639"/>
                    <a:pt x="2808" y="434"/>
                  </a:cubicBezTo>
                  <a:cubicBezTo>
                    <a:pt x="2877" y="411"/>
                    <a:pt x="2945" y="365"/>
                    <a:pt x="3036" y="342"/>
                  </a:cubicBezTo>
                  <a:cubicBezTo>
                    <a:pt x="3219" y="251"/>
                    <a:pt x="3425" y="160"/>
                    <a:pt x="3607" y="23"/>
                  </a:cubicBezTo>
                  <a:lnTo>
                    <a:pt x="358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86" name="Google Shape;986;p19"/>
            <p:cNvSpPr/>
            <p:nvPr/>
          </p:nvSpPr>
          <p:spPr>
            <a:xfrm>
              <a:off x="356725" y="-3549925"/>
              <a:ext cx="46825" cy="41100"/>
            </a:xfrm>
            <a:custGeom>
              <a:avLst/>
              <a:gdLst/>
              <a:ahLst/>
              <a:cxnLst/>
              <a:rect l="l" t="t" r="r" b="b"/>
              <a:pathLst>
                <a:path w="1873" h="1644" extrusionOk="0">
                  <a:moveTo>
                    <a:pt x="1849" y="0"/>
                  </a:moveTo>
                  <a:lnTo>
                    <a:pt x="0" y="1621"/>
                  </a:lnTo>
                  <a:lnTo>
                    <a:pt x="23" y="1644"/>
                  </a:lnTo>
                  <a:lnTo>
                    <a:pt x="1872" y="23"/>
                  </a:lnTo>
                  <a:lnTo>
                    <a:pt x="18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87" name="Google Shape;987;p19"/>
            <p:cNvSpPr/>
            <p:nvPr/>
          </p:nvSpPr>
          <p:spPr>
            <a:xfrm>
              <a:off x="323050" y="-3492300"/>
              <a:ext cx="16000" cy="11450"/>
            </a:xfrm>
            <a:custGeom>
              <a:avLst/>
              <a:gdLst/>
              <a:ahLst/>
              <a:cxnLst/>
              <a:rect l="l" t="t" r="r" b="b"/>
              <a:pathLst>
                <a:path w="640" h="458" extrusionOk="0">
                  <a:moveTo>
                    <a:pt x="617" y="1"/>
                  </a:moveTo>
                  <a:lnTo>
                    <a:pt x="1" y="434"/>
                  </a:lnTo>
                  <a:lnTo>
                    <a:pt x="24" y="457"/>
                  </a:lnTo>
                  <a:lnTo>
                    <a:pt x="640" y="23"/>
                  </a:lnTo>
                  <a:lnTo>
                    <a:pt x="6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88" name="Google Shape;988;p19"/>
            <p:cNvSpPr/>
            <p:nvPr/>
          </p:nvSpPr>
          <p:spPr>
            <a:xfrm>
              <a:off x="249450" y="-3576175"/>
              <a:ext cx="88475" cy="143250"/>
            </a:xfrm>
            <a:custGeom>
              <a:avLst/>
              <a:gdLst/>
              <a:ahLst/>
              <a:cxnLst/>
              <a:rect l="l" t="t" r="r" b="b"/>
              <a:pathLst>
                <a:path w="3539" h="5730" extrusionOk="0">
                  <a:moveTo>
                    <a:pt x="3515" y="0"/>
                  </a:moveTo>
                  <a:cubicBezTo>
                    <a:pt x="2739" y="731"/>
                    <a:pt x="2032" y="1666"/>
                    <a:pt x="1370" y="2831"/>
                  </a:cubicBezTo>
                  <a:cubicBezTo>
                    <a:pt x="890" y="3675"/>
                    <a:pt x="457" y="4611"/>
                    <a:pt x="0" y="5729"/>
                  </a:cubicBezTo>
                  <a:lnTo>
                    <a:pt x="23" y="5729"/>
                  </a:lnTo>
                  <a:cubicBezTo>
                    <a:pt x="480" y="4634"/>
                    <a:pt x="936" y="3698"/>
                    <a:pt x="1415" y="2853"/>
                  </a:cubicBezTo>
                  <a:cubicBezTo>
                    <a:pt x="2077" y="1689"/>
                    <a:pt x="2762" y="753"/>
                    <a:pt x="3538" y="23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89" name="Google Shape;989;p19"/>
            <p:cNvSpPr/>
            <p:nvPr/>
          </p:nvSpPr>
          <p:spPr>
            <a:xfrm>
              <a:off x="234025" y="-3416400"/>
              <a:ext cx="8025" cy="14275"/>
            </a:xfrm>
            <a:custGeom>
              <a:avLst/>
              <a:gdLst/>
              <a:ahLst/>
              <a:cxnLst/>
              <a:rect l="l" t="t" r="r" b="b"/>
              <a:pathLst>
                <a:path w="321" h="571" extrusionOk="0">
                  <a:moveTo>
                    <a:pt x="298" y="0"/>
                  </a:moveTo>
                  <a:cubicBezTo>
                    <a:pt x="161" y="160"/>
                    <a:pt x="47" y="366"/>
                    <a:pt x="1" y="571"/>
                  </a:cubicBezTo>
                  <a:lnTo>
                    <a:pt x="47" y="571"/>
                  </a:lnTo>
                  <a:cubicBezTo>
                    <a:pt x="92" y="366"/>
                    <a:pt x="184" y="183"/>
                    <a:pt x="320" y="23"/>
                  </a:cubicBezTo>
                  <a:lnTo>
                    <a:pt x="2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90" name="Google Shape;990;p19"/>
            <p:cNvSpPr/>
            <p:nvPr/>
          </p:nvSpPr>
          <p:spPr>
            <a:xfrm>
              <a:off x="204925" y="-3398150"/>
              <a:ext cx="16000" cy="40550"/>
            </a:xfrm>
            <a:custGeom>
              <a:avLst/>
              <a:gdLst/>
              <a:ahLst/>
              <a:cxnLst/>
              <a:rect l="l" t="t" r="r" b="b"/>
              <a:pathLst>
                <a:path w="640" h="1622" extrusionOk="0">
                  <a:moveTo>
                    <a:pt x="617" y="1"/>
                  </a:moveTo>
                  <a:cubicBezTo>
                    <a:pt x="366" y="503"/>
                    <a:pt x="161" y="1051"/>
                    <a:pt x="1" y="1621"/>
                  </a:cubicBezTo>
                  <a:lnTo>
                    <a:pt x="24" y="1621"/>
                  </a:lnTo>
                  <a:cubicBezTo>
                    <a:pt x="183" y="1074"/>
                    <a:pt x="389" y="526"/>
                    <a:pt x="6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91" name="Google Shape;991;p19"/>
            <p:cNvSpPr/>
            <p:nvPr/>
          </p:nvSpPr>
          <p:spPr>
            <a:xfrm>
              <a:off x="232900" y="-3437525"/>
              <a:ext cx="4575" cy="11450"/>
            </a:xfrm>
            <a:custGeom>
              <a:avLst/>
              <a:gdLst/>
              <a:ahLst/>
              <a:cxnLst/>
              <a:rect l="l" t="t" r="r" b="b"/>
              <a:pathLst>
                <a:path w="183" h="458" extrusionOk="0">
                  <a:moveTo>
                    <a:pt x="137" y="1"/>
                  </a:moveTo>
                  <a:lnTo>
                    <a:pt x="0" y="457"/>
                  </a:lnTo>
                  <a:lnTo>
                    <a:pt x="23" y="457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92" name="Google Shape;992;p19"/>
            <p:cNvSpPr/>
            <p:nvPr/>
          </p:nvSpPr>
          <p:spPr>
            <a:xfrm>
              <a:off x="178125" y="-3357050"/>
              <a:ext cx="78750" cy="160925"/>
            </a:xfrm>
            <a:custGeom>
              <a:avLst/>
              <a:gdLst/>
              <a:ahLst/>
              <a:cxnLst/>
              <a:rect l="l" t="t" r="r" b="b"/>
              <a:pathLst>
                <a:path w="3150" h="6437" extrusionOk="0">
                  <a:moveTo>
                    <a:pt x="3127" y="0"/>
                  </a:moveTo>
                  <a:cubicBezTo>
                    <a:pt x="1347" y="1666"/>
                    <a:pt x="205" y="3995"/>
                    <a:pt x="0" y="6437"/>
                  </a:cubicBezTo>
                  <a:lnTo>
                    <a:pt x="23" y="6437"/>
                  </a:lnTo>
                  <a:cubicBezTo>
                    <a:pt x="251" y="4017"/>
                    <a:pt x="1392" y="1666"/>
                    <a:pt x="3150" y="23"/>
                  </a:cubicBezTo>
                  <a:lnTo>
                    <a:pt x="31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93" name="Google Shape;993;p19"/>
            <p:cNvSpPr/>
            <p:nvPr/>
          </p:nvSpPr>
          <p:spPr>
            <a:xfrm>
              <a:off x="170700" y="-3169900"/>
              <a:ext cx="600" cy="10300"/>
            </a:xfrm>
            <a:custGeom>
              <a:avLst/>
              <a:gdLst/>
              <a:ahLst/>
              <a:cxnLst/>
              <a:rect l="l" t="t" r="r" b="b"/>
              <a:pathLst>
                <a:path w="24" h="412" extrusionOk="0">
                  <a:moveTo>
                    <a:pt x="0" y="1"/>
                  </a:moveTo>
                  <a:lnTo>
                    <a:pt x="0" y="412"/>
                  </a:lnTo>
                  <a:lnTo>
                    <a:pt x="23" y="41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94" name="Google Shape;994;p19"/>
            <p:cNvSpPr/>
            <p:nvPr/>
          </p:nvSpPr>
          <p:spPr>
            <a:xfrm>
              <a:off x="158150" y="-3584750"/>
              <a:ext cx="8000" cy="266525"/>
            </a:xfrm>
            <a:custGeom>
              <a:avLst/>
              <a:gdLst/>
              <a:ahLst/>
              <a:cxnLst/>
              <a:rect l="l" t="t" r="r" b="b"/>
              <a:pathLst>
                <a:path w="320" h="10661" extrusionOk="0">
                  <a:moveTo>
                    <a:pt x="274" y="1"/>
                  </a:moveTo>
                  <a:cubicBezTo>
                    <a:pt x="69" y="3539"/>
                    <a:pt x="0" y="7122"/>
                    <a:pt x="91" y="10660"/>
                  </a:cubicBezTo>
                  <a:lnTo>
                    <a:pt x="114" y="10660"/>
                  </a:lnTo>
                  <a:cubicBezTo>
                    <a:pt x="46" y="7122"/>
                    <a:pt x="114" y="3539"/>
                    <a:pt x="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95" name="Google Shape;995;p19"/>
            <p:cNvSpPr/>
            <p:nvPr/>
          </p:nvSpPr>
          <p:spPr>
            <a:xfrm>
              <a:off x="157575" y="-3289150"/>
              <a:ext cx="1150" cy="8000"/>
            </a:xfrm>
            <a:custGeom>
              <a:avLst/>
              <a:gdLst/>
              <a:ahLst/>
              <a:cxnLst/>
              <a:rect l="l" t="t" r="r" b="b"/>
              <a:pathLst>
                <a:path w="46" h="320" extrusionOk="0">
                  <a:moveTo>
                    <a:pt x="0" y="0"/>
                  </a:moveTo>
                  <a:lnTo>
                    <a:pt x="0" y="320"/>
                  </a:lnTo>
                  <a:lnTo>
                    <a:pt x="46" y="320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96" name="Google Shape;996;p19"/>
            <p:cNvSpPr/>
            <p:nvPr/>
          </p:nvSpPr>
          <p:spPr>
            <a:xfrm>
              <a:off x="172400" y="-3572750"/>
              <a:ext cx="10875" cy="150675"/>
            </a:xfrm>
            <a:custGeom>
              <a:avLst/>
              <a:gdLst/>
              <a:ahLst/>
              <a:cxnLst/>
              <a:rect l="l" t="t" r="r" b="b"/>
              <a:pathLst>
                <a:path w="435" h="6027" extrusionOk="0">
                  <a:moveTo>
                    <a:pt x="389" y="0"/>
                  </a:moveTo>
                  <a:lnTo>
                    <a:pt x="343" y="23"/>
                  </a:lnTo>
                  <a:cubicBezTo>
                    <a:pt x="412" y="913"/>
                    <a:pt x="320" y="1849"/>
                    <a:pt x="229" y="2739"/>
                  </a:cubicBezTo>
                  <a:cubicBezTo>
                    <a:pt x="115" y="3812"/>
                    <a:pt x="1" y="4930"/>
                    <a:pt x="138" y="6026"/>
                  </a:cubicBezTo>
                  <a:lnTo>
                    <a:pt x="183" y="6026"/>
                  </a:lnTo>
                  <a:cubicBezTo>
                    <a:pt x="46" y="4930"/>
                    <a:pt x="138" y="3812"/>
                    <a:pt x="252" y="2739"/>
                  </a:cubicBezTo>
                  <a:cubicBezTo>
                    <a:pt x="343" y="1849"/>
                    <a:pt x="434" y="913"/>
                    <a:pt x="3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97" name="Google Shape;997;p19"/>
            <p:cNvSpPr/>
            <p:nvPr/>
          </p:nvSpPr>
          <p:spPr>
            <a:xfrm>
              <a:off x="179825" y="-3371325"/>
              <a:ext cx="5150" cy="91325"/>
            </a:xfrm>
            <a:custGeom>
              <a:avLst/>
              <a:gdLst/>
              <a:ahLst/>
              <a:cxnLst/>
              <a:rect l="l" t="t" r="r" b="b"/>
              <a:pathLst>
                <a:path w="206" h="3653" extrusionOk="0">
                  <a:moveTo>
                    <a:pt x="160" y="1"/>
                  </a:moveTo>
                  <a:cubicBezTo>
                    <a:pt x="46" y="1210"/>
                    <a:pt x="1" y="2443"/>
                    <a:pt x="46" y="3653"/>
                  </a:cubicBezTo>
                  <a:lnTo>
                    <a:pt x="92" y="3653"/>
                  </a:lnTo>
                  <a:cubicBezTo>
                    <a:pt x="46" y="2443"/>
                    <a:pt x="92" y="1210"/>
                    <a:pt x="2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98" name="Google Shape;998;p19"/>
            <p:cNvSpPr/>
            <p:nvPr/>
          </p:nvSpPr>
          <p:spPr>
            <a:xfrm>
              <a:off x="173550" y="-3127675"/>
              <a:ext cx="13150" cy="321875"/>
            </a:xfrm>
            <a:custGeom>
              <a:avLst/>
              <a:gdLst/>
              <a:ahLst/>
              <a:cxnLst/>
              <a:rect l="l" t="t" r="r" b="b"/>
              <a:pathLst>
                <a:path w="526" h="12875" extrusionOk="0">
                  <a:moveTo>
                    <a:pt x="46" y="1"/>
                  </a:moveTo>
                  <a:lnTo>
                    <a:pt x="160" y="2466"/>
                  </a:lnTo>
                  <a:cubicBezTo>
                    <a:pt x="320" y="5890"/>
                    <a:pt x="480" y="9428"/>
                    <a:pt x="0" y="12874"/>
                  </a:cubicBezTo>
                  <a:lnTo>
                    <a:pt x="46" y="12874"/>
                  </a:lnTo>
                  <a:cubicBezTo>
                    <a:pt x="525" y="9428"/>
                    <a:pt x="366" y="5890"/>
                    <a:pt x="183" y="2466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99" name="Google Shape;999;p19"/>
            <p:cNvSpPr/>
            <p:nvPr/>
          </p:nvSpPr>
          <p:spPr>
            <a:xfrm>
              <a:off x="171825" y="-2735650"/>
              <a:ext cx="2325" cy="22850"/>
            </a:xfrm>
            <a:custGeom>
              <a:avLst/>
              <a:gdLst/>
              <a:ahLst/>
              <a:cxnLst/>
              <a:rect l="l" t="t" r="r" b="b"/>
              <a:pathLst>
                <a:path w="93" h="914" extrusionOk="0">
                  <a:moveTo>
                    <a:pt x="1" y="1"/>
                  </a:moveTo>
                  <a:lnTo>
                    <a:pt x="69" y="914"/>
                  </a:lnTo>
                  <a:lnTo>
                    <a:pt x="92" y="914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00" name="Google Shape;1000;p19"/>
            <p:cNvSpPr/>
            <p:nvPr/>
          </p:nvSpPr>
          <p:spPr>
            <a:xfrm>
              <a:off x="183825" y="-3161900"/>
              <a:ext cx="2875" cy="34250"/>
            </a:xfrm>
            <a:custGeom>
              <a:avLst/>
              <a:gdLst/>
              <a:ahLst/>
              <a:cxnLst/>
              <a:rect l="l" t="t" r="r" b="b"/>
              <a:pathLst>
                <a:path w="115" h="1370" extrusionOk="0">
                  <a:moveTo>
                    <a:pt x="23" y="0"/>
                  </a:moveTo>
                  <a:cubicBezTo>
                    <a:pt x="0" y="457"/>
                    <a:pt x="23" y="913"/>
                    <a:pt x="69" y="1370"/>
                  </a:cubicBezTo>
                  <a:lnTo>
                    <a:pt x="114" y="1370"/>
                  </a:lnTo>
                  <a:cubicBezTo>
                    <a:pt x="46" y="913"/>
                    <a:pt x="46" y="457"/>
                    <a:pt x="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01" name="Google Shape;1001;p19"/>
            <p:cNvSpPr/>
            <p:nvPr/>
          </p:nvSpPr>
          <p:spPr>
            <a:xfrm>
              <a:off x="149000" y="-3242350"/>
              <a:ext cx="17150" cy="235675"/>
            </a:xfrm>
            <a:custGeom>
              <a:avLst/>
              <a:gdLst/>
              <a:ahLst/>
              <a:cxnLst/>
              <a:rect l="l" t="t" r="r" b="b"/>
              <a:pathLst>
                <a:path w="686" h="9427" extrusionOk="0">
                  <a:moveTo>
                    <a:pt x="1" y="0"/>
                  </a:moveTo>
                  <a:cubicBezTo>
                    <a:pt x="47" y="3150"/>
                    <a:pt x="343" y="6345"/>
                    <a:pt x="640" y="9427"/>
                  </a:cubicBezTo>
                  <a:lnTo>
                    <a:pt x="686" y="9404"/>
                  </a:lnTo>
                  <a:cubicBezTo>
                    <a:pt x="389" y="6323"/>
                    <a:pt x="92" y="3150"/>
                    <a:pt x="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02" name="Google Shape;1002;p19"/>
            <p:cNvSpPr/>
            <p:nvPr/>
          </p:nvSpPr>
          <p:spPr>
            <a:xfrm>
              <a:off x="162700" y="-2991850"/>
              <a:ext cx="1175" cy="26850"/>
            </a:xfrm>
            <a:custGeom>
              <a:avLst/>
              <a:gdLst/>
              <a:ahLst/>
              <a:cxnLst/>
              <a:rect l="l" t="t" r="r" b="b"/>
              <a:pathLst>
                <a:path w="47" h="1074" extrusionOk="0">
                  <a:moveTo>
                    <a:pt x="1" y="0"/>
                  </a:moveTo>
                  <a:lnTo>
                    <a:pt x="1" y="1073"/>
                  </a:lnTo>
                  <a:lnTo>
                    <a:pt x="46" y="107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03" name="Google Shape;1003;p19"/>
            <p:cNvSpPr/>
            <p:nvPr/>
          </p:nvSpPr>
          <p:spPr>
            <a:xfrm>
              <a:off x="150725" y="-2905700"/>
              <a:ext cx="19425" cy="288200"/>
            </a:xfrm>
            <a:custGeom>
              <a:avLst/>
              <a:gdLst/>
              <a:ahLst/>
              <a:cxnLst/>
              <a:rect l="l" t="t" r="r" b="b"/>
              <a:pathLst>
                <a:path w="777" h="11528" extrusionOk="0">
                  <a:moveTo>
                    <a:pt x="0" y="1"/>
                  </a:moveTo>
                  <a:cubicBezTo>
                    <a:pt x="46" y="3836"/>
                    <a:pt x="297" y="7716"/>
                    <a:pt x="754" y="11528"/>
                  </a:cubicBezTo>
                  <a:lnTo>
                    <a:pt x="777" y="11528"/>
                  </a:lnTo>
                  <a:cubicBezTo>
                    <a:pt x="320" y="7716"/>
                    <a:pt x="69" y="3836"/>
                    <a:pt x="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04" name="Google Shape;1004;p19"/>
            <p:cNvSpPr/>
            <p:nvPr/>
          </p:nvSpPr>
          <p:spPr>
            <a:xfrm>
              <a:off x="200375" y="-2711100"/>
              <a:ext cx="10300" cy="65650"/>
            </a:xfrm>
            <a:custGeom>
              <a:avLst/>
              <a:gdLst/>
              <a:ahLst/>
              <a:cxnLst/>
              <a:rect l="l" t="t" r="r" b="b"/>
              <a:pathLst>
                <a:path w="412" h="2626" extrusionOk="0">
                  <a:moveTo>
                    <a:pt x="0" y="0"/>
                  </a:moveTo>
                  <a:cubicBezTo>
                    <a:pt x="183" y="868"/>
                    <a:pt x="320" y="1758"/>
                    <a:pt x="388" y="2625"/>
                  </a:cubicBezTo>
                  <a:lnTo>
                    <a:pt x="411" y="2625"/>
                  </a:lnTo>
                  <a:cubicBezTo>
                    <a:pt x="365" y="1735"/>
                    <a:pt x="228" y="868"/>
                    <a:pt x="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005" name="Google Shape;1005;p19"/>
          <p:cNvGrpSpPr/>
          <p:nvPr/>
        </p:nvGrpSpPr>
        <p:grpSpPr>
          <a:xfrm flipH="1">
            <a:off x="-336531" y="4279550"/>
            <a:ext cx="1427851" cy="967344"/>
            <a:chOff x="8230543" y="4378325"/>
            <a:chExt cx="1427851" cy="967344"/>
          </a:xfrm>
        </p:grpSpPr>
        <p:sp>
          <p:nvSpPr>
            <p:cNvPr id="1006" name="Google Shape;1006;p19"/>
            <p:cNvSpPr/>
            <p:nvPr/>
          </p:nvSpPr>
          <p:spPr>
            <a:xfrm>
              <a:off x="8230543" y="4378325"/>
              <a:ext cx="1427851" cy="967344"/>
            </a:xfrm>
            <a:custGeom>
              <a:avLst/>
              <a:gdLst/>
              <a:ahLst/>
              <a:cxnLst/>
              <a:rect l="l" t="t" r="r" b="b"/>
              <a:pathLst>
                <a:path w="15317" h="10377" extrusionOk="0">
                  <a:moveTo>
                    <a:pt x="9312" y="0"/>
                  </a:moveTo>
                  <a:cubicBezTo>
                    <a:pt x="9143" y="0"/>
                    <a:pt x="8972" y="28"/>
                    <a:pt x="8811" y="79"/>
                  </a:cubicBezTo>
                  <a:cubicBezTo>
                    <a:pt x="8149" y="239"/>
                    <a:pt x="7533" y="695"/>
                    <a:pt x="7305" y="1334"/>
                  </a:cubicBezTo>
                  <a:cubicBezTo>
                    <a:pt x="7191" y="1722"/>
                    <a:pt x="7213" y="2156"/>
                    <a:pt x="7373" y="2521"/>
                  </a:cubicBezTo>
                  <a:cubicBezTo>
                    <a:pt x="7212" y="2433"/>
                    <a:pt x="7042" y="2392"/>
                    <a:pt x="6868" y="2392"/>
                  </a:cubicBezTo>
                  <a:cubicBezTo>
                    <a:pt x="6771" y="2392"/>
                    <a:pt x="6673" y="2405"/>
                    <a:pt x="6574" y="2430"/>
                  </a:cubicBezTo>
                  <a:cubicBezTo>
                    <a:pt x="6049" y="2567"/>
                    <a:pt x="5661" y="3160"/>
                    <a:pt x="5753" y="3708"/>
                  </a:cubicBezTo>
                  <a:cubicBezTo>
                    <a:pt x="5470" y="3471"/>
                    <a:pt x="5111" y="3362"/>
                    <a:pt x="4746" y="3362"/>
                  </a:cubicBezTo>
                  <a:cubicBezTo>
                    <a:pt x="4020" y="3362"/>
                    <a:pt x="3272" y="3793"/>
                    <a:pt x="3059" y="4507"/>
                  </a:cubicBezTo>
                  <a:cubicBezTo>
                    <a:pt x="2902" y="3894"/>
                    <a:pt x="2261" y="3470"/>
                    <a:pt x="1631" y="3470"/>
                  </a:cubicBezTo>
                  <a:cubicBezTo>
                    <a:pt x="1439" y="3470"/>
                    <a:pt x="1249" y="3509"/>
                    <a:pt x="1073" y="3594"/>
                  </a:cubicBezTo>
                  <a:cubicBezTo>
                    <a:pt x="320" y="3959"/>
                    <a:pt x="46" y="5032"/>
                    <a:pt x="526" y="5717"/>
                  </a:cubicBezTo>
                  <a:cubicBezTo>
                    <a:pt x="480" y="5785"/>
                    <a:pt x="434" y="5876"/>
                    <a:pt x="411" y="5945"/>
                  </a:cubicBezTo>
                  <a:cubicBezTo>
                    <a:pt x="1" y="7063"/>
                    <a:pt x="548" y="8387"/>
                    <a:pt x="1484" y="9140"/>
                  </a:cubicBezTo>
                  <a:cubicBezTo>
                    <a:pt x="2489" y="9962"/>
                    <a:pt x="3812" y="10213"/>
                    <a:pt x="5113" y="10327"/>
                  </a:cubicBezTo>
                  <a:cubicBezTo>
                    <a:pt x="5532" y="10359"/>
                    <a:pt x="5955" y="10376"/>
                    <a:pt x="6380" y="10376"/>
                  </a:cubicBezTo>
                  <a:cubicBezTo>
                    <a:pt x="8983" y="10376"/>
                    <a:pt x="11632" y="9746"/>
                    <a:pt x="13673" y="8136"/>
                  </a:cubicBezTo>
                  <a:cubicBezTo>
                    <a:pt x="14540" y="7451"/>
                    <a:pt x="15316" y="6470"/>
                    <a:pt x="15248" y="5374"/>
                  </a:cubicBezTo>
                  <a:cubicBezTo>
                    <a:pt x="15225" y="4690"/>
                    <a:pt x="14860" y="4050"/>
                    <a:pt x="14472" y="3480"/>
                  </a:cubicBezTo>
                  <a:cubicBezTo>
                    <a:pt x="13719" y="2361"/>
                    <a:pt x="12851" y="1311"/>
                    <a:pt x="11870" y="353"/>
                  </a:cubicBezTo>
                  <a:lnTo>
                    <a:pt x="10386" y="1083"/>
                  </a:lnTo>
                  <a:cubicBezTo>
                    <a:pt x="10500" y="764"/>
                    <a:pt x="10318" y="376"/>
                    <a:pt x="10021" y="193"/>
                  </a:cubicBezTo>
                  <a:cubicBezTo>
                    <a:pt x="9998" y="170"/>
                    <a:pt x="9952" y="147"/>
                    <a:pt x="9930" y="147"/>
                  </a:cubicBezTo>
                  <a:cubicBezTo>
                    <a:pt x="9738" y="45"/>
                    <a:pt x="9526" y="0"/>
                    <a:pt x="93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07" name="Google Shape;1007;p19"/>
            <p:cNvSpPr/>
            <p:nvPr/>
          </p:nvSpPr>
          <p:spPr>
            <a:xfrm>
              <a:off x="8230543" y="4396224"/>
              <a:ext cx="1427851" cy="949446"/>
            </a:xfrm>
            <a:custGeom>
              <a:avLst/>
              <a:gdLst/>
              <a:ahLst/>
              <a:cxnLst/>
              <a:rect l="l" t="t" r="r" b="b"/>
              <a:pathLst>
                <a:path w="15317" h="10185" extrusionOk="0">
                  <a:moveTo>
                    <a:pt x="10021" y="1"/>
                  </a:moveTo>
                  <a:cubicBezTo>
                    <a:pt x="9724" y="781"/>
                    <a:pt x="9563" y="1937"/>
                    <a:pt x="8862" y="1937"/>
                  </a:cubicBezTo>
                  <a:cubicBezTo>
                    <a:pt x="8702" y="1937"/>
                    <a:pt x="8512" y="1876"/>
                    <a:pt x="8286" y="1736"/>
                  </a:cubicBezTo>
                  <a:lnTo>
                    <a:pt x="8286" y="1736"/>
                  </a:lnTo>
                  <a:cubicBezTo>
                    <a:pt x="8492" y="2101"/>
                    <a:pt x="8720" y="2489"/>
                    <a:pt x="8697" y="2900"/>
                  </a:cubicBezTo>
                  <a:cubicBezTo>
                    <a:pt x="8657" y="3263"/>
                    <a:pt x="8348" y="3627"/>
                    <a:pt x="7993" y="3627"/>
                  </a:cubicBezTo>
                  <a:cubicBezTo>
                    <a:pt x="7947" y="3627"/>
                    <a:pt x="7900" y="3621"/>
                    <a:pt x="7852" y="3607"/>
                  </a:cubicBezTo>
                  <a:lnTo>
                    <a:pt x="7852" y="3607"/>
                  </a:lnTo>
                  <a:cubicBezTo>
                    <a:pt x="8104" y="3881"/>
                    <a:pt x="7898" y="4361"/>
                    <a:pt x="7579" y="4498"/>
                  </a:cubicBezTo>
                  <a:cubicBezTo>
                    <a:pt x="7439" y="4553"/>
                    <a:pt x="7292" y="4575"/>
                    <a:pt x="7143" y="4575"/>
                  </a:cubicBezTo>
                  <a:cubicBezTo>
                    <a:pt x="6924" y="4575"/>
                    <a:pt x="6700" y="4529"/>
                    <a:pt x="6483" y="4475"/>
                  </a:cubicBezTo>
                  <a:cubicBezTo>
                    <a:pt x="6164" y="5097"/>
                    <a:pt x="5465" y="5463"/>
                    <a:pt x="4785" y="5463"/>
                  </a:cubicBezTo>
                  <a:cubicBezTo>
                    <a:pt x="4493" y="5463"/>
                    <a:pt x="4204" y="5395"/>
                    <a:pt x="3949" y="5251"/>
                  </a:cubicBezTo>
                  <a:cubicBezTo>
                    <a:pt x="3858" y="5639"/>
                    <a:pt x="3539" y="5981"/>
                    <a:pt x="3150" y="6095"/>
                  </a:cubicBezTo>
                  <a:cubicBezTo>
                    <a:pt x="3050" y="6125"/>
                    <a:pt x="2944" y="6139"/>
                    <a:pt x="2838" y="6139"/>
                  </a:cubicBezTo>
                  <a:cubicBezTo>
                    <a:pt x="2536" y="6139"/>
                    <a:pt x="2229" y="6024"/>
                    <a:pt x="2009" y="5821"/>
                  </a:cubicBezTo>
                  <a:cubicBezTo>
                    <a:pt x="1799" y="5942"/>
                    <a:pt x="1563" y="5996"/>
                    <a:pt x="1321" y="5996"/>
                  </a:cubicBezTo>
                  <a:cubicBezTo>
                    <a:pt x="1011" y="5996"/>
                    <a:pt x="693" y="5907"/>
                    <a:pt x="411" y="5753"/>
                  </a:cubicBezTo>
                  <a:lnTo>
                    <a:pt x="411" y="5753"/>
                  </a:lnTo>
                  <a:cubicBezTo>
                    <a:pt x="1" y="6871"/>
                    <a:pt x="548" y="8195"/>
                    <a:pt x="1484" y="8948"/>
                  </a:cubicBezTo>
                  <a:cubicBezTo>
                    <a:pt x="2489" y="9770"/>
                    <a:pt x="3812" y="10021"/>
                    <a:pt x="5113" y="10135"/>
                  </a:cubicBezTo>
                  <a:cubicBezTo>
                    <a:pt x="5532" y="10167"/>
                    <a:pt x="5955" y="10184"/>
                    <a:pt x="6380" y="10184"/>
                  </a:cubicBezTo>
                  <a:cubicBezTo>
                    <a:pt x="8983" y="10184"/>
                    <a:pt x="11632" y="9554"/>
                    <a:pt x="13673" y="7944"/>
                  </a:cubicBezTo>
                  <a:cubicBezTo>
                    <a:pt x="14540" y="7259"/>
                    <a:pt x="15316" y="6278"/>
                    <a:pt x="15248" y="5182"/>
                  </a:cubicBezTo>
                  <a:cubicBezTo>
                    <a:pt x="15225" y="4498"/>
                    <a:pt x="14860" y="3858"/>
                    <a:pt x="14472" y="3288"/>
                  </a:cubicBezTo>
                  <a:cubicBezTo>
                    <a:pt x="13719" y="2169"/>
                    <a:pt x="12851" y="1119"/>
                    <a:pt x="11870" y="161"/>
                  </a:cubicBezTo>
                  <a:lnTo>
                    <a:pt x="10386" y="891"/>
                  </a:lnTo>
                  <a:cubicBezTo>
                    <a:pt x="10500" y="572"/>
                    <a:pt x="10318" y="184"/>
                    <a:pt x="10021" y="1"/>
                  </a:cubicBezTo>
                  <a:close/>
                </a:path>
              </a:pathLst>
            </a:custGeom>
            <a:solidFill>
              <a:srgbClr val="542032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008" name="Google Shape;1008;p19"/>
          <p:cNvGrpSpPr/>
          <p:nvPr/>
        </p:nvGrpSpPr>
        <p:grpSpPr>
          <a:xfrm rot="1320577">
            <a:off x="8281508" y="84206"/>
            <a:ext cx="1209110" cy="1199343"/>
            <a:chOff x="-2165457" y="386166"/>
            <a:chExt cx="807572" cy="801049"/>
          </a:xfrm>
        </p:grpSpPr>
        <p:sp>
          <p:nvSpPr>
            <p:cNvPr id="1009" name="Google Shape;1009;p19"/>
            <p:cNvSpPr/>
            <p:nvPr/>
          </p:nvSpPr>
          <p:spPr>
            <a:xfrm>
              <a:off x="-2080166" y="617576"/>
              <a:ext cx="126713" cy="257340"/>
            </a:xfrm>
            <a:custGeom>
              <a:avLst/>
              <a:gdLst/>
              <a:ahLst/>
              <a:cxnLst/>
              <a:rect l="l" t="t" r="r" b="b"/>
              <a:pathLst>
                <a:path w="777" h="1578" extrusionOk="0">
                  <a:moveTo>
                    <a:pt x="616" y="1"/>
                  </a:moveTo>
                  <a:cubicBezTo>
                    <a:pt x="434" y="138"/>
                    <a:pt x="251" y="297"/>
                    <a:pt x="137" y="503"/>
                  </a:cubicBezTo>
                  <a:cubicBezTo>
                    <a:pt x="46" y="685"/>
                    <a:pt x="0" y="868"/>
                    <a:pt x="46" y="1096"/>
                  </a:cubicBezTo>
                  <a:cubicBezTo>
                    <a:pt x="46" y="1096"/>
                    <a:pt x="69" y="1119"/>
                    <a:pt x="69" y="1142"/>
                  </a:cubicBezTo>
                  <a:cubicBezTo>
                    <a:pt x="91" y="1233"/>
                    <a:pt x="114" y="1302"/>
                    <a:pt x="160" y="1370"/>
                  </a:cubicBezTo>
                  <a:cubicBezTo>
                    <a:pt x="182" y="1392"/>
                    <a:pt x="326" y="1577"/>
                    <a:pt x="341" y="1577"/>
                  </a:cubicBezTo>
                  <a:cubicBezTo>
                    <a:pt x="342" y="1577"/>
                    <a:pt x="343" y="1577"/>
                    <a:pt x="343" y="1576"/>
                  </a:cubicBezTo>
                  <a:cubicBezTo>
                    <a:pt x="434" y="1393"/>
                    <a:pt x="525" y="1187"/>
                    <a:pt x="616" y="1005"/>
                  </a:cubicBezTo>
                  <a:cubicBezTo>
                    <a:pt x="753" y="662"/>
                    <a:pt x="776" y="320"/>
                    <a:pt x="6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10" name="Google Shape;1010;p19"/>
            <p:cNvSpPr/>
            <p:nvPr/>
          </p:nvSpPr>
          <p:spPr>
            <a:xfrm>
              <a:off x="-2002051" y="450093"/>
              <a:ext cx="216081" cy="120842"/>
            </a:xfrm>
            <a:custGeom>
              <a:avLst/>
              <a:gdLst/>
              <a:ahLst/>
              <a:cxnLst/>
              <a:rect l="l" t="t" r="r" b="b"/>
              <a:pathLst>
                <a:path w="1325" h="741" extrusionOk="0">
                  <a:moveTo>
                    <a:pt x="480" y="0"/>
                  </a:moveTo>
                  <a:cubicBezTo>
                    <a:pt x="297" y="0"/>
                    <a:pt x="115" y="69"/>
                    <a:pt x="1" y="183"/>
                  </a:cubicBezTo>
                  <a:lnTo>
                    <a:pt x="1" y="206"/>
                  </a:lnTo>
                  <a:cubicBezTo>
                    <a:pt x="252" y="457"/>
                    <a:pt x="526" y="708"/>
                    <a:pt x="868" y="731"/>
                  </a:cubicBezTo>
                  <a:cubicBezTo>
                    <a:pt x="915" y="738"/>
                    <a:pt x="960" y="740"/>
                    <a:pt x="1004" y="740"/>
                  </a:cubicBezTo>
                  <a:cubicBezTo>
                    <a:pt x="1110" y="740"/>
                    <a:pt x="1211" y="724"/>
                    <a:pt x="1324" y="708"/>
                  </a:cubicBezTo>
                  <a:cubicBezTo>
                    <a:pt x="1210" y="525"/>
                    <a:pt x="1119" y="320"/>
                    <a:pt x="959" y="183"/>
                  </a:cubicBezTo>
                  <a:cubicBezTo>
                    <a:pt x="822" y="69"/>
                    <a:pt x="640" y="0"/>
                    <a:pt x="4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11" name="Google Shape;1011;p19"/>
            <p:cNvSpPr/>
            <p:nvPr/>
          </p:nvSpPr>
          <p:spPr>
            <a:xfrm>
              <a:off x="-1946278" y="825993"/>
              <a:ext cx="130464" cy="264516"/>
            </a:xfrm>
            <a:custGeom>
              <a:avLst/>
              <a:gdLst/>
              <a:ahLst/>
              <a:cxnLst/>
              <a:rect l="l" t="t" r="r" b="b"/>
              <a:pathLst>
                <a:path w="800" h="1622" extrusionOk="0">
                  <a:moveTo>
                    <a:pt x="572" y="1"/>
                  </a:moveTo>
                  <a:lnTo>
                    <a:pt x="572" y="24"/>
                  </a:lnTo>
                  <a:cubicBezTo>
                    <a:pt x="563" y="22"/>
                    <a:pt x="555" y="21"/>
                    <a:pt x="546" y="21"/>
                  </a:cubicBezTo>
                  <a:cubicBezTo>
                    <a:pt x="444" y="21"/>
                    <a:pt x="361" y="146"/>
                    <a:pt x="298" y="252"/>
                  </a:cubicBezTo>
                  <a:cubicBezTo>
                    <a:pt x="206" y="389"/>
                    <a:pt x="115" y="549"/>
                    <a:pt x="69" y="731"/>
                  </a:cubicBezTo>
                  <a:cubicBezTo>
                    <a:pt x="24" y="891"/>
                    <a:pt x="1" y="1096"/>
                    <a:pt x="69" y="1256"/>
                  </a:cubicBezTo>
                  <a:cubicBezTo>
                    <a:pt x="115" y="1393"/>
                    <a:pt x="206" y="1507"/>
                    <a:pt x="298" y="1621"/>
                  </a:cubicBezTo>
                  <a:cubicBezTo>
                    <a:pt x="457" y="1370"/>
                    <a:pt x="640" y="1142"/>
                    <a:pt x="708" y="845"/>
                  </a:cubicBezTo>
                  <a:cubicBezTo>
                    <a:pt x="800" y="549"/>
                    <a:pt x="754" y="206"/>
                    <a:pt x="5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12" name="Google Shape;1012;p19"/>
            <p:cNvSpPr/>
            <p:nvPr/>
          </p:nvSpPr>
          <p:spPr>
            <a:xfrm>
              <a:off x="-1886590" y="636004"/>
              <a:ext cx="223420" cy="126876"/>
            </a:xfrm>
            <a:custGeom>
              <a:avLst/>
              <a:gdLst/>
              <a:ahLst/>
              <a:cxnLst/>
              <a:rect l="l" t="t" r="r" b="b"/>
              <a:pathLst>
                <a:path w="1370" h="778" extrusionOk="0">
                  <a:moveTo>
                    <a:pt x="492" y="0"/>
                  </a:moveTo>
                  <a:cubicBezTo>
                    <a:pt x="331" y="0"/>
                    <a:pt x="173" y="52"/>
                    <a:pt x="23" y="161"/>
                  </a:cubicBezTo>
                  <a:cubicBezTo>
                    <a:pt x="23" y="161"/>
                    <a:pt x="0" y="161"/>
                    <a:pt x="0" y="184"/>
                  </a:cubicBezTo>
                  <a:cubicBezTo>
                    <a:pt x="91" y="344"/>
                    <a:pt x="228" y="572"/>
                    <a:pt x="388" y="641"/>
                  </a:cubicBezTo>
                  <a:cubicBezTo>
                    <a:pt x="525" y="709"/>
                    <a:pt x="708" y="755"/>
                    <a:pt x="890" y="778"/>
                  </a:cubicBezTo>
                  <a:cubicBezTo>
                    <a:pt x="1050" y="778"/>
                    <a:pt x="1210" y="778"/>
                    <a:pt x="1370" y="755"/>
                  </a:cubicBezTo>
                  <a:cubicBezTo>
                    <a:pt x="1324" y="618"/>
                    <a:pt x="1255" y="481"/>
                    <a:pt x="1164" y="344"/>
                  </a:cubicBezTo>
                  <a:cubicBezTo>
                    <a:pt x="1073" y="230"/>
                    <a:pt x="959" y="139"/>
                    <a:pt x="822" y="70"/>
                  </a:cubicBezTo>
                  <a:cubicBezTo>
                    <a:pt x="711" y="24"/>
                    <a:pt x="601" y="0"/>
                    <a:pt x="4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13" name="Google Shape;1013;p19"/>
            <p:cNvSpPr/>
            <p:nvPr/>
          </p:nvSpPr>
          <p:spPr>
            <a:xfrm>
              <a:off x="-1596308" y="965426"/>
              <a:ext cx="238423" cy="136172"/>
            </a:xfrm>
            <a:custGeom>
              <a:avLst/>
              <a:gdLst/>
              <a:ahLst/>
              <a:cxnLst/>
              <a:rect l="l" t="t" r="r" b="b"/>
              <a:pathLst>
                <a:path w="1462" h="835" extrusionOk="0">
                  <a:moveTo>
                    <a:pt x="383" y="0"/>
                  </a:moveTo>
                  <a:cubicBezTo>
                    <a:pt x="269" y="0"/>
                    <a:pt x="153" y="21"/>
                    <a:pt x="46" y="82"/>
                  </a:cubicBezTo>
                  <a:lnTo>
                    <a:pt x="0" y="82"/>
                  </a:lnTo>
                  <a:cubicBezTo>
                    <a:pt x="46" y="264"/>
                    <a:pt x="160" y="424"/>
                    <a:pt x="320" y="538"/>
                  </a:cubicBezTo>
                  <a:cubicBezTo>
                    <a:pt x="434" y="652"/>
                    <a:pt x="594" y="744"/>
                    <a:pt x="754" y="789"/>
                  </a:cubicBezTo>
                  <a:cubicBezTo>
                    <a:pt x="891" y="835"/>
                    <a:pt x="1050" y="835"/>
                    <a:pt x="1187" y="835"/>
                  </a:cubicBezTo>
                  <a:lnTo>
                    <a:pt x="1461" y="835"/>
                  </a:lnTo>
                  <a:cubicBezTo>
                    <a:pt x="1347" y="652"/>
                    <a:pt x="1210" y="492"/>
                    <a:pt x="1073" y="333"/>
                  </a:cubicBezTo>
                  <a:cubicBezTo>
                    <a:pt x="913" y="196"/>
                    <a:pt x="754" y="59"/>
                    <a:pt x="548" y="13"/>
                  </a:cubicBezTo>
                  <a:cubicBezTo>
                    <a:pt x="495" y="6"/>
                    <a:pt x="439" y="0"/>
                    <a:pt x="3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14" name="Google Shape;1014;p19"/>
            <p:cNvSpPr/>
            <p:nvPr/>
          </p:nvSpPr>
          <p:spPr>
            <a:xfrm>
              <a:off x="-1756453" y="956294"/>
              <a:ext cx="104534" cy="230921"/>
            </a:xfrm>
            <a:custGeom>
              <a:avLst/>
              <a:gdLst/>
              <a:ahLst/>
              <a:cxnLst/>
              <a:rect l="l" t="t" r="r" b="b"/>
              <a:pathLst>
                <a:path w="641" h="1416" extrusionOk="0">
                  <a:moveTo>
                    <a:pt x="343" y="1"/>
                  </a:moveTo>
                  <a:cubicBezTo>
                    <a:pt x="343" y="1"/>
                    <a:pt x="343" y="23"/>
                    <a:pt x="321" y="23"/>
                  </a:cubicBezTo>
                  <a:cubicBezTo>
                    <a:pt x="115" y="206"/>
                    <a:pt x="1" y="503"/>
                    <a:pt x="24" y="800"/>
                  </a:cubicBezTo>
                  <a:cubicBezTo>
                    <a:pt x="24" y="868"/>
                    <a:pt x="47" y="914"/>
                    <a:pt x="69" y="959"/>
                  </a:cubicBezTo>
                  <a:cubicBezTo>
                    <a:pt x="92" y="1005"/>
                    <a:pt x="115" y="1028"/>
                    <a:pt x="138" y="1073"/>
                  </a:cubicBezTo>
                  <a:cubicBezTo>
                    <a:pt x="229" y="1210"/>
                    <a:pt x="343" y="1325"/>
                    <a:pt x="480" y="1416"/>
                  </a:cubicBezTo>
                  <a:cubicBezTo>
                    <a:pt x="503" y="1325"/>
                    <a:pt x="526" y="1233"/>
                    <a:pt x="572" y="1119"/>
                  </a:cubicBezTo>
                  <a:cubicBezTo>
                    <a:pt x="594" y="1028"/>
                    <a:pt x="617" y="936"/>
                    <a:pt x="617" y="822"/>
                  </a:cubicBezTo>
                  <a:cubicBezTo>
                    <a:pt x="640" y="685"/>
                    <a:pt x="617" y="548"/>
                    <a:pt x="594" y="412"/>
                  </a:cubicBezTo>
                  <a:cubicBezTo>
                    <a:pt x="572" y="275"/>
                    <a:pt x="435" y="138"/>
                    <a:pt x="366" y="23"/>
                  </a:cubicBezTo>
                  <a:cubicBezTo>
                    <a:pt x="343" y="23"/>
                    <a:pt x="343" y="2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15" name="Google Shape;1015;p19"/>
            <p:cNvSpPr/>
            <p:nvPr/>
          </p:nvSpPr>
          <p:spPr>
            <a:xfrm>
              <a:off x="-1711769" y="795660"/>
              <a:ext cx="216081" cy="105024"/>
            </a:xfrm>
            <a:custGeom>
              <a:avLst/>
              <a:gdLst/>
              <a:ahLst/>
              <a:cxnLst/>
              <a:rect l="l" t="t" r="r" b="b"/>
              <a:pathLst>
                <a:path w="1325" h="644" extrusionOk="0">
                  <a:moveTo>
                    <a:pt x="539" y="1"/>
                  </a:moveTo>
                  <a:cubicBezTo>
                    <a:pt x="519" y="1"/>
                    <a:pt x="500" y="2"/>
                    <a:pt x="480" y="4"/>
                  </a:cubicBezTo>
                  <a:cubicBezTo>
                    <a:pt x="275" y="27"/>
                    <a:pt x="69" y="164"/>
                    <a:pt x="1" y="369"/>
                  </a:cubicBezTo>
                  <a:lnTo>
                    <a:pt x="1" y="392"/>
                  </a:lnTo>
                  <a:cubicBezTo>
                    <a:pt x="183" y="552"/>
                    <a:pt x="435" y="643"/>
                    <a:pt x="663" y="643"/>
                  </a:cubicBezTo>
                  <a:cubicBezTo>
                    <a:pt x="891" y="643"/>
                    <a:pt x="1119" y="552"/>
                    <a:pt x="1325" y="415"/>
                  </a:cubicBezTo>
                  <a:cubicBezTo>
                    <a:pt x="1256" y="301"/>
                    <a:pt x="1142" y="232"/>
                    <a:pt x="1051" y="164"/>
                  </a:cubicBezTo>
                  <a:cubicBezTo>
                    <a:pt x="888" y="82"/>
                    <a:pt x="706" y="1"/>
                    <a:pt x="5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16" name="Google Shape;1016;p19"/>
            <p:cNvSpPr/>
            <p:nvPr/>
          </p:nvSpPr>
          <p:spPr>
            <a:xfrm>
              <a:off x="-2165457" y="386166"/>
              <a:ext cx="717226" cy="664062"/>
            </a:xfrm>
            <a:custGeom>
              <a:avLst/>
              <a:gdLst/>
              <a:ahLst/>
              <a:cxnLst/>
              <a:rect l="l" t="t" r="r" b="b"/>
              <a:pathLst>
                <a:path w="4398" h="4072" extrusionOk="0">
                  <a:moveTo>
                    <a:pt x="53" y="1"/>
                  </a:moveTo>
                  <a:cubicBezTo>
                    <a:pt x="17" y="1"/>
                    <a:pt x="1" y="75"/>
                    <a:pt x="21" y="96"/>
                  </a:cubicBezTo>
                  <a:cubicBezTo>
                    <a:pt x="957" y="552"/>
                    <a:pt x="1322" y="1648"/>
                    <a:pt x="1938" y="2470"/>
                  </a:cubicBezTo>
                  <a:cubicBezTo>
                    <a:pt x="2555" y="3268"/>
                    <a:pt x="3468" y="3702"/>
                    <a:pt x="4312" y="4067"/>
                  </a:cubicBezTo>
                  <a:cubicBezTo>
                    <a:pt x="4319" y="4070"/>
                    <a:pt x="4325" y="4072"/>
                    <a:pt x="4331" y="4072"/>
                  </a:cubicBezTo>
                  <a:cubicBezTo>
                    <a:pt x="4369" y="4072"/>
                    <a:pt x="4397" y="4018"/>
                    <a:pt x="4358" y="3999"/>
                  </a:cubicBezTo>
                  <a:cubicBezTo>
                    <a:pt x="3399" y="3588"/>
                    <a:pt x="2463" y="3109"/>
                    <a:pt x="1824" y="2196"/>
                  </a:cubicBezTo>
                  <a:cubicBezTo>
                    <a:pt x="1299" y="1397"/>
                    <a:pt x="911" y="461"/>
                    <a:pt x="67" y="4"/>
                  </a:cubicBezTo>
                  <a:cubicBezTo>
                    <a:pt x="62" y="2"/>
                    <a:pt x="57" y="1"/>
                    <a:pt x="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17" name="Google Shape;1017;p19"/>
            <p:cNvSpPr/>
            <p:nvPr/>
          </p:nvSpPr>
          <p:spPr>
            <a:xfrm>
              <a:off x="-2028144" y="562618"/>
              <a:ext cx="63438" cy="273811"/>
            </a:xfrm>
            <a:custGeom>
              <a:avLst/>
              <a:gdLst/>
              <a:ahLst/>
              <a:cxnLst/>
              <a:rect l="l" t="t" r="r" b="b"/>
              <a:pathLst>
                <a:path w="389" h="1679" extrusionOk="0">
                  <a:moveTo>
                    <a:pt x="266" y="1"/>
                  </a:moveTo>
                  <a:cubicBezTo>
                    <a:pt x="258" y="1"/>
                    <a:pt x="252" y="7"/>
                    <a:pt x="252" y="18"/>
                  </a:cubicBezTo>
                  <a:cubicBezTo>
                    <a:pt x="366" y="589"/>
                    <a:pt x="1" y="1091"/>
                    <a:pt x="1" y="1661"/>
                  </a:cubicBezTo>
                  <a:cubicBezTo>
                    <a:pt x="1" y="1673"/>
                    <a:pt x="6" y="1679"/>
                    <a:pt x="12" y="1679"/>
                  </a:cubicBezTo>
                  <a:cubicBezTo>
                    <a:pt x="18" y="1679"/>
                    <a:pt x="24" y="1673"/>
                    <a:pt x="24" y="1661"/>
                  </a:cubicBezTo>
                  <a:cubicBezTo>
                    <a:pt x="24" y="1091"/>
                    <a:pt x="389" y="589"/>
                    <a:pt x="297" y="18"/>
                  </a:cubicBezTo>
                  <a:cubicBezTo>
                    <a:pt x="286" y="7"/>
                    <a:pt x="275" y="1"/>
                    <a:pt x="2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18" name="Google Shape;1018;p19"/>
            <p:cNvSpPr/>
            <p:nvPr/>
          </p:nvSpPr>
          <p:spPr>
            <a:xfrm>
              <a:off x="-2042984" y="483035"/>
              <a:ext cx="204176" cy="57567"/>
            </a:xfrm>
            <a:custGeom>
              <a:avLst/>
              <a:gdLst/>
              <a:ahLst/>
              <a:cxnLst/>
              <a:rect l="l" t="t" r="r" b="b"/>
              <a:pathLst>
                <a:path w="1252" h="353" extrusionOk="0">
                  <a:moveTo>
                    <a:pt x="146" y="0"/>
                  </a:moveTo>
                  <a:cubicBezTo>
                    <a:pt x="105" y="0"/>
                    <a:pt x="64" y="2"/>
                    <a:pt x="23" y="4"/>
                  </a:cubicBezTo>
                  <a:cubicBezTo>
                    <a:pt x="0" y="4"/>
                    <a:pt x="0" y="50"/>
                    <a:pt x="23" y="50"/>
                  </a:cubicBezTo>
                  <a:cubicBezTo>
                    <a:pt x="83" y="43"/>
                    <a:pt x="143" y="40"/>
                    <a:pt x="203" y="40"/>
                  </a:cubicBezTo>
                  <a:cubicBezTo>
                    <a:pt x="553" y="40"/>
                    <a:pt x="898" y="151"/>
                    <a:pt x="1210" y="346"/>
                  </a:cubicBezTo>
                  <a:cubicBezTo>
                    <a:pt x="1215" y="351"/>
                    <a:pt x="1219" y="352"/>
                    <a:pt x="1223" y="352"/>
                  </a:cubicBezTo>
                  <a:cubicBezTo>
                    <a:pt x="1240" y="352"/>
                    <a:pt x="1251" y="319"/>
                    <a:pt x="1233" y="301"/>
                  </a:cubicBezTo>
                  <a:cubicBezTo>
                    <a:pt x="904" y="95"/>
                    <a:pt x="519" y="0"/>
                    <a:pt x="1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19" name="Google Shape;1019;p19"/>
            <p:cNvSpPr/>
            <p:nvPr/>
          </p:nvSpPr>
          <p:spPr>
            <a:xfrm>
              <a:off x="-1920185" y="662097"/>
              <a:ext cx="197327" cy="60992"/>
            </a:xfrm>
            <a:custGeom>
              <a:avLst/>
              <a:gdLst/>
              <a:ahLst/>
              <a:cxnLst/>
              <a:rect l="l" t="t" r="r" b="b"/>
              <a:pathLst>
                <a:path w="1210" h="374" extrusionOk="0">
                  <a:moveTo>
                    <a:pt x="243" y="0"/>
                  </a:moveTo>
                  <a:cubicBezTo>
                    <a:pt x="171" y="0"/>
                    <a:pt x="98" y="8"/>
                    <a:pt x="24" y="24"/>
                  </a:cubicBezTo>
                  <a:cubicBezTo>
                    <a:pt x="1" y="24"/>
                    <a:pt x="1" y="70"/>
                    <a:pt x="24" y="70"/>
                  </a:cubicBezTo>
                  <a:cubicBezTo>
                    <a:pt x="98" y="53"/>
                    <a:pt x="172" y="46"/>
                    <a:pt x="245" y="46"/>
                  </a:cubicBezTo>
                  <a:cubicBezTo>
                    <a:pt x="575" y="46"/>
                    <a:pt x="889" y="199"/>
                    <a:pt x="1188" y="367"/>
                  </a:cubicBezTo>
                  <a:cubicBezTo>
                    <a:pt x="1192" y="371"/>
                    <a:pt x="1196" y="373"/>
                    <a:pt x="1199" y="373"/>
                  </a:cubicBezTo>
                  <a:cubicBezTo>
                    <a:pt x="1210" y="373"/>
                    <a:pt x="1206" y="344"/>
                    <a:pt x="1188" y="344"/>
                  </a:cubicBezTo>
                  <a:cubicBezTo>
                    <a:pt x="888" y="157"/>
                    <a:pt x="573" y="0"/>
                    <a:pt x="2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20" name="Google Shape;1020;p19"/>
            <p:cNvSpPr/>
            <p:nvPr/>
          </p:nvSpPr>
          <p:spPr>
            <a:xfrm>
              <a:off x="-1890341" y="787343"/>
              <a:ext cx="52186" cy="246414"/>
            </a:xfrm>
            <a:custGeom>
              <a:avLst/>
              <a:gdLst/>
              <a:ahLst/>
              <a:cxnLst/>
              <a:rect l="l" t="t" r="r" b="b"/>
              <a:pathLst>
                <a:path w="320" h="1511" extrusionOk="0">
                  <a:moveTo>
                    <a:pt x="294" y="0"/>
                  </a:moveTo>
                  <a:cubicBezTo>
                    <a:pt x="288" y="0"/>
                    <a:pt x="281" y="3"/>
                    <a:pt x="274" y="10"/>
                  </a:cubicBezTo>
                  <a:cubicBezTo>
                    <a:pt x="92" y="489"/>
                    <a:pt x="0" y="991"/>
                    <a:pt x="23" y="1493"/>
                  </a:cubicBezTo>
                  <a:cubicBezTo>
                    <a:pt x="23" y="1505"/>
                    <a:pt x="29" y="1510"/>
                    <a:pt x="35" y="1510"/>
                  </a:cubicBezTo>
                  <a:cubicBezTo>
                    <a:pt x="40" y="1510"/>
                    <a:pt x="46" y="1505"/>
                    <a:pt x="46" y="1493"/>
                  </a:cubicBezTo>
                  <a:cubicBezTo>
                    <a:pt x="46" y="991"/>
                    <a:pt x="137" y="489"/>
                    <a:pt x="320" y="32"/>
                  </a:cubicBezTo>
                  <a:cubicBezTo>
                    <a:pt x="320" y="16"/>
                    <a:pt x="308" y="0"/>
                    <a:pt x="2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21" name="Google Shape;1021;p19"/>
            <p:cNvSpPr/>
            <p:nvPr/>
          </p:nvSpPr>
          <p:spPr>
            <a:xfrm>
              <a:off x="-1760040" y="846867"/>
              <a:ext cx="170582" cy="35225"/>
            </a:xfrm>
            <a:custGeom>
              <a:avLst/>
              <a:gdLst/>
              <a:ahLst/>
              <a:cxnLst/>
              <a:rect l="l" t="t" r="r" b="b"/>
              <a:pathLst>
                <a:path w="1046" h="216" extrusionOk="0">
                  <a:moveTo>
                    <a:pt x="645" y="1"/>
                  </a:moveTo>
                  <a:cubicBezTo>
                    <a:pt x="599" y="1"/>
                    <a:pt x="551" y="4"/>
                    <a:pt x="502" y="10"/>
                  </a:cubicBezTo>
                  <a:cubicBezTo>
                    <a:pt x="343" y="33"/>
                    <a:pt x="160" y="55"/>
                    <a:pt x="23" y="170"/>
                  </a:cubicBezTo>
                  <a:cubicBezTo>
                    <a:pt x="0" y="192"/>
                    <a:pt x="23" y="215"/>
                    <a:pt x="46" y="215"/>
                  </a:cubicBezTo>
                  <a:cubicBezTo>
                    <a:pt x="183" y="101"/>
                    <a:pt x="365" y="78"/>
                    <a:pt x="525" y="55"/>
                  </a:cubicBezTo>
                  <a:cubicBezTo>
                    <a:pt x="572" y="49"/>
                    <a:pt x="619" y="46"/>
                    <a:pt x="666" y="46"/>
                  </a:cubicBezTo>
                  <a:cubicBezTo>
                    <a:pt x="779" y="46"/>
                    <a:pt x="892" y="62"/>
                    <a:pt x="1004" y="78"/>
                  </a:cubicBezTo>
                  <a:cubicBezTo>
                    <a:pt x="1009" y="83"/>
                    <a:pt x="1014" y="85"/>
                    <a:pt x="1018" y="85"/>
                  </a:cubicBezTo>
                  <a:cubicBezTo>
                    <a:pt x="1035" y="85"/>
                    <a:pt x="1046" y="55"/>
                    <a:pt x="1027" y="55"/>
                  </a:cubicBezTo>
                  <a:cubicBezTo>
                    <a:pt x="894" y="22"/>
                    <a:pt x="772" y="1"/>
                    <a:pt x="6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22" name="Google Shape;1022;p19"/>
            <p:cNvSpPr/>
            <p:nvPr/>
          </p:nvSpPr>
          <p:spPr>
            <a:xfrm>
              <a:off x="-1719107" y="916665"/>
              <a:ext cx="29844" cy="205155"/>
            </a:xfrm>
            <a:custGeom>
              <a:avLst/>
              <a:gdLst/>
              <a:ahLst/>
              <a:cxnLst/>
              <a:rect l="l" t="t" r="r" b="b"/>
              <a:pathLst>
                <a:path w="183" h="1258" extrusionOk="0">
                  <a:moveTo>
                    <a:pt x="100" y="0"/>
                  </a:moveTo>
                  <a:cubicBezTo>
                    <a:pt x="95" y="0"/>
                    <a:pt x="92" y="6"/>
                    <a:pt x="92" y="15"/>
                  </a:cubicBezTo>
                  <a:cubicBezTo>
                    <a:pt x="46" y="426"/>
                    <a:pt x="0" y="860"/>
                    <a:pt x="137" y="1248"/>
                  </a:cubicBezTo>
                  <a:cubicBezTo>
                    <a:pt x="137" y="1255"/>
                    <a:pt x="141" y="1257"/>
                    <a:pt x="147" y="1257"/>
                  </a:cubicBezTo>
                  <a:cubicBezTo>
                    <a:pt x="160" y="1257"/>
                    <a:pt x="183" y="1241"/>
                    <a:pt x="183" y="1225"/>
                  </a:cubicBezTo>
                  <a:cubicBezTo>
                    <a:pt x="23" y="837"/>
                    <a:pt x="69" y="426"/>
                    <a:pt x="114" y="38"/>
                  </a:cubicBezTo>
                  <a:cubicBezTo>
                    <a:pt x="114" y="11"/>
                    <a:pt x="107" y="0"/>
                    <a:pt x="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sp>
        <p:nvSpPr>
          <p:cNvPr id="1023" name="Google Shape;1023;p19"/>
          <p:cNvSpPr/>
          <p:nvPr/>
        </p:nvSpPr>
        <p:spPr>
          <a:xfrm>
            <a:off x="8341084" y="2033530"/>
            <a:ext cx="936926" cy="3348614"/>
          </a:xfrm>
          <a:custGeom>
            <a:avLst/>
            <a:gdLst/>
            <a:ahLst/>
            <a:cxnLst/>
            <a:rect l="l" t="t" r="r" b="b"/>
            <a:pathLst>
              <a:path w="9177" h="32799" extrusionOk="0">
                <a:moveTo>
                  <a:pt x="7243" y="1"/>
                </a:moveTo>
                <a:cubicBezTo>
                  <a:pt x="6999" y="1"/>
                  <a:pt x="6758" y="253"/>
                  <a:pt x="6665" y="729"/>
                </a:cubicBezTo>
                <a:lnTo>
                  <a:pt x="5387" y="6869"/>
                </a:lnTo>
                <a:lnTo>
                  <a:pt x="6186" y="7234"/>
                </a:lnTo>
                <a:cubicBezTo>
                  <a:pt x="6369" y="7325"/>
                  <a:pt x="6323" y="7554"/>
                  <a:pt x="6118" y="7554"/>
                </a:cubicBezTo>
                <a:lnTo>
                  <a:pt x="5250" y="7554"/>
                </a:lnTo>
                <a:lnTo>
                  <a:pt x="2146" y="22504"/>
                </a:lnTo>
                <a:lnTo>
                  <a:pt x="3949" y="23394"/>
                </a:lnTo>
                <a:cubicBezTo>
                  <a:pt x="4136" y="23519"/>
                  <a:pt x="4115" y="23720"/>
                  <a:pt x="3920" y="23720"/>
                </a:cubicBezTo>
                <a:cubicBezTo>
                  <a:pt x="3901" y="23720"/>
                  <a:pt x="3880" y="23718"/>
                  <a:pt x="3858" y="23714"/>
                </a:cubicBezTo>
                <a:lnTo>
                  <a:pt x="1895" y="23691"/>
                </a:lnTo>
                <a:lnTo>
                  <a:pt x="0" y="32798"/>
                </a:lnTo>
                <a:lnTo>
                  <a:pt x="9176" y="32798"/>
                </a:lnTo>
                <a:lnTo>
                  <a:pt x="9176" y="7234"/>
                </a:lnTo>
                <a:lnTo>
                  <a:pt x="7830" y="729"/>
                </a:lnTo>
                <a:cubicBezTo>
                  <a:pt x="7717" y="235"/>
                  <a:pt x="7479" y="1"/>
                  <a:pt x="724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024" name="Google Shape;1024;p19"/>
          <p:cNvSpPr/>
          <p:nvPr/>
        </p:nvSpPr>
        <p:spPr>
          <a:xfrm>
            <a:off x="8100826" y="3783625"/>
            <a:ext cx="817985" cy="1659044"/>
          </a:xfrm>
          <a:custGeom>
            <a:avLst/>
            <a:gdLst/>
            <a:ahLst/>
            <a:cxnLst/>
            <a:rect l="l" t="t" r="r" b="b"/>
            <a:pathLst>
              <a:path w="8012" h="16250" extrusionOk="0">
                <a:moveTo>
                  <a:pt x="3994" y="1"/>
                </a:moveTo>
                <a:cubicBezTo>
                  <a:pt x="3855" y="1"/>
                  <a:pt x="3721" y="132"/>
                  <a:pt x="3675" y="386"/>
                </a:cubicBezTo>
                <a:lnTo>
                  <a:pt x="2945" y="3536"/>
                </a:lnTo>
                <a:lnTo>
                  <a:pt x="3401" y="3719"/>
                </a:lnTo>
                <a:cubicBezTo>
                  <a:pt x="3493" y="3764"/>
                  <a:pt x="3470" y="3878"/>
                  <a:pt x="3356" y="3878"/>
                </a:cubicBezTo>
                <a:lnTo>
                  <a:pt x="2853" y="3878"/>
                </a:lnTo>
                <a:lnTo>
                  <a:pt x="1073" y="11571"/>
                </a:lnTo>
                <a:lnTo>
                  <a:pt x="2100" y="12027"/>
                </a:lnTo>
                <a:cubicBezTo>
                  <a:pt x="2214" y="12096"/>
                  <a:pt x="2192" y="12210"/>
                  <a:pt x="2055" y="12210"/>
                </a:cubicBezTo>
                <a:lnTo>
                  <a:pt x="936" y="12187"/>
                </a:lnTo>
                <a:lnTo>
                  <a:pt x="0" y="16250"/>
                </a:lnTo>
                <a:lnTo>
                  <a:pt x="8012" y="16250"/>
                </a:lnTo>
                <a:lnTo>
                  <a:pt x="6186" y="8398"/>
                </a:lnTo>
                <a:lnTo>
                  <a:pt x="5547" y="8421"/>
                </a:lnTo>
                <a:cubicBezTo>
                  <a:pt x="5433" y="8398"/>
                  <a:pt x="5410" y="8307"/>
                  <a:pt x="5501" y="8261"/>
                </a:cubicBezTo>
                <a:lnTo>
                  <a:pt x="6072" y="7896"/>
                </a:lnTo>
                <a:lnTo>
                  <a:pt x="4337" y="386"/>
                </a:lnTo>
                <a:cubicBezTo>
                  <a:pt x="4269" y="127"/>
                  <a:pt x="4129" y="1"/>
                  <a:pt x="39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</p:spTree>
    <p:extLst>
      <p:ext uri="{BB962C8B-B14F-4D97-AF65-F5344CB8AC3E}">
        <p14:creationId xmlns:p14="http://schemas.microsoft.com/office/powerpoint/2010/main" val="27762939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 userDrawn="1">
  <p:cSld name="Title and six columns"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6" name="Google Shape;826;p17"/>
          <p:cNvGrpSpPr/>
          <p:nvPr/>
        </p:nvGrpSpPr>
        <p:grpSpPr>
          <a:xfrm>
            <a:off x="1836273" y="-1035813"/>
            <a:ext cx="9443788" cy="2580521"/>
            <a:chOff x="-60977" y="-805488"/>
            <a:chExt cx="9443788" cy="2580521"/>
          </a:xfrm>
        </p:grpSpPr>
        <p:sp>
          <p:nvSpPr>
            <p:cNvPr id="827" name="Google Shape;827;p17"/>
            <p:cNvSpPr/>
            <p:nvPr/>
          </p:nvSpPr>
          <p:spPr>
            <a:xfrm>
              <a:off x="-60977" y="-428162"/>
              <a:ext cx="9443788" cy="2203195"/>
            </a:xfrm>
            <a:custGeom>
              <a:avLst/>
              <a:gdLst/>
              <a:ahLst/>
              <a:cxnLst/>
              <a:rect l="l" t="t" r="r" b="b"/>
              <a:pathLst>
                <a:path w="42273" h="9862" extrusionOk="0">
                  <a:moveTo>
                    <a:pt x="6848" y="5205"/>
                  </a:moveTo>
                  <a:lnTo>
                    <a:pt x="6848" y="5205"/>
                  </a:lnTo>
                  <a:cubicBezTo>
                    <a:pt x="10135" y="6369"/>
                    <a:pt x="13513" y="7236"/>
                    <a:pt x="16936" y="7807"/>
                  </a:cubicBezTo>
                  <a:cubicBezTo>
                    <a:pt x="19927" y="8286"/>
                    <a:pt x="22940" y="8537"/>
                    <a:pt x="25952" y="8537"/>
                  </a:cubicBezTo>
                  <a:cubicBezTo>
                    <a:pt x="28737" y="8537"/>
                    <a:pt x="31545" y="8309"/>
                    <a:pt x="34307" y="7898"/>
                  </a:cubicBezTo>
                  <a:cubicBezTo>
                    <a:pt x="36110" y="7624"/>
                    <a:pt x="37822" y="7259"/>
                    <a:pt x="39442" y="6826"/>
                  </a:cubicBezTo>
                  <a:lnTo>
                    <a:pt x="39442" y="6826"/>
                  </a:lnTo>
                  <a:cubicBezTo>
                    <a:pt x="34799" y="8727"/>
                    <a:pt x="29877" y="9750"/>
                    <a:pt x="24989" y="9750"/>
                  </a:cubicBezTo>
                  <a:cubicBezTo>
                    <a:pt x="24831" y="9750"/>
                    <a:pt x="24672" y="9749"/>
                    <a:pt x="24514" y="9747"/>
                  </a:cubicBezTo>
                  <a:cubicBezTo>
                    <a:pt x="18489" y="9701"/>
                    <a:pt x="12417" y="8104"/>
                    <a:pt x="6848" y="5205"/>
                  </a:cubicBezTo>
                  <a:close/>
                  <a:moveTo>
                    <a:pt x="936" y="1"/>
                  </a:moveTo>
                  <a:lnTo>
                    <a:pt x="548" y="1188"/>
                  </a:lnTo>
                  <a:cubicBezTo>
                    <a:pt x="365" y="1074"/>
                    <a:pt x="206" y="937"/>
                    <a:pt x="46" y="822"/>
                  </a:cubicBezTo>
                  <a:lnTo>
                    <a:pt x="0" y="891"/>
                  </a:lnTo>
                  <a:cubicBezTo>
                    <a:pt x="183" y="1028"/>
                    <a:pt x="342" y="1142"/>
                    <a:pt x="502" y="1279"/>
                  </a:cubicBezTo>
                  <a:lnTo>
                    <a:pt x="137" y="2352"/>
                  </a:lnTo>
                  <a:cubicBezTo>
                    <a:pt x="2123" y="3356"/>
                    <a:pt x="4154" y="4223"/>
                    <a:pt x="6209" y="4977"/>
                  </a:cubicBezTo>
                  <a:cubicBezTo>
                    <a:pt x="7989" y="5958"/>
                    <a:pt x="9838" y="6780"/>
                    <a:pt x="11732" y="7487"/>
                  </a:cubicBezTo>
                  <a:cubicBezTo>
                    <a:pt x="15909" y="9017"/>
                    <a:pt x="20223" y="9816"/>
                    <a:pt x="24514" y="9838"/>
                  </a:cubicBezTo>
                  <a:cubicBezTo>
                    <a:pt x="24651" y="9838"/>
                    <a:pt x="24766" y="9861"/>
                    <a:pt x="24903" y="9861"/>
                  </a:cubicBezTo>
                  <a:cubicBezTo>
                    <a:pt x="29080" y="9861"/>
                    <a:pt x="33257" y="9131"/>
                    <a:pt x="37319" y="7739"/>
                  </a:cubicBezTo>
                  <a:cubicBezTo>
                    <a:pt x="38301" y="7419"/>
                    <a:pt x="39260" y="7031"/>
                    <a:pt x="40218" y="6620"/>
                  </a:cubicBezTo>
                  <a:cubicBezTo>
                    <a:pt x="40903" y="6437"/>
                    <a:pt x="41588" y="6209"/>
                    <a:pt x="42273" y="5981"/>
                  </a:cubicBezTo>
                  <a:lnTo>
                    <a:pt x="42273" y="3333"/>
                  </a:lnTo>
                  <a:cubicBezTo>
                    <a:pt x="39762" y="4223"/>
                    <a:pt x="37023" y="4908"/>
                    <a:pt x="34055" y="5365"/>
                  </a:cubicBezTo>
                  <a:cubicBezTo>
                    <a:pt x="31345" y="5779"/>
                    <a:pt x="28619" y="5985"/>
                    <a:pt x="25897" y="5985"/>
                  </a:cubicBezTo>
                  <a:cubicBezTo>
                    <a:pt x="17364" y="5985"/>
                    <a:pt x="8861" y="3963"/>
                    <a:pt x="936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28" name="Google Shape;828;p17"/>
            <p:cNvSpPr/>
            <p:nvPr/>
          </p:nvSpPr>
          <p:spPr>
            <a:xfrm>
              <a:off x="255135" y="-805488"/>
              <a:ext cx="8959457" cy="989450"/>
            </a:xfrm>
            <a:custGeom>
              <a:avLst/>
              <a:gdLst/>
              <a:ahLst/>
              <a:cxnLst/>
              <a:rect l="l" t="t" r="r" b="b"/>
              <a:pathLst>
                <a:path w="40105" h="4429" extrusionOk="0">
                  <a:moveTo>
                    <a:pt x="0" y="1"/>
                  </a:moveTo>
                  <a:cubicBezTo>
                    <a:pt x="2899" y="2101"/>
                    <a:pt x="6414" y="3493"/>
                    <a:pt x="10294" y="4086"/>
                  </a:cubicBezTo>
                  <a:cubicBezTo>
                    <a:pt x="11938" y="4315"/>
                    <a:pt x="13559" y="4429"/>
                    <a:pt x="15156" y="4429"/>
                  </a:cubicBezTo>
                  <a:cubicBezTo>
                    <a:pt x="17941" y="4429"/>
                    <a:pt x="20612" y="4132"/>
                    <a:pt x="23008" y="3790"/>
                  </a:cubicBezTo>
                  <a:cubicBezTo>
                    <a:pt x="28760" y="2991"/>
                    <a:pt x="34489" y="1713"/>
                    <a:pt x="40104" y="1"/>
                  </a:cubicBezTo>
                  <a:lnTo>
                    <a:pt x="29947" y="1"/>
                  </a:lnTo>
                  <a:cubicBezTo>
                    <a:pt x="27573" y="503"/>
                    <a:pt x="25177" y="914"/>
                    <a:pt x="22780" y="1256"/>
                  </a:cubicBezTo>
                  <a:cubicBezTo>
                    <a:pt x="20435" y="1579"/>
                    <a:pt x="17826" y="1873"/>
                    <a:pt x="15122" y="1873"/>
                  </a:cubicBezTo>
                  <a:cubicBezTo>
                    <a:pt x="13616" y="1873"/>
                    <a:pt x="12081" y="1781"/>
                    <a:pt x="10546" y="1553"/>
                  </a:cubicBezTo>
                  <a:cubicBezTo>
                    <a:pt x="8583" y="1256"/>
                    <a:pt x="6711" y="731"/>
                    <a:pt x="4999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29" name="Google Shape;829;p17"/>
            <p:cNvSpPr/>
            <p:nvPr/>
          </p:nvSpPr>
          <p:spPr>
            <a:xfrm>
              <a:off x="235" y="-805488"/>
              <a:ext cx="9382577" cy="1249490"/>
            </a:xfrm>
            <a:custGeom>
              <a:avLst/>
              <a:gdLst/>
              <a:ahLst/>
              <a:cxnLst/>
              <a:rect l="l" t="t" r="r" b="b"/>
              <a:pathLst>
                <a:path w="41999" h="5593" extrusionOk="0">
                  <a:moveTo>
                    <a:pt x="0" y="1"/>
                  </a:moveTo>
                  <a:cubicBezTo>
                    <a:pt x="3013" y="1781"/>
                    <a:pt x="6277" y="3173"/>
                    <a:pt x="9701" y="4109"/>
                  </a:cubicBezTo>
                  <a:cubicBezTo>
                    <a:pt x="13330" y="5114"/>
                    <a:pt x="17096" y="5593"/>
                    <a:pt x="20931" y="5593"/>
                  </a:cubicBezTo>
                  <a:cubicBezTo>
                    <a:pt x="21730" y="5593"/>
                    <a:pt x="22551" y="5570"/>
                    <a:pt x="23373" y="5524"/>
                  </a:cubicBezTo>
                  <a:cubicBezTo>
                    <a:pt x="29422" y="5205"/>
                    <a:pt x="35653" y="3653"/>
                    <a:pt x="41999" y="937"/>
                  </a:cubicBezTo>
                  <a:lnTo>
                    <a:pt x="41999" y="845"/>
                  </a:lnTo>
                  <a:cubicBezTo>
                    <a:pt x="35653" y="3561"/>
                    <a:pt x="29422" y="5114"/>
                    <a:pt x="23373" y="5433"/>
                  </a:cubicBezTo>
                  <a:cubicBezTo>
                    <a:pt x="22513" y="5482"/>
                    <a:pt x="21659" y="5507"/>
                    <a:pt x="20809" y="5507"/>
                  </a:cubicBezTo>
                  <a:cubicBezTo>
                    <a:pt x="13359" y="5507"/>
                    <a:pt x="6329" y="3627"/>
                    <a:pt x="183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830" name="Google Shape;830;p17"/>
          <p:cNvGrpSpPr/>
          <p:nvPr/>
        </p:nvGrpSpPr>
        <p:grpSpPr>
          <a:xfrm>
            <a:off x="-581951" y="-745444"/>
            <a:ext cx="4775982" cy="5355947"/>
            <a:chOff x="21200" y="-3584750"/>
            <a:chExt cx="864525" cy="969525"/>
          </a:xfrm>
        </p:grpSpPr>
        <p:sp>
          <p:nvSpPr>
            <p:cNvPr id="831" name="Google Shape;831;p17"/>
            <p:cNvSpPr/>
            <p:nvPr/>
          </p:nvSpPr>
          <p:spPr>
            <a:xfrm>
              <a:off x="195800" y="-2707675"/>
              <a:ext cx="8600" cy="42250"/>
            </a:xfrm>
            <a:custGeom>
              <a:avLst/>
              <a:gdLst/>
              <a:ahLst/>
              <a:cxnLst/>
              <a:rect l="l" t="t" r="r" b="b"/>
              <a:pathLst>
                <a:path w="344" h="1690" extrusionOk="0">
                  <a:moveTo>
                    <a:pt x="1" y="0"/>
                  </a:moveTo>
                  <a:cubicBezTo>
                    <a:pt x="69" y="571"/>
                    <a:pt x="160" y="1142"/>
                    <a:pt x="275" y="1689"/>
                  </a:cubicBezTo>
                  <a:lnTo>
                    <a:pt x="343" y="1689"/>
                  </a:lnTo>
                  <a:cubicBezTo>
                    <a:pt x="229" y="1119"/>
                    <a:pt x="138" y="571"/>
                    <a:pt x="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32" name="Google Shape;832;p17"/>
            <p:cNvSpPr/>
            <p:nvPr/>
          </p:nvSpPr>
          <p:spPr>
            <a:xfrm>
              <a:off x="195225" y="-2663175"/>
              <a:ext cx="33700" cy="22850"/>
            </a:xfrm>
            <a:custGeom>
              <a:avLst/>
              <a:gdLst/>
              <a:ahLst/>
              <a:cxnLst/>
              <a:rect l="l" t="t" r="r" b="b"/>
              <a:pathLst>
                <a:path w="1348" h="914" extrusionOk="0">
                  <a:moveTo>
                    <a:pt x="1302" y="1"/>
                  </a:moveTo>
                  <a:cubicBezTo>
                    <a:pt x="891" y="320"/>
                    <a:pt x="457" y="594"/>
                    <a:pt x="1" y="868"/>
                  </a:cubicBezTo>
                  <a:lnTo>
                    <a:pt x="24" y="914"/>
                  </a:lnTo>
                  <a:cubicBezTo>
                    <a:pt x="480" y="663"/>
                    <a:pt x="937" y="366"/>
                    <a:pt x="1348" y="46"/>
                  </a:cubicBezTo>
                  <a:lnTo>
                    <a:pt x="13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33" name="Google Shape;833;p17"/>
            <p:cNvSpPr/>
            <p:nvPr/>
          </p:nvSpPr>
          <p:spPr>
            <a:xfrm>
              <a:off x="59425" y="-3514550"/>
              <a:ext cx="826300" cy="252150"/>
            </a:xfrm>
            <a:custGeom>
              <a:avLst/>
              <a:gdLst/>
              <a:ahLst/>
              <a:cxnLst/>
              <a:rect l="l" t="t" r="r" b="b"/>
              <a:pathLst>
                <a:path w="33052" h="10086" extrusionOk="0">
                  <a:moveTo>
                    <a:pt x="33051" y="0"/>
                  </a:moveTo>
                  <a:lnTo>
                    <a:pt x="33051" y="0"/>
                  </a:lnTo>
                  <a:cubicBezTo>
                    <a:pt x="30874" y="341"/>
                    <a:pt x="28622" y="434"/>
                    <a:pt x="26357" y="434"/>
                  </a:cubicBezTo>
                  <a:cubicBezTo>
                    <a:pt x="23611" y="434"/>
                    <a:pt x="20846" y="297"/>
                    <a:pt x="18169" y="297"/>
                  </a:cubicBezTo>
                  <a:lnTo>
                    <a:pt x="0" y="297"/>
                  </a:lnTo>
                  <a:cubicBezTo>
                    <a:pt x="0" y="297"/>
                    <a:pt x="2488" y="9496"/>
                    <a:pt x="2488" y="9496"/>
                  </a:cubicBezTo>
                  <a:cubicBezTo>
                    <a:pt x="3356" y="9792"/>
                    <a:pt x="4292" y="9975"/>
                    <a:pt x="5205" y="10043"/>
                  </a:cubicBezTo>
                  <a:cubicBezTo>
                    <a:pt x="5441" y="10059"/>
                    <a:pt x="5699" y="10086"/>
                    <a:pt x="5948" y="10086"/>
                  </a:cubicBezTo>
                  <a:cubicBezTo>
                    <a:pt x="6061" y="10086"/>
                    <a:pt x="6171" y="10080"/>
                    <a:pt x="6277" y="10066"/>
                  </a:cubicBezTo>
                  <a:cubicBezTo>
                    <a:pt x="6433" y="10066"/>
                    <a:pt x="7152" y="9655"/>
                    <a:pt x="7231" y="9655"/>
                  </a:cubicBezTo>
                  <a:cubicBezTo>
                    <a:pt x="7233" y="9655"/>
                    <a:pt x="7235" y="9655"/>
                    <a:pt x="7236" y="9655"/>
                  </a:cubicBezTo>
                  <a:cubicBezTo>
                    <a:pt x="7732" y="9841"/>
                    <a:pt x="8269" y="9960"/>
                    <a:pt x="8798" y="9960"/>
                  </a:cubicBezTo>
                  <a:cubicBezTo>
                    <a:pt x="9243" y="9960"/>
                    <a:pt x="9683" y="9876"/>
                    <a:pt x="10089" y="9678"/>
                  </a:cubicBezTo>
                  <a:cubicBezTo>
                    <a:pt x="10978" y="9268"/>
                    <a:pt x="11617" y="8266"/>
                    <a:pt x="11391" y="7308"/>
                  </a:cubicBezTo>
                  <a:lnTo>
                    <a:pt x="11391" y="7308"/>
                  </a:lnTo>
                  <a:cubicBezTo>
                    <a:pt x="11425" y="7439"/>
                    <a:pt x="11731" y="7480"/>
                    <a:pt x="12092" y="7480"/>
                  </a:cubicBezTo>
                  <a:cubicBezTo>
                    <a:pt x="12598" y="7480"/>
                    <a:pt x="13211" y="7399"/>
                    <a:pt x="13330" y="7373"/>
                  </a:cubicBezTo>
                  <a:cubicBezTo>
                    <a:pt x="13855" y="7213"/>
                    <a:pt x="14517" y="6916"/>
                    <a:pt x="14882" y="6506"/>
                  </a:cubicBezTo>
                  <a:cubicBezTo>
                    <a:pt x="15156" y="6186"/>
                    <a:pt x="15293" y="5684"/>
                    <a:pt x="15088" y="5296"/>
                  </a:cubicBezTo>
                  <a:lnTo>
                    <a:pt x="15088" y="5296"/>
                  </a:lnTo>
                  <a:cubicBezTo>
                    <a:pt x="15468" y="5428"/>
                    <a:pt x="15868" y="5491"/>
                    <a:pt x="16270" y="5491"/>
                  </a:cubicBezTo>
                  <a:cubicBezTo>
                    <a:pt x="17533" y="5491"/>
                    <a:pt x="18812" y="4868"/>
                    <a:pt x="19539" y="3812"/>
                  </a:cubicBezTo>
                  <a:cubicBezTo>
                    <a:pt x="19790" y="4474"/>
                    <a:pt x="20543" y="4908"/>
                    <a:pt x="21205" y="4999"/>
                  </a:cubicBezTo>
                  <a:cubicBezTo>
                    <a:pt x="21312" y="5018"/>
                    <a:pt x="21422" y="5026"/>
                    <a:pt x="21534" y="5026"/>
                  </a:cubicBezTo>
                  <a:cubicBezTo>
                    <a:pt x="21827" y="5026"/>
                    <a:pt x="22127" y="4968"/>
                    <a:pt x="22392" y="4885"/>
                  </a:cubicBezTo>
                  <a:cubicBezTo>
                    <a:pt x="22593" y="4840"/>
                    <a:pt x="23298" y="4314"/>
                    <a:pt x="23434" y="4314"/>
                  </a:cubicBezTo>
                  <a:cubicBezTo>
                    <a:pt x="23437" y="4314"/>
                    <a:pt x="23440" y="4314"/>
                    <a:pt x="23442" y="4314"/>
                  </a:cubicBezTo>
                  <a:cubicBezTo>
                    <a:pt x="23546" y="4330"/>
                    <a:pt x="23651" y="4338"/>
                    <a:pt x="23756" y="4338"/>
                  </a:cubicBezTo>
                  <a:cubicBezTo>
                    <a:pt x="24841" y="4338"/>
                    <a:pt x="25904" y="3501"/>
                    <a:pt x="26113" y="2397"/>
                  </a:cubicBezTo>
                  <a:cubicBezTo>
                    <a:pt x="26802" y="2518"/>
                    <a:pt x="27503" y="2600"/>
                    <a:pt x="28201" y="2600"/>
                  </a:cubicBezTo>
                  <a:cubicBezTo>
                    <a:pt x="28821" y="2600"/>
                    <a:pt x="29437" y="2535"/>
                    <a:pt x="30038" y="2374"/>
                  </a:cubicBezTo>
                  <a:cubicBezTo>
                    <a:pt x="31317" y="2032"/>
                    <a:pt x="32526" y="1210"/>
                    <a:pt x="330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34" name="Google Shape;834;p17"/>
            <p:cNvSpPr/>
            <p:nvPr/>
          </p:nvSpPr>
          <p:spPr>
            <a:xfrm>
              <a:off x="53725" y="-3539100"/>
              <a:ext cx="480500" cy="133150"/>
            </a:xfrm>
            <a:custGeom>
              <a:avLst/>
              <a:gdLst/>
              <a:ahLst/>
              <a:cxnLst/>
              <a:rect l="l" t="t" r="r" b="b"/>
              <a:pathLst>
                <a:path w="19220" h="5326" extrusionOk="0">
                  <a:moveTo>
                    <a:pt x="19219" y="1"/>
                  </a:moveTo>
                  <a:lnTo>
                    <a:pt x="19219" y="1"/>
                  </a:lnTo>
                  <a:cubicBezTo>
                    <a:pt x="16703" y="204"/>
                    <a:pt x="14171" y="232"/>
                    <a:pt x="11637" y="232"/>
                  </a:cubicBezTo>
                  <a:cubicBezTo>
                    <a:pt x="10708" y="232"/>
                    <a:pt x="9779" y="228"/>
                    <a:pt x="8850" y="228"/>
                  </a:cubicBezTo>
                  <a:cubicBezTo>
                    <a:pt x="6060" y="228"/>
                    <a:pt x="3272" y="261"/>
                    <a:pt x="502" y="526"/>
                  </a:cubicBezTo>
                  <a:lnTo>
                    <a:pt x="0" y="5068"/>
                  </a:lnTo>
                  <a:cubicBezTo>
                    <a:pt x="666" y="5241"/>
                    <a:pt x="1362" y="5325"/>
                    <a:pt x="2058" y="5325"/>
                  </a:cubicBezTo>
                  <a:cubicBezTo>
                    <a:pt x="3749" y="5325"/>
                    <a:pt x="5447" y="4832"/>
                    <a:pt x="6756" y="3927"/>
                  </a:cubicBezTo>
                  <a:cubicBezTo>
                    <a:pt x="7076" y="4263"/>
                    <a:pt x="7593" y="4376"/>
                    <a:pt x="8117" y="4376"/>
                  </a:cubicBezTo>
                  <a:cubicBezTo>
                    <a:pt x="8305" y="4376"/>
                    <a:pt x="8493" y="4362"/>
                    <a:pt x="8674" y="4338"/>
                  </a:cubicBezTo>
                  <a:cubicBezTo>
                    <a:pt x="9724" y="4224"/>
                    <a:pt x="10751" y="3881"/>
                    <a:pt x="11618" y="3379"/>
                  </a:cubicBezTo>
                  <a:lnTo>
                    <a:pt x="11618" y="3379"/>
                  </a:lnTo>
                  <a:cubicBezTo>
                    <a:pt x="11367" y="4018"/>
                    <a:pt x="10682" y="4543"/>
                    <a:pt x="9883" y="4703"/>
                  </a:cubicBezTo>
                  <a:cubicBezTo>
                    <a:pt x="10291" y="4841"/>
                    <a:pt x="10728" y="4906"/>
                    <a:pt x="11165" y="4906"/>
                  </a:cubicBezTo>
                  <a:cubicBezTo>
                    <a:pt x="12392" y="4906"/>
                    <a:pt x="13627" y="4391"/>
                    <a:pt x="14266" y="3516"/>
                  </a:cubicBezTo>
                  <a:cubicBezTo>
                    <a:pt x="14314" y="3517"/>
                    <a:pt x="14363" y="3518"/>
                    <a:pt x="14411" y="3518"/>
                  </a:cubicBezTo>
                  <a:cubicBezTo>
                    <a:pt x="16732" y="3518"/>
                    <a:pt x="18928" y="1924"/>
                    <a:pt x="192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35" name="Google Shape;835;p17"/>
            <p:cNvSpPr/>
            <p:nvPr/>
          </p:nvSpPr>
          <p:spPr>
            <a:xfrm>
              <a:off x="317350" y="-3399181"/>
              <a:ext cx="25125" cy="25175"/>
            </a:xfrm>
            <a:custGeom>
              <a:avLst/>
              <a:gdLst/>
              <a:ahLst/>
              <a:cxnLst/>
              <a:rect l="l" t="t" r="r" b="b"/>
              <a:pathLst>
                <a:path w="1005" h="1007" extrusionOk="0">
                  <a:moveTo>
                    <a:pt x="1005" y="0"/>
                  </a:moveTo>
                  <a:cubicBezTo>
                    <a:pt x="1005" y="0"/>
                    <a:pt x="731" y="23"/>
                    <a:pt x="480" y="160"/>
                  </a:cubicBezTo>
                  <a:cubicBezTo>
                    <a:pt x="229" y="297"/>
                    <a:pt x="0" y="571"/>
                    <a:pt x="115" y="1005"/>
                  </a:cubicBezTo>
                  <a:cubicBezTo>
                    <a:pt x="134" y="1006"/>
                    <a:pt x="153" y="1006"/>
                    <a:pt x="172" y="1006"/>
                  </a:cubicBezTo>
                  <a:cubicBezTo>
                    <a:pt x="588" y="1006"/>
                    <a:pt x="780" y="766"/>
                    <a:pt x="868" y="525"/>
                  </a:cubicBezTo>
                  <a:cubicBezTo>
                    <a:pt x="982" y="274"/>
                    <a:pt x="1005" y="0"/>
                    <a:pt x="1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36" name="Google Shape;836;p17"/>
            <p:cNvSpPr/>
            <p:nvPr/>
          </p:nvSpPr>
          <p:spPr>
            <a:xfrm>
              <a:off x="122775" y="-3438425"/>
              <a:ext cx="31400" cy="17475"/>
            </a:xfrm>
            <a:custGeom>
              <a:avLst/>
              <a:gdLst/>
              <a:ahLst/>
              <a:cxnLst/>
              <a:rect l="l" t="t" r="r" b="b"/>
              <a:pathLst>
                <a:path w="1256" h="699" extrusionOk="0">
                  <a:moveTo>
                    <a:pt x="453" y="1"/>
                  </a:moveTo>
                  <a:cubicBezTo>
                    <a:pt x="309" y="1"/>
                    <a:pt x="155" y="50"/>
                    <a:pt x="0" y="174"/>
                  </a:cubicBezTo>
                  <a:cubicBezTo>
                    <a:pt x="160" y="585"/>
                    <a:pt x="457" y="676"/>
                    <a:pt x="730" y="699"/>
                  </a:cubicBezTo>
                  <a:cubicBezTo>
                    <a:pt x="1004" y="699"/>
                    <a:pt x="1255" y="607"/>
                    <a:pt x="1255" y="607"/>
                  </a:cubicBezTo>
                  <a:cubicBezTo>
                    <a:pt x="1255" y="607"/>
                    <a:pt x="1141" y="356"/>
                    <a:pt x="913" y="174"/>
                  </a:cubicBezTo>
                  <a:cubicBezTo>
                    <a:pt x="788" y="74"/>
                    <a:pt x="628" y="1"/>
                    <a:pt x="4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37" name="Google Shape;837;p17"/>
            <p:cNvSpPr/>
            <p:nvPr/>
          </p:nvSpPr>
          <p:spPr>
            <a:xfrm>
              <a:off x="438900" y="-3477900"/>
              <a:ext cx="36550" cy="21000"/>
            </a:xfrm>
            <a:custGeom>
              <a:avLst/>
              <a:gdLst/>
              <a:ahLst/>
              <a:cxnLst/>
              <a:rect l="l" t="t" r="r" b="b"/>
              <a:pathLst>
                <a:path w="1462" h="840" extrusionOk="0">
                  <a:moveTo>
                    <a:pt x="513" y="65"/>
                  </a:moveTo>
                  <a:cubicBezTo>
                    <a:pt x="572" y="65"/>
                    <a:pt x="630" y="73"/>
                    <a:pt x="685" y="86"/>
                  </a:cubicBezTo>
                  <a:cubicBezTo>
                    <a:pt x="1050" y="201"/>
                    <a:pt x="1301" y="566"/>
                    <a:pt x="1370" y="680"/>
                  </a:cubicBezTo>
                  <a:cubicBezTo>
                    <a:pt x="1284" y="708"/>
                    <a:pt x="1084" y="772"/>
                    <a:pt x="862" y="772"/>
                  </a:cubicBezTo>
                  <a:cubicBezTo>
                    <a:pt x="728" y="772"/>
                    <a:pt x="586" y="749"/>
                    <a:pt x="457" y="680"/>
                  </a:cubicBezTo>
                  <a:cubicBezTo>
                    <a:pt x="274" y="589"/>
                    <a:pt x="160" y="429"/>
                    <a:pt x="69" y="201"/>
                  </a:cubicBezTo>
                  <a:cubicBezTo>
                    <a:pt x="228" y="105"/>
                    <a:pt x="376" y="65"/>
                    <a:pt x="513" y="65"/>
                  </a:cubicBezTo>
                  <a:close/>
                  <a:moveTo>
                    <a:pt x="537" y="1"/>
                  </a:moveTo>
                  <a:cubicBezTo>
                    <a:pt x="365" y="1"/>
                    <a:pt x="194" y="52"/>
                    <a:pt x="23" y="155"/>
                  </a:cubicBezTo>
                  <a:lnTo>
                    <a:pt x="0" y="178"/>
                  </a:lnTo>
                  <a:lnTo>
                    <a:pt x="0" y="201"/>
                  </a:lnTo>
                  <a:cubicBezTo>
                    <a:pt x="92" y="452"/>
                    <a:pt x="228" y="634"/>
                    <a:pt x="434" y="748"/>
                  </a:cubicBezTo>
                  <a:cubicBezTo>
                    <a:pt x="571" y="817"/>
                    <a:pt x="731" y="840"/>
                    <a:pt x="868" y="840"/>
                  </a:cubicBezTo>
                  <a:cubicBezTo>
                    <a:pt x="1164" y="840"/>
                    <a:pt x="1415" y="748"/>
                    <a:pt x="1415" y="748"/>
                  </a:cubicBezTo>
                  <a:lnTo>
                    <a:pt x="1461" y="726"/>
                  </a:lnTo>
                  <a:lnTo>
                    <a:pt x="1438" y="703"/>
                  </a:lnTo>
                  <a:cubicBezTo>
                    <a:pt x="1438" y="680"/>
                    <a:pt x="1164" y="155"/>
                    <a:pt x="708" y="18"/>
                  </a:cubicBezTo>
                  <a:cubicBezTo>
                    <a:pt x="651" y="7"/>
                    <a:pt x="594" y="1"/>
                    <a:pt x="5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38" name="Google Shape;838;p17"/>
            <p:cNvSpPr/>
            <p:nvPr/>
          </p:nvSpPr>
          <p:spPr>
            <a:xfrm>
              <a:off x="527900" y="-3488125"/>
              <a:ext cx="21725" cy="13600"/>
            </a:xfrm>
            <a:custGeom>
              <a:avLst/>
              <a:gdLst/>
              <a:ahLst/>
              <a:cxnLst/>
              <a:rect l="l" t="t" r="r" b="b"/>
              <a:pathLst>
                <a:path w="869" h="544" extrusionOk="0">
                  <a:moveTo>
                    <a:pt x="587" y="1"/>
                  </a:moveTo>
                  <a:cubicBezTo>
                    <a:pt x="360" y="1"/>
                    <a:pt x="69" y="81"/>
                    <a:pt x="1" y="473"/>
                  </a:cubicBezTo>
                  <a:cubicBezTo>
                    <a:pt x="101" y="523"/>
                    <a:pt x="192" y="544"/>
                    <a:pt x="274" y="544"/>
                  </a:cubicBezTo>
                  <a:cubicBezTo>
                    <a:pt x="679" y="544"/>
                    <a:pt x="868" y="39"/>
                    <a:pt x="868" y="39"/>
                  </a:cubicBezTo>
                  <a:cubicBezTo>
                    <a:pt x="868" y="39"/>
                    <a:pt x="743" y="1"/>
                    <a:pt x="5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39" name="Google Shape;839;p17"/>
            <p:cNvSpPr/>
            <p:nvPr/>
          </p:nvSpPr>
          <p:spPr>
            <a:xfrm>
              <a:off x="341325" y="-3474050"/>
              <a:ext cx="29125" cy="26275"/>
            </a:xfrm>
            <a:custGeom>
              <a:avLst/>
              <a:gdLst/>
              <a:ahLst/>
              <a:cxnLst/>
              <a:rect l="l" t="t" r="r" b="b"/>
              <a:pathLst>
                <a:path w="1165" h="1051" extrusionOk="0">
                  <a:moveTo>
                    <a:pt x="845" y="1"/>
                  </a:moveTo>
                  <a:lnTo>
                    <a:pt x="845" y="1"/>
                  </a:lnTo>
                  <a:cubicBezTo>
                    <a:pt x="845" y="1"/>
                    <a:pt x="0" y="389"/>
                    <a:pt x="411" y="1051"/>
                  </a:cubicBezTo>
                  <a:cubicBezTo>
                    <a:pt x="1164" y="868"/>
                    <a:pt x="845" y="1"/>
                    <a:pt x="8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40" name="Google Shape;840;p17"/>
            <p:cNvSpPr/>
            <p:nvPr/>
          </p:nvSpPr>
          <p:spPr>
            <a:xfrm>
              <a:off x="470850" y="-3446650"/>
              <a:ext cx="28550" cy="26850"/>
            </a:xfrm>
            <a:custGeom>
              <a:avLst/>
              <a:gdLst/>
              <a:ahLst/>
              <a:cxnLst/>
              <a:rect l="l" t="t" r="r" b="b"/>
              <a:pathLst>
                <a:path w="1142" h="1074" extrusionOk="0">
                  <a:moveTo>
                    <a:pt x="845" y="1"/>
                  </a:moveTo>
                  <a:cubicBezTo>
                    <a:pt x="845" y="1"/>
                    <a:pt x="0" y="389"/>
                    <a:pt x="388" y="1073"/>
                  </a:cubicBezTo>
                  <a:cubicBezTo>
                    <a:pt x="1142" y="868"/>
                    <a:pt x="845" y="1"/>
                    <a:pt x="8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41" name="Google Shape;841;p17"/>
            <p:cNvSpPr/>
            <p:nvPr/>
          </p:nvSpPr>
          <p:spPr>
            <a:xfrm>
              <a:off x="21200" y="-3491975"/>
              <a:ext cx="56500" cy="31650"/>
            </a:xfrm>
            <a:custGeom>
              <a:avLst/>
              <a:gdLst/>
              <a:ahLst/>
              <a:cxnLst/>
              <a:rect l="l" t="t" r="r" b="b"/>
              <a:pathLst>
                <a:path w="2260" h="1266" extrusionOk="0">
                  <a:moveTo>
                    <a:pt x="745" y="1"/>
                  </a:moveTo>
                  <a:cubicBezTo>
                    <a:pt x="578" y="1"/>
                    <a:pt x="426" y="17"/>
                    <a:pt x="297" y="33"/>
                  </a:cubicBezTo>
                  <a:cubicBezTo>
                    <a:pt x="114" y="56"/>
                    <a:pt x="0" y="102"/>
                    <a:pt x="0" y="102"/>
                  </a:cubicBezTo>
                  <a:cubicBezTo>
                    <a:pt x="0" y="102"/>
                    <a:pt x="46" y="216"/>
                    <a:pt x="137" y="376"/>
                  </a:cubicBezTo>
                  <a:cubicBezTo>
                    <a:pt x="228" y="513"/>
                    <a:pt x="365" y="718"/>
                    <a:pt x="548" y="878"/>
                  </a:cubicBezTo>
                  <a:cubicBezTo>
                    <a:pt x="639" y="969"/>
                    <a:pt x="753" y="1060"/>
                    <a:pt x="890" y="1129"/>
                  </a:cubicBezTo>
                  <a:cubicBezTo>
                    <a:pt x="1027" y="1197"/>
                    <a:pt x="1164" y="1243"/>
                    <a:pt x="1347" y="1266"/>
                  </a:cubicBezTo>
                  <a:cubicBezTo>
                    <a:pt x="1507" y="1266"/>
                    <a:pt x="1666" y="1243"/>
                    <a:pt x="1849" y="1174"/>
                  </a:cubicBezTo>
                  <a:cubicBezTo>
                    <a:pt x="2009" y="1106"/>
                    <a:pt x="2146" y="969"/>
                    <a:pt x="2260" y="809"/>
                  </a:cubicBezTo>
                  <a:cubicBezTo>
                    <a:pt x="2123" y="649"/>
                    <a:pt x="2009" y="535"/>
                    <a:pt x="1917" y="444"/>
                  </a:cubicBezTo>
                  <a:cubicBezTo>
                    <a:pt x="1826" y="330"/>
                    <a:pt x="1735" y="261"/>
                    <a:pt x="1621" y="193"/>
                  </a:cubicBezTo>
                  <a:cubicBezTo>
                    <a:pt x="1529" y="147"/>
                    <a:pt x="1415" y="102"/>
                    <a:pt x="1324" y="79"/>
                  </a:cubicBezTo>
                  <a:cubicBezTo>
                    <a:pt x="1210" y="33"/>
                    <a:pt x="1073" y="10"/>
                    <a:pt x="959" y="10"/>
                  </a:cubicBezTo>
                  <a:cubicBezTo>
                    <a:pt x="885" y="4"/>
                    <a:pt x="814" y="1"/>
                    <a:pt x="7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42" name="Google Shape;842;p17"/>
            <p:cNvSpPr/>
            <p:nvPr/>
          </p:nvSpPr>
          <p:spPr>
            <a:xfrm>
              <a:off x="87950" y="-3421175"/>
              <a:ext cx="57100" cy="35475"/>
            </a:xfrm>
            <a:custGeom>
              <a:avLst/>
              <a:gdLst/>
              <a:ahLst/>
              <a:cxnLst/>
              <a:rect l="l" t="t" r="r" b="b"/>
              <a:pathLst>
                <a:path w="2284" h="1419" extrusionOk="0">
                  <a:moveTo>
                    <a:pt x="1551" y="1"/>
                  </a:moveTo>
                  <a:cubicBezTo>
                    <a:pt x="1129" y="1"/>
                    <a:pt x="779" y="220"/>
                    <a:pt x="526" y="488"/>
                  </a:cubicBezTo>
                  <a:cubicBezTo>
                    <a:pt x="343" y="671"/>
                    <a:pt x="206" y="899"/>
                    <a:pt x="115" y="1082"/>
                  </a:cubicBezTo>
                  <a:cubicBezTo>
                    <a:pt x="23" y="1241"/>
                    <a:pt x="1" y="1355"/>
                    <a:pt x="1" y="1355"/>
                  </a:cubicBezTo>
                  <a:cubicBezTo>
                    <a:pt x="1" y="1355"/>
                    <a:pt x="115" y="1401"/>
                    <a:pt x="320" y="1401"/>
                  </a:cubicBezTo>
                  <a:cubicBezTo>
                    <a:pt x="412" y="1412"/>
                    <a:pt x="520" y="1418"/>
                    <a:pt x="637" y="1418"/>
                  </a:cubicBezTo>
                  <a:cubicBezTo>
                    <a:pt x="754" y="1418"/>
                    <a:pt x="879" y="1412"/>
                    <a:pt x="1005" y="1401"/>
                  </a:cubicBezTo>
                  <a:cubicBezTo>
                    <a:pt x="1530" y="1310"/>
                    <a:pt x="2078" y="1059"/>
                    <a:pt x="2283" y="214"/>
                  </a:cubicBezTo>
                  <a:cubicBezTo>
                    <a:pt x="2021" y="63"/>
                    <a:pt x="1776" y="1"/>
                    <a:pt x="15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43" name="Google Shape;843;p17"/>
            <p:cNvSpPr/>
            <p:nvPr/>
          </p:nvSpPr>
          <p:spPr>
            <a:xfrm>
              <a:off x="190675" y="-3485450"/>
              <a:ext cx="33675" cy="29950"/>
            </a:xfrm>
            <a:custGeom>
              <a:avLst/>
              <a:gdLst/>
              <a:ahLst/>
              <a:cxnLst/>
              <a:rect l="l" t="t" r="r" b="b"/>
              <a:pathLst>
                <a:path w="1347" h="1198" extrusionOk="0">
                  <a:moveTo>
                    <a:pt x="1347" y="0"/>
                  </a:moveTo>
                  <a:cubicBezTo>
                    <a:pt x="1347" y="0"/>
                    <a:pt x="1005" y="0"/>
                    <a:pt x="662" y="137"/>
                  </a:cubicBezTo>
                  <a:cubicBezTo>
                    <a:pt x="320" y="297"/>
                    <a:pt x="0" y="594"/>
                    <a:pt x="92" y="1187"/>
                  </a:cubicBezTo>
                  <a:cubicBezTo>
                    <a:pt x="151" y="1195"/>
                    <a:pt x="208" y="1198"/>
                    <a:pt x="262" y="1198"/>
                  </a:cubicBezTo>
                  <a:cubicBezTo>
                    <a:pt x="723" y="1198"/>
                    <a:pt x="978" y="948"/>
                    <a:pt x="1141" y="662"/>
                  </a:cubicBezTo>
                  <a:cubicBezTo>
                    <a:pt x="1301" y="343"/>
                    <a:pt x="1347" y="0"/>
                    <a:pt x="13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44" name="Google Shape;844;p17"/>
            <p:cNvSpPr/>
            <p:nvPr/>
          </p:nvSpPr>
          <p:spPr>
            <a:xfrm>
              <a:off x="204375" y="-3414125"/>
              <a:ext cx="43950" cy="38825"/>
            </a:xfrm>
            <a:custGeom>
              <a:avLst/>
              <a:gdLst/>
              <a:ahLst/>
              <a:cxnLst/>
              <a:rect l="l" t="t" r="r" b="b"/>
              <a:pathLst>
                <a:path w="1758" h="1553" extrusionOk="0">
                  <a:moveTo>
                    <a:pt x="183" y="69"/>
                  </a:moveTo>
                  <a:cubicBezTo>
                    <a:pt x="502" y="69"/>
                    <a:pt x="753" y="138"/>
                    <a:pt x="936" y="275"/>
                  </a:cubicBezTo>
                  <a:cubicBezTo>
                    <a:pt x="1118" y="366"/>
                    <a:pt x="1255" y="526"/>
                    <a:pt x="1370" y="731"/>
                  </a:cubicBezTo>
                  <a:cubicBezTo>
                    <a:pt x="1461" y="891"/>
                    <a:pt x="1529" y="1051"/>
                    <a:pt x="1598" y="1256"/>
                  </a:cubicBezTo>
                  <a:cubicBezTo>
                    <a:pt x="1621" y="1347"/>
                    <a:pt x="1643" y="1393"/>
                    <a:pt x="1666" y="1439"/>
                  </a:cubicBezTo>
                  <a:cubicBezTo>
                    <a:pt x="1666" y="1461"/>
                    <a:pt x="1666" y="1461"/>
                    <a:pt x="1666" y="1461"/>
                  </a:cubicBezTo>
                  <a:cubicBezTo>
                    <a:pt x="1666" y="1484"/>
                    <a:pt x="1643" y="1484"/>
                    <a:pt x="1643" y="1484"/>
                  </a:cubicBezTo>
                  <a:lnTo>
                    <a:pt x="1438" y="1484"/>
                  </a:lnTo>
                  <a:cubicBezTo>
                    <a:pt x="1301" y="1461"/>
                    <a:pt x="1073" y="1439"/>
                    <a:pt x="845" y="1347"/>
                  </a:cubicBezTo>
                  <a:cubicBezTo>
                    <a:pt x="685" y="1279"/>
                    <a:pt x="457" y="1142"/>
                    <a:pt x="297" y="891"/>
                  </a:cubicBezTo>
                  <a:cubicBezTo>
                    <a:pt x="183" y="731"/>
                    <a:pt x="91" y="457"/>
                    <a:pt x="183" y="69"/>
                  </a:cubicBezTo>
                  <a:close/>
                  <a:moveTo>
                    <a:pt x="114" y="1"/>
                  </a:moveTo>
                  <a:lnTo>
                    <a:pt x="114" y="23"/>
                  </a:lnTo>
                  <a:cubicBezTo>
                    <a:pt x="0" y="457"/>
                    <a:pt x="114" y="754"/>
                    <a:pt x="228" y="936"/>
                  </a:cubicBezTo>
                  <a:cubicBezTo>
                    <a:pt x="388" y="1188"/>
                    <a:pt x="639" y="1347"/>
                    <a:pt x="822" y="1416"/>
                  </a:cubicBezTo>
                  <a:cubicBezTo>
                    <a:pt x="1073" y="1507"/>
                    <a:pt x="1301" y="1553"/>
                    <a:pt x="1438" y="1553"/>
                  </a:cubicBezTo>
                  <a:lnTo>
                    <a:pt x="1643" y="1553"/>
                  </a:lnTo>
                  <a:cubicBezTo>
                    <a:pt x="1689" y="1553"/>
                    <a:pt x="1712" y="1530"/>
                    <a:pt x="1712" y="1530"/>
                  </a:cubicBezTo>
                  <a:lnTo>
                    <a:pt x="1758" y="1530"/>
                  </a:lnTo>
                  <a:lnTo>
                    <a:pt x="1758" y="1507"/>
                  </a:lnTo>
                  <a:cubicBezTo>
                    <a:pt x="1758" y="1507"/>
                    <a:pt x="1735" y="1461"/>
                    <a:pt x="1735" y="1416"/>
                  </a:cubicBezTo>
                  <a:cubicBezTo>
                    <a:pt x="1712" y="1370"/>
                    <a:pt x="1689" y="1324"/>
                    <a:pt x="1666" y="1233"/>
                  </a:cubicBezTo>
                  <a:cubicBezTo>
                    <a:pt x="1598" y="1028"/>
                    <a:pt x="1529" y="845"/>
                    <a:pt x="1438" y="708"/>
                  </a:cubicBezTo>
                  <a:cubicBezTo>
                    <a:pt x="1301" y="480"/>
                    <a:pt x="1164" y="320"/>
                    <a:pt x="982" y="206"/>
                  </a:cubicBezTo>
                  <a:cubicBezTo>
                    <a:pt x="776" y="69"/>
                    <a:pt x="502" y="1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45" name="Google Shape;845;p17"/>
            <p:cNvSpPr/>
            <p:nvPr/>
          </p:nvSpPr>
          <p:spPr>
            <a:xfrm>
              <a:off x="571850" y="-3476675"/>
              <a:ext cx="33700" cy="18125"/>
            </a:xfrm>
            <a:custGeom>
              <a:avLst/>
              <a:gdLst/>
              <a:ahLst/>
              <a:cxnLst/>
              <a:rect l="l" t="t" r="r" b="b"/>
              <a:pathLst>
                <a:path w="1348" h="725" extrusionOk="0">
                  <a:moveTo>
                    <a:pt x="447" y="0"/>
                  </a:moveTo>
                  <a:cubicBezTo>
                    <a:pt x="314" y="0"/>
                    <a:pt x="167" y="37"/>
                    <a:pt x="1" y="129"/>
                  </a:cubicBezTo>
                  <a:cubicBezTo>
                    <a:pt x="107" y="575"/>
                    <a:pt x="431" y="725"/>
                    <a:pt x="715" y="725"/>
                  </a:cubicBezTo>
                  <a:cubicBezTo>
                    <a:pt x="735" y="725"/>
                    <a:pt x="756" y="724"/>
                    <a:pt x="777" y="722"/>
                  </a:cubicBezTo>
                  <a:cubicBezTo>
                    <a:pt x="936" y="722"/>
                    <a:pt x="1073" y="699"/>
                    <a:pt x="1187" y="654"/>
                  </a:cubicBezTo>
                  <a:cubicBezTo>
                    <a:pt x="1279" y="631"/>
                    <a:pt x="1347" y="585"/>
                    <a:pt x="1347" y="585"/>
                  </a:cubicBezTo>
                  <a:cubicBezTo>
                    <a:pt x="1347" y="585"/>
                    <a:pt x="1187" y="357"/>
                    <a:pt x="959" y="174"/>
                  </a:cubicBezTo>
                  <a:cubicBezTo>
                    <a:pt x="810" y="79"/>
                    <a:pt x="644" y="0"/>
                    <a:pt x="4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46" name="Google Shape;846;p17"/>
            <p:cNvSpPr/>
            <p:nvPr/>
          </p:nvSpPr>
          <p:spPr>
            <a:xfrm>
              <a:off x="401800" y="-3409075"/>
              <a:ext cx="24000" cy="17800"/>
            </a:xfrm>
            <a:custGeom>
              <a:avLst/>
              <a:gdLst/>
              <a:ahLst/>
              <a:cxnLst/>
              <a:rect l="l" t="t" r="r" b="b"/>
              <a:pathLst>
                <a:path w="960" h="712" extrusionOk="0">
                  <a:moveTo>
                    <a:pt x="233" y="0"/>
                  </a:moveTo>
                  <a:cubicBezTo>
                    <a:pt x="170" y="0"/>
                    <a:pt x="101" y="9"/>
                    <a:pt x="23" y="27"/>
                  </a:cubicBezTo>
                  <a:cubicBezTo>
                    <a:pt x="1" y="415"/>
                    <a:pt x="252" y="598"/>
                    <a:pt x="480" y="666"/>
                  </a:cubicBezTo>
                  <a:cubicBezTo>
                    <a:pt x="594" y="712"/>
                    <a:pt x="731" y="712"/>
                    <a:pt x="799" y="712"/>
                  </a:cubicBezTo>
                  <a:cubicBezTo>
                    <a:pt x="891" y="712"/>
                    <a:pt x="959" y="689"/>
                    <a:pt x="959" y="689"/>
                  </a:cubicBezTo>
                  <a:cubicBezTo>
                    <a:pt x="959" y="689"/>
                    <a:pt x="891" y="461"/>
                    <a:pt x="754" y="278"/>
                  </a:cubicBezTo>
                  <a:cubicBezTo>
                    <a:pt x="626" y="132"/>
                    <a:pt x="484" y="0"/>
                    <a:pt x="2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47" name="Google Shape;847;p17"/>
            <p:cNvSpPr/>
            <p:nvPr/>
          </p:nvSpPr>
          <p:spPr>
            <a:xfrm>
              <a:off x="63425" y="-3390150"/>
              <a:ext cx="35400" cy="31975"/>
            </a:xfrm>
            <a:custGeom>
              <a:avLst/>
              <a:gdLst/>
              <a:ahLst/>
              <a:cxnLst/>
              <a:rect l="l" t="t" r="r" b="b"/>
              <a:pathLst>
                <a:path w="1416" h="1279" extrusionOk="0">
                  <a:moveTo>
                    <a:pt x="137" y="69"/>
                  </a:moveTo>
                  <a:cubicBezTo>
                    <a:pt x="251" y="114"/>
                    <a:pt x="320" y="114"/>
                    <a:pt x="388" y="137"/>
                  </a:cubicBezTo>
                  <a:lnTo>
                    <a:pt x="457" y="137"/>
                  </a:lnTo>
                  <a:cubicBezTo>
                    <a:pt x="502" y="137"/>
                    <a:pt x="548" y="137"/>
                    <a:pt x="594" y="160"/>
                  </a:cubicBezTo>
                  <a:cubicBezTo>
                    <a:pt x="639" y="183"/>
                    <a:pt x="685" y="206"/>
                    <a:pt x="731" y="206"/>
                  </a:cubicBezTo>
                  <a:cubicBezTo>
                    <a:pt x="868" y="297"/>
                    <a:pt x="982" y="434"/>
                    <a:pt x="1096" y="594"/>
                  </a:cubicBezTo>
                  <a:cubicBezTo>
                    <a:pt x="1233" y="845"/>
                    <a:pt x="1301" y="1096"/>
                    <a:pt x="1324" y="1187"/>
                  </a:cubicBezTo>
                  <a:cubicBezTo>
                    <a:pt x="1210" y="1187"/>
                    <a:pt x="936" y="1187"/>
                    <a:pt x="685" y="1073"/>
                  </a:cubicBezTo>
                  <a:cubicBezTo>
                    <a:pt x="480" y="1005"/>
                    <a:pt x="343" y="890"/>
                    <a:pt x="228" y="754"/>
                  </a:cubicBezTo>
                  <a:cubicBezTo>
                    <a:pt x="206" y="708"/>
                    <a:pt x="183" y="662"/>
                    <a:pt x="160" y="617"/>
                  </a:cubicBezTo>
                  <a:cubicBezTo>
                    <a:pt x="137" y="548"/>
                    <a:pt x="114" y="502"/>
                    <a:pt x="91" y="434"/>
                  </a:cubicBezTo>
                  <a:cubicBezTo>
                    <a:pt x="69" y="343"/>
                    <a:pt x="69" y="183"/>
                    <a:pt x="137" y="69"/>
                  </a:cubicBezTo>
                  <a:close/>
                  <a:moveTo>
                    <a:pt x="114" y="0"/>
                  </a:moveTo>
                  <a:cubicBezTo>
                    <a:pt x="0" y="137"/>
                    <a:pt x="0" y="320"/>
                    <a:pt x="23" y="457"/>
                  </a:cubicBezTo>
                  <a:cubicBezTo>
                    <a:pt x="46" y="525"/>
                    <a:pt x="69" y="594"/>
                    <a:pt x="91" y="639"/>
                  </a:cubicBezTo>
                  <a:cubicBezTo>
                    <a:pt x="114" y="708"/>
                    <a:pt x="137" y="754"/>
                    <a:pt x="183" y="799"/>
                  </a:cubicBezTo>
                  <a:cubicBezTo>
                    <a:pt x="297" y="936"/>
                    <a:pt x="457" y="1073"/>
                    <a:pt x="662" y="1142"/>
                  </a:cubicBezTo>
                  <a:cubicBezTo>
                    <a:pt x="913" y="1256"/>
                    <a:pt x="1164" y="1278"/>
                    <a:pt x="1301" y="1278"/>
                  </a:cubicBezTo>
                  <a:cubicBezTo>
                    <a:pt x="1324" y="1278"/>
                    <a:pt x="1370" y="1256"/>
                    <a:pt x="1370" y="1256"/>
                  </a:cubicBezTo>
                  <a:lnTo>
                    <a:pt x="1415" y="1256"/>
                  </a:lnTo>
                  <a:lnTo>
                    <a:pt x="1393" y="1233"/>
                  </a:lnTo>
                  <a:cubicBezTo>
                    <a:pt x="1393" y="1210"/>
                    <a:pt x="1347" y="868"/>
                    <a:pt x="1164" y="571"/>
                  </a:cubicBezTo>
                  <a:cubicBezTo>
                    <a:pt x="1050" y="365"/>
                    <a:pt x="913" y="229"/>
                    <a:pt x="753" y="160"/>
                  </a:cubicBezTo>
                  <a:cubicBezTo>
                    <a:pt x="731" y="137"/>
                    <a:pt x="662" y="114"/>
                    <a:pt x="616" y="92"/>
                  </a:cubicBezTo>
                  <a:cubicBezTo>
                    <a:pt x="571" y="69"/>
                    <a:pt x="525" y="69"/>
                    <a:pt x="480" y="69"/>
                  </a:cubicBezTo>
                  <a:cubicBezTo>
                    <a:pt x="457" y="69"/>
                    <a:pt x="434" y="46"/>
                    <a:pt x="388" y="46"/>
                  </a:cubicBezTo>
                  <a:cubicBezTo>
                    <a:pt x="320" y="46"/>
                    <a:pt x="251" y="46"/>
                    <a:pt x="1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48" name="Google Shape;848;p17"/>
            <p:cNvSpPr/>
            <p:nvPr/>
          </p:nvSpPr>
          <p:spPr>
            <a:xfrm>
              <a:off x="34875" y="-3370750"/>
              <a:ext cx="20000" cy="33125"/>
            </a:xfrm>
            <a:custGeom>
              <a:avLst/>
              <a:gdLst/>
              <a:ahLst/>
              <a:cxnLst/>
              <a:rect l="l" t="t" r="r" b="b"/>
              <a:pathLst>
                <a:path w="800" h="1325" extrusionOk="0">
                  <a:moveTo>
                    <a:pt x="480" y="0"/>
                  </a:moveTo>
                  <a:cubicBezTo>
                    <a:pt x="69" y="206"/>
                    <a:pt x="1" y="525"/>
                    <a:pt x="47" y="799"/>
                  </a:cubicBezTo>
                  <a:cubicBezTo>
                    <a:pt x="69" y="1073"/>
                    <a:pt x="184" y="1324"/>
                    <a:pt x="184" y="1324"/>
                  </a:cubicBezTo>
                  <a:cubicBezTo>
                    <a:pt x="184" y="1324"/>
                    <a:pt x="435" y="1164"/>
                    <a:pt x="572" y="913"/>
                  </a:cubicBezTo>
                  <a:cubicBezTo>
                    <a:pt x="731" y="685"/>
                    <a:pt x="800" y="32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49" name="Google Shape;849;p17"/>
            <p:cNvSpPr/>
            <p:nvPr/>
          </p:nvSpPr>
          <p:spPr>
            <a:xfrm>
              <a:off x="247725" y="-3480350"/>
              <a:ext cx="30175" cy="27450"/>
            </a:xfrm>
            <a:custGeom>
              <a:avLst/>
              <a:gdLst/>
              <a:ahLst/>
              <a:cxnLst/>
              <a:rect l="l" t="t" r="r" b="b"/>
              <a:pathLst>
                <a:path w="1207" h="1098" extrusionOk="0">
                  <a:moveTo>
                    <a:pt x="286" y="1"/>
                  </a:moveTo>
                  <a:cubicBezTo>
                    <a:pt x="267" y="1"/>
                    <a:pt x="248" y="1"/>
                    <a:pt x="229" y="2"/>
                  </a:cubicBezTo>
                  <a:cubicBezTo>
                    <a:pt x="1" y="915"/>
                    <a:pt x="1119" y="1098"/>
                    <a:pt x="1119" y="1098"/>
                  </a:cubicBezTo>
                  <a:cubicBezTo>
                    <a:pt x="1119" y="1098"/>
                    <a:pt x="1207" y="1"/>
                    <a:pt x="2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50" name="Google Shape;850;p17"/>
            <p:cNvSpPr/>
            <p:nvPr/>
          </p:nvSpPr>
          <p:spPr>
            <a:xfrm>
              <a:off x="125050" y="-3583025"/>
              <a:ext cx="498750" cy="967800"/>
            </a:xfrm>
            <a:custGeom>
              <a:avLst/>
              <a:gdLst/>
              <a:ahLst/>
              <a:cxnLst/>
              <a:rect l="l" t="t" r="r" b="b"/>
              <a:pathLst>
                <a:path w="19950" h="38712" extrusionOk="0">
                  <a:moveTo>
                    <a:pt x="3447" y="0"/>
                  </a:moveTo>
                  <a:lnTo>
                    <a:pt x="3447" y="0"/>
                  </a:lnTo>
                  <a:cubicBezTo>
                    <a:pt x="3356" y="114"/>
                    <a:pt x="3264" y="229"/>
                    <a:pt x="3173" y="343"/>
                  </a:cubicBezTo>
                  <a:lnTo>
                    <a:pt x="0" y="320"/>
                  </a:lnTo>
                  <a:lnTo>
                    <a:pt x="0" y="38415"/>
                  </a:lnTo>
                  <a:lnTo>
                    <a:pt x="4155" y="38712"/>
                  </a:lnTo>
                  <a:cubicBezTo>
                    <a:pt x="3652" y="36315"/>
                    <a:pt x="3287" y="33873"/>
                    <a:pt x="3127" y="31408"/>
                  </a:cubicBezTo>
                  <a:cubicBezTo>
                    <a:pt x="3013" y="29582"/>
                    <a:pt x="3013" y="27756"/>
                    <a:pt x="3036" y="25930"/>
                  </a:cubicBezTo>
                  <a:cubicBezTo>
                    <a:pt x="3036" y="22940"/>
                    <a:pt x="3059" y="19972"/>
                    <a:pt x="3059" y="16982"/>
                  </a:cubicBezTo>
                  <a:cubicBezTo>
                    <a:pt x="3059" y="16092"/>
                    <a:pt x="3059" y="15202"/>
                    <a:pt x="3241" y="14312"/>
                  </a:cubicBezTo>
                  <a:cubicBezTo>
                    <a:pt x="3766" y="11413"/>
                    <a:pt x="5912" y="9085"/>
                    <a:pt x="8332" y="7373"/>
                  </a:cubicBezTo>
                  <a:cubicBezTo>
                    <a:pt x="12440" y="6871"/>
                    <a:pt x="16320" y="5159"/>
                    <a:pt x="19950" y="3173"/>
                  </a:cubicBezTo>
                  <a:cubicBezTo>
                    <a:pt x="19886" y="3167"/>
                    <a:pt x="19822" y="3164"/>
                    <a:pt x="19759" y="3164"/>
                  </a:cubicBezTo>
                  <a:cubicBezTo>
                    <a:pt x="19103" y="3164"/>
                    <a:pt x="18501" y="3473"/>
                    <a:pt x="17918" y="3744"/>
                  </a:cubicBezTo>
                  <a:cubicBezTo>
                    <a:pt x="15522" y="4885"/>
                    <a:pt x="12965" y="5684"/>
                    <a:pt x="10340" y="6095"/>
                  </a:cubicBezTo>
                  <a:cubicBezTo>
                    <a:pt x="12349" y="4908"/>
                    <a:pt x="14426" y="3858"/>
                    <a:pt x="16298" y="2488"/>
                  </a:cubicBezTo>
                  <a:cubicBezTo>
                    <a:pt x="16079" y="2414"/>
                    <a:pt x="15855" y="2381"/>
                    <a:pt x="15629" y="2381"/>
                  </a:cubicBezTo>
                  <a:cubicBezTo>
                    <a:pt x="14748" y="2381"/>
                    <a:pt x="13833" y="2879"/>
                    <a:pt x="13034" y="3333"/>
                  </a:cubicBezTo>
                  <a:cubicBezTo>
                    <a:pt x="9906" y="5113"/>
                    <a:pt x="6757" y="6916"/>
                    <a:pt x="4132" y="9382"/>
                  </a:cubicBezTo>
                  <a:cubicBezTo>
                    <a:pt x="4474" y="8400"/>
                    <a:pt x="4839" y="7441"/>
                    <a:pt x="5273" y="6483"/>
                  </a:cubicBezTo>
                  <a:cubicBezTo>
                    <a:pt x="7190" y="4931"/>
                    <a:pt x="9085" y="3378"/>
                    <a:pt x="11002" y="1804"/>
                  </a:cubicBezTo>
                  <a:cubicBezTo>
                    <a:pt x="10921" y="1754"/>
                    <a:pt x="10834" y="1733"/>
                    <a:pt x="10743" y="1733"/>
                  </a:cubicBezTo>
                  <a:cubicBezTo>
                    <a:pt x="10502" y="1733"/>
                    <a:pt x="10243" y="1882"/>
                    <a:pt x="10043" y="2032"/>
                  </a:cubicBezTo>
                  <a:cubicBezTo>
                    <a:pt x="8651" y="3059"/>
                    <a:pt x="7282" y="4086"/>
                    <a:pt x="5912" y="5136"/>
                  </a:cubicBezTo>
                  <a:cubicBezTo>
                    <a:pt x="6642" y="3652"/>
                    <a:pt x="7464" y="2237"/>
                    <a:pt x="8400" y="891"/>
                  </a:cubicBezTo>
                  <a:lnTo>
                    <a:pt x="8400" y="891"/>
                  </a:lnTo>
                  <a:cubicBezTo>
                    <a:pt x="8103" y="1005"/>
                    <a:pt x="7761" y="959"/>
                    <a:pt x="7441" y="1050"/>
                  </a:cubicBezTo>
                  <a:cubicBezTo>
                    <a:pt x="7099" y="1164"/>
                    <a:pt x="6848" y="1461"/>
                    <a:pt x="6620" y="1758"/>
                  </a:cubicBezTo>
                  <a:cubicBezTo>
                    <a:pt x="5182" y="3630"/>
                    <a:pt x="3926" y="5684"/>
                    <a:pt x="2922" y="7852"/>
                  </a:cubicBezTo>
                  <a:cubicBezTo>
                    <a:pt x="2922" y="5227"/>
                    <a:pt x="3105" y="2602"/>
                    <a:pt x="3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51" name="Google Shape;851;p17"/>
            <p:cNvSpPr/>
            <p:nvPr/>
          </p:nvSpPr>
          <p:spPr>
            <a:xfrm>
              <a:off x="335600" y="-3472900"/>
              <a:ext cx="87900" cy="60525"/>
            </a:xfrm>
            <a:custGeom>
              <a:avLst/>
              <a:gdLst/>
              <a:ahLst/>
              <a:cxnLst/>
              <a:rect l="l" t="t" r="r" b="b"/>
              <a:pathLst>
                <a:path w="3516" h="2421" extrusionOk="0">
                  <a:moveTo>
                    <a:pt x="3493" y="1"/>
                  </a:moveTo>
                  <a:lnTo>
                    <a:pt x="1" y="2397"/>
                  </a:lnTo>
                  <a:lnTo>
                    <a:pt x="24" y="2420"/>
                  </a:lnTo>
                  <a:lnTo>
                    <a:pt x="3516" y="46"/>
                  </a:lnTo>
                  <a:lnTo>
                    <a:pt x="34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52" name="Google Shape;852;p17"/>
            <p:cNvSpPr/>
            <p:nvPr/>
          </p:nvSpPr>
          <p:spPr>
            <a:xfrm>
              <a:off x="437750" y="-3511700"/>
              <a:ext cx="59950" cy="34275"/>
            </a:xfrm>
            <a:custGeom>
              <a:avLst/>
              <a:gdLst/>
              <a:ahLst/>
              <a:cxnLst/>
              <a:rect l="l" t="t" r="r" b="b"/>
              <a:pathLst>
                <a:path w="2398" h="1371" extrusionOk="0">
                  <a:moveTo>
                    <a:pt x="2374" y="0"/>
                  </a:moveTo>
                  <a:lnTo>
                    <a:pt x="1" y="1324"/>
                  </a:lnTo>
                  <a:lnTo>
                    <a:pt x="1" y="1370"/>
                  </a:lnTo>
                  <a:lnTo>
                    <a:pt x="2397" y="23"/>
                  </a:lnTo>
                  <a:lnTo>
                    <a:pt x="237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53" name="Google Shape;853;p17"/>
            <p:cNvSpPr/>
            <p:nvPr/>
          </p:nvSpPr>
          <p:spPr>
            <a:xfrm>
              <a:off x="370425" y="-3445500"/>
              <a:ext cx="119275" cy="29700"/>
            </a:xfrm>
            <a:custGeom>
              <a:avLst/>
              <a:gdLst/>
              <a:ahLst/>
              <a:cxnLst/>
              <a:rect l="l" t="t" r="r" b="b"/>
              <a:pathLst>
                <a:path w="4771" h="1188" extrusionOk="0">
                  <a:moveTo>
                    <a:pt x="4771" y="0"/>
                  </a:moveTo>
                  <a:cubicBezTo>
                    <a:pt x="3241" y="594"/>
                    <a:pt x="1621" y="982"/>
                    <a:pt x="0" y="1141"/>
                  </a:cubicBezTo>
                  <a:lnTo>
                    <a:pt x="0" y="1187"/>
                  </a:lnTo>
                  <a:cubicBezTo>
                    <a:pt x="1644" y="1005"/>
                    <a:pt x="3241" y="617"/>
                    <a:pt x="4771" y="23"/>
                  </a:cubicBezTo>
                  <a:lnTo>
                    <a:pt x="47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54" name="Google Shape;854;p17"/>
            <p:cNvSpPr/>
            <p:nvPr/>
          </p:nvSpPr>
          <p:spPr>
            <a:xfrm>
              <a:off x="503375" y="-3455200"/>
              <a:ext cx="18275" cy="6875"/>
            </a:xfrm>
            <a:custGeom>
              <a:avLst/>
              <a:gdLst/>
              <a:ahLst/>
              <a:cxnLst/>
              <a:rect l="l" t="t" r="r" b="b"/>
              <a:pathLst>
                <a:path w="731" h="275" extrusionOk="0">
                  <a:moveTo>
                    <a:pt x="731" y="0"/>
                  </a:moveTo>
                  <a:lnTo>
                    <a:pt x="0" y="228"/>
                  </a:lnTo>
                  <a:lnTo>
                    <a:pt x="23" y="274"/>
                  </a:lnTo>
                  <a:lnTo>
                    <a:pt x="731" y="23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55" name="Google Shape;855;p17"/>
            <p:cNvSpPr/>
            <p:nvPr/>
          </p:nvSpPr>
          <p:spPr>
            <a:xfrm>
              <a:off x="545025" y="-3520250"/>
              <a:ext cx="90200" cy="51375"/>
            </a:xfrm>
            <a:custGeom>
              <a:avLst/>
              <a:gdLst/>
              <a:ahLst/>
              <a:cxnLst/>
              <a:rect l="l" t="t" r="r" b="b"/>
              <a:pathLst>
                <a:path w="3608" h="2055" extrusionOk="0">
                  <a:moveTo>
                    <a:pt x="3584" y="0"/>
                  </a:moveTo>
                  <a:cubicBezTo>
                    <a:pt x="3402" y="137"/>
                    <a:pt x="3196" y="228"/>
                    <a:pt x="3014" y="297"/>
                  </a:cubicBezTo>
                  <a:cubicBezTo>
                    <a:pt x="2945" y="342"/>
                    <a:pt x="2854" y="388"/>
                    <a:pt x="2785" y="411"/>
                  </a:cubicBezTo>
                  <a:cubicBezTo>
                    <a:pt x="2397" y="616"/>
                    <a:pt x="2032" y="867"/>
                    <a:pt x="1690" y="1119"/>
                  </a:cubicBezTo>
                  <a:cubicBezTo>
                    <a:pt x="1165" y="1484"/>
                    <a:pt x="617" y="1849"/>
                    <a:pt x="1" y="2032"/>
                  </a:cubicBezTo>
                  <a:lnTo>
                    <a:pt x="24" y="2054"/>
                  </a:lnTo>
                  <a:cubicBezTo>
                    <a:pt x="640" y="1895"/>
                    <a:pt x="1188" y="1507"/>
                    <a:pt x="1690" y="1141"/>
                  </a:cubicBezTo>
                  <a:cubicBezTo>
                    <a:pt x="2055" y="890"/>
                    <a:pt x="2420" y="639"/>
                    <a:pt x="2808" y="434"/>
                  </a:cubicBezTo>
                  <a:cubicBezTo>
                    <a:pt x="2877" y="411"/>
                    <a:pt x="2945" y="365"/>
                    <a:pt x="3036" y="342"/>
                  </a:cubicBezTo>
                  <a:cubicBezTo>
                    <a:pt x="3219" y="251"/>
                    <a:pt x="3425" y="160"/>
                    <a:pt x="3607" y="23"/>
                  </a:cubicBezTo>
                  <a:lnTo>
                    <a:pt x="358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56" name="Google Shape;856;p17"/>
            <p:cNvSpPr/>
            <p:nvPr/>
          </p:nvSpPr>
          <p:spPr>
            <a:xfrm>
              <a:off x="356725" y="-3549925"/>
              <a:ext cx="46825" cy="41100"/>
            </a:xfrm>
            <a:custGeom>
              <a:avLst/>
              <a:gdLst/>
              <a:ahLst/>
              <a:cxnLst/>
              <a:rect l="l" t="t" r="r" b="b"/>
              <a:pathLst>
                <a:path w="1873" h="1644" extrusionOk="0">
                  <a:moveTo>
                    <a:pt x="1849" y="0"/>
                  </a:moveTo>
                  <a:lnTo>
                    <a:pt x="0" y="1621"/>
                  </a:lnTo>
                  <a:lnTo>
                    <a:pt x="23" y="1644"/>
                  </a:lnTo>
                  <a:lnTo>
                    <a:pt x="1872" y="23"/>
                  </a:lnTo>
                  <a:lnTo>
                    <a:pt x="18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57" name="Google Shape;857;p17"/>
            <p:cNvSpPr/>
            <p:nvPr/>
          </p:nvSpPr>
          <p:spPr>
            <a:xfrm>
              <a:off x="323050" y="-3492300"/>
              <a:ext cx="16000" cy="11450"/>
            </a:xfrm>
            <a:custGeom>
              <a:avLst/>
              <a:gdLst/>
              <a:ahLst/>
              <a:cxnLst/>
              <a:rect l="l" t="t" r="r" b="b"/>
              <a:pathLst>
                <a:path w="640" h="458" extrusionOk="0">
                  <a:moveTo>
                    <a:pt x="617" y="1"/>
                  </a:moveTo>
                  <a:lnTo>
                    <a:pt x="1" y="434"/>
                  </a:lnTo>
                  <a:lnTo>
                    <a:pt x="24" y="457"/>
                  </a:lnTo>
                  <a:lnTo>
                    <a:pt x="640" y="23"/>
                  </a:lnTo>
                  <a:lnTo>
                    <a:pt x="6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58" name="Google Shape;858;p17"/>
            <p:cNvSpPr/>
            <p:nvPr/>
          </p:nvSpPr>
          <p:spPr>
            <a:xfrm>
              <a:off x="249450" y="-3576175"/>
              <a:ext cx="88475" cy="143250"/>
            </a:xfrm>
            <a:custGeom>
              <a:avLst/>
              <a:gdLst/>
              <a:ahLst/>
              <a:cxnLst/>
              <a:rect l="l" t="t" r="r" b="b"/>
              <a:pathLst>
                <a:path w="3539" h="5730" extrusionOk="0">
                  <a:moveTo>
                    <a:pt x="3515" y="0"/>
                  </a:moveTo>
                  <a:cubicBezTo>
                    <a:pt x="2739" y="731"/>
                    <a:pt x="2032" y="1666"/>
                    <a:pt x="1370" y="2831"/>
                  </a:cubicBezTo>
                  <a:cubicBezTo>
                    <a:pt x="890" y="3675"/>
                    <a:pt x="457" y="4611"/>
                    <a:pt x="0" y="5729"/>
                  </a:cubicBezTo>
                  <a:lnTo>
                    <a:pt x="23" y="5729"/>
                  </a:lnTo>
                  <a:cubicBezTo>
                    <a:pt x="480" y="4634"/>
                    <a:pt x="936" y="3698"/>
                    <a:pt x="1415" y="2853"/>
                  </a:cubicBezTo>
                  <a:cubicBezTo>
                    <a:pt x="2077" y="1689"/>
                    <a:pt x="2762" y="753"/>
                    <a:pt x="3538" y="23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59" name="Google Shape;859;p17"/>
            <p:cNvSpPr/>
            <p:nvPr/>
          </p:nvSpPr>
          <p:spPr>
            <a:xfrm>
              <a:off x="234025" y="-3416400"/>
              <a:ext cx="8025" cy="14275"/>
            </a:xfrm>
            <a:custGeom>
              <a:avLst/>
              <a:gdLst/>
              <a:ahLst/>
              <a:cxnLst/>
              <a:rect l="l" t="t" r="r" b="b"/>
              <a:pathLst>
                <a:path w="321" h="571" extrusionOk="0">
                  <a:moveTo>
                    <a:pt x="298" y="0"/>
                  </a:moveTo>
                  <a:cubicBezTo>
                    <a:pt x="161" y="160"/>
                    <a:pt x="47" y="366"/>
                    <a:pt x="1" y="571"/>
                  </a:cubicBezTo>
                  <a:lnTo>
                    <a:pt x="47" y="571"/>
                  </a:lnTo>
                  <a:cubicBezTo>
                    <a:pt x="92" y="366"/>
                    <a:pt x="184" y="183"/>
                    <a:pt x="320" y="23"/>
                  </a:cubicBezTo>
                  <a:lnTo>
                    <a:pt x="2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60" name="Google Shape;860;p17"/>
            <p:cNvSpPr/>
            <p:nvPr/>
          </p:nvSpPr>
          <p:spPr>
            <a:xfrm>
              <a:off x="204925" y="-3398150"/>
              <a:ext cx="16000" cy="40550"/>
            </a:xfrm>
            <a:custGeom>
              <a:avLst/>
              <a:gdLst/>
              <a:ahLst/>
              <a:cxnLst/>
              <a:rect l="l" t="t" r="r" b="b"/>
              <a:pathLst>
                <a:path w="640" h="1622" extrusionOk="0">
                  <a:moveTo>
                    <a:pt x="617" y="1"/>
                  </a:moveTo>
                  <a:cubicBezTo>
                    <a:pt x="366" y="503"/>
                    <a:pt x="161" y="1051"/>
                    <a:pt x="1" y="1621"/>
                  </a:cubicBezTo>
                  <a:lnTo>
                    <a:pt x="24" y="1621"/>
                  </a:lnTo>
                  <a:cubicBezTo>
                    <a:pt x="183" y="1074"/>
                    <a:pt x="389" y="526"/>
                    <a:pt x="6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61" name="Google Shape;861;p17"/>
            <p:cNvSpPr/>
            <p:nvPr/>
          </p:nvSpPr>
          <p:spPr>
            <a:xfrm>
              <a:off x="232900" y="-3437525"/>
              <a:ext cx="4575" cy="11450"/>
            </a:xfrm>
            <a:custGeom>
              <a:avLst/>
              <a:gdLst/>
              <a:ahLst/>
              <a:cxnLst/>
              <a:rect l="l" t="t" r="r" b="b"/>
              <a:pathLst>
                <a:path w="183" h="458" extrusionOk="0">
                  <a:moveTo>
                    <a:pt x="137" y="1"/>
                  </a:moveTo>
                  <a:lnTo>
                    <a:pt x="0" y="457"/>
                  </a:lnTo>
                  <a:lnTo>
                    <a:pt x="23" y="457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62" name="Google Shape;862;p17"/>
            <p:cNvSpPr/>
            <p:nvPr/>
          </p:nvSpPr>
          <p:spPr>
            <a:xfrm>
              <a:off x="178125" y="-3357050"/>
              <a:ext cx="78750" cy="160925"/>
            </a:xfrm>
            <a:custGeom>
              <a:avLst/>
              <a:gdLst/>
              <a:ahLst/>
              <a:cxnLst/>
              <a:rect l="l" t="t" r="r" b="b"/>
              <a:pathLst>
                <a:path w="3150" h="6437" extrusionOk="0">
                  <a:moveTo>
                    <a:pt x="3127" y="0"/>
                  </a:moveTo>
                  <a:cubicBezTo>
                    <a:pt x="1347" y="1666"/>
                    <a:pt x="205" y="3995"/>
                    <a:pt x="0" y="6437"/>
                  </a:cubicBezTo>
                  <a:lnTo>
                    <a:pt x="23" y="6437"/>
                  </a:lnTo>
                  <a:cubicBezTo>
                    <a:pt x="251" y="4017"/>
                    <a:pt x="1392" y="1666"/>
                    <a:pt x="3150" y="23"/>
                  </a:cubicBezTo>
                  <a:lnTo>
                    <a:pt x="31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63" name="Google Shape;863;p17"/>
            <p:cNvSpPr/>
            <p:nvPr/>
          </p:nvSpPr>
          <p:spPr>
            <a:xfrm>
              <a:off x="170700" y="-3169900"/>
              <a:ext cx="600" cy="10300"/>
            </a:xfrm>
            <a:custGeom>
              <a:avLst/>
              <a:gdLst/>
              <a:ahLst/>
              <a:cxnLst/>
              <a:rect l="l" t="t" r="r" b="b"/>
              <a:pathLst>
                <a:path w="24" h="412" extrusionOk="0">
                  <a:moveTo>
                    <a:pt x="0" y="1"/>
                  </a:moveTo>
                  <a:lnTo>
                    <a:pt x="0" y="412"/>
                  </a:lnTo>
                  <a:lnTo>
                    <a:pt x="23" y="41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64" name="Google Shape;864;p17"/>
            <p:cNvSpPr/>
            <p:nvPr/>
          </p:nvSpPr>
          <p:spPr>
            <a:xfrm>
              <a:off x="158150" y="-3584750"/>
              <a:ext cx="8000" cy="266525"/>
            </a:xfrm>
            <a:custGeom>
              <a:avLst/>
              <a:gdLst/>
              <a:ahLst/>
              <a:cxnLst/>
              <a:rect l="l" t="t" r="r" b="b"/>
              <a:pathLst>
                <a:path w="320" h="10661" extrusionOk="0">
                  <a:moveTo>
                    <a:pt x="274" y="1"/>
                  </a:moveTo>
                  <a:cubicBezTo>
                    <a:pt x="69" y="3539"/>
                    <a:pt x="0" y="7122"/>
                    <a:pt x="91" y="10660"/>
                  </a:cubicBezTo>
                  <a:lnTo>
                    <a:pt x="114" y="10660"/>
                  </a:lnTo>
                  <a:cubicBezTo>
                    <a:pt x="46" y="7122"/>
                    <a:pt x="114" y="3539"/>
                    <a:pt x="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65" name="Google Shape;865;p17"/>
            <p:cNvSpPr/>
            <p:nvPr/>
          </p:nvSpPr>
          <p:spPr>
            <a:xfrm>
              <a:off x="157575" y="-3289150"/>
              <a:ext cx="1150" cy="8000"/>
            </a:xfrm>
            <a:custGeom>
              <a:avLst/>
              <a:gdLst/>
              <a:ahLst/>
              <a:cxnLst/>
              <a:rect l="l" t="t" r="r" b="b"/>
              <a:pathLst>
                <a:path w="46" h="320" extrusionOk="0">
                  <a:moveTo>
                    <a:pt x="0" y="0"/>
                  </a:moveTo>
                  <a:lnTo>
                    <a:pt x="0" y="320"/>
                  </a:lnTo>
                  <a:lnTo>
                    <a:pt x="46" y="320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66" name="Google Shape;866;p17"/>
            <p:cNvSpPr/>
            <p:nvPr/>
          </p:nvSpPr>
          <p:spPr>
            <a:xfrm>
              <a:off x="172400" y="-3572750"/>
              <a:ext cx="10875" cy="150675"/>
            </a:xfrm>
            <a:custGeom>
              <a:avLst/>
              <a:gdLst/>
              <a:ahLst/>
              <a:cxnLst/>
              <a:rect l="l" t="t" r="r" b="b"/>
              <a:pathLst>
                <a:path w="435" h="6027" extrusionOk="0">
                  <a:moveTo>
                    <a:pt x="389" y="0"/>
                  </a:moveTo>
                  <a:lnTo>
                    <a:pt x="343" y="23"/>
                  </a:lnTo>
                  <a:cubicBezTo>
                    <a:pt x="412" y="913"/>
                    <a:pt x="320" y="1849"/>
                    <a:pt x="229" y="2739"/>
                  </a:cubicBezTo>
                  <a:cubicBezTo>
                    <a:pt x="115" y="3812"/>
                    <a:pt x="1" y="4930"/>
                    <a:pt x="138" y="6026"/>
                  </a:cubicBezTo>
                  <a:lnTo>
                    <a:pt x="183" y="6026"/>
                  </a:lnTo>
                  <a:cubicBezTo>
                    <a:pt x="46" y="4930"/>
                    <a:pt x="138" y="3812"/>
                    <a:pt x="252" y="2739"/>
                  </a:cubicBezTo>
                  <a:cubicBezTo>
                    <a:pt x="343" y="1849"/>
                    <a:pt x="434" y="913"/>
                    <a:pt x="3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67" name="Google Shape;867;p17"/>
            <p:cNvSpPr/>
            <p:nvPr/>
          </p:nvSpPr>
          <p:spPr>
            <a:xfrm>
              <a:off x="179825" y="-3371325"/>
              <a:ext cx="5150" cy="91325"/>
            </a:xfrm>
            <a:custGeom>
              <a:avLst/>
              <a:gdLst/>
              <a:ahLst/>
              <a:cxnLst/>
              <a:rect l="l" t="t" r="r" b="b"/>
              <a:pathLst>
                <a:path w="206" h="3653" extrusionOk="0">
                  <a:moveTo>
                    <a:pt x="160" y="1"/>
                  </a:moveTo>
                  <a:cubicBezTo>
                    <a:pt x="46" y="1210"/>
                    <a:pt x="1" y="2443"/>
                    <a:pt x="46" y="3653"/>
                  </a:cubicBezTo>
                  <a:lnTo>
                    <a:pt x="92" y="3653"/>
                  </a:lnTo>
                  <a:cubicBezTo>
                    <a:pt x="46" y="2443"/>
                    <a:pt x="92" y="1210"/>
                    <a:pt x="2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68" name="Google Shape;868;p17"/>
            <p:cNvSpPr/>
            <p:nvPr/>
          </p:nvSpPr>
          <p:spPr>
            <a:xfrm>
              <a:off x="173550" y="-3127675"/>
              <a:ext cx="13150" cy="321875"/>
            </a:xfrm>
            <a:custGeom>
              <a:avLst/>
              <a:gdLst/>
              <a:ahLst/>
              <a:cxnLst/>
              <a:rect l="l" t="t" r="r" b="b"/>
              <a:pathLst>
                <a:path w="526" h="12875" extrusionOk="0">
                  <a:moveTo>
                    <a:pt x="46" y="1"/>
                  </a:moveTo>
                  <a:lnTo>
                    <a:pt x="160" y="2466"/>
                  </a:lnTo>
                  <a:cubicBezTo>
                    <a:pt x="320" y="5890"/>
                    <a:pt x="480" y="9428"/>
                    <a:pt x="0" y="12874"/>
                  </a:cubicBezTo>
                  <a:lnTo>
                    <a:pt x="46" y="12874"/>
                  </a:lnTo>
                  <a:cubicBezTo>
                    <a:pt x="525" y="9428"/>
                    <a:pt x="366" y="5890"/>
                    <a:pt x="183" y="2466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69" name="Google Shape;869;p17"/>
            <p:cNvSpPr/>
            <p:nvPr/>
          </p:nvSpPr>
          <p:spPr>
            <a:xfrm>
              <a:off x="171825" y="-2735650"/>
              <a:ext cx="2325" cy="22850"/>
            </a:xfrm>
            <a:custGeom>
              <a:avLst/>
              <a:gdLst/>
              <a:ahLst/>
              <a:cxnLst/>
              <a:rect l="l" t="t" r="r" b="b"/>
              <a:pathLst>
                <a:path w="93" h="914" extrusionOk="0">
                  <a:moveTo>
                    <a:pt x="1" y="1"/>
                  </a:moveTo>
                  <a:lnTo>
                    <a:pt x="69" y="914"/>
                  </a:lnTo>
                  <a:lnTo>
                    <a:pt x="92" y="914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70" name="Google Shape;870;p17"/>
            <p:cNvSpPr/>
            <p:nvPr/>
          </p:nvSpPr>
          <p:spPr>
            <a:xfrm>
              <a:off x="183825" y="-3161900"/>
              <a:ext cx="2875" cy="34250"/>
            </a:xfrm>
            <a:custGeom>
              <a:avLst/>
              <a:gdLst/>
              <a:ahLst/>
              <a:cxnLst/>
              <a:rect l="l" t="t" r="r" b="b"/>
              <a:pathLst>
                <a:path w="115" h="1370" extrusionOk="0">
                  <a:moveTo>
                    <a:pt x="23" y="0"/>
                  </a:moveTo>
                  <a:cubicBezTo>
                    <a:pt x="0" y="457"/>
                    <a:pt x="23" y="913"/>
                    <a:pt x="69" y="1370"/>
                  </a:cubicBezTo>
                  <a:lnTo>
                    <a:pt x="114" y="1370"/>
                  </a:lnTo>
                  <a:cubicBezTo>
                    <a:pt x="46" y="913"/>
                    <a:pt x="46" y="457"/>
                    <a:pt x="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71" name="Google Shape;871;p17"/>
            <p:cNvSpPr/>
            <p:nvPr/>
          </p:nvSpPr>
          <p:spPr>
            <a:xfrm>
              <a:off x="149000" y="-3242350"/>
              <a:ext cx="17150" cy="235675"/>
            </a:xfrm>
            <a:custGeom>
              <a:avLst/>
              <a:gdLst/>
              <a:ahLst/>
              <a:cxnLst/>
              <a:rect l="l" t="t" r="r" b="b"/>
              <a:pathLst>
                <a:path w="686" h="9427" extrusionOk="0">
                  <a:moveTo>
                    <a:pt x="1" y="0"/>
                  </a:moveTo>
                  <a:cubicBezTo>
                    <a:pt x="47" y="3150"/>
                    <a:pt x="343" y="6345"/>
                    <a:pt x="640" y="9427"/>
                  </a:cubicBezTo>
                  <a:lnTo>
                    <a:pt x="686" y="9404"/>
                  </a:lnTo>
                  <a:cubicBezTo>
                    <a:pt x="389" y="6323"/>
                    <a:pt x="92" y="3150"/>
                    <a:pt x="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72" name="Google Shape;872;p17"/>
            <p:cNvSpPr/>
            <p:nvPr/>
          </p:nvSpPr>
          <p:spPr>
            <a:xfrm>
              <a:off x="162700" y="-2991850"/>
              <a:ext cx="1175" cy="26850"/>
            </a:xfrm>
            <a:custGeom>
              <a:avLst/>
              <a:gdLst/>
              <a:ahLst/>
              <a:cxnLst/>
              <a:rect l="l" t="t" r="r" b="b"/>
              <a:pathLst>
                <a:path w="47" h="1074" extrusionOk="0">
                  <a:moveTo>
                    <a:pt x="1" y="0"/>
                  </a:moveTo>
                  <a:lnTo>
                    <a:pt x="1" y="1073"/>
                  </a:lnTo>
                  <a:lnTo>
                    <a:pt x="46" y="107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73" name="Google Shape;873;p17"/>
            <p:cNvSpPr/>
            <p:nvPr/>
          </p:nvSpPr>
          <p:spPr>
            <a:xfrm>
              <a:off x="150725" y="-2905700"/>
              <a:ext cx="19425" cy="288200"/>
            </a:xfrm>
            <a:custGeom>
              <a:avLst/>
              <a:gdLst/>
              <a:ahLst/>
              <a:cxnLst/>
              <a:rect l="l" t="t" r="r" b="b"/>
              <a:pathLst>
                <a:path w="777" h="11528" extrusionOk="0">
                  <a:moveTo>
                    <a:pt x="0" y="1"/>
                  </a:moveTo>
                  <a:cubicBezTo>
                    <a:pt x="46" y="3836"/>
                    <a:pt x="297" y="7716"/>
                    <a:pt x="754" y="11528"/>
                  </a:cubicBezTo>
                  <a:lnTo>
                    <a:pt x="777" y="11528"/>
                  </a:lnTo>
                  <a:cubicBezTo>
                    <a:pt x="320" y="7716"/>
                    <a:pt x="69" y="3836"/>
                    <a:pt x="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74" name="Google Shape;874;p17"/>
            <p:cNvSpPr/>
            <p:nvPr/>
          </p:nvSpPr>
          <p:spPr>
            <a:xfrm>
              <a:off x="200375" y="-2711100"/>
              <a:ext cx="10300" cy="65650"/>
            </a:xfrm>
            <a:custGeom>
              <a:avLst/>
              <a:gdLst/>
              <a:ahLst/>
              <a:cxnLst/>
              <a:rect l="l" t="t" r="r" b="b"/>
              <a:pathLst>
                <a:path w="412" h="2626" extrusionOk="0">
                  <a:moveTo>
                    <a:pt x="0" y="0"/>
                  </a:moveTo>
                  <a:cubicBezTo>
                    <a:pt x="183" y="868"/>
                    <a:pt x="320" y="1758"/>
                    <a:pt x="388" y="2625"/>
                  </a:cubicBezTo>
                  <a:lnTo>
                    <a:pt x="411" y="2625"/>
                  </a:lnTo>
                  <a:cubicBezTo>
                    <a:pt x="365" y="1735"/>
                    <a:pt x="228" y="868"/>
                    <a:pt x="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875" name="Google Shape;875;p17"/>
          <p:cNvGrpSpPr/>
          <p:nvPr/>
        </p:nvGrpSpPr>
        <p:grpSpPr>
          <a:xfrm flipH="1">
            <a:off x="-2146971" y="2768837"/>
            <a:ext cx="13427027" cy="4643034"/>
            <a:chOff x="-3597471" y="2997437"/>
            <a:chExt cx="13427026" cy="4643034"/>
          </a:xfrm>
        </p:grpSpPr>
        <p:sp>
          <p:nvSpPr>
            <p:cNvPr id="876" name="Google Shape;876;p17"/>
            <p:cNvSpPr/>
            <p:nvPr/>
          </p:nvSpPr>
          <p:spPr>
            <a:xfrm>
              <a:off x="-576015" y="4595200"/>
              <a:ext cx="7387976" cy="3045271"/>
            </a:xfrm>
            <a:custGeom>
              <a:avLst/>
              <a:gdLst/>
              <a:ahLst/>
              <a:cxnLst/>
              <a:rect l="l" t="t" r="r" b="b"/>
              <a:pathLst>
                <a:path w="38439" h="18855" extrusionOk="0">
                  <a:moveTo>
                    <a:pt x="0" y="1"/>
                  </a:moveTo>
                  <a:lnTo>
                    <a:pt x="0" y="18854"/>
                  </a:lnTo>
                  <a:lnTo>
                    <a:pt x="28737" y="18854"/>
                  </a:lnTo>
                  <a:cubicBezTo>
                    <a:pt x="28943" y="18512"/>
                    <a:pt x="29125" y="18170"/>
                    <a:pt x="29308" y="17827"/>
                  </a:cubicBezTo>
                  <a:cubicBezTo>
                    <a:pt x="31248" y="14244"/>
                    <a:pt x="33188" y="10660"/>
                    <a:pt x="35105" y="7054"/>
                  </a:cubicBezTo>
                  <a:cubicBezTo>
                    <a:pt x="36018" y="5388"/>
                    <a:pt x="37342" y="3607"/>
                    <a:pt x="37936" y="1804"/>
                  </a:cubicBezTo>
                  <a:cubicBezTo>
                    <a:pt x="38439" y="342"/>
                    <a:pt x="37642" y="114"/>
                    <a:pt x="36598" y="114"/>
                  </a:cubicBezTo>
                  <a:cubicBezTo>
                    <a:pt x="36126" y="114"/>
                    <a:pt x="35604" y="161"/>
                    <a:pt x="35128" y="161"/>
                  </a:cubicBezTo>
                  <a:cubicBezTo>
                    <a:pt x="27322" y="115"/>
                    <a:pt x="19516" y="92"/>
                    <a:pt x="11710" y="46"/>
                  </a:cubicBezTo>
                  <a:cubicBezTo>
                    <a:pt x="10842" y="46"/>
                    <a:pt x="3127" y="24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42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-576015" y="5000431"/>
              <a:ext cx="4738114" cy="1306293"/>
            </a:xfrm>
            <a:custGeom>
              <a:avLst/>
              <a:gdLst/>
              <a:ahLst/>
              <a:cxnLst/>
              <a:rect l="l" t="t" r="r" b="b"/>
              <a:pathLst>
                <a:path w="24652" h="8088" extrusionOk="0">
                  <a:moveTo>
                    <a:pt x="16091" y="0"/>
                  </a:moveTo>
                  <a:cubicBezTo>
                    <a:pt x="15672" y="0"/>
                    <a:pt x="15262" y="63"/>
                    <a:pt x="14905" y="276"/>
                  </a:cubicBezTo>
                  <a:cubicBezTo>
                    <a:pt x="14289" y="596"/>
                    <a:pt x="13878" y="1281"/>
                    <a:pt x="13284" y="1669"/>
                  </a:cubicBezTo>
                  <a:cubicBezTo>
                    <a:pt x="12888" y="1937"/>
                    <a:pt x="12430" y="2044"/>
                    <a:pt x="11959" y="2044"/>
                  </a:cubicBezTo>
                  <a:cubicBezTo>
                    <a:pt x="11429" y="2044"/>
                    <a:pt x="10882" y="1908"/>
                    <a:pt x="10386" y="1714"/>
                  </a:cubicBezTo>
                  <a:cubicBezTo>
                    <a:pt x="9427" y="1349"/>
                    <a:pt x="8537" y="824"/>
                    <a:pt x="7532" y="665"/>
                  </a:cubicBezTo>
                  <a:cubicBezTo>
                    <a:pt x="7325" y="632"/>
                    <a:pt x="7120" y="617"/>
                    <a:pt x="6915" y="617"/>
                  </a:cubicBezTo>
                  <a:cubicBezTo>
                    <a:pt x="4551" y="617"/>
                    <a:pt x="2353" y="2650"/>
                    <a:pt x="0" y="3175"/>
                  </a:cubicBezTo>
                  <a:lnTo>
                    <a:pt x="0" y="7649"/>
                  </a:lnTo>
                  <a:cubicBezTo>
                    <a:pt x="206" y="7695"/>
                    <a:pt x="411" y="7763"/>
                    <a:pt x="616" y="7809"/>
                  </a:cubicBezTo>
                  <a:cubicBezTo>
                    <a:pt x="1940" y="8083"/>
                    <a:pt x="3287" y="8083"/>
                    <a:pt x="4611" y="8083"/>
                  </a:cubicBezTo>
                  <a:cubicBezTo>
                    <a:pt x="5077" y="8085"/>
                    <a:pt x="5544" y="8088"/>
                    <a:pt x="6011" y="8088"/>
                  </a:cubicBezTo>
                  <a:cubicBezTo>
                    <a:pt x="9413" y="8088"/>
                    <a:pt x="12841" y="7959"/>
                    <a:pt x="16092" y="6896"/>
                  </a:cubicBezTo>
                  <a:cubicBezTo>
                    <a:pt x="18283" y="6188"/>
                    <a:pt x="20360" y="5070"/>
                    <a:pt x="22209" y="3586"/>
                  </a:cubicBezTo>
                  <a:cubicBezTo>
                    <a:pt x="22666" y="3221"/>
                    <a:pt x="23099" y="2833"/>
                    <a:pt x="23533" y="2422"/>
                  </a:cubicBezTo>
                  <a:cubicBezTo>
                    <a:pt x="23830" y="2148"/>
                    <a:pt x="24560" y="1646"/>
                    <a:pt x="24606" y="1190"/>
                  </a:cubicBezTo>
                  <a:cubicBezTo>
                    <a:pt x="24651" y="276"/>
                    <a:pt x="22004" y="459"/>
                    <a:pt x="21433" y="413"/>
                  </a:cubicBezTo>
                  <a:cubicBezTo>
                    <a:pt x="19904" y="299"/>
                    <a:pt x="18375" y="162"/>
                    <a:pt x="16845" y="48"/>
                  </a:cubicBezTo>
                  <a:cubicBezTo>
                    <a:pt x="16597" y="23"/>
                    <a:pt x="16342" y="0"/>
                    <a:pt x="16091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4162098" y="4912331"/>
              <a:ext cx="1228542" cy="189613"/>
            </a:xfrm>
            <a:custGeom>
              <a:avLst/>
              <a:gdLst/>
              <a:ahLst/>
              <a:cxnLst/>
              <a:rect l="l" t="t" r="r" b="b"/>
              <a:pathLst>
                <a:path w="6392" h="1174" extrusionOk="0">
                  <a:moveTo>
                    <a:pt x="4288" y="0"/>
                  </a:moveTo>
                  <a:cubicBezTo>
                    <a:pt x="4067" y="0"/>
                    <a:pt x="3846" y="25"/>
                    <a:pt x="3629" y="87"/>
                  </a:cubicBezTo>
                  <a:cubicBezTo>
                    <a:pt x="3196" y="178"/>
                    <a:pt x="2785" y="429"/>
                    <a:pt x="2351" y="566"/>
                  </a:cubicBezTo>
                  <a:cubicBezTo>
                    <a:pt x="1990" y="697"/>
                    <a:pt x="1608" y="760"/>
                    <a:pt x="1225" y="760"/>
                  </a:cubicBezTo>
                  <a:cubicBezTo>
                    <a:pt x="809" y="760"/>
                    <a:pt x="392" y="686"/>
                    <a:pt x="0" y="543"/>
                  </a:cubicBezTo>
                  <a:lnTo>
                    <a:pt x="0" y="543"/>
                  </a:lnTo>
                  <a:cubicBezTo>
                    <a:pt x="491" y="952"/>
                    <a:pt x="1111" y="1174"/>
                    <a:pt x="1726" y="1174"/>
                  </a:cubicBezTo>
                  <a:cubicBezTo>
                    <a:pt x="1968" y="1174"/>
                    <a:pt x="2210" y="1139"/>
                    <a:pt x="2442" y="1068"/>
                  </a:cubicBezTo>
                  <a:cubicBezTo>
                    <a:pt x="3150" y="840"/>
                    <a:pt x="3789" y="292"/>
                    <a:pt x="4542" y="292"/>
                  </a:cubicBezTo>
                  <a:cubicBezTo>
                    <a:pt x="4885" y="292"/>
                    <a:pt x="5227" y="429"/>
                    <a:pt x="5547" y="498"/>
                  </a:cubicBezTo>
                  <a:cubicBezTo>
                    <a:pt x="5726" y="542"/>
                    <a:pt x="5926" y="597"/>
                    <a:pt x="6113" y="597"/>
                  </a:cubicBezTo>
                  <a:cubicBezTo>
                    <a:pt x="6211" y="597"/>
                    <a:pt x="6305" y="582"/>
                    <a:pt x="6391" y="543"/>
                  </a:cubicBezTo>
                  <a:cubicBezTo>
                    <a:pt x="6300" y="406"/>
                    <a:pt x="5957" y="338"/>
                    <a:pt x="5798" y="292"/>
                  </a:cubicBezTo>
                  <a:cubicBezTo>
                    <a:pt x="5569" y="201"/>
                    <a:pt x="5318" y="132"/>
                    <a:pt x="5090" y="87"/>
                  </a:cubicBezTo>
                  <a:cubicBezTo>
                    <a:pt x="4827" y="37"/>
                    <a:pt x="4557" y="0"/>
                    <a:pt x="4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1367337" y="5162911"/>
              <a:ext cx="491648" cy="66542"/>
            </a:xfrm>
            <a:custGeom>
              <a:avLst/>
              <a:gdLst/>
              <a:ahLst/>
              <a:cxnLst/>
              <a:rect l="l" t="t" r="r" b="b"/>
              <a:pathLst>
                <a:path w="2558" h="412" extrusionOk="0">
                  <a:moveTo>
                    <a:pt x="1" y="1"/>
                  </a:moveTo>
                  <a:cubicBezTo>
                    <a:pt x="161" y="298"/>
                    <a:pt x="480" y="412"/>
                    <a:pt x="777" y="412"/>
                  </a:cubicBezTo>
                  <a:cubicBezTo>
                    <a:pt x="1074" y="412"/>
                    <a:pt x="1370" y="320"/>
                    <a:pt x="1667" y="252"/>
                  </a:cubicBezTo>
                  <a:cubicBezTo>
                    <a:pt x="1834" y="201"/>
                    <a:pt x="2000" y="171"/>
                    <a:pt x="2167" y="171"/>
                  </a:cubicBezTo>
                  <a:cubicBezTo>
                    <a:pt x="2297" y="171"/>
                    <a:pt x="2427" y="189"/>
                    <a:pt x="2557" y="229"/>
                  </a:cubicBezTo>
                  <a:cubicBezTo>
                    <a:pt x="2345" y="88"/>
                    <a:pt x="2089" y="25"/>
                    <a:pt x="1838" y="25"/>
                  </a:cubicBezTo>
                  <a:cubicBezTo>
                    <a:pt x="1684" y="25"/>
                    <a:pt x="1532" y="49"/>
                    <a:pt x="1393" y="92"/>
                  </a:cubicBezTo>
                  <a:cubicBezTo>
                    <a:pt x="1188" y="138"/>
                    <a:pt x="1005" y="229"/>
                    <a:pt x="822" y="252"/>
                  </a:cubicBezTo>
                  <a:cubicBezTo>
                    <a:pt x="787" y="257"/>
                    <a:pt x="752" y="260"/>
                    <a:pt x="718" y="260"/>
                  </a:cubicBezTo>
                  <a:cubicBezTo>
                    <a:pt x="461" y="260"/>
                    <a:pt x="222" y="122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80" name="Google Shape;880;p17"/>
            <p:cNvSpPr/>
            <p:nvPr/>
          </p:nvSpPr>
          <p:spPr>
            <a:xfrm>
              <a:off x="117064" y="4835205"/>
              <a:ext cx="851254" cy="132600"/>
            </a:xfrm>
            <a:custGeom>
              <a:avLst/>
              <a:gdLst/>
              <a:ahLst/>
              <a:cxnLst/>
              <a:rect l="l" t="t" r="r" b="b"/>
              <a:pathLst>
                <a:path w="4429" h="821" extrusionOk="0">
                  <a:moveTo>
                    <a:pt x="431" y="1"/>
                  </a:moveTo>
                  <a:cubicBezTo>
                    <a:pt x="278" y="1"/>
                    <a:pt x="129" y="25"/>
                    <a:pt x="1" y="90"/>
                  </a:cubicBezTo>
                  <a:cubicBezTo>
                    <a:pt x="457" y="181"/>
                    <a:pt x="891" y="227"/>
                    <a:pt x="1324" y="409"/>
                  </a:cubicBezTo>
                  <a:cubicBezTo>
                    <a:pt x="1712" y="569"/>
                    <a:pt x="2100" y="797"/>
                    <a:pt x="2511" y="820"/>
                  </a:cubicBezTo>
                  <a:cubicBezTo>
                    <a:pt x="2527" y="821"/>
                    <a:pt x="2542" y="821"/>
                    <a:pt x="2557" y="821"/>
                  </a:cubicBezTo>
                  <a:cubicBezTo>
                    <a:pt x="3201" y="821"/>
                    <a:pt x="3782" y="364"/>
                    <a:pt x="4429" y="364"/>
                  </a:cubicBezTo>
                  <a:cubicBezTo>
                    <a:pt x="4286" y="316"/>
                    <a:pt x="4143" y="298"/>
                    <a:pt x="3999" y="298"/>
                  </a:cubicBezTo>
                  <a:cubicBezTo>
                    <a:pt x="3517" y="298"/>
                    <a:pt x="3026" y="501"/>
                    <a:pt x="2534" y="501"/>
                  </a:cubicBezTo>
                  <a:cubicBezTo>
                    <a:pt x="2100" y="478"/>
                    <a:pt x="1667" y="295"/>
                    <a:pt x="1233" y="158"/>
                  </a:cubicBezTo>
                  <a:cubicBezTo>
                    <a:pt x="1011" y="84"/>
                    <a:pt x="713" y="1"/>
                    <a:pt x="4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81" name="Google Shape;881;p17"/>
            <p:cNvSpPr/>
            <p:nvPr/>
          </p:nvSpPr>
          <p:spPr>
            <a:xfrm>
              <a:off x="1774397" y="2997437"/>
              <a:ext cx="8055150" cy="3730396"/>
            </a:xfrm>
            <a:custGeom>
              <a:avLst/>
              <a:gdLst/>
              <a:ahLst/>
              <a:cxnLst/>
              <a:rect l="l" t="t" r="r" b="b"/>
              <a:pathLst>
                <a:path w="49874" h="23097" extrusionOk="0">
                  <a:moveTo>
                    <a:pt x="42166" y="0"/>
                  </a:moveTo>
                  <a:cubicBezTo>
                    <a:pt x="32678" y="0"/>
                    <a:pt x="33877" y="15455"/>
                    <a:pt x="11505" y="16021"/>
                  </a:cubicBezTo>
                  <a:cubicBezTo>
                    <a:pt x="6415" y="16158"/>
                    <a:pt x="3014" y="19216"/>
                    <a:pt x="1302" y="21271"/>
                  </a:cubicBezTo>
                  <a:cubicBezTo>
                    <a:pt x="434" y="22321"/>
                    <a:pt x="1" y="23097"/>
                    <a:pt x="1" y="23097"/>
                  </a:cubicBezTo>
                  <a:lnTo>
                    <a:pt x="46633" y="20563"/>
                  </a:lnTo>
                  <a:lnTo>
                    <a:pt x="49691" y="3307"/>
                  </a:lnTo>
                  <a:lnTo>
                    <a:pt x="49874" y="2326"/>
                  </a:lnTo>
                  <a:cubicBezTo>
                    <a:pt x="46622" y="682"/>
                    <a:pt x="44158" y="0"/>
                    <a:pt x="421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82" name="Google Shape;882;p17"/>
            <p:cNvSpPr/>
            <p:nvPr/>
          </p:nvSpPr>
          <p:spPr>
            <a:xfrm>
              <a:off x="1984524" y="2997437"/>
              <a:ext cx="7845025" cy="3435479"/>
            </a:xfrm>
            <a:custGeom>
              <a:avLst/>
              <a:gdLst/>
              <a:ahLst/>
              <a:cxnLst/>
              <a:rect l="l" t="t" r="r" b="b"/>
              <a:pathLst>
                <a:path w="48573" h="21271" extrusionOk="0">
                  <a:moveTo>
                    <a:pt x="40865" y="0"/>
                  </a:moveTo>
                  <a:cubicBezTo>
                    <a:pt x="31377" y="0"/>
                    <a:pt x="32576" y="15455"/>
                    <a:pt x="10204" y="16021"/>
                  </a:cubicBezTo>
                  <a:cubicBezTo>
                    <a:pt x="7122" y="16089"/>
                    <a:pt x="4680" y="17253"/>
                    <a:pt x="2831" y="18600"/>
                  </a:cubicBezTo>
                  <a:cubicBezTo>
                    <a:pt x="1621" y="19490"/>
                    <a:pt x="685" y="20449"/>
                    <a:pt x="1" y="21271"/>
                  </a:cubicBezTo>
                  <a:cubicBezTo>
                    <a:pt x="275" y="21065"/>
                    <a:pt x="548" y="20860"/>
                    <a:pt x="822" y="20677"/>
                  </a:cubicBezTo>
                  <a:cubicBezTo>
                    <a:pt x="1722" y="20063"/>
                    <a:pt x="2747" y="19533"/>
                    <a:pt x="3818" y="19533"/>
                  </a:cubicBezTo>
                  <a:cubicBezTo>
                    <a:pt x="3862" y="19533"/>
                    <a:pt x="3906" y="19534"/>
                    <a:pt x="3949" y="19536"/>
                  </a:cubicBezTo>
                  <a:cubicBezTo>
                    <a:pt x="4278" y="19536"/>
                    <a:pt x="4607" y="19594"/>
                    <a:pt x="4935" y="19594"/>
                  </a:cubicBezTo>
                  <a:cubicBezTo>
                    <a:pt x="5018" y="19594"/>
                    <a:pt x="5100" y="19591"/>
                    <a:pt x="5182" y="19581"/>
                  </a:cubicBezTo>
                  <a:cubicBezTo>
                    <a:pt x="5684" y="19513"/>
                    <a:pt x="6118" y="19262"/>
                    <a:pt x="6574" y="19034"/>
                  </a:cubicBezTo>
                  <a:cubicBezTo>
                    <a:pt x="8423" y="18075"/>
                    <a:pt x="10523" y="17527"/>
                    <a:pt x="12623" y="17504"/>
                  </a:cubicBezTo>
                  <a:cubicBezTo>
                    <a:pt x="12730" y="17502"/>
                    <a:pt x="12837" y="17502"/>
                    <a:pt x="12944" y="17502"/>
                  </a:cubicBezTo>
                  <a:cubicBezTo>
                    <a:pt x="13252" y="17502"/>
                    <a:pt x="13561" y="17508"/>
                    <a:pt x="13870" y="17508"/>
                  </a:cubicBezTo>
                  <a:cubicBezTo>
                    <a:pt x="14650" y="17508"/>
                    <a:pt x="15423" y="17468"/>
                    <a:pt x="16138" y="17185"/>
                  </a:cubicBezTo>
                  <a:cubicBezTo>
                    <a:pt x="16937" y="16888"/>
                    <a:pt x="17599" y="16340"/>
                    <a:pt x="18329" y="15929"/>
                  </a:cubicBezTo>
                  <a:cubicBezTo>
                    <a:pt x="20703" y="14628"/>
                    <a:pt x="23830" y="14948"/>
                    <a:pt x="25930" y="13236"/>
                  </a:cubicBezTo>
                  <a:cubicBezTo>
                    <a:pt x="26843" y="12483"/>
                    <a:pt x="27482" y="11387"/>
                    <a:pt x="28555" y="10885"/>
                  </a:cubicBezTo>
                  <a:cubicBezTo>
                    <a:pt x="29149" y="10611"/>
                    <a:pt x="29788" y="10543"/>
                    <a:pt x="30404" y="10360"/>
                  </a:cubicBezTo>
                  <a:cubicBezTo>
                    <a:pt x="32778" y="9584"/>
                    <a:pt x="34147" y="7142"/>
                    <a:pt x="36087" y="5567"/>
                  </a:cubicBezTo>
                  <a:cubicBezTo>
                    <a:pt x="38531" y="3608"/>
                    <a:pt x="41699" y="3182"/>
                    <a:pt x="44752" y="3182"/>
                  </a:cubicBezTo>
                  <a:cubicBezTo>
                    <a:pt x="45293" y="3182"/>
                    <a:pt x="45830" y="3195"/>
                    <a:pt x="46359" y="3216"/>
                  </a:cubicBezTo>
                  <a:cubicBezTo>
                    <a:pt x="46987" y="3253"/>
                    <a:pt x="47540" y="3320"/>
                    <a:pt x="48042" y="3320"/>
                  </a:cubicBezTo>
                  <a:cubicBezTo>
                    <a:pt x="48161" y="3320"/>
                    <a:pt x="48277" y="3316"/>
                    <a:pt x="48390" y="3307"/>
                  </a:cubicBezTo>
                  <a:lnTo>
                    <a:pt x="48550" y="2417"/>
                  </a:lnTo>
                  <a:lnTo>
                    <a:pt x="48573" y="2326"/>
                  </a:lnTo>
                  <a:cubicBezTo>
                    <a:pt x="45321" y="682"/>
                    <a:pt x="42857" y="0"/>
                    <a:pt x="40865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83" name="Google Shape;883;p17"/>
            <p:cNvSpPr/>
            <p:nvPr/>
          </p:nvSpPr>
          <p:spPr>
            <a:xfrm>
              <a:off x="2441603" y="2997437"/>
              <a:ext cx="7387952" cy="3005863"/>
            </a:xfrm>
            <a:custGeom>
              <a:avLst/>
              <a:gdLst/>
              <a:ahLst/>
              <a:cxnLst/>
              <a:rect l="l" t="t" r="r" b="b"/>
              <a:pathLst>
                <a:path w="45743" h="18611" extrusionOk="0">
                  <a:moveTo>
                    <a:pt x="38035" y="0"/>
                  </a:moveTo>
                  <a:cubicBezTo>
                    <a:pt x="28547" y="0"/>
                    <a:pt x="29746" y="15455"/>
                    <a:pt x="7374" y="16021"/>
                  </a:cubicBezTo>
                  <a:cubicBezTo>
                    <a:pt x="4292" y="16089"/>
                    <a:pt x="1850" y="17253"/>
                    <a:pt x="1" y="18600"/>
                  </a:cubicBezTo>
                  <a:cubicBezTo>
                    <a:pt x="130" y="18607"/>
                    <a:pt x="258" y="18611"/>
                    <a:pt x="386" y="18611"/>
                  </a:cubicBezTo>
                  <a:cubicBezTo>
                    <a:pt x="1078" y="18611"/>
                    <a:pt x="1762" y="18501"/>
                    <a:pt x="2398" y="18212"/>
                  </a:cubicBezTo>
                  <a:cubicBezTo>
                    <a:pt x="3425" y="17755"/>
                    <a:pt x="4292" y="16820"/>
                    <a:pt x="5433" y="16774"/>
                  </a:cubicBezTo>
                  <a:cubicBezTo>
                    <a:pt x="5453" y="16773"/>
                    <a:pt x="5473" y="16773"/>
                    <a:pt x="5493" y="16773"/>
                  </a:cubicBezTo>
                  <a:cubicBezTo>
                    <a:pt x="6246" y="16773"/>
                    <a:pt x="6937" y="17187"/>
                    <a:pt x="7693" y="17253"/>
                  </a:cubicBezTo>
                  <a:cubicBezTo>
                    <a:pt x="7785" y="17262"/>
                    <a:pt x="7877" y="17265"/>
                    <a:pt x="7967" y="17265"/>
                  </a:cubicBezTo>
                  <a:cubicBezTo>
                    <a:pt x="8371" y="17265"/>
                    <a:pt x="8763" y="17191"/>
                    <a:pt x="9154" y="17116"/>
                  </a:cubicBezTo>
                  <a:cubicBezTo>
                    <a:pt x="11140" y="16728"/>
                    <a:pt x="13103" y="16249"/>
                    <a:pt x="15020" y="15701"/>
                  </a:cubicBezTo>
                  <a:cubicBezTo>
                    <a:pt x="17485" y="15016"/>
                    <a:pt x="19927" y="14195"/>
                    <a:pt x="21982" y="12711"/>
                  </a:cubicBezTo>
                  <a:cubicBezTo>
                    <a:pt x="22598" y="12277"/>
                    <a:pt x="23169" y="11775"/>
                    <a:pt x="23853" y="11456"/>
                  </a:cubicBezTo>
                  <a:cubicBezTo>
                    <a:pt x="24241" y="11250"/>
                    <a:pt x="24675" y="11136"/>
                    <a:pt x="25063" y="10954"/>
                  </a:cubicBezTo>
                  <a:cubicBezTo>
                    <a:pt x="26113" y="10451"/>
                    <a:pt x="26935" y="9561"/>
                    <a:pt x="27665" y="8648"/>
                  </a:cubicBezTo>
                  <a:cubicBezTo>
                    <a:pt x="28829" y="7165"/>
                    <a:pt x="29879" y="5590"/>
                    <a:pt x="31158" y="4197"/>
                  </a:cubicBezTo>
                  <a:cubicBezTo>
                    <a:pt x="32436" y="2805"/>
                    <a:pt x="34034" y="1618"/>
                    <a:pt x="35860" y="1207"/>
                  </a:cubicBezTo>
                  <a:cubicBezTo>
                    <a:pt x="36414" y="1082"/>
                    <a:pt x="36968" y="1031"/>
                    <a:pt x="37521" y="1031"/>
                  </a:cubicBezTo>
                  <a:cubicBezTo>
                    <a:pt x="39498" y="1031"/>
                    <a:pt x="41466" y="1690"/>
                    <a:pt x="43392" y="2029"/>
                  </a:cubicBezTo>
                  <a:cubicBezTo>
                    <a:pt x="43871" y="2097"/>
                    <a:pt x="44898" y="2348"/>
                    <a:pt x="45720" y="2417"/>
                  </a:cubicBezTo>
                  <a:lnTo>
                    <a:pt x="45743" y="2326"/>
                  </a:lnTo>
                  <a:cubicBezTo>
                    <a:pt x="42491" y="682"/>
                    <a:pt x="40027" y="0"/>
                    <a:pt x="38035" y="0"/>
                  </a:cubicBezTo>
                  <a:close/>
                </a:path>
              </a:pathLst>
            </a:custGeom>
            <a:solidFill>
              <a:srgbClr val="FFFFFF">
                <a:alpha val="1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84" name="Google Shape;884;p17"/>
            <p:cNvSpPr/>
            <p:nvPr/>
          </p:nvSpPr>
          <p:spPr>
            <a:xfrm>
              <a:off x="-3597471" y="3226757"/>
              <a:ext cx="7885564" cy="3220671"/>
            </a:xfrm>
            <a:custGeom>
              <a:avLst/>
              <a:gdLst/>
              <a:ahLst/>
              <a:cxnLst/>
              <a:rect l="l" t="t" r="r" b="b"/>
              <a:pathLst>
                <a:path w="48824" h="19941" extrusionOk="0">
                  <a:moveTo>
                    <a:pt x="7692" y="0"/>
                  </a:moveTo>
                  <a:cubicBezTo>
                    <a:pt x="5705" y="0"/>
                    <a:pt x="3262" y="761"/>
                    <a:pt x="0" y="2639"/>
                  </a:cubicBezTo>
                  <a:lnTo>
                    <a:pt x="206" y="3552"/>
                  </a:lnTo>
                  <a:lnTo>
                    <a:pt x="4040" y="19941"/>
                  </a:lnTo>
                  <a:lnTo>
                    <a:pt x="48824" y="19941"/>
                  </a:lnTo>
                  <a:cubicBezTo>
                    <a:pt x="48824" y="19941"/>
                    <a:pt x="48390" y="19211"/>
                    <a:pt x="47500" y="18252"/>
                  </a:cubicBezTo>
                  <a:cubicBezTo>
                    <a:pt x="45784" y="16425"/>
                    <a:pt x="42482" y="13750"/>
                    <a:pt x="37804" y="13750"/>
                  </a:cubicBezTo>
                  <a:cubicBezTo>
                    <a:pt x="37689" y="13750"/>
                    <a:pt x="37573" y="13752"/>
                    <a:pt x="37457" y="13755"/>
                  </a:cubicBezTo>
                  <a:cubicBezTo>
                    <a:pt x="37016" y="13768"/>
                    <a:pt x="36585" y="13774"/>
                    <a:pt x="36162" y="13774"/>
                  </a:cubicBezTo>
                  <a:cubicBezTo>
                    <a:pt x="16336" y="13774"/>
                    <a:pt x="16147" y="0"/>
                    <a:pt x="76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85" name="Google Shape;885;p17"/>
            <p:cNvSpPr/>
            <p:nvPr/>
          </p:nvSpPr>
          <p:spPr>
            <a:xfrm>
              <a:off x="-3597471" y="3226757"/>
              <a:ext cx="7671725" cy="2947881"/>
            </a:xfrm>
            <a:custGeom>
              <a:avLst/>
              <a:gdLst/>
              <a:ahLst/>
              <a:cxnLst/>
              <a:rect l="l" t="t" r="r" b="b"/>
              <a:pathLst>
                <a:path w="47500" h="18252" extrusionOk="0">
                  <a:moveTo>
                    <a:pt x="7692" y="0"/>
                  </a:moveTo>
                  <a:cubicBezTo>
                    <a:pt x="5705" y="0"/>
                    <a:pt x="3262" y="761"/>
                    <a:pt x="0" y="2639"/>
                  </a:cubicBezTo>
                  <a:lnTo>
                    <a:pt x="23" y="2731"/>
                  </a:lnTo>
                  <a:lnTo>
                    <a:pt x="206" y="3552"/>
                  </a:lnTo>
                  <a:cubicBezTo>
                    <a:pt x="256" y="3554"/>
                    <a:pt x="307" y="3555"/>
                    <a:pt x="359" y="3555"/>
                  </a:cubicBezTo>
                  <a:cubicBezTo>
                    <a:pt x="890" y="3555"/>
                    <a:pt x="1480" y="3455"/>
                    <a:pt x="2146" y="3393"/>
                  </a:cubicBezTo>
                  <a:cubicBezTo>
                    <a:pt x="3125" y="3293"/>
                    <a:pt x="4133" y="3223"/>
                    <a:pt x="5141" y="3223"/>
                  </a:cubicBezTo>
                  <a:cubicBezTo>
                    <a:pt x="7610" y="3223"/>
                    <a:pt x="10078" y="3646"/>
                    <a:pt x="12121" y="5105"/>
                  </a:cubicBezTo>
                  <a:cubicBezTo>
                    <a:pt x="14061" y="6497"/>
                    <a:pt x="15476" y="8779"/>
                    <a:pt x="17804" y="9373"/>
                  </a:cubicBezTo>
                  <a:cubicBezTo>
                    <a:pt x="18398" y="9533"/>
                    <a:pt x="19037" y="9578"/>
                    <a:pt x="19607" y="9807"/>
                  </a:cubicBezTo>
                  <a:cubicBezTo>
                    <a:pt x="20657" y="10240"/>
                    <a:pt x="21319" y="11245"/>
                    <a:pt x="22255" y="11907"/>
                  </a:cubicBezTo>
                  <a:cubicBezTo>
                    <a:pt x="24332" y="13436"/>
                    <a:pt x="27299" y="12979"/>
                    <a:pt x="29650" y="14098"/>
                  </a:cubicBezTo>
                  <a:cubicBezTo>
                    <a:pt x="30381" y="14440"/>
                    <a:pt x="31043" y="14942"/>
                    <a:pt x="31819" y="15193"/>
                  </a:cubicBezTo>
                  <a:cubicBezTo>
                    <a:pt x="32311" y="15350"/>
                    <a:pt x="32822" y="15397"/>
                    <a:pt x="33342" y="15397"/>
                  </a:cubicBezTo>
                  <a:cubicBezTo>
                    <a:pt x="33955" y="15397"/>
                    <a:pt x="34579" y="15332"/>
                    <a:pt x="35197" y="15307"/>
                  </a:cubicBezTo>
                  <a:cubicBezTo>
                    <a:pt x="35348" y="15302"/>
                    <a:pt x="35499" y="15300"/>
                    <a:pt x="35650" y="15300"/>
                  </a:cubicBezTo>
                  <a:cubicBezTo>
                    <a:pt x="37510" y="15300"/>
                    <a:pt x="39376" y="15689"/>
                    <a:pt x="41086" y="16449"/>
                  </a:cubicBezTo>
                  <a:cubicBezTo>
                    <a:pt x="41520" y="16654"/>
                    <a:pt x="41953" y="16882"/>
                    <a:pt x="42433" y="16905"/>
                  </a:cubicBezTo>
                  <a:cubicBezTo>
                    <a:pt x="42475" y="16908"/>
                    <a:pt x="42517" y="16909"/>
                    <a:pt x="42559" y="16909"/>
                  </a:cubicBezTo>
                  <a:cubicBezTo>
                    <a:pt x="42905" y="16909"/>
                    <a:pt x="43251" y="16832"/>
                    <a:pt x="43597" y="16791"/>
                  </a:cubicBezTo>
                  <a:cubicBezTo>
                    <a:pt x="43691" y="16783"/>
                    <a:pt x="43785" y="16779"/>
                    <a:pt x="43879" y="16779"/>
                  </a:cubicBezTo>
                  <a:cubicBezTo>
                    <a:pt x="44873" y="16779"/>
                    <a:pt x="45823" y="17206"/>
                    <a:pt x="46678" y="17727"/>
                  </a:cubicBezTo>
                  <a:cubicBezTo>
                    <a:pt x="46952" y="17887"/>
                    <a:pt x="47226" y="18069"/>
                    <a:pt x="47500" y="18252"/>
                  </a:cubicBezTo>
                  <a:cubicBezTo>
                    <a:pt x="46792" y="17522"/>
                    <a:pt x="45834" y="16631"/>
                    <a:pt x="44647" y="15832"/>
                  </a:cubicBezTo>
                  <a:cubicBezTo>
                    <a:pt x="42878" y="14697"/>
                    <a:pt x="40608" y="13749"/>
                    <a:pt x="37836" y="13749"/>
                  </a:cubicBezTo>
                  <a:cubicBezTo>
                    <a:pt x="37711" y="13749"/>
                    <a:pt x="37584" y="13751"/>
                    <a:pt x="37457" y="13755"/>
                  </a:cubicBezTo>
                  <a:cubicBezTo>
                    <a:pt x="37016" y="13768"/>
                    <a:pt x="36585" y="13774"/>
                    <a:pt x="36162" y="13774"/>
                  </a:cubicBezTo>
                  <a:cubicBezTo>
                    <a:pt x="16336" y="13774"/>
                    <a:pt x="16147" y="0"/>
                    <a:pt x="7692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sp>
        <p:nvSpPr>
          <p:cNvPr id="886" name="Google Shape;886;p17"/>
          <p:cNvSpPr/>
          <p:nvPr/>
        </p:nvSpPr>
        <p:spPr>
          <a:xfrm flipH="1">
            <a:off x="-664774" y="4304205"/>
            <a:ext cx="1648033" cy="948667"/>
          </a:xfrm>
          <a:custGeom>
            <a:avLst/>
            <a:gdLst/>
            <a:ahLst/>
            <a:cxnLst/>
            <a:rect l="l" t="t" r="r" b="b"/>
            <a:pathLst>
              <a:path w="17052" h="9816" extrusionOk="0">
                <a:moveTo>
                  <a:pt x="8583" y="1"/>
                </a:moveTo>
                <a:cubicBezTo>
                  <a:pt x="8469" y="1"/>
                  <a:pt x="8355" y="46"/>
                  <a:pt x="8263" y="92"/>
                </a:cubicBezTo>
                <a:lnTo>
                  <a:pt x="8126" y="92"/>
                </a:lnTo>
                <a:cubicBezTo>
                  <a:pt x="7921" y="92"/>
                  <a:pt x="7716" y="183"/>
                  <a:pt x="7601" y="343"/>
                </a:cubicBezTo>
                <a:cubicBezTo>
                  <a:pt x="7487" y="298"/>
                  <a:pt x="7373" y="252"/>
                  <a:pt x="7236" y="252"/>
                </a:cubicBezTo>
                <a:cubicBezTo>
                  <a:pt x="7122" y="252"/>
                  <a:pt x="7031" y="275"/>
                  <a:pt x="6917" y="320"/>
                </a:cubicBezTo>
                <a:cubicBezTo>
                  <a:pt x="6803" y="183"/>
                  <a:pt x="6643" y="92"/>
                  <a:pt x="6437" y="92"/>
                </a:cubicBezTo>
                <a:cubicBezTo>
                  <a:pt x="6095" y="92"/>
                  <a:pt x="5821" y="343"/>
                  <a:pt x="5798" y="686"/>
                </a:cubicBezTo>
                <a:cubicBezTo>
                  <a:pt x="5502" y="754"/>
                  <a:pt x="5273" y="937"/>
                  <a:pt x="5136" y="1188"/>
                </a:cubicBezTo>
                <a:cubicBezTo>
                  <a:pt x="4999" y="1096"/>
                  <a:pt x="4862" y="1051"/>
                  <a:pt x="4680" y="1051"/>
                </a:cubicBezTo>
                <a:cubicBezTo>
                  <a:pt x="4611" y="1051"/>
                  <a:pt x="4543" y="1074"/>
                  <a:pt x="4474" y="1096"/>
                </a:cubicBezTo>
                <a:cubicBezTo>
                  <a:pt x="4360" y="982"/>
                  <a:pt x="4200" y="914"/>
                  <a:pt x="4041" y="914"/>
                </a:cubicBezTo>
                <a:cubicBezTo>
                  <a:pt x="3881" y="914"/>
                  <a:pt x="3744" y="982"/>
                  <a:pt x="3630" y="1051"/>
                </a:cubicBezTo>
                <a:lnTo>
                  <a:pt x="3584" y="1051"/>
                </a:lnTo>
                <a:cubicBezTo>
                  <a:pt x="3082" y="1051"/>
                  <a:pt x="2694" y="1462"/>
                  <a:pt x="2694" y="1941"/>
                </a:cubicBezTo>
                <a:cubicBezTo>
                  <a:pt x="2694" y="2055"/>
                  <a:pt x="2717" y="2169"/>
                  <a:pt x="2762" y="2283"/>
                </a:cubicBezTo>
                <a:cubicBezTo>
                  <a:pt x="2306" y="2329"/>
                  <a:pt x="1941" y="2694"/>
                  <a:pt x="1941" y="3151"/>
                </a:cubicBezTo>
                <a:cubicBezTo>
                  <a:pt x="1713" y="3242"/>
                  <a:pt x="1530" y="3470"/>
                  <a:pt x="1530" y="3744"/>
                </a:cubicBezTo>
                <a:cubicBezTo>
                  <a:pt x="1530" y="4041"/>
                  <a:pt x="1713" y="4269"/>
                  <a:pt x="1986" y="4360"/>
                </a:cubicBezTo>
                <a:cubicBezTo>
                  <a:pt x="1964" y="4406"/>
                  <a:pt x="1964" y="4429"/>
                  <a:pt x="1964" y="4452"/>
                </a:cubicBezTo>
                <a:cubicBezTo>
                  <a:pt x="1964" y="4657"/>
                  <a:pt x="2055" y="4817"/>
                  <a:pt x="2169" y="4931"/>
                </a:cubicBezTo>
                <a:cubicBezTo>
                  <a:pt x="1690" y="4931"/>
                  <a:pt x="1302" y="5342"/>
                  <a:pt x="1302" y="5821"/>
                </a:cubicBezTo>
                <a:cubicBezTo>
                  <a:pt x="1302" y="6049"/>
                  <a:pt x="1393" y="6255"/>
                  <a:pt x="1530" y="6415"/>
                </a:cubicBezTo>
                <a:cubicBezTo>
                  <a:pt x="1393" y="6529"/>
                  <a:pt x="1302" y="6711"/>
                  <a:pt x="1302" y="6917"/>
                </a:cubicBezTo>
                <a:cubicBezTo>
                  <a:pt x="1302" y="6963"/>
                  <a:pt x="1302" y="7031"/>
                  <a:pt x="1324" y="7077"/>
                </a:cubicBezTo>
                <a:cubicBezTo>
                  <a:pt x="1188" y="7191"/>
                  <a:pt x="1096" y="7373"/>
                  <a:pt x="1096" y="7556"/>
                </a:cubicBezTo>
                <a:cubicBezTo>
                  <a:pt x="1096" y="7670"/>
                  <a:pt x="1119" y="7761"/>
                  <a:pt x="1165" y="7853"/>
                </a:cubicBezTo>
                <a:cubicBezTo>
                  <a:pt x="891" y="7967"/>
                  <a:pt x="708" y="8218"/>
                  <a:pt x="663" y="8537"/>
                </a:cubicBezTo>
                <a:cubicBezTo>
                  <a:pt x="663" y="8537"/>
                  <a:pt x="663" y="8515"/>
                  <a:pt x="663" y="8515"/>
                </a:cubicBezTo>
                <a:cubicBezTo>
                  <a:pt x="297" y="8515"/>
                  <a:pt x="1" y="8811"/>
                  <a:pt x="1" y="9177"/>
                </a:cubicBezTo>
                <a:cubicBezTo>
                  <a:pt x="1" y="9519"/>
                  <a:pt x="297" y="9816"/>
                  <a:pt x="663" y="9816"/>
                </a:cubicBezTo>
                <a:lnTo>
                  <a:pt x="16161" y="8880"/>
                </a:lnTo>
                <a:cubicBezTo>
                  <a:pt x="16663" y="8880"/>
                  <a:pt x="17051" y="8492"/>
                  <a:pt x="17051" y="8012"/>
                </a:cubicBezTo>
                <a:cubicBezTo>
                  <a:pt x="17051" y="7784"/>
                  <a:pt x="16983" y="7602"/>
                  <a:pt x="16846" y="7442"/>
                </a:cubicBezTo>
                <a:cubicBezTo>
                  <a:pt x="16914" y="7351"/>
                  <a:pt x="16937" y="7236"/>
                  <a:pt x="16937" y="7122"/>
                </a:cubicBezTo>
                <a:cubicBezTo>
                  <a:pt x="16937" y="6803"/>
                  <a:pt x="16732" y="6552"/>
                  <a:pt x="16458" y="6483"/>
                </a:cubicBezTo>
                <a:cubicBezTo>
                  <a:pt x="16435" y="6346"/>
                  <a:pt x="16389" y="6209"/>
                  <a:pt x="16321" y="6095"/>
                </a:cubicBezTo>
                <a:cubicBezTo>
                  <a:pt x="16595" y="6027"/>
                  <a:pt x="16823" y="5776"/>
                  <a:pt x="16823" y="5456"/>
                </a:cubicBezTo>
                <a:cubicBezTo>
                  <a:pt x="16823" y="5365"/>
                  <a:pt x="16800" y="5296"/>
                  <a:pt x="16777" y="5205"/>
                </a:cubicBezTo>
                <a:cubicBezTo>
                  <a:pt x="16800" y="5136"/>
                  <a:pt x="16823" y="5045"/>
                  <a:pt x="16823" y="4931"/>
                </a:cubicBezTo>
                <a:cubicBezTo>
                  <a:pt x="16823" y="4634"/>
                  <a:pt x="16663" y="4360"/>
                  <a:pt x="16412" y="4201"/>
                </a:cubicBezTo>
                <a:cubicBezTo>
                  <a:pt x="16344" y="3972"/>
                  <a:pt x="16161" y="3813"/>
                  <a:pt x="15933" y="3767"/>
                </a:cubicBezTo>
                <a:cubicBezTo>
                  <a:pt x="16001" y="3630"/>
                  <a:pt x="16047" y="3493"/>
                  <a:pt x="16047" y="3333"/>
                </a:cubicBezTo>
                <a:cubicBezTo>
                  <a:pt x="16047" y="2968"/>
                  <a:pt x="15819" y="2649"/>
                  <a:pt x="15476" y="2512"/>
                </a:cubicBezTo>
                <a:cubicBezTo>
                  <a:pt x="15385" y="2306"/>
                  <a:pt x="15157" y="2192"/>
                  <a:pt x="14928" y="2192"/>
                </a:cubicBezTo>
                <a:cubicBezTo>
                  <a:pt x="14860" y="2192"/>
                  <a:pt x="14791" y="2192"/>
                  <a:pt x="14723" y="2215"/>
                </a:cubicBezTo>
                <a:cubicBezTo>
                  <a:pt x="14632" y="1964"/>
                  <a:pt x="14403" y="1804"/>
                  <a:pt x="14129" y="1804"/>
                </a:cubicBezTo>
                <a:cubicBezTo>
                  <a:pt x="14038" y="1804"/>
                  <a:pt x="13970" y="1827"/>
                  <a:pt x="13878" y="1850"/>
                </a:cubicBezTo>
                <a:cubicBezTo>
                  <a:pt x="13719" y="1667"/>
                  <a:pt x="13490" y="1553"/>
                  <a:pt x="13239" y="1553"/>
                </a:cubicBezTo>
                <a:cubicBezTo>
                  <a:pt x="13216" y="1553"/>
                  <a:pt x="13216" y="1576"/>
                  <a:pt x="13194" y="1576"/>
                </a:cubicBezTo>
                <a:cubicBezTo>
                  <a:pt x="13216" y="1484"/>
                  <a:pt x="13239" y="1393"/>
                  <a:pt x="13239" y="1302"/>
                </a:cubicBezTo>
                <a:cubicBezTo>
                  <a:pt x="13239" y="800"/>
                  <a:pt x="12851" y="412"/>
                  <a:pt x="12349" y="412"/>
                </a:cubicBezTo>
                <a:cubicBezTo>
                  <a:pt x="12258" y="412"/>
                  <a:pt x="12189" y="434"/>
                  <a:pt x="12098" y="457"/>
                </a:cubicBezTo>
                <a:cubicBezTo>
                  <a:pt x="11938" y="275"/>
                  <a:pt x="11710" y="161"/>
                  <a:pt x="11459" y="161"/>
                </a:cubicBezTo>
                <a:cubicBezTo>
                  <a:pt x="11117" y="161"/>
                  <a:pt x="10820" y="366"/>
                  <a:pt x="10660" y="663"/>
                </a:cubicBezTo>
                <a:cubicBezTo>
                  <a:pt x="10546" y="708"/>
                  <a:pt x="10432" y="777"/>
                  <a:pt x="10340" y="868"/>
                </a:cubicBezTo>
                <a:cubicBezTo>
                  <a:pt x="10249" y="480"/>
                  <a:pt x="9907" y="161"/>
                  <a:pt x="9473" y="161"/>
                </a:cubicBezTo>
                <a:cubicBezTo>
                  <a:pt x="9336" y="161"/>
                  <a:pt x="9199" y="206"/>
                  <a:pt x="9085" y="252"/>
                </a:cubicBezTo>
                <a:cubicBezTo>
                  <a:pt x="8971" y="92"/>
                  <a:pt x="8788" y="1"/>
                  <a:pt x="858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887" name="Google Shape;887;p17"/>
          <p:cNvSpPr/>
          <p:nvPr/>
        </p:nvSpPr>
        <p:spPr>
          <a:xfrm flipH="1">
            <a:off x="-922828" y="4526293"/>
            <a:ext cx="1173687" cy="682990"/>
          </a:xfrm>
          <a:custGeom>
            <a:avLst/>
            <a:gdLst/>
            <a:ahLst/>
            <a:cxnLst/>
            <a:rect l="l" t="t" r="r" b="b"/>
            <a:pathLst>
              <a:path w="12144" h="7067" extrusionOk="0">
                <a:moveTo>
                  <a:pt x="6836" y="0"/>
                </a:moveTo>
                <a:cubicBezTo>
                  <a:pt x="6810" y="0"/>
                  <a:pt x="6783" y="3"/>
                  <a:pt x="6757" y="8"/>
                </a:cubicBezTo>
                <a:cubicBezTo>
                  <a:pt x="6597" y="31"/>
                  <a:pt x="6506" y="99"/>
                  <a:pt x="6437" y="214"/>
                </a:cubicBezTo>
                <a:cubicBezTo>
                  <a:pt x="6392" y="202"/>
                  <a:pt x="6352" y="196"/>
                  <a:pt x="6315" y="196"/>
                </a:cubicBezTo>
                <a:cubicBezTo>
                  <a:pt x="6278" y="196"/>
                  <a:pt x="6243" y="202"/>
                  <a:pt x="6209" y="214"/>
                </a:cubicBezTo>
                <a:cubicBezTo>
                  <a:pt x="6118" y="214"/>
                  <a:pt x="6027" y="259"/>
                  <a:pt x="5958" y="305"/>
                </a:cubicBezTo>
                <a:cubicBezTo>
                  <a:pt x="5879" y="226"/>
                  <a:pt x="5765" y="164"/>
                  <a:pt x="5632" y="164"/>
                </a:cubicBezTo>
                <a:cubicBezTo>
                  <a:pt x="5612" y="164"/>
                  <a:pt x="5591" y="165"/>
                  <a:pt x="5570" y="168"/>
                </a:cubicBezTo>
                <a:cubicBezTo>
                  <a:pt x="5547" y="168"/>
                  <a:pt x="5524" y="191"/>
                  <a:pt x="5479" y="191"/>
                </a:cubicBezTo>
                <a:cubicBezTo>
                  <a:pt x="5430" y="175"/>
                  <a:pt x="5382" y="158"/>
                  <a:pt x="5325" y="158"/>
                </a:cubicBezTo>
                <a:cubicBezTo>
                  <a:pt x="5302" y="158"/>
                  <a:pt x="5277" y="161"/>
                  <a:pt x="5250" y="168"/>
                </a:cubicBezTo>
                <a:cubicBezTo>
                  <a:pt x="5113" y="191"/>
                  <a:pt x="4977" y="259"/>
                  <a:pt x="4931" y="396"/>
                </a:cubicBezTo>
                <a:cubicBezTo>
                  <a:pt x="4877" y="369"/>
                  <a:pt x="4824" y="358"/>
                  <a:pt x="4770" y="358"/>
                </a:cubicBezTo>
                <a:cubicBezTo>
                  <a:pt x="4733" y="358"/>
                  <a:pt x="4695" y="364"/>
                  <a:pt x="4657" y="373"/>
                </a:cubicBezTo>
                <a:cubicBezTo>
                  <a:pt x="4360" y="396"/>
                  <a:pt x="4132" y="647"/>
                  <a:pt x="4109" y="944"/>
                </a:cubicBezTo>
                <a:cubicBezTo>
                  <a:pt x="4041" y="876"/>
                  <a:pt x="3972" y="830"/>
                  <a:pt x="3858" y="830"/>
                </a:cubicBezTo>
                <a:cubicBezTo>
                  <a:pt x="3754" y="663"/>
                  <a:pt x="3554" y="553"/>
                  <a:pt x="3328" y="553"/>
                </a:cubicBezTo>
                <a:cubicBezTo>
                  <a:pt x="3307" y="553"/>
                  <a:pt x="3286" y="554"/>
                  <a:pt x="3265" y="556"/>
                </a:cubicBezTo>
                <a:cubicBezTo>
                  <a:pt x="3082" y="579"/>
                  <a:pt x="2945" y="693"/>
                  <a:pt x="2854" y="807"/>
                </a:cubicBezTo>
                <a:lnTo>
                  <a:pt x="2671" y="807"/>
                </a:lnTo>
                <a:cubicBezTo>
                  <a:pt x="2329" y="853"/>
                  <a:pt x="2101" y="1172"/>
                  <a:pt x="2146" y="1515"/>
                </a:cubicBezTo>
                <a:cubicBezTo>
                  <a:pt x="2169" y="1583"/>
                  <a:pt x="2192" y="1652"/>
                  <a:pt x="2215" y="1697"/>
                </a:cubicBezTo>
                <a:lnTo>
                  <a:pt x="2169" y="1697"/>
                </a:lnTo>
                <a:cubicBezTo>
                  <a:pt x="2009" y="1720"/>
                  <a:pt x="1849" y="1834"/>
                  <a:pt x="1758" y="1971"/>
                </a:cubicBezTo>
                <a:cubicBezTo>
                  <a:pt x="1713" y="1948"/>
                  <a:pt x="1644" y="1948"/>
                  <a:pt x="1598" y="1948"/>
                </a:cubicBezTo>
                <a:cubicBezTo>
                  <a:pt x="1393" y="1971"/>
                  <a:pt x="1256" y="2131"/>
                  <a:pt x="1210" y="2291"/>
                </a:cubicBezTo>
                <a:lnTo>
                  <a:pt x="1073" y="2291"/>
                </a:lnTo>
                <a:cubicBezTo>
                  <a:pt x="891" y="2313"/>
                  <a:pt x="777" y="2428"/>
                  <a:pt x="708" y="2587"/>
                </a:cubicBezTo>
                <a:cubicBezTo>
                  <a:pt x="503" y="2702"/>
                  <a:pt x="366" y="2953"/>
                  <a:pt x="411" y="3204"/>
                </a:cubicBezTo>
                <a:cubicBezTo>
                  <a:pt x="411" y="3318"/>
                  <a:pt x="457" y="3409"/>
                  <a:pt x="526" y="3500"/>
                </a:cubicBezTo>
                <a:cubicBezTo>
                  <a:pt x="366" y="3546"/>
                  <a:pt x="252" y="3683"/>
                  <a:pt x="229" y="3843"/>
                </a:cubicBezTo>
                <a:cubicBezTo>
                  <a:pt x="92" y="3980"/>
                  <a:pt x="1" y="4185"/>
                  <a:pt x="23" y="4391"/>
                </a:cubicBezTo>
                <a:cubicBezTo>
                  <a:pt x="46" y="4459"/>
                  <a:pt x="69" y="4528"/>
                  <a:pt x="92" y="4573"/>
                </a:cubicBezTo>
                <a:cubicBezTo>
                  <a:pt x="69" y="4642"/>
                  <a:pt x="69" y="4687"/>
                  <a:pt x="92" y="4756"/>
                </a:cubicBezTo>
                <a:cubicBezTo>
                  <a:pt x="115" y="4961"/>
                  <a:pt x="297" y="5121"/>
                  <a:pt x="503" y="5144"/>
                </a:cubicBezTo>
                <a:cubicBezTo>
                  <a:pt x="457" y="5235"/>
                  <a:pt x="434" y="5326"/>
                  <a:pt x="434" y="5441"/>
                </a:cubicBezTo>
                <a:cubicBezTo>
                  <a:pt x="252" y="5509"/>
                  <a:pt x="138" y="5714"/>
                  <a:pt x="160" y="5920"/>
                </a:cubicBezTo>
                <a:cubicBezTo>
                  <a:pt x="160" y="5988"/>
                  <a:pt x="206" y="6080"/>
                  <a:pt x="252" y="6125"/>
                </a:cubicBezTo>
                <a:cubicBezTo>
                  <a:pt x="183" y="6262"/>
                  <a:pt x="138" y="6399"/>
                  <a:pt x="160" y="6536"/>
                </a:cubicBezTo>
                <a:cubicBezTo>
                  <a:pt x="202" y="6849"/>
                  <a:pt x="473" y="7067"/>
                  <a:pt x="781" y="7067"/>
                </a:cubicBezTo>
                <a:cubicBezTo>
                  <a:pt x="810" y="7067"/>
                  <a:pt x="839" y="7065"/>
                  <a:pt x="868" y="7061"/>
                </a:cubicBezTo>
                <a:lnTo>
                  <a:pt x="11710" y="6171"/>
                </a:lnTo>
                <a:cubicBezTo>
                  <a:pt x="11961" y="6148"/>
                  <a:pt x="12144" y="5920"/>
                  <a:pt x="12098" y="5669"/>
                </a:cubicBezTo>
                <a:cubicBezTo>
                  <a:pt x="12057" y="5444"/>
                  <a:pt x="11870" y="5274"/>
                  <a:pt x="11667" y="5274"/>
                </a:cubicBezTo>
                <a:cubicBezTo>
                  <a:pt x="11643" y="5274"/>
                  <a:pt x="11620" y="5276"/>
                  <a:pt x="11596" y="5281"/>
                </a:cubicBezTo>
                <a:lnTo>
                  <a:pt x="11573" y="5281"/>
                </a:lnTo>
                <a:cubicBezTo>
                  <a:pt x="11527" y="5075"/>
                  <a:pt x="11368" y="4916"/>
                  <a:pt x="11162" y="4870"/>
                </a:cubicBezTo>
                <a:cubicBezTo>
                  <a:pt x="11185" y="4801"/>
                  <a:pt x="11208" y="4733"/>
                  <a:pt x="11185" y="4665"/>
                </a:cubicBezTo>
                <a:cubicBezTo>
                  <a:pt x="11162" y="4528"/>
                  <a:pt x="11094" y="4413"/>
                  <a:pt x="10980" y="4345"/>
                </a:cubicBezTo>
                <a:cubicBezTo>
                  <a:pt x="10980" y="4299"/>
                  <a:pt x="10980" y="4276"/>
                  <a:pt x="10980" y="4231"/>
                </a:cubicBezTo>
                <a:cubicBezTo>
                  <a:pt x="10957" y="4094"/>
                  <a:pt x="10888" y="3980"/>
                  <a:pt x="10774" y="3911"/>
                </a:cubicBezTo>
                <a:cubicBezTo>
                  <a:pt x="10843" y="3797"/>
                  <a:pt x="10888" y="3637"/>
                  <a:pt x="10865" y="3478"/>
                </a:cubicBezTo>
                <a:cubicBezTo>
                  <a:pt x="10824" y="3164"/>
                  <a:pt x="10572" y="2947"/>
                  <a:pt x="10267" y="2947"/>
                </a:cubicBezTo>
                <a:cubicBezTo>
                  <a:pt x="10239" y="2947"/>
                  <a:pt x="10210" y="2949"/>
                  <a:pt x="10181" y="2953"/>
                </a:cubicBezTo>
                <a:cubicBezTo>
                  <a:pt x="10249" y="2861"/>
                  <a:pt x="10295" y="2724"/>
                  <a:pt x="10272" y="2587"/>
                </a:cubicBezTo>
                <a:cubicBezTo>
                  <a:pt x="10272" y="2565"/>
                  <a:pt x="10272" y="2542"/>
                  <a:pt x="10249" y="2519"/>
                </a:cubicBezTo>
                <a:cubicBezTo>
                  <a:pt x="10432" y="2450"/>
                  <a:pt x="10523" y="2268"/>
                  <a:pt x="10500" y="2062"/>
                </a:cubicBezTo>
                <a:cubicBezTo>
                  <a:pt x="10477" y="1880"/>
                  <a:pt x="10340" y="1720"/>
                  <a:pt x="10158" y="1697"/>
                </a:cubicBezTo>
                <a:cubicBezTo>
                  <a:pt x="10114" y="1392"/>
                  <a:pt x="9842" y="1171"/>
                  <a:pt x="9540" y="1171"/>
                </a:cubicBezTo>
                <a:cubicBezTo>
                  <a:pt x="9525" y="1171"/>
                  <a:pt x="9511" y="1171"/>
                  <a:pt x="9496" y="1172"/>
                </a:cubicBezTo>
                <a:cubicBezTo>
                  <a:pt x="9519" y="1081"/>
                  <a:pt x="9542" y="1012"/>
                  <a:pt x="9519" y="921"/>
                </a:cubicBezTo>
                <a:cubicBezTo>
                  <a:pt x="9477" y="608"/>
                  <a:pt x="9206" y="390"/>
                  <a:pt x="8898" y="390"/>
                </a:cubicBezTo>
                <a:cubicBezTo>
                  <a:pt x="8870" y="390"/>
                  <a:pt x="8840" y="392"/>
                  <a:pt x="8811" y="396"/>
                </a:cubicBezTo>
                <a:lnTo>
                  <a:pt x="8788" y="396"/>
                </a:lnTo>
                <a:cubicBezTo>
                  <a:pt x="8722" y="363"/>
                  <a:pt x="8655" y="342"/>
                  <a:pt x="8579" y="342"/>
                </a:cubicBezTo>
                <a:cubicBezTo>
                  <a:pt x="8551" y="342"/>
                  <a:pt x="8522" y="344"/>
                  <a:pt x="8492" y="351"/>
                </a:cubicBezTo>
                <a:cubicBezTo>
                  <a:pt x="8378" y="351"/>
                  <a:pt x="8286" y="419"/>
                  <a:pt x="8218" y="510"/>
                </a:cubicBezTo>
                <a:cubicBezTo>
                  <a:pt x="8184" y="499"/>
                  <a:pt x="8155" y="493"/>
                  <a:pt x="8129" y="493"/>
                </a:cubicBezTo>
                <a:cubicBezTo>
                  <a:pt x="8104" y="493"/>
                  <a:pt x="8081" y="499"/>
                  <a:pt x="8058" y="510"/>
                </a:cubicBezTo>
                <a:cubicBezTo>
                  <a:pt x="7944" y="510"/>
                  <a:pt x="7830" y="579"/>
                  <a:pt x="7738" y="647"/>
                </a:cubicBezTo>
                <a:cubicBezTo>
                  <a:pt x="7647" y="465"/>
                  <a:pt x="7465" y="373"/>
                  <a:pt x="7259" y="351"/>
                </a:cubicBezTo>
                <a:cubicBezTo>
                  <a:pt x="7219" y="149"/>
                  <a:pt x="7035" y="0"/>
                  <a:pt x="683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888" name="Google Shape;888;p17"/>
          <p:cNvGrpSpPr/>
          <p:nvPr/>
        </p:nvGrpSpPr>
        <p:grpSpPr>
          <a:xfrm rot="7494902">
            <a:off x="8332273" y="346702"/>
            <a:ext cx="670596" cy="835148"/>
            <a:chOff x="19574339" y="-889931"/>
            <a:chExt cx="785556" cy="978317"/>
          </a:xfrm>
        </p:grpSpPr>
        <p:sp>
          <p:nvSpPr>
            <p:cNvPr id="889" name="Google Shape;889;p17"/>
            <p:cNvSpPr/>
            <p:nvPr/>
          </p:nvSpPr>
          <p:spPr>
            <a:xfrm>
              <a:off x="19574339" y="-770067"/>
              <a:ext cx="785556" cy="858453"/>
            </a:xfrm>
            <a:custGeom>
              <a:avLst/>
              <a:gdLst/>
              <a:ahLst/>
              <a:cxnLst/>
              <a:rect l="l" t="t" r="r" b="b"/>
              <a:pathLst>
                <a:path w="4817" h="5264" extrusionOk="0">
                  <a:moveTo>
                    <a:pt x="2104" y="0"/>
                  </a:moveTo>
                  <a:cubicBezTo>
                    <a:pt x="2049" y="0"/>
                    <a:pt x="1993" y="16"/>
                    <a:pt x="1964" y="60"/>
                  </a:cubicBezTo>
                  <a:cubicBezTo>
                    <a:pt x="1941" y="128"/>
                    <a:pt x="1941" y="197"/>
                    <a:pt x="1987" y="265"/>
                  </a:cubicBezTo>
                  <a:cubicBezTo>
                    <a:pt x="2009" y="334"/>
                    <a:pt x="2055" y="379"/>
                    <a:pt x="2078" y="448"/>
                  </a:cubicBezTo>
                  <a:cubicBezTo>
                    <a:pt x="1987" y="402"/>
                    <a:pt x="1895" y="379"/>
                    <a:pt x="1804" y="379"/>
                  </a:cubicBezTo>
                  <a:cubicBezTo>
                    <a:pt x="1776" y="370"/>
                    <a:pt x="1751" y="364"/>
                    <a:pt x="1731" y="364"/>
                  </a:cubicBezTo>
                  <a:cubicBezTo>
                    <a:pt x="1702" y="364"/>
                    <a:pt x="1680" y="375"/>
                    <a:pt x="1667" y="402"/>
                  </a:cubicBezTo>
                  <a:cubicBezTo>
                    <a:pt x="1599" y="448"/>
                    <a:pt x="1621" y="585"/>
                    <a:pt x="1690" y="630"/>
                  </a:cubicBezTo>
                  <a:cubicBezTo>
                    <a:pt x="1758" y="699"/>
                    <a:pt x="1850" y="722"/>
                    <a:pt x="1918" y="767"/>
                  </a:cubicBezTo>
                  <a:cubicBezTo>
                    <a:pt x="1827" y="790"/>
                    <a:pt x="1713" y="790"/>
                    <a:pt x="1621" y="813"/>
                  </a:cubicBezTo>
                  <a:cubicBezTo>
                    <a:pt x="1553" y="813"/>
                    <a:pt x="1462" y="859"/>
                    <a:pt x="1439" y="950"/>
                  </a:cubicBezTo>
                  <a:cubicBezTo>
                    <a:pt x="1439" y="996"/>
                    <a:pt x="1484" y="1041"/>
                    <a:pt x="1507" y="1087"/>
                  </a:cubicBezTo>
                  <a:cubicBezTo>
                    <a:pt x="1566" y="1121"/>
                    <a:pt x="1632" y="1129"/>
                    <a:pt x="1698" y="1129"/>
                  </a:cubicBezTo>
                  <a:cubicBezTo>
                    <a:pt x="1772" y="1129"/>
                    <a:pt x="1847" y="1119"/>
                    <a:pt x="1918" y="1119"/>
                  </a:cubicBezTo>
                  <a:cubicBezTo>
                    <a:pt x="1957" y="1119"/>
                    <a:pt x="1996" y="1122"/>
                    <a:pt x="2032" y="1133"/>
                  </a:cubicBezTo>
                  <a:cubicBezTo>
                    <a:pt x="2260" y="1178"/>
                    <a:pt x="2512" y="1224"/>
                    <a:pt x="2717" y="1338"/>
                  </a:cubicBezTo>
                  <a:cubicBezTo>
                    <a:pt x="2671" y="1406"/>
                    <a:pt x="2626" y="1429"/>
                    <a:pt x="2580" y="1475"/>
                  </a:cubicBezTo>
                  <a:cubicBezTo>
                    <a:pt x="2489" y="1543"/>
                    <a:pt x="2375" y="1589"/>
                    <a:pt x="2260" y="1612"/>
                  </a:cubicBezTo>
                  <a:cubicBezTo>
                    <a:pt x="2194" y="1632"/>
                    <a:pt x="2125" y="1640"/>
                    <a:pt x="2055" y="1640"/>
                  </a:cubicBezTo>
                  <a:cubicBezTo>
                    <a:pt x="1887" y="1640"/>
                    <a:pt x="1714" y="1592"/>
                    <a:pt x="1553" y="1543"/>
                  </a:cubicBezTo>
                  <a:cubicBezTo>
                    <a:pt x="1416" y="1498"/>
                    <a:pt x="1279" y="1452"/>
                    <a:pt x="1142" y="1452"/>
                  </a:cubicBezTo>
                  <a:cubicBezTo>
                    <a:pt x="1108" y="1441"/>
                    <a:pt x="1074" y="1435"/>
                    <a:pt x="1039" y="1435"/>
                  </a:cubicBezTo>
                  <a:cubicBezTo>
                    <a:pt x="1005" y="1435"/>
                    <a:pt x="971" y="1441"/>
                    <a:pt x="937" y="1452"/>
                  </a:cubicBezTo>
                  <a:cubicBezTo>
                    <a:pt x="868" y="1475"/>
                    <a:pt x="800" y="1498"/>
                    <a:pt x="731" y="1543"/>
                  </a:cubicBezTo>
                  <a:cubicBezTo>
                    <a:pt x="708" y="1566"/>
                    <a:pt x="686" y="1589"/>
                    <a:pt x="663" y="1635"/>
                  </a:cubicBezTo>
                  <a:cubicBezTo>
                    <a:pt x="663" y="1680"/>
                    <a:pt x="708" y="1749"/>
                    <a:pt x="731" y="1794"/>
                  </a:cubicBezTo>
                  <a:cubicBezTo>
                    <a:pt x="800" y="1840"/>
                    <a:pt x="891" y="1886"/>
                    <a:pt x="982" y="1886"/>
                  </a:cubicBezTo>
                  <a:cubicBezTo>
                    <a:pt x="891" y="1931"/>
                    <a:pt x="800" y="1954"/>
                    <a:pt x="754" y="2046"/>
                  </a:cubicBezTo>
                  <a:cubicBezTo>
                    <a:pt x="686" y="2114"/>
                    <a:pt x="686" y="2251"/>
                    <a:pt x="754" y="2319"/>
                  </a:cubicBezTo>
                  <a:cubicBezTo>
                    <a:pt x="800" y="2342"/>
                    <a:pt x="845" y="2365"/>
                    <a:pt x="891" y="2365"/>
                  </a:cubicBezTo>
                  <a:cubicBezTo>
                    <a:pt x="1119" y="2365"/>
                    <a:pt x="1325" y="2297"/>
                    <a:pt x="1530" y="2297"/>
                  </a:cubicBezTo>
                  <a:cubicBezTo>
                    <a:pt x="1690" y="2319"/>
                    <a:pt x="1964" y="2297"/>
                    <a:pt x="2078" y="2411"/>
                  </a:cubicBezTo>
                  <a:cubicBezTo>
                    <a:pt x="2215" y="2548"/>
                    <a:pt x="1895" y="2616"/>
                    <a:pt x="1804" y="2662"/>
                  </a:cubicBezTo>
                  <a:cubicBezTo>
                    <a:pt x="1690" y="2708"/>
                    <a:pt x="1576" y="2776"/>
                    <a:pt x="1439" y="2822"/>
                  </a:cubicBezTo>
                  <a:cubicBezTo>
                    <a:pt x="1211" y="2936"/>
                    <a:pt x="959" y="3073"/>
                    <a:pt x="754" y="3210"/>
                  </a:cubicBezTo>
                  <a:cubicBezTo>
                    <a:pt x="526" y="3369"/>
                    <a:pt x="1" y="3757"/>
                    <a:pt x="389" y="4054"/>
                  </a:cubicBezTo>
                  <a:cubicBezTo>
                    <a:pt x="439" y="4092"/>
                    <a:pt x="503" y="4109"/>
                    <a:pt x="570" y="4109"/>
                  </a:cubicBezTo>
                  <a:cubicBezTo>
                    <a:pt x="624" y="4109"/>
                    <a:pt x="680" y="4098"/>
                    <a:pt x="731" y="4077"/>
                  </a:cubicBezTo>
                  <a:lnTo>
                    <a:pt x="731" y="4077"/>
                  </a:lnTo>
                  <a:cubicBezTo>
                    <a:pt x="617" y="4214"/>
                    <a:pt x="503" y="4374"/>
                    <a:pt x="412" y="4534"/>
                  </a:cubicBezTo>
                  <a:cubicBezTo>
                    <a:pt x="366" y="4579"/>
                    <a:pt x="343" y="4670"/>
                    <a:pt x="366" y="4716"/>
                  </a:cubicBezTo>
                  <a:cubicBezTo>
                    <a:pt x="389" y="4785"/>
                    <a:pt x="457" y="4807"/>
                    <a:pt x="526" y="4807"/>
                  </a:cubicBezTo>
                  <a:cubicBezTo>
                    <a:pt x="731" y="4807"/>
                    <a:pt x="959" y="4762"/>
                    <a:pt x="1142" y="4648"/>
                  </a:cubicBezTo>
                  <a:lnTo>
                    <a:pt x="1142" y="4648"/>
                  </a:lnTo>
                  <a:cubicBezTo>
                    <a:pt x="1119" y="4922"/>
                    <a:pt x="1096" y="5264"/>
                    <a:pt x="1416" y="5264"/>
                  </a:cubicBezTo>
                  <a:cubicBezTo>
                    <a:pt x="1621" y="5264"/>
                    <a:pt x="1804" y="5059"/>
                    <a:pt x="1918" y="4899"/>
                  </a:cubicBezTo>
                  <a:cubicBezTo>
                    <a:pt x="2146" y="4602"/>
                    <a:pt x="2352" y="4282"/>
                    <a:pt x="2512" y="3940"/>
                  </a:cubicBezTo>
                  <a:cubicBezTo>
                    <a:pt x="2649" y="3666"/>
                    <a:pt x="2785" y="3392"/>
                    <a:pt x="2968" y="3141"/>
                  </a:cubicBezTo>
                  <a:cubicBezTo>
                    <a:pt x="2991" y="3118"/>
                    <a:pt x="3014" y="3073"/>
                    <a:pt x="3037" y="3073"/>
                  </a:cubicBezTo>
                  <a:cubicBezTo>
                    <a:pt x="3082" y="3073"/>
                    <a:pt x="3105" y="3096"/>
                    <a:pt x="3105" y="3141"/>
                  </a:cubicBezTo>
                  <a:cubicBezTo>
                    <a:pt x="3014" y="3461"/>
                    <a:pt x="2945" y="3780"/>
                    <a:pt x="2877" y="4100"/>
                  </a:cubicBezTo>
                  <a:cubicBezTo>
                    <a:pt x="2854" y="4214"/>
                    <a:pt x="2854" y="4328"/>
                    <a:pt x="2900" y="4419"/>
                  </a:cubicBezTo>
                  <a:cubicBezTo>
                    <a:pt x="2934" y="4476"/>
                    <a:pt x="2997" y="4505"/>
                    <a:pt x="3065" y="4505"/>
                  </a:cubicBezTo>
                  <a:cubicBezTo>
                    <a:pt x="3134" y="4505"/>
                    <a:pt x="3208" y="4476"/>
                    <a:pt x="3265" y="4419"/>
                  </a:cubicBezTo>
                  <a:cubicBezTo>
                    <a:pt x="3356" y="4328"/>
                    <a:pt x="3402" y="4168"/>
                    <a:pt x="3447" y="4009"/>
                  </a:cubicBezTo>
                  <a:cubicBezTo>
                    <a:pt x="3520" y="4099"/>
                    <a:pt x="3620" y="4189"/>
                    <a:pt x="3716" y="4189"/>
                  </a:cubicBezTo>
                  <a:cubicBezTo>
                    <a:pt x="3741" y="4189"/>
                    <a:pt x="3766" y="4183"/>
                    <a:pt x="3790" y="4168"/>
                  </a:cubicBezTo>
                  <a:cubicBezTo>
                    <a:pt x="3904" y="4077"/>
                    <a:pt x="3835" y="3894"/>
                    <a:pt x="3790" y="3757"/>
                  </a:cubicBezTo>
                  <a:cubicBezTo>
                    <a:pt x="3607" y="3369"/>
                    <a:pt x="3379" y="2936"/>
                    <a:pt x="3447" y="2502"/>
                  </a:cubicBezTo>
                  <a:cubicBezTo>
                    <a:pt x="3470" y="2297"/>
                    <a:pt x="3539" y="2091"/>
                    <a:pt x="3676" y="1954"/>
                  </a:cubicBezTo>
                  <a:cubicBezTo>
                    <a:pt x="3698" y="2114"/>
                    <a:pt x="3721" y="2297"/>
                    <a:pt x="3767" y="2456"/>
                  </a:cubicBezTo>
                  <a:cubicBezTo>
                    <a:pt x="3767" y="2525"/>
                    <a:pt x="3790" y="2593"/>
                    <a:pt x="3835" y="2616"/>
                  </a:cubicBezTo>
                  <a:cubicBezTo>
                    <a:pt x="3848" y="2622"/>
                    <a:pt x="3860" y="2625"/>
                    <a:pt x="3872" y="2625"/>
                  </a:cubicBezTo>
                  <a:cubicBezTo>
                    <a:pt x="3906" y="2625"/>
                    <a:pt x="3939" y="2604"/>
                    <a:pt x="3972" y="2571"/>
                  </a:cubicBezTo>
                  <a:cubicBezTo>
                    <a:pt x="3995" y="2525"/>
                    <a:pt x="3995" y="2456"/>
                    <a:pt x="4018" y="2411"/>
                  </a:cubicBezTo>
                  <a:cubicBezTo>
                    <a:pt x="4041" y="2479"/>
                    <a:pt x="4064" y="2571"/>
                    <a:pt x="4132" y="2616"/>
                  </a:cubicBezTo>
                  <a:cubicBezTo>
                    <a:pt x="4161" y="2635"/>
                    <a:pt x="4197" y="2646"/>
                    <a:pt x="4231" y="2646"/>
                  </a:cubicBezTo>
                  <a:cubicBezTo>
                    <a:pt x="4280" y="2646"/>
                    <a:pt x="4324" y="2624"/>
                    <a:pt x="4338" y="2571"/>
                  </a:cubicBezTo>
                  <a:cubicBezTo>
                    <a:pt x="4383" y="2434"/>
                    <a:pt x="4406" y="2274"/>
                    <a:pt x="4406" y="2114"/>
                  </a:cubicBezTo>
                  <a:cubicBezTo>
                    <a:pt x="4475" y="2137"/>
                    <a:pt x="4520" y="2183"/>
                    <a:pt x="4589" y="2205"/>
                  </a:cubicBezTo>
                  <a:cubicBezTo>
                    <a:pt x="4680" y="2205"/>
                    <a:pt x="4748" y="2183"/>
                    <a:pt x="4794" y="2114"/>
                  </a:cubicBezTo>
                  <a:cubicBezTo>
                    <a:pt x="4817" y="2068"/>
                    <a:pt x="4794" y="2000"/>
                    <a:pt x="4794" y="1931"/>
                  </a:cubicBezTo>
                  <a:cubicBezTo>
                    <a:pt x="4748" y="1794"/>
                    <a:pt x="4657" y="1680"/>
                    <a:pt x="4543" y="1589"/>
                  </a:cubicBezTo>
                  <a:cubicBezTo>
                    <a:pt x="4338" y="1384"/>
                    <a:pt x="4155" y="1247"/>
                    <a:pt x="4064" y="950"/>
                  </a:cubicBezTo>
                  <a:cubicBezTo>
                    <a:pt x="3972" y="699"/>
                    <a:pt x="3995" y="379"/>
                    <a:pt x="4018" y="128"/>
                  </a:cubicBezTo>
                  <a:lnTo>
                    <a:pt x="4018" y="128"/>
                  </a:lnTo>
                  <a:cubicBezTo>
                    <a:pt x="3875" y="312"/>
                    <a:pt x="3677" y="478"/>
                    <a:pt x="3457" y="478"/>
                  </a:cubicBezTo>
                  <a:cubicBezTo>
                    <a:pt x="3431" y="478"/>
                    <a:pt x="3405" y="475"/>
                    <a:pt x="3379" y="471"/>
                  </a:cubicBezTo>
                  <a:cubicBezTo>
                    <a:pt x="3128" y="448"/>
                    <a:pt x="2900" y="334"/>
                    <a:pt x="2671" y="197"/>
                  </a:cubicBezTo>
                  <a:cubicBezTo>
                    <a:pt x="2534" y="128"/>
                    <a:pt x="2375" y="60"/>
                    <a:pt x="2192" y="14"/>
                  </a:cubicBezTo>
                  <a:cubicBezTo>
                    <a:pt x="2167" y="6"/>
                    <a:pt x="2136" y="0"/>
                    <a:pt x="21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90" name="Google Shape;890;p17"/>
            <p:cNvSpPr/>
            <p:nvPr/>
          </p:nvSpPr>
          <p:spPr>
            <a:xfrm>
              <a:off x="19574339" y="-770067"/>
              <a:ext cx="696352" cy="780338"/>
            </a:xfrm>
            <a:custGeom>
              <a:avLst/>
              <a:gdLst/>
              <a:ahLst/>
              <a:cxnLst/>
              <a:rect l="l" t="t" r="r" b="b"/>
              <a:pathLst>
                <a:path w="4270" h="4785" extrusionOk="0">
                  <a:moveTo>
                    <a:pt x="2104" y="0"/>
                  </a:moveTo>
                  <a:cubicBezTo>
                    <a:pt x="2049" y="0"/>
                    <a:pt x="1993" y="16"/>
                    <a:pt x="1964" y="60"/>
                  </a:cubicBezTo>
                  <a:cubicBezTo>
                    <a:pt x="1941" y="128"/>
                    <a:pt x="1941" y="197"/>
                    <a:pt x="1987" y="265"/>
                  </a:cubicBezTo>
                  <a:cubicBezTo>
                    <a:pt x="2009" y="334"/>
                    <a:pt x="2055" y="379"/>
                    <a:pt x="2078" y="448"/>
                  </a:cubicBezTo>
                  <a:cubicBezTo>
                    <a:pt x="1987" y="402"/>
                    <a:pt x="1895" y="379"/>
                    <a:pt x="1804" y="379"/>
                  </a:cubicBezTo>
                  <a:cubicBezTo>
                    <a:pt x="1776" y="370"/>
                    <a:pt x="1751" y="364"/>
                    <a:pt x="1731" y="364"/>
                  </a:cubicBezTo>
                  <a:cubicBezTo>
                    <a:pt x="1702" y="364"/>
                    <a:pt x="1680" y="375"/>
                    <a:pt x="1667" y="402"/>
                  </a:cubicBezTo>
                  <a:cubicBezTo>
                    <a:pt x="1599" y="448"/>
                    <a:pt x="1621" y="585"/>
                    <a:pt x="1690" y="630"/>
                  </a:cubicBezTo>
                  <a:cubicBezTo>
                    <a:pt x="1758" y="699"/>
                    <a:pt x="1850" y="722"/>
                    <a:pt x="1918" y="767"/>
                  </a:cubicBezTo>
                  <a:cubicBezTo>
                    <a:pt x="1827" y="790"/>
                    <a:pt x="1713" y="790"/>
                    <a:pt x="1621" y="813"/>
                  </a:cubicBezTo>
                  <a:cubicBezTo>
                    <a:pt x="1553" y="813"/>
                    <a:pt x="1462" y="859"/>
                    <a:pt x="1439" y="950"/>
                  </a:cubicBezTo>
                  <a:cubicBezTo>
                    <a:pt x="1439" y="996"/>
                    <a:pt x="1484" y="1041"/>
                    <a:pt x="1507" y="1087"/>
                  </a:cubicBezTo>
                  <a:cubicBezTo>
                    <a:pt x="1566" y="1121"/>
                    <a:pt x="1632" y="1129"/>
                    <a:pt x="1698" y="1129"/>
                  </a:cubicBezTo>
                  <a:cubicBezTo>
                    <a:pt x="1772" y="1129"/>
                    <a:pt x="1847" y="1119"/>
                    <a:pt x="1918" y="1119"/>
                  </a:cubicBezTo>
                  <a:cubicBezTo>
                    <a:pt x="1957" y="1119"/>
                    <a:pt x="1996" y="1122"/>
                    <a:pt x="2032" y="1133"/>
                  </a:cubicBezTo>
                  <a:cubicBezTo>
                    <a:pt x="2260" y="1178"/>
                    <a:pt x="2512" y="1224"/>
                    <a:pt x="2717" y="1338"/>
                  </a:cubicBezTo>
                  <a:cubicBezTo>
                    <a:pt x="2671" y="1406"/>
                    <a:pt x="2626" y="1429"/>
                    <a:pt x="2580" y="1475"/>
                  </a:cubicBezTo>
                  <a:cubicBezTo>
                    <a:pt x="2489" y="1543"/>
                    <a:pt x="2375" y="1589"/>
                    <a:pt x="2260" y="1612"/>
                  </a:cubicBezTo>
                  <a:cubicBezTo>
                    <a:pt x="2194" y="1632"/>
                    <a:pt x="2125" y="1640"/>
                    <a:pt x="2055" y="1640"/>
                  </a:cubicBezTo>
                  <a:cubicBezTo>
                    <a:pt x="1887" y="1640"/>
                    <a:pt x="1714" y="1592"/>
                    <a:pt x="1553" y="1543"/>
                  </a:cubicBezTo>
                  <a:cubicBezTo>
                    <a:pt x="1416" y="1498"/>
                    <a:pt x="1279" y="1452"/>
                    <a:pt x="1142" y="1452"/>
                  </a:cubicBezTo>
                  <a:cubicBezTo>
                    <a:pt x="1108" y="1441"/>
                    <a:pt x="1074" y="1435"/>
                    <a:pt x="1039" y="1435"/>
                  </a:cubicBezTo>
                  <a:cubicBezTo>
                    <a:pt x="1005" y="1435"/>
                    <a:pt x="971" y="1441"/>
                    <a:pt x="937" y="1452"/>
                  </a:cubicBezTo>
                  <a:cubicBezTo>
                    <a:pt x="868" y="1475"/>
                    <a:pt x="800" y="1498"/>
                    <a:pt x="731" y="1543"/>
                  </a:cubicBezTo>
                  <a:cubicBezTo>
                    <a:pt x="708" y="1566"/>
                    <a:pt x="686" y="1589"/>
                    <a:pt x="663" y="1635"/>
                  </a:cubicBezTo>
                  <a:cubicBezTo>
                    <a:pt x="663" y="1680"/>
                    <a:pt x="708" y="1749"/>
                    <a:pt x="731" y="1794"/>
                  </a:cubicBezTo>
                  <a:cubicBezTo>
                    <a:pt x="800" y="1840"/>
                    <a:pt x="891" y="1886"/>
                    <a:pt x="982" y="1886"/>
                  </a:cubicBezTo>
                  <a:cubicBezTo>
                    <a:pt x="891" y="1931"/>
                    <a:pt x="800" y="1954"/>
                    <a:pt x="754" y="2046"/>
                  </a:cubicBezTo>
                  <a:cubicBezTo>
                    <a:pt x="686" y="2114"/>
                    <a:pt x="686" y="2251"/>
                    <a:pt x="754" y="2319"/>
                  </a:cubicBezTo>
                  <a:cubicBezTo>
                    <a:pt x="800" y="2342"/>
                    <a:pt x="845" y="2365"/>
                    <a:pt x="891" y="2365"/>
                  </a:cubicBezTo>
                  <a:cubicBezTo>
                    <a:pt x="1119" y="2365"/>
                    <a:pt x="1325" y="2297"/>
                    <a:pt x="1530" y="2297"/>
                  </a:cubicBezTo>
                  <a:cubicBezTo>
                    <a:pt x="1690" y="2319"/>
                    <a:pt x="1964" y="2297"/>
                    <a:pt x="2078" y="2411"/>
                  </a:cubicBezTo>
                  <a:cubicBezTo>
                    <a:pt x="2215" y="2548"/>
                    <a:pt x="1895" y="2616"/>
                    <a:pt x="1804" y="2662"/>
                  </a:cubicBezTo>
                  <a:cubicBezTo>
                    <a:pt x="1690" y="2708"/>
                    <a:pt x="1576" y="2776"/>
                    <a:pt x="1439" y="2822"/>
                  </a:cubicBezTo>
                  <a:cubicBezTo>
                    <a:pt x="1211" y="2936"/>
                    <a:pt x="959" y="3073"/>
                    <a:pt x="754" y="3210"/>
                  </a:cubicBezTo>
                  <a:cubicBezTo>
                    <a:pt x="526" y="3369"/>
                    <a:pt x="1" y="3757"/>
                    <a:pt x="389" y="4054"/>
                  </a:cubicBezTo>
                  <a:cubicBezTo>
                    <a:pt x="439" y="4092"/>
                    <a:pt x="503" y="4109"/>
                    <a:pt x="570" y="4109"/>
                  </a:cubicBezTo>
                  <a:cubicBezTo>
                    <a:pt x="624" y="4109"/>
                    <a:pt x="680" y="4098"/>
                    <a:pt x="731" y="4077"/>
                  </a:cubicBezTo>
                  <a:lnTo>
                    <a:pt x="731" y="4077"/>
                  </a:lnTo>
                  <a:cubicBezTo>
                    <a:pt x="617" y="4214"/>
                    <a:pt x="503" y="4374"/>
                    <a:pt x="412" y="4534"/>
                  </a:cubicBezTo>
                  <a:cubicBezTo>
                    <a:pt x="366" y="4579"/>
                    <a:pt x="343" y="4670"/>
                    <a:pt x="366" y="4716"/>
                  </a:cubicBezTo>
                  <a:cubicBezTo>
                    <a:pt x="389" y="4762"/>
                    <a:pt x="412" y="4785"/>
                    <a:pt x="434" y="4785"/>
                  </a:cubicBezTo>
                  <a:cubicBezTo>
                    <a:pt x="549" y="4328"/>
                    <a:pt x="800" y="3917"/>
                    <a:pt x="1119" y="3575"/>
                  </a:cubicBezTo>
                  <a:cubicBezTo>
                    <a:pt x="1576" y="3096"/>
                    <a:pt x="2146" y="2753"/>
                    <a:pt x="2717" y="2434"/>
                  </a:cubicBezTo>
                  <a:cubicBezTo>
                    <a:pt x="3265" y="2114"/>
                    <a:pt x="3835" y="1794"/>
                    <a:pt x="4269" y="1315"/>
                  </a:cubicBezTo>
                  <a:cubicBezTo>
                    <a:pt x="4178" y="1224"/>
                    <a:pt x="4109" y="1110"/>
                    <a:pt x="4064" y="950"/>
                  </a:cubicBezTo>
                  <a:cubicBezTo>
                    <a:pt x="3972" y="699"/>
                    <a:pt x="3995" y="379"/>
                    <a:pt x="4018" y="128"/>
                  </a:cubicBezTo>
                  <a:lnTo>
                    <a:pt x="4018" y="128"/>
                  </a:lnTo>
                  <a:cubicBezTo>
                    <a:pt x="3875" y="312"/>
                    <a:pt x="3677" y="478"/>
                    <a:pt x="3457" y="478"/>
                  </a:cubicBezTo>
                  <a:cubicBezTo>
                    <a:pt x="3431" y="478"/>
                    <a:pt x="3405" y="475"/>
                    <a:pt x="3379" y="471"/>
                  </a:cubicBezTo>
                  <a:cubicBezTo>
                    <a:pt x="3128" y="448"/>
                    <a:pt x="2900" y="334"/>
                    <a:pt x="2671" y="197"/>
                  </a:cubicBezTo>
                  <a:cubicBezTo>
                    <a:pt x="2534" y="128"/>
                    <a:pt x="2375" y="60"/>
                    <a:pt x="2192" y="14"/>
                  </a:cubicBezTo>
                  <a:cubicBezTo>
                    <a:pt x="2167" y="6"/>
                    <a:pt x="2136" y="0"/>
                    <a:pt x="2104" y="0"/>
                  </a:cubicBezTo>
                  <a:close/>
                </a:path>
              </a:pathLst>
            </a:custGeom>
            <a:solidFill>
              <a:srgbClr val="542032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91" name="Google Shape;891;p17"/>
            <p:cNvSpPr/>
            <p:nvPr/>
          </p:nvSpPr>
          <p:spPr>
            <a:xfrm>
              <a:off x="19760577" y="-889931"/>
              <a:ext cx="527075" cy="804963"/>
            </a:xfrm>
            <a:custGeom>
              <a:avLst/>
              <a:gdLst/>
              <a:ahLst/>
              <a:cxnLst/>
              <a:rect l="l" t="t" r="r" b="b"/>
              <a:pathLst>
                <a:path w="3232" h="4936" extrusionOk="0">
                  <a:moveTo>
                    <a:pt x="3164" y="0"/>
                  </a:moveTo>
                  <a:cubicBezTo>
                    <a:pt x="3139" y="0"/>
                    <a:pt x="3114" y="13"/>
                    <a:pt x="3104" y="42"/>
                  </a:cubicBezTo>
                  <a:cubicBezTo>
                    <a:pt x="2967" y="612"/>
                    <a:pt x="2739" y="1160"/>
                    <a:pt x="2488" y="1662"/>
                  </a:cubicBezTo>
                  <a:cubicBezTo>
                    <a:pt x="2184" y="1601"/>
                    <a:pt x="1869" y="1571"/>
                    <a:pt x="1551" y="1571"/>
                  </a:cubicBezTo>
                  <a:cubicBezTo>
                    <a:pt x="1392" y="1571"/>
                    <a:pt x="1233" y="1578"/>
                    <a:pt x="1073" y="1594"/>
                  </a:cubicBezTo>
                  <a:cubicBezTo>
                    <a:pt x="1050" y="1616"/>
                    <a:pt x="1050" y="1639"/>
                    <a:pt x="1073" y="1639"/>
                  </a:cubicBezTo>
                  <a:cubicBezTo>
                    <a:pt x="1233" y="1624"/>
                    <a:pt x="1390" y="1616"/>
                    <a:pt x="1545" y="1616"/>
                  </a:cubicBezTo>
                  <a:cubicBezTo>
                    <a:pt x="1856" y="1616"/>
                    <a:pt x="2161" y="1647"/>
                    <a:pt x="2465" y="1708"/>
                  </a:cubicBezTo>
                  <a:cubicBezTo>
                    <a:pt x="2305" y="2050"/>
                    <a:pt x="2100" y="2370"/>
                    <a:pt x="1895" y="2689"/>
                  </a:cubicBezTo>
                  <a:cubicBezTo>
                    <a:pt x="1722" y="2661"/>
                    <a:pt x="1546" y="2648"/>
                    <a:pt x="1370" y="2648"/>
                  </a:cubicBezTo>
                  <a:cubicBezTo>
                    <a:pt x="1124" y="2648"/>
                    <a:pt x="878" y="2672"/>
                    <a:pt x="639" y="2712"/>
                  </a:cubicBezTo>
                  <a:cubicBezTo>
                    <a:pt x="616" y="2712"/>
                    <a:pt x="616" y="2758"/>
                    <a:pt x="639" y="2758"/>
                  </a:cubicBezTo>
                  <a:cubicBezTo>
                    <a:pt x="878" y="2718"/>
                    <a:pt x="1117" y="2694"/>
                    <a:pt x="1355" y="2694"/>
                  </a:cubicBezTo>
                  <a:cubicBezTo>
                    <a:pt x="1528" y="2694"/>
                    <a:pt x="1700" y="2706"/>
                    <a:pt x="1872" y="2735"/>
                  </a:cubicBezTo>
                  <a:cubicBezTo>
                    <a:pt x="1643" y="3032"/>
                    <a:pt x="1415" y="3328"/>
                    <a:pt x="1164" y="3602"/>
                  </a:cubicBezTo>
                  <a:cubicBezTo>
                    <a:pt x="753" y="3671"/>
                    <a:pt x="365" y="3808"/>
                    <a:pt x="23" y="4036"/>
                  </a:cubicBezTo>
                  <a:cubicBezTo>
                    <a:pt x="0" y="4059"/>
                    <a:pt x="23" y="4082"/>
                    <a:pt x="46" y="4082"/>
                  </a:cubicBezTo>
                  <a:cubicBezTo>
                    <a:pt x="365" y="3853"/>
                    <a:pt x="730" y="3716"/>
                    <a:pt x="1118" y="3671"/>
                  </a:cubicBezTo>
                  <a:lnTo>
                    <a:pt x="1118" y="3671"/>
                  </a:lnTo>
                  <a:cubicBezTo>
                    <a:pt x="890" y="3899"/>
                    <a:pt x="685" y="4104"/>
                    <a:pt x="434" y="4310"/>
                  </a:cubicBezTo>
                  <a:cubicBezTo>
                    <a:pt x="395" y="4348"/>
                    <a:pt x="421" y="4435"/>
                    <a:pt x="471" y="4435"/>
                  </a:cubicBezTo>
                  <a:cubicBezTo>
                    <a:pt x="481" y="4435"/>
                    <a:pt x="491" y="4431"/>
                    <a:pt x="502" y="4424"/>
                  </a:cubicBezTo>
                  <a:cubicBezTo>
                    <a:pt x="753" y="4196"/>
                    <a:pt x="982" y="3967"/>
                    <a:pt x="1210" y="3739"/>
                  </a:cubicBezTo>
                  <a:lnTo>
                    <a:pt x="1210" y="3739"/>
                  </a:lnTo>
                  <a:cubicBezTo>
                    <a:pt x="1233" y="4127"/>
                    <a:pt x="1141" y="4538"/>
                    <a:pt x="982" y="4903"/>
                  </a:cubicBezTo>
                  <a:cubicBezTo>
                    <a:pt x="982" y="4919"/>
                    <a:pt x="993" y="4936"/>
                    <a:pt x="1008" y="4936"/>
                  </a:cubicBezTo>
                  <a:cubicBezTo>
                    <a:pt x="1014" y="4936"/>
                    <a:pt x="1020" y="4933"/>
                    <a:pt x="1027" y="4926"/>
                  </a:cubicBezTo>
                  <a:cubicBezTo>
                    <a:pt x="1187" y="4538"/>
                    <a:pt x="1255" y="4104"/>
                    <a:pt x="1255" y="3694"/>
                  </a:cubicBezTo>
                  <a:cubicBezTo>
                    <a:pt x="1484" y="3420"/>
                    <a:pt x="1735" y="3123"/>
                    <a:pt x="1940" y="2826"/>
                  </a:cubicBezTo>
                  <a:cubicBezTo>
                    <a:pt x="2100" y="3306"/>
                    <a:pt x="2168" y="3808"/>
                    <a:pt x="2146" y="4310"/>
                  </a:cubicBezTo>
                  <a:cubicBezTo>
                    <a:pt x="2146" y="4321"/>
                    <a:pt x="2157" y="4327"/>
                    <a:pt x="2168" y="4327"/>
                  </a:cubicBezTo>
                  <a:cubicBezTo>
                    <a:pt x="2180" y="4327"/>
                    <a:pt x="2191" y="4321"/>
                    <a:pt x="2191" y="4310"/>
                  </a:cubicBezTo>
                  <a:cubicBezTo>
                    <a:pt x="2214" y="3785"/>
                    <a:pt x="2123" y="3260"/>
                    <a:pt x="1963" y="2781"/>
                  </a:cubicBezTo>
                  <a:cubicBezTo>
                    <a:pt x="2191" y="2461"/>
                    <a:pt x="2374" y="2119"/>
                    <a:pt x="2556" y="1776"/>
                  </a:cubicBezTo>
                  <a:cubicBezTo>
                    <a:pt x="2739" y="2096"/>
                    <a:pt x="2853" y="2461"/>
                    <a:pt x="2899" y="2849"/>
                  </a:cubicBezTo>
                  <a:cubicBezTo>
                    <a:pt x="2899" y="2859"/>
                    <a:pt x="2907" y="2864"/>
                    <a:pt x="2916" y="2864"/>
                  </a:cubicBezTo>
                  <a:cubicBezTo>
                    <a:pt x="2929" y="2864"/>
                    <a:pt x="2944" y="2853"/>
                    <a:pt x="2944" y="2826"/>
                  </a:cubicBezTo>
                  <a:cubicBezTo>
                    <a:pt x="2899" y="2438"/>
                    <a:pt x="2762" y="2073"/>
                    <a:pt x="2579" y="1731"/>
                  </a:cubicBezTo>
                  <a:cubicBezTo>
                    <a:pt x="2853" y="1206"/>
                    <a:pt x="3059" y="635"/>
                    <a:pt x="3218" y="64"/>
                  </a:cubicBezTo>
                  <a:cubicBezTo>
                    <a:pt x="3232" y="25"/>
                    <a:pt x="3199" y="0"/>
                    <a:pt x="3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sp>
        <p:nvSpPr>
          <p:cNvPr id="892" name="Google Shape;892;p17"/>
          <p:cNvSpPr/>
          <p:nvPr/>
        </p:nvSpPr>
        <p:spPr>
          <a:xfrm>
            <a:off x="8207084" y="2033530"/>
            <a:ext cx="936926" cy="3348614"/>
          </a:xfrm>
          <a:custGeom>
            <a:avLst/>
            <a:gdLst/>
            <a:ahLst/>
            <a:cxnLst/>
            <a:rect l="l" t="t" r="r" b="b"/>
            <a:pathLst>
              <a:path w="9177" h="32799" extrusionOk="0">
                <a:moveTo>
                  <a:pt x="7243" y="1"/>
                </a:moveTo>
                <a:cubicBezTo>
                  <a:pt x="6999" y="1"/>
                  <a:pt x="6758" y="253"/>
                  <a:pt x="6665" y="729"/>
                </a:cubicBezTo>
                <a:lnTo>
                  <a:pt x="5387" y="6869"/>
                </a:lnTo>
                <a:lnTo>
                  <a:pt x="6186" y="7234"/>
                </a:lnTo>
                <a:cubicBezTo>
                  <a:pt x="6369" y="7325"/>
                  <a:pt x="6323" y="7554"/>
                  <a:pt x="6118" y="7554"/>
                </a:cubicBezTo>
                <a:lnTo>
                  <a:pt x="5250" y="7554"/>
                </a:lnTo>
                <a:lnTo>
                  <a:pt x="2146" y="22504"/>
                </a:lnTo>
                <a:lnTo>
                  <a:pt x="3949" y="23394"/>
                </a:lnTo>
                <a:cubicBezTo>
                  <a:pt x="4136" y="23519"/>
                  <a:pt x="4115" y="23720"/>
                  <a:pt x="3920" y="23720"/>
                </a:cubicBezTo>
                <a:cubicBezTo>
                  <a:pt x="3901" y="23720"/>
                  <a:pt x="3880" y="23718"/>
                  <a:pt x="3858" y="23714"/>
                </a:cubicBezTo>
                <a:lnTo>
                  <a:pt x="1895" y="23691"/>
                </a:lnTo>
                <a:lnTo>
                  <a:pt x="0" y="32798"/>
                </a:lnTo>
                <a:lnTo>
                  <a:pt x="9176" y="32798"/>
                </a:lnTo>
                <a:lnTo>
                  <a:pt x="9176" y="7234"/>
                </a:lnTo>
                <a:lnTo>
                  <a:pt x="7830" y="729"/>
                </a:lnTo>
                <a:cubicBezTo>
                  <a:pt x="7717" y="235"/>
                  <a:pt x="7479" y="1"/>
                  <a:pt x="724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893" name="Google Shape;893;p17"/>
          <p:cNvSpPr/>
          <p:nvPr/>
        </p:nvSpPr>
        <p:spPr>
          <a:xfrm>
            <a:off x="7966825" y="3783625"/>
            <a:ext cx="817985" cy="1659044"/>
          </a:xfrm>
          <a:custGeom>
            <a:avLst/>
            <a:gdLst/>
            <a:ahLst/>
            <a:cxnLst/>
            <a:rect l="l" t="t" r="r" b="b"/>
            <a:pathLst>
              <a:path w="8012" h="16250" extrusionOk="0">
                <a:moveTo>
                  <a:pt x="3994" y="1"/>
                </a:moveTo>
                <a:cubicBezTo>
                  <a:pt x="3855" y="1"/>
                  <a:pt x="3721" y="132"/>
                  <a:pt x="3675" y="386"/>
                </a:cubicBezTo>
                <a:lnTo>
                  <a:pt x="2945" y="3536"/>
                </a:lnTo>
                <a:lnTo>
                  <a:pt x="3401" y="3719"/>
                </a:lnTo>
                <a:cubicBezTo>
                  <a:pt x="3493" y="3764"/>
                  <a:pt x="3470" y="3878"/>
                  <a:pt x="3356" y="3878"/>
                </a:cubicBezTo>
                <a:lnTo>
                  <a:pt x="2853" y="3878"/>
                </a:lnTo>
                <a:lnTo>
                  <a:pt x="1073" y="11571"/>
                </a:lnTo>
                <a:lnTo>
                  <a:pt x="2100" y="12027"/>
                </a:lnTo>
                <a:cubicBezTo>
                  <a:pt x="2214" y="12096"/>
                  <a:pt x="2192" y="12210"/>
                  <a:pt x="2055" y="12210"/>
                </a:cubicBezTo>
                <a:lnTo>
                  <a:pt x="936" y="12187"/>
                </a:lnTo>
                <a:lnTo>
                  <a:pt x="0" y="16250"/>
                </a:lnTo>
                <a:lnTo>
                  <a:pt x="8012" y="16250"/>
                </a:lnTo>
                <a:lnTo>
                  <a:pt x="6186" y="8398"/>
                </a:lnTo>
                <a:lnTo>
                  <a:pt x="5547" y="8421"/>
                </a:lnTo>
                <a:cubicBezTo>
                  <a:pt x="5433" y="8398"/>
                  <a:pt x="5410" y="8307"/>
                  <a:pt x="5501" y="8261"/>
                </a:cubicBezTo>
                <a:lnTo>
                  <a:pt x="6072" y="7896"/>
                </a:lnTo>
                <a:lnTo>
                  <a:pt x="4337" y="386"/>
                </a:lnTo>
                <a:cubicBezTo>
                  <a:pt x="4269" y="127"/>
                  <a:pt x="4129" y="1"/>
                  <a:pt x="39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</p:spTree>
    <p:extLst>
      <p:ext uri="{BB962C8B-B14F-4D97-AF65-F5344CB8AC3E}">
        <p14:creationId xmlns:p14="http://schemas.microsoft.com/office/powerpoint/2010/main" val="29827183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7" name="Google Shape;387;p7"/>
          <p:cNvGrpSpPr/>
          <p:nvPr/>
        </p:nvGrpSpPr>
        <p:grpSpPr>
          <a:xfrm flipH="1">
            <a:off x="-60976" y="-1035813"/>
            <a:ext cx="9443788" cy="2580521"/>
            <a:chOff x="-60977" y="-805488"/>
            <a:chExt cx="9443788" cy="2580521"/>
          </a:xfrm>
        </p:grpSpPr>
        <p:sp>
          <p:nvSpPr>
            <p:cNvPr id="388" name="Google Shape;388;p7"/>
            <p:cNvSpPr/>
            <p:nvPr/>
          </p:nvSpPr>
          <p:spPr>
            <a:xfrm>
              <a:off x="-60977" y="-428162"/>
              <a:ext cx="9443788" cy="2203195"/>
            </a:xfrm>
            <a:custGeom>
              <a:avLst/>
              <a:gdLst/>
              <a:ahLst/>
              <a:cxnLst/>
              <a:rect l="l" t="t" r="r" b="b"/>
              <a:pathLst>
                <a:path w="42273" h="9862" extrusionOk="0">
                  <a:moveTo>
                    <a:pt x="6848" y="5205"/>
                  </a:moveTo>
                  <a:lnTo>
                    <a:pt x="6848" y="5205"/>
                  </a:lnTo>
                  <a:cubicBezTo>
                    <a:pt x="10135" y="6369"/>
                    <a:pt x="13513" y="7236"/>
                    <a:pt x="16936" y="7807"/>
                  </a:cubicBezTo>
                  <a:cubicBezTo>
                    <a:pt x="19927" y="8286"/>
                    <a:pt x="22940" y="8537"/>
                    <a:pt x="25952" y="8537"/>
                  </a:cubicBezTo>
                  <a:cubicBezTo>
                    <a:pt x="28737" y="8537"/>
                    <a:pt x="31545" y="8309"/>
                    <a:pt x="34307" y="7898"/>
                  </a:cubicBezTo>
                  <a:cubicBezTo>
                    <a:pt x="36110" y="7624"/>
                    <a:pt x="37822" y="7259"/>
                    <a:pt x="39442" y="6826"/>
                  </a:cubicBezTo>
                  <a:lnTo>
                    <a:pt x="39442" y="6826"/>
                  </a:lnTo>
                  <a:cubicBezTo>
                    <a:pt x="34799" y="8727"/>
                    <a:pt x="29877" y="9750"/>
                    <a:pt x="24989" y="9750"/>
                  </a:cubicBezTo>
                  <a:cubicBezTo>
                    <a:pt x="24831" y="9750"/>
                    <a:pt x="24672" y="9749"/>
                    <a:pt x="24514" y="9747"/>
                  </a:cubicBezTo>
                  <a:cubicBezTo>
                    <a:pt x="18489" y="9701"/>
                    <a:pt x="12417" y="8104"/>
                    <a:pt x="6848" y="5205"/>
                  </a:cubicBezTo>
                  <a:close/>
                  <a:moveTo>
                    <a:pt x="936" y="1"/>
                  </a:moveTo>
                  <a:lnTo>
                    <a:pt x="548" y="1188"/>
                  </a:lnTo>
                  <a:cubicBezTo>
                    <a:pt x="365" y="1074"/>
                    <a:pt x="206" y="937"/>
                    <a:pt x="46" y="822"/>
                  </a:cubicBezTo>
                  <a:lnTo>
                    <a:pt x="0" y="891"/>
                  </a:lnTo>
                  <a:cubicBezTo>
                    <a:pt x="183" y="1028"/>
                    <a:pt x="342" y="1142"/>
                    <a:pt x="502" y="1279"/>
                  </a:cubicBezTo>
                  <a:lnTo>
                    <a:pt x="137" y="2352"/>
                  </a:lnTo>
                  <a:cubicBezTo>
                    <a:pt x="2123" y="3356"/>
                    <a:pt x="4154" y="4223"/>
                    <a:pt x="6209" y="4977"/>
                  </a:cubicBezTo>
                  <a:cubicBezTo>
                    <a:pt x="7989" y="5958"/>
                    <a:pt x="9838" y="6780"/>
                    <a:pt x="11732" y="7487"/>
                  </a:cubicBezTo>
                  <a:cubicBezTo>
                    <a:pt x="15909" y="9017"/>
                    <a:pt x="20223" y="9816"/>
                    <a:pt x="24514" y="9838"/>
                  </a:cubicBezTo>
                  <a:cubicBezTo>
                    <a:pt x="24651" y="9838"/>
                    <a:pt x="24766" y="9861"/>
                    <a:pt x="24903" y="9861"/>
                  </a:cubicBezTo>
                  <a:cubicBezTo>
                    <a:pt x="29080" y="9861"/>
                    <a:pt x="33257" y="9131"/>
                    <a:pt x="37319" y="7739"/>
                  </a:cubicBezTo>
                  <a:cubicBezTo>
                    <a:pt x="38301" y="7419"/>
                    <a:pt x="39260" y="7031"/>
                    <a:pt x="40218" y="6620"/>
                  </a:cubicBezTo>
                  <a:cubicBezTo>
                    <a:pt x="40903" y="6437"/>
                    <a:pt x="41588" y="6209"/>
                    <a:pt x="42273" y="5981"/>
                  </a:cubicBezTo>
                  <a:lnTo>
                    <a:pt x="42273" y="3333"/>
                  </a:lnTo>
                  <a:cubicBezTo>
                    <a:pt x="39762" y="4223"/>
                    <a:pt x="37023" y="4908"/>
                    <a:pt x="34055" y="5365"/>
                  </a:cubicBezTo>
                  <a:cubicBezTo>
                    <a:pt x="31345" y="5779"/>
                    <a:pt x="28619" y="5985"/>
                    <a:pt x="25897" y="5985"/>
                  </a:cubicBezTo>
                  <a:cubicBezTo>
                    <a:pt x="17364" y="5985"/>
                    <a:pt x="8861" y="3963"/>
                    <a:pt x="936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89" name="Google Shape;389;p7"/>
            <p:cNvSpPr/>
            <p:nvPr/>
          </p:nvSpPr>
          <p:spPr>
            <a:xfrm>
              <a:off x="255135" y="-805488"/>
              <a:ext cx="8959457" cy="989450"/>
            </a:xfrm>
            <a:custGeom>
              <a:avLst/>
              <a:gdLst/>
              <a:ahLst/>
              <a:cxnLst/>
              <a:rect l="l" t="t" r="r" b="b"/>
              <a:pathLst>
                <a:path w="40105" h="4429" extrusionOk="0">
                  <a:moveTo>
                    <a:pt x="0" y="1"/>
                  </a:moveTo>
                  <a:cubicBezTo>
                    <a:pt x="2899" y="2101"/>
                    <a:pt x="6414" y="3493"/>
                    <a:pt x="10294" y="4086"/>
                  </a:cubicBezTo>
                  <a:cubicBezTo>
                    <a:pt x="11938" y="4315"/>
                    <a:pt x="13559" y="4429"/>
                    <a:pt x="15156" y="4429"/>
                  </a:cubicBezTo>
                  <a:cubicBezTo>
                    <a:pt x="17941" y="4429"/>
                    <a:pt x="20612" y="4132"/>
                    <a:pt x="23008" y="3790"/>
                  </a:cubicBezTo>
                  <a:cubicBezTo>
                    <a:pt x="28760" y="2991"/>
                    <a:pt x="34489" y="1713"/>
                    <a:pt x="40104" y="1"/>
                  </a:cubicBezTo>
                  <a:lnTo>
                    <a:pt x="29947" y="1"/>
                  </a:lnTo>
                  <a:cubicBezTo>
                    <a:pt x="27573" y="503"/>
                    <a:pt x="25177" y="914"/>
                    <a:pt x="22780" y="1256"/>
                  </a:cubicBezTo>
                  <a:cubicBezTo>
                    <a:pt x="20435" y="1579"/>
                    <a:pt x="17826" y="1873"/>
                    <a:pt x="15122" y="1873"/>
                  </a:cubicBezTo>
                  <a:cubicBezTo>
                    <a:pt x="13616" y="1873"/>
                    <a:pt x="12081" y="1781"/>
                    <a:pt x="10546" y="1553"/>
                  </a:cubicBezTo>
                  <a:cubicBezTo>
                    <a:pt x="8583" y="1256"/>
                    <a:pt x="6711" y="731"/>
                    <a:pt x="4999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90" name="Google Shape;390;p7"/>
            <p:cNvSpPr/>
            <p:nvPr/>
          </p:nvSpPr>
          <p:spPr>
            <a:xfrm>
              <a:off x="235" y="-805488"/>
              <a:ext cx="9382577" cy="1249490"/>
            </a:xfrm>
            <a:custGeom>
              <a:avLst/>
              <a:gdLst/>
              <a:ahLst/>
              <a:cxnLst/>
              <a:rect l="l" t="t" r="r" b="b"/>
              <a:pathLst>
                <a:path w="41999" h="5593" extrusionOk="0">
                  <a:moveTo>
                    <a:pt x="0" y="1"/>
                  </a:moveTo>
                  <a:cubicBezTo>
                    <a:pt x="3013" y="1781"/>
                    <a:pt x="6277" y="3173"/>
                    <a:pt x="9701" y="4109"/>
                  </a:cubicBezTo>
                  <a:cubicBezTo>
                    <a:pt x="13330" y="5114"/>
                    <a:pt x="17096" y="5593"/>
                    <a:pt x="20931" y="5593"/>
                  </a:cubicBezTo>
                  <a:cubicBezTo>
                    <a:pt x="21730" y="5593"/>
                    <a:pt x="22551" y="5570"/>
                    <a:pt x="23373" y="5524"/>
                  </a:cubicBezTo>
                  <a:cubicBezTo>
                    <a:pt x="29422" y="5205"/>
                    <a:pt x="35653" y="3653"/>
                    <a:pt x="41999" y="937"/>
                  </a:cubicBezTo>
                  <a:lnTo>
                    <a:pt x="41999" y="845"/>
                  </a:lnTo>
                  <a:cubicBezTo>
                    <a:pt x="35653" y="3561"/>
                    <a:pt x="29422" y="5114"/>
                    <a:pt x="23373" y="5433"/>
                  </a:cubicBezTo>
                  <a:cubicBezTo>
                    <a:pt x="22513" y="5482"/>
                    <a:pt x="21659" y="5507"/>
                    <a:pt x="20809" y="5507"/>
                  </a:cubicBezTo>
                  <a:cubicBezTo>
                    <a:pt x="13359" y="5507"/>
                    <a:pt x="6329" y="3627"/>
                    <a:pt x="183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391" name="Google Shape;391;p7"/>
          <p:cNvGrpSpPr/>
          <p:nvPr/>
        </p:nvGrpSpPr>
        <p:grpSpPr>
          <a:xfrm>
            <a:off x="-1620001" y="-1069906"/>
            <a:ext cx="4076960" cy="5801901"/>
            <a:chOff x="-5475557" y="94425"/>
            <a:chExt cx="3097052" cy="4407400"/>
          </a:xfrm>
        </p:grpSpPr>
        <p:sp>
          <p:nvSpPr>
            <p:cNvPr id="392" name="Google Shape;392;p7"/>
            <p:cNvSpPr/>
            <p:nvPr/>
          </p:nvSpPr>
          <p:spPr>
            <a:xfrm>
              <a:off x="-5475557" y="94425"/>
              <a:ext cx="3071123" cy="3041279"/>
            </a:xfrm>
            <a:custGeom>
              <a:avLst/>
              <a:gdLst/>
              <a:ahLst/>
              <a:cxnLst/>
              <a:rect l="l" t="t" r="r" b="b"/>
              <a:pathLst>
                <a:path w="18832" h="18649" extrusionOk="0">
                  <a:moveTo>
                    <a:pt x="9655" y="0"/>
                  </a:moveTo>
                  <a:cubicBezTo>
                    <a:pt x="9107" y="23"/>
                    <a:pt x="8628" y="388"/>
                    <a:pt x="8491" y="868"/>
                  </a:cubicBezTo>
                  <a:lnTo>
                    <a:pt x="8423" y="868"/>
                  </a:lnTo>
                  <a:cubicBezTo>
                    <a:pt x="7487" y="890"/>
                    <a:pt x="6734" y="1575"/>
                    <a:pt x="6574" y="2465"/>
                  </a:cubicBezTo>
                  <a:cubicBezTo>
                    <a:pt x="6368" y="2328"/>
                    <a:pt x="6140" y="2260"/>
                    <a:pt x="5889" y="2260"/>
                  </a:cubicBezTo>
                  <a:cubicBezTo>
                    <a:pt x="5204" y="2283"/>
                    <a:pt x="4656" y="2853"/>
                    <a:pt x="4656" y="3538"/>
                  </a:cubicBezTo>
                  <a:cubicBezTo>
                    <a:pt x="4656" y="3607"/>
                    <a:pt x="4679" y="3698"/>
                    <a:pt x="4679" y="3766"/>
                  </a:cubicBezTo>
                  <a:cubicBezTo>
                    <a:pt x="4542" y="3972"/>
                    <a:pt x="4405" y="4200"/>
                    <a:pt x="4337" y="4451"/>
                  </a:cubicBezTo>
                  <a:cubicBezTo>
                    <a:pt x="4177" y="4611"/>
                    <a:pt x="4063" y="4794"/>
                    <a:pt x="4017" y="5022"/>
                  </a:cubicBezTo>
                  <a:cubicBezTo>
                    <a:pt x="3082" y="5159"/>
                    <a:pt x="2351" y="5821"/>
                    <a:pt x="2123" y="6688"/>
                  </a:cubicBezTo>
                  <a:cubicBezTo>
                    <a:pt x="913" y="6802"/>
                    <a:pt x="0" y="7806"/>
                    <a:pt x="23" y="9016"/>
                  </a:cubicBezTo>
                  <a:cubicBezTo>
                    <a:pt x="46" y="9701"/>
                    <a:pt x="343" y="10294"/>
                    <a:pt x="822" y="10705"/>
                  </a:cubicBezTo>
                  <a:cubicBezTo>
                    <a:pt x="776" y="10888"/>
                    <a:pt x="753" y="11093"/>
                    <a:pt x="753" y="11276"/>
                  </a:cubicBezTo>
                  <a:cubicBezTo>
                    <a:pt x="753" y="11527"/>
                    <a:pt x="799" y="11755"/>
                    <a:pt x="867" y="11961"/>
                  </a:cubicBezTo>
                  <a:cubicBezTo>
                    <a:pt x="548" y="12189"/>
                    <a:pt x="320" y="12577"/>
                    <a:pt x="343" y="13011"/>
                  </a:cubicBezTo>
                  <a:cubicBezTo>
                    <a:pt x="343" y="13695"/>
                    <a:pt x="913" y="14243"/>
                    <a:pt x="1598" y="14243"/>
                  </a:cubicBezTo>
                  <a:cubicBezTo>
                    <a:pt x="1689" y="14243"/>
                    <a:pt x="1781" y="14220"/>
                    <a:pt x="1872" y="14198"/>
                  </a:cubicBezTo>
                  <a:lnTo>
                    <a:pt x="1872" y="14198"/>
                  </a:lnTo>
                  <a:cubicBezTo>
                    <a:pt x="1781" y="14426"/>
                    <a:pt x="1735" y="14654"/>
                    <a:pt x="1758" y="14905"/>
                  </a:cubicBezTo>
                  <a:cubicBezTo>
                    <a:pt x="1758" y="15941"/>
                    <a:pt x="2624" y="16777"/>
                    <a:pt x="3656" y="16777"/>
                  </a:cubicBezTo>
                  <a:cubicBezTo>
                    <a:pt x="3670" y="16777"/>
                    <a:pt x="3684" y="16777"/>
                    <a:pt x="3698" y="16777"/>
                  </a:cubicBezTo>
                  <a:cubicBezTo>
                    <a:pt x="3926" y="16777"/>
                    <a:pt x="4132" y="16731"/>
                    <a:pt x="4337" y="16640"/>
                  </a:cubicBezTo>
                  <a:cubicBezTo>
                    <a:pt x="4679" y="16937"/>
                    <a:pt x="5136" y="17119"/>
                    <a:pt x="5615" y="17119"/>
                  </a:cubicBezTo>
                  <a:cubicBezTo>
                    <a:pt x="5935" y="17096"/>
                    <a:pt x="6231" y="17028"/>
                    <a:pt x="6483" y="16891"/>
                  </a:cubicBezTo>
                  <a:cubicBezTo>
                    <a:pt x="6730" y="17903"/>
                    <a:pt x="7642" y="18649"/>
                    <a:pt x="8717" y="18649"/>
                  </a:cubicBezTo>
                  <a:cubicBezTo>
                    <a:pt x="8733" y="18649"/>
                    <a:pt x="8749" y="18649"/>
                    <a:pt x="8765" y="18648"/>
                  </a:cubicBezTo>
                  <a:cubicBezTo>
                    <a:pt x="9632" y="18626"/>
                    <a:pt x="10386" y="18123"/>
                    <a:pt x="10751" y="17393"/>
                  </a:cubicBezTo>
                  <a:cubicBezTo>
                    <a:pt x="10956" y="17462"/>
                    <a:pt x="11162" y="17484"/>
                    <a:pt x="11390" y="17484"/>
                  </a:cubicBezTo>
                  <a:cubicBezTo>
                    <a:pt x="11778" y="17484"/>
                    <a:pt x="12120" y="17370"/>
                    <a:pt x="12417" y="17165"/>
                  </a:cubicBezTo>
                  <a:cubicBezTo>
                    <a:pt x="12645" y="17393"/>
                    <a:pt x="12965" y="17530"/>
                    <a:pt x="13307" y="17530"/>
                  </a:cubicBezTo>
                  <a:cubicBezTo>
                    <a:pt x="13901" y="17507"/>
                    <a:pt x="14380" y="17096"/>
                    <a:pt x="14494" y="16549"/>
                  </a:cubicBezTo>
                  <a:cubicBezTo>
                    <a:pt x="15635" y="16457"/>
                    <a:pt x="16526" y="15544"/>
                    <a:pt x="16594" y="14426"/>
                  </a:cubicBezTo>
                  <a:cubicBezTo>
                    <a:pt x="17302" y="14426"/>
                    <a:pt x="17827" y="13855"/>
                    <a:pt x="17827" y="13170"/>
                  </a:cubicBezTo>
                  <a:cubicBezTo>
                    <a:pt x="17827" y="12942"/>
                    <a:pt x="17758" y="12760"/>
                    <a:pt x="17667" y="12577"/>
                  </a:cubicBezTo>
                  <a:cubicBezTo>
                    <a:pt x="18374" y="12189"/>
                    <a:pt x="18831" y="11413"/>
                    <a:pt x="18808" y="10545"/>
                  </a:cubicBezTo>
                  <a:cubicBezTo>
                    <a:pt x="18785" y="9724"/>
                    <a:pt x="18329" y="9016"/>
                    <a:pt x="17667" y="8628"/>
                  </a:cubicBezTo>
                  <a:cubicBezTo>
                    <a:pt x="17644" y="8012"/>
                    <a:pt x="17325" y="7487"/>
                    <a:pt x="16868" y="7145"/>
                  </a:cubicBezTo>
                  <a:cubicBezTo>
                    <a:pt x="16937" y="7008"/>
                    <a:pt x="16959" y="6825"/>
                    <a:pt x="16959" y="6665"/>
                  </a:cubicBezTo>
                  <a:cubicBezTo>
                    <a:pt x="16959" y="5980"/>
                    <a:pt x="16389" y="5433"/>
                    <a:pt x="15704" y="5433"/>
                  </a:cubicBezTo>
                  <a:cubicBezTo>
                    <a:pt x="15658" y="5433"/>
                    <a:pt x="15613" y="5455"/>
                    <a:pt x="15567" y="5455"/>
                  </a:cubicBezTo>
                  <a:cubicBezTo>
                    <a:pt x="15247" y="4542"/>
                    <a:pt x="14380" y="3926"/>
                    <a:pt x="13376" y="3926"/>
                  </a:cubicBezTo>
                  <a:cubicBezTo>
                    <a:pt x="13330" y="3949"/>
                    <a:pt x="13284" y="3949"/>
                    <a:pt x="13262" y="3949"/>
                  </a:cubicBezTo>
                  <a:cubicBezTo>
                    <a:pt x="13239" y="2945"/>
                    <a:pt x="12577" y="2100"/>
                    <a:pt x="11687" y="1803"/>
                  </a:cubicBezTo>
                  <a:cubicBezTo>
                    <a:pt x="11504" y="1529"/>
                    <a:pt x="11230" y="1347"/>
                    <a:pt x="10911" y="1256"/>
                  </a:cubicBezTo>
                  <a:cubicBezTo>
                    <a:pt x="10911" y="1256"/>
                    <a:pt x="10911" y="1233"/>
                    <a:pt x="10911" y="1233"/>
                  </a:cubicBezTo>
                  <a:cubicBezTo>
                    <a:pt x="10911" y="525"/>
                    <a:pt x="10340" y="0"/>
                    <a:pt x="96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93" name="Google Shape;393;p7"/>
            <p:cNvSpPr/>
            <p:nvPr/>
          </p:nvSpPr>
          <p:spPr>
            <a:xfrm>
              <a:off x="-4693914" y="2461857"/>
              <a:ext cx="1284418" cy="2039968"/>
            </a:xfrm>
            <a:custGeom>
              <a:avLst/>
              <a:gdLst/>
              <a:ahLst/>
              <a:cxnLst/>
              <a:rect l="l" t="t" r="r" b="b"/>
              <a:pathLst>
                <a:path w="7876" h="12509" extrusionOk="0">
                  <a:moveTo>
                    <a:pt x="822" y="0"/>
                  </a:moveTo>
                  <a:lnTo>
                    <a:pt x="0" y="23"/>
                  </a:lnTo>
                  <a:cubicBezTo>
                    <a:pt x="0" y="23"/>
                    <a:pt x="1279" y="1643"/>
                    <a:pt x="3356" y="3264"/>
                  </a:cubicBezTo>
                  <a:cubicBezTo>
                    <a:pt x="4109" y="3835"/>
                    <a:pt x="3379" y="12508"/>
                    <a:pt x="3379" y="12508"/>
                  </a:cubicBezTo>
                  <a:lnTo>
                    <a:pt x="6277" y="12463"/>
                  </a:lnTo>
                  <a:cubicBezTo>
                    <a:pt x="5684" y="8970"/>
                    <a:pt x="5547" y="5524"/>
                    <a:pt x="5456" y="2945"/>
                  </a:cubicBezTo>
                  <a:cubicBezTo>
                    <a:pt x="5433" y="2237"/>
                    <a:pt x="7875" y="69"/>
                    <a:pt x="7875" y="69"/>
                  </a:cubicBezTo>
                  <a:lnTo>
                    <a:pt x="7875" y="69"/>
                  </a:lnTo>
                  <a:lnTo>
                    <a:pt x="6825" y="434"/>
                  </a:lnTo>
                  <a:cubicBezTo>
                    <a:pt x="6825" y="434"/>
                    <a:pt x="5175" y="2446"/>
                    <a:pt x="4822" y="2446"/>
                  </a:cubicBezTo>
                  <a:cubicBezTo>
                    <a:pt x="4800" y="2446"/>
                    <a:pt x="4782" y="2438"/>
                    <a:pt x="4771" y="2420"/>
                  </a:cubicBezTo>
                  <a:cubicBezTo>
                    <a:pt x="4588" y="2123"/>
                    <a:pt x="4817" y="913"/>
                    <a:pt x="4817" y="913"/>
                  </a:cubicBezTo>
                  <a:lnTo>
                    <a:pt x="4360" y="913"/>
                  </a:lnTo>
                  <a:cubicBezTo>
                    <a:pt x="4246" y="1598"/>
                    <a:pt x="4086" y="2214"/>
                    <a:pt x="3972" y="2351"/>
                  </a:cubicBezTo>
                  <a:cubicBezTo>
                    <a:pt x="3960" y="2372"/>
                    <a:pt x="3923" y="2381"/>
                    <a:pt x="3870" y="2381"/>
                  </a:cubicBezTo>
                  <a:cubicBezTo>
                    <a:pt x="3635" y="2381"/>
                    <a:pt x="3084" y="2206"/>
                    <a:pt x="2991" y="2168"/>
                  </a:cubicBezTo>
                  <a:cubicBezTo>
                    <a:pt x="1370" y="1507"/>
                    <a:pt x="822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94" name="Google Shape;394;p7"/>
            <p:cNvSpPr/>
            <p:nvPr/>
          </p:nvSpPr>
          <p:spPr>
            <a:xfrm>
              <a:off x="-5475557" y="94425"/>
              <a:ext cx="3026439" cy="2698974"/>
            </a:xfrm>
            <a:custGeom>
              <a:avLst/>
              <a:gdLst/>
              <a:ahLst/>
              <a:cxnLst/>
              <a:rect l="l" t="t" r="r" b="b"/>
              <a:pathLst>
                <a:path w="18558" h="16550" extrusionOk="0">
                  <a:moveTo>
                    <a:pt x="9655" y="0"/>
                  </a:moveTo>
                  <a:cubicBezTo>
                    <a:pt x="9107" y="23"/>
                    <a:pt x="8628" y="388"/>
                    <a:pt x="8491" y="868"/>
                  </a:cubicBezTo>
                  <a:lnTo>
                    <a:pt x="8423" y="868"/>
                  </a:lnTo>
                  <a:cubicBezTo>
                    <a:pt x="7487" y="890"/>
                    <a:pt x="6734" y="1575"/>
                    <a:pt x="6574" y="2465"/>
                  </a:cubicBezTo>
                  <a:cubicBezTo>
                    <a:pt x="6368" y="2328"/>
                    <a:pt x="6140" y="2260"/>
                    <a:pt x="5889" y="2260"/>
                  </a:cubicBezTo>
                  <a:cubicBezTo>
                    <a:pt x="5204" y="2283"/>
                    <a:pt x="4656" y="2853"/>
                    <a:pt x="4656" y="3538"/>
                  </a:cubicBezTo>
                  <a:cubicBezTo>
                    <a:pt x="4656" y="3607"/>
                    <a:pt x="4679" y="3698"/>
                    <a:pt x="4679" y="3766"/>
                  </a:cubicBezTo>
                  <a:cubicBezTo>
                    <a:pt x="4542" y="3972"/>
                    <a:pt x="4405" y="4200"/>
                    <a:pt x="4337" y="4451"/>
                  </a:cubicBezTo>
                  <a:cubicBezTo>
                    <a:pt x="4177" y="4611"/>
                    <a:pt x="4063" y="4794"/>
                    <a:pt x="4017" y="5022"/>
                  </a:cubicBezTo>
                  <a:cubicBezTo>
                    <a:pt x="3082" y="5159"/>
                    <a:pt x="2351" y="5821"/>
                    <a:pt x="2123" y="6688"/>
                  </a:cubicBezTo>
                  <a:cubicBezTo>
                    <a:pt x="913" y="6802"/>
                    <a:pt x="0" y="7806"/>
                    <a:pt x="23" y="9016"/>
                  </a:cubicBezTo>
                  <a:cubicBezTo>
                    <a:pt x="23" y="9450"/>
                    <a:pt x="160" y="9861"/>
                    <a:pt x="388" y="10203"/>
                  </a:cubicBezTo>
                  <a:cubicBezTo>
                    <a:pt x="411" y="10249"/>
                    <a:pt x="434" y="10294"/>
                    <a:pt x="479" y="10340"/>
                  </a:cubicBezTo>
                  <a:cubicBezTo>
                    <a:pt x="502" y="10386"/>
                    <a:pt x="548" y="10431"/>
                    <a:pt x="571" y="10454"/>
                  </a:cubicBezTo>
                  <a:cubicBezTo>
                    <a:pt x="594" y="10477"/>
                    <a:pt x="594" y="10477"/>
                    <a:pt x="594" y="10477"/>
                  </a:cubicBezTo>
                  <a:cubicBezTo>
                    <a:pt x="616" y="10500"/>
                    <a:pt x="639" y="10545"/>
                    <a:pt x="685" y="10568"/>
                  </a:cubicBezTo>
                  <a:cubicBezTo>
                    <a:pt x="685" y="10591"/>
                    <a:pt x="708" y="10591"/>
                    <a:pt x="708" y="10591"/>
                  </a:cubicBezTo>
                  <a:cubicBezTo>
                    <a:pt x="753" y="10637"/>
                    <a:pt x="776" y="10660"/>
                    <a:pt x="822" y="10705"/>
                  </a:cubicBezTo>
                  <a:cubicBezTo>
                    <a:pt x="776" y="10888"/>
                    <a:pt x="753" y="11093"/>
                    <a:pt x="753" y="11276"/>
                  </a:cubicBezTo>
                  <a:cubicBezTo>
                    <a:pt x="753" y="11344"/>
                    <a:pt x="753" y="11390"/>
                    <a:pt x="776" y="11458"/>
                  </a:cubicBezTo>
                  <a:cubicBezTo>
                    <a:pt x="776" y="11504"/>
                    <a:pt x="776" y="11550"/>
                    <a:pt x="776" y="11595"/>
                  </a:cubicBezTo>
                  <a:cubicBezTo>
                    <a:pt x="799" y="11595"/>
                    <a:pt x="799" y="11618"/>
                    <a:pt x="799" y="11618"/>
                  </a:cubicBezTo>
                  <a:cubicBezTo>
                    <a:pt x="799" y="11732"/>
                    <a:pt x="845" y="11847"/>
                    <a:pt x="867" y="11938"/>
                  </a:cubicBezTo>
                  <a:cubicBezTo>
                    <a:pt x="1050" y="12029"/>
                    <a:pt x="1256" y="12098"/>
                    <a:pt x="1484" y="12098"/>
                  </a:cubicBezTo>
                  <a:cubicBezTo>
                    <a:pt x="1575" y="12098"/>
                    <a:pt x="1666" y="12075"/>
                    <a:pt x="1758" y="12052"/>
                  </a:cubicBezTo>
                  <a:lnTo>
                    <a:pt x="1758" y="12052"/>
                  </a:lnTo>
                  <a:cubicBezTo>
                    <a:pt x="1666" y="12280"/>
                    <a:pt x="1621" y="12508"/>
                    <a:pt x="1644" y="12760"/>
                  </a:cubicBezTo>
                  <a:cubicBezTo>
                    <a:pt x="1666" y="13818"/>
                    <a:pt x="2511" y="14654"/>
                    <a:pt x="3564" y="14654"/>
                  </a:cubicBezTo>
                  <a:cubicBezTo>
                    <a:pt x="3578" y="14654"/>
                    <a:pt x="3592" y="14654"/>
                    <a:pt x="3607" y="14654"/>
                  </a:cubicBezTo>
                  <a:cubicBezTo>
                    <a:pt x="3835" y="14654"/>
                    <a:pt x="4040" y="14608"/>
                    <a:pt x="4246" y="14517"/>
                  </a:cubicBezTo>
                  <a:cubicBezTo>
                    <a:pt x="4588" y="14814"/>
                    <a:pt x="5045" y="14996"/>
                    <a:pt x="5547" y="14996"/>
                  </a:cubicBezTo>
                  <a:cubicBezTo>
                    <a:pt x="5866" y="14996"/>
                    <a:pt x="6163" y="14905"/>
                    <a:pt x="6414" y="14768"/>
                  </a:cubicBezTo>
                  <a:cubicBezTo>
                    <a:pt x="6662" y="15781"/>
                    <a:pt x="7574" y="16549"/>
                    <a:pt x="8671" y="16549"/>
                  </a:cubicBezTo>
                  <a:cubicBezTo>
                    <a:pt x="8687" y="16549"/>
                    <a:pt x="8703" y="16549"/>
                    <a:pt x="8719" y="16549"/>
                  </a:cubicBezTo>
                  <a:cubicBezTo>
                    <a:pt x="9587" y="16526"/>
                    <a:pt x="10363" y="16024"/>
                    <a:pt x="10728" y="15270"/>
                  </a:cubicBezTo>
                  <a:cubicBezTo>
                    <a:pt x="10933" y="15339"/>
                    <a:pt x="11139" y="15384"/>
                    <a:pt x="11367" y="15384"/>
                  </a:cubicBezTo>
                  <a:cubicBezTo>
                    <a:pt x="11755" y="15362"/>
                    <a:pt x="12098" y="15247"/>
                    <a:pt x="12394" y="15042"/>
                  </a:cubicBezTo>
                  <a:cubicBezTo>
                    <a:pt x="12623" y="15270"/>
                    <a:pt x="12942" y="15407"/>
                    <a:pt x="13307" y="15407"/>
                  </a:cubicBezTo>
                  <a:cubicBezTo>
                    <a:pt x="13901" y="15384"/>
                    <a:pt x="14380" y="14974"/>
                    <a:pt x="14494" y="14426"/>
                  </a:cubicBezTo>
                  <a:cubicBezTo>
                    <a:pt x="15635" y="14334"/>
                    <a:pt x="16548" y="13421"/>
                    <a:pt x="16617" y="12280"/>
                  </a:cubicBezTo>
                  <a:cubicBezTo>
                    <a:pt x="17325" y="12280"/>
                    <a:pt x="17872" y="11710"/>
                    <a:pt x="17850" y="11002"/>
                  </a:cubicBezTo>
                  <a:cubicBezTo>
                    <a:pt x="17850" y="10797"/>
                    <a:pt x="17804" y="10591"/>
                    <a:pt x="17690" y="10431"/>
                  </a:cubicBezTo>
                  <a:cubicBezTo>
                    <a:pt x="18055" y="10226"/>
                    <a:pt x="18352" y="9906"/>
                    <a:pt x="18557" y="9564"/>
                  </a:cubicBezTo>
                  <a:cubicBezTo>
                    <a:pt x="18352" y="9153"/>
                    <a:pt x="18055" y="8834"/>
                    <a:pt x="17667" y="8628"/>
                  </a:cubicBezTo>
                  <a:cubicBezTo>
                    <a:pt x="17644" y="8012"/>
                    <a:pt x="17325" y="7487"/>
                    <a:pt x="16868" y="7145"/>
                  </a:cubicBezTo>
                  <a:cubicBezTo>
                    <a:pt x="16937" y="7008"/>
                    <a:pt x="16959" y="6825"/>
                    <a:pt x="16959" y="6665"/>
                  </a:cubicBezTo>
                  <a:cubicBezTo>
                    <a:pt x="16959" y="5980"/>
                    <a:pt x="16389" y="5433"/>
                    <a:pt x="15704" y="5433"/>
                  </a:cubicBezTo>
                  <a:cubicBezTo>
                    <a:pt x="15658" y="5433"/>
                    <a:pt x="15613" y="5455"/>
                    <a:pt x="15567" y="5455"/>
                  </a:cubicBezTo>
                  <a:cubicBezTo>
                    <a:pt x="15247" y="4542"/>
                    <a:pt x="14380" y="3926"/>
                    <a:pt x="13376" y="3926"/>
                  </a:cubicBezTo>
                  <a:cubicBezTo>
                    <a:pt x="13330" y="3949"/>
                    <a:pt x="13284" y="3949"/>
                    <a:pt x="13262" y="3949"/>
                  </a:cubicBezTo>
                  <a:cubicBezTo>
                    <a:pt x="13239" y="2945"/>
                    <a:pt x="12577" y="2100"/>
                    <a:pt x="11687" y="1803"/>
                  </a:cubicBezTo>
                  <a:cubicBezTo>
                    <a:pt x="11504" y="1529"/>
                    <a:pt x="11230" y="1347"/>
                    <a:pt x="10911" y="1256"/>
                  </a:cubicBezTo>
                  <a:cubicBezTo>
                    <a:pt x="10911" y="1256"/>
                    <a:pt x="10911" y="1233"/>
                    <a:pt x="10911" y="1233"/>
                  </a:cubicBezTo>
                  <a:cubicBezTo>
                    <a:pt x="10911" y="525"/>
                    <a:pt x="10340" y="0"/>
                    <a:pt x="96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95" name="Google Shape;395;p7"/>
            <p:cNvSpPr/>
            <p:nvPr/>
          </p:nvSpPr>
          <p:spPr>
            <a:xfrm>
              <a:off x="-5375100" y="555941"/>
              <a:ext cx="1582202" cy="1570950"/>
            </a:xfrm>
            <a:custGeom>
              <a:avLst/>
              <a:gdLst/>
              <a:ahLst/>
              <a:cxnLst/>
              <a:rect l="l" t="t" r="r" b="b"/>
              <a:pathLst>
                <a:path w="9702" h="9633" extrusionOk="0">
                  <a:moveTo>
                    <a:pt x="4976" y="1"/>
                  </a:moveTo>
                  <a:cubicBezTo>
                    <a:pt x="4680" y="1"/>
                    <a:pt x="4451" y="206"/>
                    <a:pt x="4360" y="457"/>
                  </a:cubicBezTo>
                  <a:lnTo>
                    <a:pt x="4337" y="457"/>
                  </a:lnTo>
                  <a:cubicBezTo>
                    <a:pt x="3858" y="457"/>
                    <a:pt x="3470" y="822"/>
                    <a:pt x="3379" y="1279"/>
                  </a:cubicBezTo>
                  <a:cubicBezTo>
                    <a:pt x="3287" y="1210"/>
                    <a:pt x="3150" y="1165"/>
                    <a:pt x="3036" y="1165"/>
                  </a:cubicBezTo>
                  <a:cubicBezTo>
                    <a:pt x="2671" y="1187"/>
                    <a:pt x="2397" y="1461"/>
                    <a:pt x="2397" y="1827"/>
                  </a:cubicBezTo>
                  <a:cubicBezTo>
                    <a:pt x="2397" y="1872"/>
                    <a:pt x="2397" y="1918"/>
                    <a:pt x="2420" y="1941"/>
                  </a:cubicBezTo>
                  <a:cubicBezTo>
                    <a:pt x="2329" y="2055"/>
                    <a:pt x="2260" y="2169"/>
                    <a:pt x="2237" y="2306"/>
                  </a:cubicBezTo>
                  <a:cubicBezTo>
                    <a:pt x="2146" y="2374"/>
                    <a:pt x="2100" y="2488"/>
                    <a:pt x="2055" y="2603"/>
                  </a:cubicBezTo>
                  <a:cubicBezTo>
                    <a:pt x="1598" y="2648"/>
                    <a:pt x="1210" y="3013"/>
                    <a:pt x="1073" y="3447"/>
                  </a:cubicBezTo>
                  <a:cubicBezTo>
                    <a:pt x="480" y="3516"/>
                    <a:pt x="0" y="4018"/>
                    <a:pt x="0" y="4657"/>
                  </a:cubicBezTo>
                  <a:cubicBezTo>
                    <a:pt x="0" y="4999"/>
                    <a:pt x="160" y="5319"/>
                    <a:pt x="411" y="5524"/>
                  </a:cubicBezTo>
                  <a:cubicBezTo>
                    <a:pt x="388" y="5616"/>
                    <a:pt x="388" y="5730"/>
                    <a:pt x="388" y="5821"/>
                  </a:cubicBezTo>
                  <a:cubicBezTo>
                    <a:pt x="388" y="5958"/>
                    <a:pt x="411" y="6072"/>
                    <a:pt x="434" y="6186"/>
                  </a:cubicBezTo>
                  <a:cubicBezTo>
                    <a:pt x="274" y="6300"/>
                    <a:pt x="160" y="6483"/>
                    <a:pt x="160" y="6711"/>
                  </a:cubicBezTo>
                  <a:cubicBezTo>
                    <a:pt x="160" y="7076"/>
                    <a:pt x="457" y="7350"/>
                    <a:pt x="822" y="7350"/>
                  </a:cubicBezTo>
                  <a:cubicBezTo>
                    <a:pt x="868" y="7350"/>
                    <a:pt x="913" y="7350"/>
                    <a:pt x="959" y="7327"/>
                  </a:cubicBezTo>
                  <a:lnTo>
                    <a:pt x="959" y="7327"/>
                  </a:lnTo>
                  <a:cubicBezTo>
                    <a:pt x="913" y="7442"/>
                    <a:pt x="891" y="7556"/>
                    <a:pt x="891" y="7693"/>
                  </a:cubicBezTo>
                  <a:cubicBezTo>
                    <a:pt x="913" y="8227"/>
                    <a:pt x="1325" y="8652"/>
                    <a:pt x="1854" y="8652"/>
                  </a:cubicBezTo>
                  <a:cubicBezTo>
                    <a:pt x="1867" y="8652"/>
                    <a:pt x="1881" y="8652"/>
                    <a:pt x="1895" y="8651"/>
                  </a:cubicBezTo>
                  <a:cubicBezTo>
                    <a:pt x="2009" y="8651"/>
                    <a:pt x="2123" y="8628"/>
                    <a:pt x="2237" y="8606"/>
                  </a:cubicBezTo>
                  <a:cubicBezTo>
                    <a:pt x="2420" y="8743"/>
                    <a:pt x="2648" y="8834"/>
                    <a:pt x="2899" y="8834"/>
                  </a:cubicBezTo>
                  <a:cubicBezTo>
                    <a:pt x="3059" y="8834"/>
                    <a:pt x="3196" y="8788"/>
                    <a:pt x="3333" y="8720"/>
                  </a:cubicBezTo>
                  <a:cubicBezTo>
                    <a:pt x="3470" y="9245"/>
                    <a:pt x="3949" y="9633"/>
                    <a:pt x="4520" y="9633"/>
                  </a:cubicBezTo>
                  <a:cubicBezTo>
                    <a:pt x="4954" y="9610"/>
                    <a:pt x="5342" y="9359"/>
                    <a:pt x="5547" y="8971"/>
                  </a:cubicBezTo>
                  <a:cubicBezTo>
                    <a:pt x="5614" y="9004"/>
                    <a:pt x="5693" y="9025"/>
                    <a:pt x="5775" y="9025"/>
                  </a:cubicBezTo>
                  <a:cubicBezTo>
                    <a:pt x="5805" y="9025"/>
                    <a:pt x="5836" y="9023"/>
                    <a:pt x="5867" y="9017"/>
                  </a:cubicBezTo>
                  <a:cubicBezTo>
                    <a:pt x="6072" y="9017"/>
                    <a:pt x="6255" y="8971"/>
                    <a:pt x="6391" y="8857"/>
                  </a:cubicBezTo>
                  <a:cubicBezTo>
                    <a:pt x="6528" y="8971"/>
                    <a:pt x="6688" y="9039"/>
                    <a:pt x="6871" y="9039"/>
                  </a:cubicBezTo>
                  <a:cubicBezTo>
                    <a:pt x="7168" y="9039"/>
                    <a:pt x="7419" y="8834"/>
                    <a:pt x="7464" y="8537"/>
                  </a:cubicBezTo>
                  <a:cubicBezTo>
                    <a:pt x="8058" y="8492"/>
                    <a:pt x="8514" y="8035"/>
                    <a:pt x="8560" y="7442"/>
                  </a:cubicBezTo>
                  <a:cubicBezTo>
                    <a:pt x="8925" y="7442"/>
                    <a:pt x="9199" y="7145"/>
                    <a:pt x="9199" y="6802"/>
                  </a:cubicBezTo>
                  <a:cubicBezTo>
                    <a:pt x="9199" y="6688"/>
                    <a:pt x="9153" y="6574"/>
                    <a:pt x="9108" y="6506"/>
                  </a:cubicBezTo>
                  <a:cubicBezTo>
                    <a:pt x="9473" y="6277"/>
                    <a:pt x="9701" y="5889"/>
                    <a:pt x="9701" y="5456"/>
                  </a:cubicBezTo>
                  <a:cubicBezTo>
                    <a:pt x="9701" y="5022"/>
                    <a:pt x="9450" y="4657"/>
                    <a:pt x="9108" y="4451"/>
                  </a:cubicBezTo>
                  <a:cubicBezTo>
                    <a:pt x="9108" y="4132"/>
                    <a:pt x="8948" y="3858"/>
                    <a:pt x="8697" y="3698"/>
                  </a:cubicBezTo>
                  <a:cubicBezTo>
                    <a:pt x="8743" y="3607"/>
                    <a:pt x="8743" y="3538"/>
                    <a:pt x="8743" y="3447"/>
                  </a:cubicBezTo>
                  <a:cubicBezTo>
                    <a:pt x="8743" y="3082"/>
                    <a:pt x="8446" y="2808"/>
                    <a:pt x="8081" y="2808"/>
                  </a:cubicBezTo>
                  <a:lnTo>
                    <a:pt x="8035" y="2808"/>
                  </a:lnTo>
                  <a:cubicBezTo>
                    <a:pt x="7852" y="2352"/>
                    <a:pt x="7419" y="2032"/>
                    <a:pt x="6894" y="2032"/>
                  </a:cubicBezTo>
                  <a:lnTo>
                    <a:pt x="6825" y="2032"/>
                  </a:lnTo>
                  <a:cubicBezTo>
                    <a:pt x="6825" y="1530"/>
                    <a:pt x="6483" y="1096"/>
                    <a:pt x="6026" y="936"/>
                  </a:cubicBezTo>
                  <a:cubicBezTo>
                    <a:pt x="5935" y="799"/>
                    <a:pt x="5798" y="685"/>
                    <a:pt x="5615" y="662"/>
                  </a:cubicBezTo>
                  <a:cubicBezTo>
                    <a:pt x="5615" y="640"/>
                    <a:pt x="5615" y="640"/>
                    <a:pt x="5615" y="640"/>
                  </a:cubicBezTo>
                  <a:cubicBezTo>
                    <a:pt x="5615" y="274"/>
                    <a:pt x="5319" y="1"/>
                    <a:pt x="49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96" name="Google Shape;396;p7"/>
            <p:cNvSpPr/>
            <p:nvPr/>
          </p:nvSpPr>
          <p:spPr>
            <a:xfrm>
              <a:off x="-3964295" y="775610"/>
              <a:ext cx="1585790" cy="1571113"/>
            </a:xfrm>
            <a:custGeom>
              <a:avLst/>
              <a:gdLst/>
              <a:ahLst/>
              <a:cxnLst/>
              <a:rect l="l" t="t" r="r" b="b"/>
              <a:pathLst>
                <a:path w="9724" h="9634" extrusionOk="0">
                  <a:moveTo>
                    <a:pt x="4976" y="0"/>
                  </a:moveTo>
                  <a:cubicBezTo>
                    <a:pt x="4702" y="23"/>
                    <a:pt x="4451" y="206"/>
                    <a:pt x="4383" y="457"/>
                  </a:cubicBezTo>
                  <a:lnTo>
                    <a:pt x="4337" y="457"/>
                  </a:lnTo>
                  <a:cubicBezTo>
                    <a:pt x="3858" y="457"/>
                    <a:pt x="3470" y="822"/>
                    <a:pt x="3401" y="1278"/>
                  </a:cubicBezTo>
                  <a:cubicBezTo>
                    <a:pt x="3287" y="1210"/>
                    <a:pt x="3173" y="1164"/>
                    <a:pt x="3036" y="1164"/>
                  </a:cubicBezTo>
                  <a:cubicBezTo>
                    <a:pt x="2694" y="1187"/>
                    <a:pt x="2397" y="1484"/>
                    <a:pt x="2420" y="1826"/>
                  </a:cubicBezTo>
                  <a:cubicBezTo>
                    <a:pt x="2420" y="1872"/>
                    <a:pt x="2420" y="1918"/>
                    <a:pt x="2420" y="1963"/>
                  </a:cubicBezTo>
                  <a:cubicBezTo>
                    <a:pt x="2351" y="2055"/>
                    <a:pt x="2283" y="2169"/>
                    <a:pt x="2237" y="2306"/>
                  </a:cubicBezTo>
                  <a:cubicBezTo>
                    <a:pt x="2169" y="2374"/>
                    <a:pt x="2100" y="2488"/>
                    <a:pt x="2077" y="2602"/>
                  </a:cubicBezTo>
                  <a:cubicBezTo>
                    <a:pt x="1598" y="2671"/>
                    <a:pt x="1210" y="3013"/>
                    <a:pt x="1096" y="3470"/>
                  </a:cubicBezTo>
                  <a:cubicBezTo>
                    <a:pt x="480" y="3515"/>
                    <a:pt x="0" y="4040"/>
                    <a:pt x="23" y="4657"/>
                  </a:cubicBezTo>
                  <a:cubicBezTo>
                    <a:pt x="23" y="4999"/>
                    <a:pt x="183" y="5319"/>
                    <a:pt x="434" y="5524"/>
                  </a:cubicBezTo>
                  <a:cubicBezTo>
                    <a:pt x="411" y="5638"/>
                    <a:pt x="388" y="5729"/>
                    <a:pt x="388" y="5843"/>
                  </a:cubicBezTo>
                  <a:cubicBezTo>
                    <a:pt x="388" y="5958"/>
                    <a:pt x="411" y="6072"/>
                    <a:pt x="457" y="6186"/>
                  </a:cubicBezTo>
                  <a:cubicBezTo>
                    <a:pt x="274" y="6300"/>
                    <a:pt x="160" y="6505"/>
                    <a:pt x="183" y="6734"/>
                  </a:cubicBezTo>
                  <a:cubicBezTo>
                    <a:pt x="183" y="7076"/>
                    <a:pt x="480" y="7350"/>
                    <a:pt x="822" y="7350"/>
                  </a:cubicBezTo>
                  <a:cubicBezTo>
                    <a:pt x="868" y="7350"/>
                    <a:pt x="913" y="7350"/>
                    <a:pt x="959" y="7327"/>
                  </a:cubicBezTo>
                  <a:lnTo>
                    <a:pt x="959" y="7327"/>
                  </a:lnTo>
                  <a:cubicBezTo>
                    <a:pt x="936" y="7441"/>
                    <a:pt x="913" y="7578"/>
                    <a:pt x="913" y="7692"/>
                  </a:cubicBezTo>
                  <a:cubicBezTo>
                    <a:pt x="913" y="8240"/>
                    <a:pt x="1370" y="8674"/>
                    <a:pt x="1918" y="8674"/>
                  </a:cubicBezTo>
                  <a:cubicBezTo>
                    <a:pt x="2032" y="8674"/>
                    <a:pt x="2146" y="8651"/>
                    <a:pt x="2237" y="8605"/>
                  </a:cubicBezTo>
                  <a:cubicBezTo>
                    <a:pt x="2420" y="8742"/>
                    <a:pt x="2648" y="8834"/>
                    <a:pt x="2899" y="8834"/>
                  </a:cubicBezTo>
                  <a:cubicBezTo>
                    <a:pt x="3059" y="8834"/>
                    <a:pt x="3219" y="8788"/>
                    <a:pt x="3356" y="8719"/>
                  </a:cubicBezTo>
                  <a:cubicBezTo>
                    <a:pt x="3467" y="9231"/>
                    <a:pt x="3924" y="9633"/>
                    <a:pt x="4474" y="9633"/>
                  </a:cubicBezTo>
                  <a:cubicBezTo>
                    <a:pt x="4489" y="9633"/>
                    <a:pt x="4504" y="9633"/>
                    <a:pt x="4520" y="9632"/>
                  </a:cubicBezTo>
                  <a:cubicBezTo>
                    <a:pt x="4976" y="9632"/>
                    <a:pt x="5364" y="9359"/>
                    <a:pt x="5547" y="8993"/>
                  </a:cubicBezTo>
                  <a:cubicBezTo>
                    <a:pt x="5661" y="9016"/>
                    <a:pt x="5775" y="9039"/>
                    <a:pt x="5889" y="9039"/>
                  </a:cubicBezTo>
                  <a:cubicBezTo>
                    <a:pt x="6072" y="9039"/>
                    <a:pt x="6254" y="8971"/>
                    <a:pt x="6414" y="8856"/>
                  </a:cubicBezTo>
                  <a:cubicBezTo>
                    <a:pt x="6514" y="8976"/>
                    <a:pt x="6648" y="9043"/>
                    <a:pt x="6802" y="9043"/>
                  </a:cubicBezTo>
                  <a:cubicBezTo>
                    <a:pt x="6825" y="9043"/>
                    <a:pt x="6847" y="9042"/>
                    <a:pt x="6871" y="9039"/>
                  </a:cubicBezTo>
                  <a:cubicBezTo>
                    <a:pt x="7167" y="9039"/>
                    <a:pt x="7418" y="8834"/>
                    <a:pt x="7487" y="8537"/>
                  </a:cubicBezTo>
                  <a:cubicBezTo>
                    <a:pt x="8058" y="8491"/>
                    <a:pt x="8537" y="8035"/>
                    <a:pt x="8560" y="7464"/>
                  </a:cubicBezTo>
                  <a:lnTo>
                    <a:pt x="8583" y="7464"/>
                  </a:lnTo>
                  <a:cubicBezTo>
                    <a:pt x="8925" y="7441"/>
                    <a:pt x="9199" y="7145"/>
                    <a:pt x="9199" y="6802"/>
                  </a:cubicBezTo>
                  <a:cubicBezTo>
                    <a:pt x="9199" y="6688"/>
                    <a:pt x="9176" y="6597"/>
                    <a:pt x="9130" y="6505"/>
                  </a:cubicBezTo>
                  <a:cubicBezTo>
                    <a:pt x="9473" y="6300"/>
                    <a:pt x="9724" y="5912"/>
                    <a:pt x="9701" y="5455"/>
                  </a:cubicBezTo>
                  <a:cubicBezTo>
                    <a:pt x="9701" y="5022"/>
                    <a:pt x="9473" y="4657"/>
                    <a:pt x="9130" y="4451"/>
                  </a:cubicBezTo>
                  <a:cubicBezTo>
                    <a:pt x="9107" y="4154"/>
                    <a:pt x="8948" y="3881"/>
                    <a:pt x="8719" y="3698"/>
                  </a:cubicBezTo>
                  <a:cubicBezTo>
                    <a:pt x="8742" y="3629"/>
                    <a:pt x="8765" y="3538"/>
                    <a:pt x="8765" y="3447"/>
                  </a:cubicBezTo>
                  <a:cubicBezTo>
                    <a:pt x="8742" y="3082"/>
                    <a:pt x="8446" y="2808"/>
                    <a:pt x="8103" y="2808"/>
                  </a:cubicBezTo>
                  <a:cubicBezTo>
                    <a:pt x="8080" y="2808"/>
                    <a:pt x="8058" y="2808"/>
                    <a:pt x="8035" y="2831"/>
                  </a:cubicBezTo>
                  <a:cubicBezTo>
                    <a:pt x="7875" y="2351"/>
                    <a:pt x="7418" y="2032"/>
                    <a:pt x="6916" y="2032"/>
                  </a:cubicBezTo>
                  <a:cubicBezTo>
                    <a:pt x="6893" y="2032"/>
                    <a:pt x="6871" y="2032"/>
                    <a:pt x="6848" y="2055"/>
                  </a:cubicBezTo>
                  <a:lnTo>
                    <a:pt x="6848" y="2032"/>
                  </a:lnTo>
                  <a:cubicBezTo>
                    <a:pt x="6825" y="1530"/>
                    <a:pt x="6505" y="1096"/>
                    <a:pt x="6026" y="936"/>
                  </a:cubicBezTo>
                  <a:cubicBezTo>
                    <a:pt x="5935" y="799"/>
                    <a:pt x="5798" y="708"/>
                    <a:pt x="5638" y="662"/>
                  </a:cubicBezTo>
                  <a:cubicBezTo>
                    <a:pt x="5638" y="662"/>
                    <a:pt x="5638" y="639"/>
                    <a:pt x="5638" y="639"/>
                  </a:cubicBezTo>
                  <a:cubicBezTo>
                    <a:pt x="5638" y="274"/>
                    <a:pt x="5341" y="0"/>
                    <a:pt x="4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97" name="Google Shape;397;p7"/>
            <p:cNvSpPr/>
            <p:nvPr/>
          </p:nvSpPr>
          <p:spPr>
            <a:xfrm>
              <a:off x="-4727346" y="287675"/>
              <a:ext cx="1585790" cy="1567688"/>
            </a:xfrm>
            <a:custGeom>
              <a:avLst/>
              <a:gdLst/>
              <a:ahLst/>
              <a:cxnLst/>
              <a:rect l="l" t="t" r="r" b="b"/>
              <a:pathLst>
                <a:path w="9724" h="9613" extrusionOk="0">
                  <a:moveTo>
                    <a:pt x="5015" y="1"/>
                  </a:moveTo>
                  <a:cubicBezTo>
                    <a:pt x="5002" y="1"/>
                    <a:pt x="4989" y="1"/>
                    <a:pt x="4976" y="2"/>
                  </a:cubicBezTo>
                  <a:cubicBezTo>
                    <a:pt x="4702" y="2"/>
                    <a:pt x="4474" y="185"/>
                    <a:pt x="4382" y="436"/>
                  </a:cubicBezTo>
                  <a:lnTo>
                    <a:pt x="4360" y="436"/>
                  </a:lnTo>
                  <a:cubicBezTo>
                    <a:pt x="3880" y="459"/>
                    <a:pt x="3469" y="801"/>
                    <a:pt x="3401" y="1258"/>
                  </a:cubicBezTo>
                  <a:cubicBezTo>
                    <a:pt x="3287" y="1189"/>
                    <a:pt x="3173" y="1166"/>
                    <a:pt x="3036" y="1166"/>
                  </a:cubicBezTo>
                  <a:cubicBezTo>
                    <a:pt x="2693" y="1166"/>
                    <a:pt x="2397" y="1463"/>
                    <a:pt x="2419" y="1828"/>
                  </a:cubicBezTo>
                  <a:cubicBezTo>
                    <a:pt x="2419" y="1851"/>
                    <a:pt x="2419" y="1897"/>
                    <a:pt x="2419" y="1942"/>
                  </a:cubicBezTo>
                  <a:cubicBezTo>
                    <a:pt x="2351" y="2056"/>
                    <a:pt x="2283" y="2171"/>
                    <a:pt x="2260" y="2285"/>
                  </a:cubicBezTo>
                  <a:cubicBezTo>
                    <a:pt x="2168" y="2376"/>
                    <a:pt x="2100" y="2467"/>
                    <a:pt x="2077" y="2581"/>
                  </a:cubicBezTo>
                  <a:cubicBezTo>
                    <a:pt x="1598" y="2650"/>
                    <a:pt x="1210" y="2992"/>
                    <a:pt x="1096" y="3449"/>
                  </a:cubicBezTo>
                  <a:cubicBezTo>
                    <a:pt x="479" y="3494"/>
                    <a:pt x="0" y="4019"/>
                    <a:pt x="23" y="4658"/>
                  </a:cubicBezTo>
                  <a:cubicBezTo>
                    <a:pt x="23" y="5001"/>
                    <a:pt x="183" y="5298"/>
                    <a:pt x="434" y="5526"/>
                  </a:cubicBezTo>
                  <a:cubicBezTo>
                    <a:pt x="411" y="5617"/>
                    <a:pt x="388" y="5708"/>
                    <a:pt x="388" y="5823"/>
                  </a:cubicBezTo>
                  <a:cubicBezTo>
                    <a:pt x="411" y="5937"/>
                    <a:pt x="434" y="6051"/>
                    <a:pt x="457" y="6165"/>
                  </a:cubicBezTo>
                  <a:cubicBezTo>
                    <a:pt x="297" y="6279"/>
                    <a:pt x="183" y="6484"/>
                    <a:pt x="183" y="6713"/>
                  </a:cubicBezTo>
                  <a:cubicBezTo>
                    <a:pt x="183" y="7078"/>
                    <a:pt x="479" y="7352"/>
                    <a:pt x="845" y="7352"/>
                  </a:cubicBezTo>
                  <a:cubicBezTo>
                    <a:pt x="890" y="7352"/>
                    <a:pt x="936" y="7329"/>
                    <a:pt x="982" y="7329"/>
                  </a:cubicBezTo>
                  <a:cubicBezTo>
                    <a:pt x="936" y="7443"/>
                    <a:pt x="913" y="7557"/>
                    <a:pt x="913" y="7694"/>
                  </a:cubicBezTo>
                  <a:cubicBezTo>
                    <a:pt x="913" y="8228"/>
                    <a:pt x="1347" y="8654"/>
                    <a:pt x="1876" y="8654"/>
                  </a:cubicBezTo>
                  <a:cubicBezTo>
                    <a:pt x="1890" y="8654"/>
                    <a:pt x="1904" y="8653"/>
                    <a:pt x="1917" y="8653"/>
                  </a:cubicBezTo>
                  <a:cubicBezTo>
                    <a:pt x="2031" y="8653"/>
                    <a:pt x="2146" y="8630"/>
                    <a:pt x="2260" y="8584"/>
                  </a:cubicBezTo>
                  <a:cubicBezTo>
                    <a:pt x="2419" y="8744"/>
                    <a:pt x="2648" y="8835"/>
                    <a:pt x="2899" y="8835"/>
                  </a:cubicBezTo>
                  <a:cubicBezTo>
                    <a:pt x="3081" y="8813"/>
                    <a:pt x="3218" y="8790"/>
                    <a:pt x="3355" y="8699"/>
                  </a:cubicBezTo>
                  <a:cubicBezTo>
                    <a:pt x="3466" y="9231"/>
                    <a:pt x="3944" y="9613"/>
                    <a:pt x="4473" y="9613"/>
                  </a:cubicBezTo>
                  <a:cubicBezTo>
                    <a:pt x="4489" y="9613"/>
                    <a:pt x="4504" y="9612"/>
                    <a:pt x="4519" y="9612"/>
                  </a:cubicBezTo>
                  <a:cubicBezTo>
                    <a:pt x="4976" y="9612"/>
                    <a:pt x="5364" y="9338"/>
                    <a:pt x="5569" y="8972"/>
                  </a:cubicBezTo>
                  <a:cubicBezTo>
                    <a:pt x="5661" y="8995"/>
                    <a:pt x="5775" y="9018"/>
                    <a:pt x="5889" y="9018"/>
                  </a:cubicBezTo>
                  <a:cubicBezTo>
                    <a:pt x="6094" y="9018"/>
                    <a:pt x="6254" y="8950"/>
                    <a:pt x="6414" y="8858"/>
                  </a:cubicBezTo>
                  <a:cubicBezTo>
                    <a:pt x="6528" y="8972"/>
                    <a:pt x="6688" y="9041"/>
                    <a:pt x="6870" y="9041"/>
                  </a:cubicBezTo>
                  <a:cubicBezTo>
                    <a:pt x="7167" y="9041"/>
                    <a:pt x="7418" y="8813"/>
                    <a:pt x="7487" y="8539"/>
                  </a:cubicBezTo>
                  <a:cubicBezTo>
                    <a:pt x="8080" y="8493"/>
                    <a:pt x="8537" y="8014"/>
                    <a:pt x="8582" y="7443"/>
                  </a:cubicBezTo>
                  <a:cubicBezTo>
                    <a:pt x="8925" y="7443"/>
                    <a:pt x="9221" y="7146"/>
                    <a:pt x="9199" y="6781"/>
                  </a:cubicBezTo>
                  <a:cubicBezTo>
                    <a:pt x="9199" y="6690"/>
                    <a:pt x="9176" y="6576"/>
                    <a:pt x="9130" y="6484"/>
                  </a:cubicBezTo>
                  <a:cubicBezTo>
                    <a:pt x="9495" y="6279"/>
                    <a:pt x="9724" y="5891"/>
                    <a:pt x="9724" y="5435"/>
                  </a:cubicBezTo>
                  <a:cubicBezTo>
                    <a:pt x="9701" y="5024"/>
                    <a:pt x="9473" y="4636"/>
                    <a:pt x="9130" y="4453"/>
                  </a:cubicBezTo>
                  <a:cubicBezTo>
                    <a:pt x="9107" y="4133"/>
                    <a:pt x="8948" y="3860"/>
                    <a:pt x="8719" y="3677"/>
                  </a:cubicBezTo>
                  <a:cubicBezTo>
                    <a:pt x="8742" y="3609"/>
                    <a:pt x="8765" y="3517"/>
                    <a:pt x="8765" y="3426"/>
                  </a:cubicBezTo>
                  <a:cubicBezTo>
                    <a:pt x="8765" y="3096"/>
                    <a:pt x="8489" y="2808"/>
                    <a:pt x="8142" y="2808"/>
                  </a:cubicBezTo>
                  <a:cubicBezTo>
                    <a:pt x="8129" y="2808"/>
                    <a:pt x="8116" y="2809"/>
                    <a:pt x="8103" y="2810"/>
                  </a:cubicBezTo>
                  <a:lnTo>
                    <a:pt x="8035" y="2810"/>
                  </a:lnTo>
                  <a:cubicBezTo>
                    <a:pt x="7880" y="2368"/>
                    <a:pt x="7468" y="2032"/>
                    <a:pt x="6966" y="2032"/>
                  </a:cubicBezTo>
                  <a:cubicBezTo>
                    <a:pt x="6949" y="2032"/>
                    <a:pt x="6933" y="2033"/>
                    <a:pt x="6916" y="2034"/>
                  </a:cubicBezTo>
                  <a:lnTo>
                    <a:pt x="6848" y="2034"/>
                  </a:lnTo>
                  <a:cubicBezTo>
                    <a:pt x="6848" y="1509"/>
                    <a:pt x="6505" y="1075"/>
                    <a:pt x="6026" y="938"/>
                  </a:cubicBezTo>
                  <a:cubicBezTo>
                    <a:pt x="5957" y="801"/>
                    <a:pt x="5798" y="687"/>
                    <a:pt x="5638" y="641"/>
                  </a:cubicBezTo>
                  <a:cubicBezTo>
                    <a:pt x="5638" y="641"/>
                    <a:pt x="5638" y="641"/>
                    <a:pt x="5638" y="618"/>
                  </a:cubicBezTo>
                  <a:cubicBezTo>
                    <a:pt x="5638" y="288"/>
                    <a:pt x="5362" y="1"/>
                    <a:pt x="50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398" name="Google Shape;398;p7"/>
          <p:cNvGrpSpPr/>
          <p:nvPr/>
        </p:nvGrpSpPr>
        <p:grpSpPr>
          <a:xfrm>
            <a:off x="-619758" y="3858846"/>
            <a:ext cx="8107359" cy="2185109"/>
            <a:chOff x="-619759" y="3858844"/>
            <a:chExt cx="8107359" cy="2185109"/>
          </a:xfrm>
        </p:grpSpPr>
        <p:sp>
          <p:nvSpPr>
            <p:cNvPr id="399" name="Google Shape;399;p7"/>
            <p:cNvSpPr/>
            <p:nvPr/>
          </p:nvSpPr>
          <p:spPr>
            <a:xfrm flipH="1">
              <a:off x="-619759" y="3859986"/>
              <a:ext cx="8107359" cy="2183967"/>
            </a:xfrm>
            <a:custGeom>
              <a:avLst/>
              <a:gdLst/>
              <a:ahLst/>
              <a:cxnLst/>
              <a:rect l="l" t="t" r="r" b="b"/>
              <a:pathLst>
                <a:path w="49714" h="13392" extrusionOk="0">
                  <a:moveTo>
                    <a:pt x="21837" y="0"/>
                  </a:moveTo>
                  <a:cubicBezTo>
                    <a:pt x="18140" y="0"/>
                    <a:pt x="14424" y="1690"/>
                    <a:pt x="11093" y="3509"/>
                  </a:cubicBezTo>
                  <a:cubicBezTo>
                    <a:pt x="8423" y="4969"/>
                    <a:pt x="5912" y="6864"/>
                    <a:pt x="3652" y="9146"/>
                  </a:cubicBezTo>
                  <a:cubicBezTo>
                    <a:pt x="2374" y="10447"/>
                    <a:pt x="1096" y="11840"/>
                    <a:pt x="0" y="13392"/>
                  </a:cubicBezTo>
                  <a:lnTo>
                    <a:pt x="49714" y="13392"/>
                  </a:lnTo>
                  <a:lnTo>
                    <a:pt x="49714" y="7845"/>
                  </a:lnTo>
                  <a:lnTo>
                    <a:pt x="43871" y="4559"/>
                  </a:lnTo>
                  <a:cubicBezTo>
                    <a:pt x="42770" y="3997"/>
                    <a:pt x="41652" y="3645"/>
                    <a:pt x="40442" y="3645"/>
                  </a:cubicBezTo>
                  <a:cubicBezTo>
                    <a:pt x="39292" y="3645"/>
                    <a:pt x="38059" y="3962"/>
                    <a:pt x="36681" y="4718"/>
                  </a:cubicBezTo>
                  <a:cubicBezTo>
                    <a:pt x="36133" y="5015"/>
                    <a:pt x="35602" y="5163"/>
                    <a:pt x="35071" y="5163"/>
                  </a:cubicBezTo>
                  <a:cubicBezTo>
                    <a:pt x="34541" y="5163"/>
                    <a:pt x="34010" y="5015"/>
                    <a:pt x="33462" y="4718"/>
                  </a:cubicBezTo>
                  <a:cubicBezTo>
                    <a:pt x="32207" y="4034"/>
                    <a:pt x="30952" y="3303"/>
                    <a:pt x="29673" y="2687"/>
                  </a:cubicBezTo>
                  <a:cubicBezTo>
                    <a:pt x="27779" y="1751"/>
                    <a:pt x="25998" y="587"/>
                    <a:pt x="23967" y="199"/>
                  </a:cubicBezTo>
                  <a:cubicBezTo>
                    <a:pt x="23260" y="63"/>
                    <a:pt x="22549" y="0"/>
                    <a:pt x="218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00" name="Google Shape;400;p7"/>
            <p:cNvSpPr/>
            <p:nvPr/>
          </p:nvSpPr>
          <p:spPr>
            <a:xfrm flipH="1">
              <a:off x="1528004" y="4640487"/>
              <a:ext cx="740872" cy="402155"/>
            </a:xfrm>
            <a:custGeom>
              <a:avLst/>
              <a:gdLst/>
              <a:ahLst/>
              <a:cxnLst/>
              <a:rect l="l" t="t" r="r" b="b"/>
              <a:pathLst>
                <a:path w="4543" h="2466" extrusionOk="0">
                  <a:moveTo>
                    <a:pt x="4543" y="1"/>
                  </a:moveTo>
                  <a:lnTo>
                    <a:pt x="4543" y="1"/>
                  </a:lnTo>
                  <a:cubicBezTo>
                    <a:pt x="3924" y="326"/>
                    <a:pt x="3358" y="378"/>
                    <a:pt x="3057" y="378"/>
                  </a:cubicBezTo>
                  <a:cubicBezTo>
                    <a:pt x="2914" y="378"/>
                    <a:pt x="2831" y="366"/>
                    <a:pt x="2831" y="366"/>
                  </a:cubicBezTo>
                  <a:lnTo>
                    <a:pt x="0" y="2466"/>
                  </a:lnTo>
                  <a:lnTo>
                    <a:pt x="0" y="2466"/>
                  </a:lnTo>
                  <a:lnTo>
                    <a:pt x="4543" y="1"/>
                  </a:lnTo>
                  <a:close/>
                </a:path>
              </a:pathLst>
            </a:custGeom>
            <a:solidFill>
              <a:srgbClr val="542032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01" name="Google Shape;401;p7"/>
            <p:cNvSpPr/>
            <p:nvPr/>
          </p:nvSpPr>
          <p:spPr>
            <a:xfrm flipH="1">
              <a:off x="-619759" y="4454413"/>
              <a:ext cx="1853893" cy="1589541"/>
            </a:xfrm>
            <a:custGeom>
              <a:avLst/>
              <a:gdLst/>
              <a:ahLst/>
              <a:cxnLst/>
              <a:rect l="l" t="t" r="r" b="b"/>
              <a:pathLst>
                <a:path w="11368" h="9747" extrusionOk="0">
                  <a:moveTo>
                    <a:pt x="2101" y="1"/>
                  </a:moveTo>
                  <a:cubicBezTo>
                    <a:pt x="1827" y="69"/>
                    <a:pt x="1553" y="183"/>
                    <a:pt x="1302" y="343"/>
                  </a:cubicBezTo>
                  <a:cubicBezTo>
                    <a:pt x="1119" y="457"/>
                    <a:pt x="960" y="617"/>
                    <a:pt x="777" y="799"/>
                  </a:cubicBezTo>
                  <a:cubicBezTo>
                    <a:pt x="617" y="959"/>
                    <a:pt x="435" y="1165"/>
                    <a:pt x="320" y="1393"/>
                  </a:cubicBezTo>
                  <a:cubicBezTo>
                    <a:pt x="184" y="1575"/>
                    <a:pt x="69" y="1804"/>
                    <a:pt x="47" y="2055"/>
                  </a:cubicBezTo>
                  <a:cubicBezTo>
                    <a:pt x="1" y="2420"/>
                    <a:pt x="161" y="2762"/>
                    <a:pt x="389" y="3013"/>
                  </a:cubicBezTo>
                  <a:cubicBezTo>
                    <a:pt x="640" y="3265"/>
                    <a:pt x="937" y="3424"/>
                    <a:pt x="1233" y="3538"/>
                  </a:cubicBezTo>
                  <a:cubicBezTo>
                    <a:pt x="1941" y="3790"/>
                    <a:pt x="2694" y="3858"/>
                    <a:pt x="3425" y="3881"/>
                  </a:cubicBezTo>
                  <a:cubicBezTo>
                    <a:pt x="3721" y="3904"/>
                    <a:pt x="4041" y="3904"/>
                    <a:pt x="4338" y="3904"/>
                  </a:cubicBezTo>
                  <a:cubicBezTo>
                    <a:pt x="4908" y="3904"/>
                    <a:pt x="5456" y="3926"/>
                    <a:pt x="6027" y="3949"/>
                  </a:cubicBezTo>
                  <a:cubicBezTo>
                    <a:pt x="6643" y="3972"/>
                    <a:pt x="7259" y="4018"/>
                    <a:pt x="7898" y="4063"/>
                  </a:cubicBezTo>
                  <a:cubicBezTo>
                    <a:pt x="8286" y="4086"/>
                    <a:pt x="8675" y="4109"/>
                    <a:pt x="9040" y="4200"/>
                  </a:cubicBezTo>
                  <a:cubicBezTo>
                    <a:pt x="9405" y="4292"/>
                    <a:pt x="9793" y="4474"/>
                    <a:pt x="9998" y="4817"/>
                  </a:cubicBezTo>
                  <a:cubicBezTo>
                    <a:pt x="10181" y="5091"/>
                    <a:pt x="10249" y="5479"/>
                    <a:pt x="10181" y="5798"/>
                  </a:cubicBezTo>
                  <a:cubicBezTo>
                    <a:pt x="10044" y="6460"/>
                    <a:pt x="9428" y="6825"/>
                    <a:pt x="8903" y="7054"/>
                  </a:cubicBezTo>
                  <a:cubicBezTo>
                    <a:pt x="8309" y="7305"/>
                    <a:pt x="7693" y="7464"/>
                    <a:pt x="7077" y="7601"/>
                  </a:cubicBezTo>
                  <a:cubicBezTo>
                    <a:pt x="6963" y="7624"/>
                    <a:pt x="6848" y="7647"/>
                    <a:pt x="6734" y="7693"/>
                  </a:cubicBezTo>
                  <a:cubicBezTo>
                    <a:pt x="6575" y="7738"/>
                    <a:pt x="6415" y="7807"/>
                    <a:pt x="6255" y="7875"/>
                  </a:cubicBezTo>
                  <a:cubicBezTo>
                    <a:pt x="5913" y="8058"/>
                    <a:pt x="5593" y="8286"/>
                    <a:pt x="5296" y="8560"/>
                  </a:cubicBezTo>
                  <a:cubicBezTo>
                    <a:pt x="5068" y="8811"/>
                    <a:pt x="4817" y="9131"/>
                    <a:pt x="4794" y="9519"/>
                  </a:cubicBezTo>
                  <a:cubicBezTo>
                    <a:pt x="4794" y="9587"/>
                    <a:pt x="4794" y="9678"/>
                    <a:pt x="4794" y="9747"/>
                  </a:cubicBezTo>
                  <a:lnTo>
                    <a:pt x="11368" y="9747"/>
                  </a:lnTo>
                  <a:lnTo>
                    <a:pt x="11368" y="4200"/>
                  </a:lnTo>
                  <a:lnTo>
                    <a:pt x="5525" y="914"/>
                  </a:lnTo>
                  <a:cubicBezTo>
                    <a:pt x="4429" y="343"/>
                    <a:pt x="3311" y="1"/>
                    <a:pt x="2101" y="1"/>
                  </a:cubicBezTo>
                  <a:close/>
                </a:path>
              </a:pathLst>
            </a:custGeom>
            <a:solidFill>
              <a:srgbClr val="542032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02" name="Google Shape;402;p7"/>
            <p:cNvSpPr/>
            <p:nvPr/>
          </p:nvSpPr>
          <p:spPr>
            <a:xfrm flipH="1">
              <a:off x="3143475" y="3858844"/>
              <a:ext cx="4344125" cy="2185109"/>
            </a:xfrm>
            <a:custGeom>
              <a:avLst/>
              <a:gdLst/>
              <a:ahLst/>
              <a:cxnLst/>
              <a:rect l="l" t="t" r="r" b="b"/>
              <a:pathLst>
                <a:path w="26638" h="13399" extrusionOk="0">
                  <a:moveTo>
                    <a:pt x="21456" y="1"/>
                  </a:moveTo>
                  <a:cubicBezTo>
                    <a:pt x="17873" y="115"/>
                    <a:pt x="14289" y="1758"/>
                    <a:pt x="11093" y="3516"/>
                  </a:cubicBezTo>
                  <a:cubicBezTo>
                    <a:pt x="8423" y="4976"/>
                    <a:pt x="5912" y="6871"/>
                    <a:pt x="3652" y="9153"/>
                  </a:cubicBezTo>
                  <a:cubicBezTo>
                    <a:pt x="2374" y="10454"/>
                    <a:pt x="1096" y="11847"/>
                    <a:pt x="0" y="13399"/>
                  </a:cubicBezTo>
                  <a:lnTo>
                    <a:pt x="23214" y="13399"/>
                  </a:lnTo>
                  <a:cubicBezTo>
                    <a:pt x="23145" y="13171"/>
                    <a:pt x="23100" y="12965"/>
                    <a:pt x="23077" y="12737"/>
                  </a:cubicBezTo>
                  <a:cubicBezTo>
                    <a:pt x="21867" y="9952"/>
                    <a:pt x="25200" y="6437"/>
                    <a:pt x="25519" y="6026"/>
                  </a:cubicBezTo>
                  <a:cubicBezTo>
                    <a:pt x="25793" y="5661"/>
                    <a:pt x="26044" y="5296"/>
                    <a:pt x="26249" y="4885"/>
                  </a:cubicBezTo>
                  <a:cubicBezTo>
                    <a:pt x="26432" y="4520"/>
                    <a:pt x="26638" y="4063"/>
                    <a:pt x="26501" y="3653"/>
                  </a:cubicBezTo>
                  <a:cubicBezTo>
                    <a:pt x="26409" y="3379"/>
                    <a:pt x="26135" y="3196"/>
                    <a:pt x="25861" y="3082"/>
                  </a:cubicBezTo>
                  <a:cubicBezTo>
                    <a:pt x="25245" y="2808"/>
                    <a:pt x="24469" y="2762"/>
                    <a:pt x="23784" y="2762"/>
                  </a:cubicBezTo>
                  <a:cubicBezTo>
                    <a:pt x="23168" y="2740"/>
                    <a:pt x="22529" y="2785"/>
                    <a:pt x="21913" y="2648"/>
                  </a:cubicBezTo>
                  <a:cubicBezTo>
                    <a:pt x="21593" y="2580"/>
                    <a:pt x="21274" y="2466"/>
                    <a:pt x="21045" y="2283"/>
                  </a:cubicBezTo>
                  <a:cubicBezTo>
                    <a:pt x="20817" y="2078"/>
                    <a:pt x="20680" y="1804"/>
                    <a:pt x="20703" y="1530"/>
                  </a:cubicBezTo>
                  <a:cubicBezTo>
                    <a:pt x="20703" y="1142"/>
                    <a:pt x="20886" y="777"/>
                    <a:pt x="21114" y="480"/>
                  </a:cubicBezTo>
                  <a:cubicBezTo>
                    <a:pt x="21205" y="320"/>
                    <a:pt x="21319" y="160"/>
                    <a:pt x="21456" y="1"/>
                  </a:cubicBezTo>
                  <a:close/>
                </a:path>
              </a:pathLst>
            </a:custGeom>
            <a:solidFill>
              <a:srgbClr val="FFFFFF">
                <a:alpha val="1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sp>
        <p:nvSpPr>
          <p:cNvPr id="403" name="Google Shape;403;p7"/>
          <p:cNvSpPr/>
          <p:nvPr/>
        </p:nvSpPr>
        <p:spPr>
          <a:xfrm flipH="1">
            <a:off x="1109731" y="4888532"/>
            <a:ext cx="5591035" cy="1155422"/>
          </a:xfrm>
          <a:custGeom>
            <a:avLst/>
            <a:gdLst/>
            <a:ahLst/>
            <a:cxnLst/>
            <a:rect l="l" t="t" r="r" b="b"/>
            <a:pathLst>
              <a:path w="34284" h="7085" extrusionOk="0">
                <a:moveTo>
                  <a:pt x="18206" y="0"/>
                </a:moveTo>
                <a:cubicBezTo>
                  <a:pt x="17509" y="0"/>
                  <a:pt x="16814" y="164"/>
                  <a:pt x="16138" y="557"/>
                </a:cubicBezTo>
                <a:cubicBezTo>
                  <a:pt x="16138" y="557"/>
                  <a:pt x="13034" y="2520"/>
                  <a:pt x="13034" y="2520"/>
                </a:cubicBezTo>
                <a:cubicBezTo>
                  <a:pt x="12755" y="2671"/>
                  <a:pt x="12411" y="2751"/>
                  <a:pt x="12071" y="2751"/>
                </a:cubicBezTo>
                <a:cubicBezTo>
                  <a:pt x="11743" y="2751"/>
                  <a:pt x="11420" y="2677"/>
                  <a:pt x="11162" y="2520"/>
                </a:cubicBezTo>
                <a:cubicBezTo>
                  <a:pt x="10742" y="2244"/>
                  <a:pt x="10311" y="2117"/>
                  <a:pt x="9873" y="2117"/>
                </a:cubicBezTo>
                <a:cubicBezTo>
                  <a:pt x="9405" y="2117"/>
                  <a:pt x="8928" y="2261"/>
                  <a:pt x="8446" y="2520"/>
                </a:cubicBezTo>
                <a:lnTo>
                  <a:pt x="0" y="7085"/>
                </a:lnTo>
                <a:lnTo>
                  <a:pt x="34284" y="7085"/>
                </a:lnTo>
                <a:cubicBezTo>
                  <a:pt x="31522" y="2931"/>
                  <a:pt x="27550" y="5282"/>
                  <a:pt x="23328" y="2109"/>
                </a:cubicBezTo>
                <a:cubicBezTo>
                  <a:pt x="21771" y="1060"/>
                  <a:pt x="19980" y="0"/>
                  <a:pt x="1820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404" name="Google Shape;404;p7"/>
          <p:cNvGrpSpPr/>
          <p:nvPr/>
        </p:nvGrpSpPr>
        <p:grpSpPr>
          <a:xfrm>
            <a:off x="2674458" y="4537747"/>
            <a:ext cx="6469547" cy="1506207"/>
            <a:chOff x="2674457" y="4537746"/>
            <a:chExt cx="6469547" cy="1506207"/>
          </a:xfrm>
        </p:grpSpPr>
        <p:sp>
          <p:nvSpPr>
            <p:cNvPr id="405" name="Google Shape;405;p7"/>
            <p:cNvSpPr/>
            <p:nvPr/>
          </p:nvSpPr>
          <p:spPr>
            <a:xfrm flipH="1">
              <a:off x="2674457" y="4537746"/>
              <a:ext cx="6469547" cy="1506207"/>
            </a:xfrm>
            <a:custGeom>
              <a:avLst/>
              <a:gdLst/>
              <a:ahLst/>
              <a:cxnLst/>
              <a:rect l="l" t="t" r="r" b="b"/>
              <a:pathLst>
                <a:path w="39671" h="9236" extrusionOk="0">
                  <a:moveTo>
                    <a:pt x="10262" y="1"/>
                  </a:moveTo>
                  <a:cubicBezTo>
                    <a:pt x="7397" y="1"/>
                    <a:pt x="4509" y="1377"/>
                    <a:pt x="1986" y="2754"/>
                  </a:cubicBezTo>
                  <a:cubicBezTo>
                    <a:pt x="1278" y="3187"/>
                    <a:pt x="616" y="3621"/>
                    <a:pt x="0" y="4055"/>
                  </a:cubicBezTo>
                  <a:lnTo>
                    <a:pt x="0" y="9236"/>
                  </a:lnTo>
                  <a:lnTo>
                    <a:pt x="39671" y="9236"/>
                  </a:lnTo>
                  <a:lnTo>
                    <a:pt x="26021" y="3301"/>
                  </a:lnTo>
                  <a:cubicBezTo>
                    <a:pt x="25244" y="2960"/>
                    <a:pt x="24472" y="2770"/>
                    <a:pt x="23716" y="2770"/>
                  </a:cubicBezTo>
                  <a:cubicBezTo>
                    <a:pt x="23007" y="2770"/>
                    <a:pt x="22312" y="2937"/>
                    <a:pt x="21639" y="3301"/>
                  </a:cubicBezTo>
                  <a:cubicBezTo>
                    <a:pt x="21199" y="3498"/>
                    <a:pt x="20776" y="3601"/>
                    <a:pt x="20354" y="3601"/>
                  </a:cubicBezTo>
                  <a:cubicBezTo>
                    <a:pt x="19943" y="3601"/>
                    <a:pt x="19532" y="3504"/>
                    <a:pt x="19105" y="3301"/>
                  </a:cubicBezTo>
                  <a:cubicBezTo>
                    <a:pt x="19105" y="3301"/>
                    <a:pt x="13604" y="722"/>
                    <a:pt x="13604" y="722"/>
                  </a:cubicBezTo>
                  <a:cubicBezTo>
                    <a:pt x="12509" y="213"/>
                    <a:pt x="11387" y="1"/>
                    <a:pt x="102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06" name="Google Shape;406;p7"/>
            <p:cNvSpPr/>
            <p:nvPr/>
          </p:nvSpPr>
          <p:spPr>
            <a:xfrm flipH="1">
              <a:off x="4729265" y="4540030"/>
              <a:ext cx="4414739" cy="1503924"/>
            </a:xfrm>
            <a:custGeom>
              <a:avLst/>
              <a:gdLst/>
              <a:ahLst/>
              <a:cxnLst/>
              <a:rect l="l" t="t" r="r" b="b"/>
              <a:pathLst>
                <a:path w="27071" h="9222" extrusionOk="0">
                  <a:moveTo>
                    <a:pt x="9975" y="1"/>
                  </a:moveTo>
                  <a:cubicBezTo>
                    <a:pt x="7213" y="69"/>
                    <a:pt x="4428" y="1416"/>
                    <a:pt x="1986" y="2740"/>
                  </a:cubicBezTo>
                  <a:cubicBezTo>
                    <a:pt x="1278" y="3173"/>
                    <a:pt x="616" y="3607"/>
                    <a:pt x="0" y="4041"/>
                  </a:cubicBezTo>
                  <a:lnTo>
                    <a:pt x="0" y="9222"/>
                  </a:lnTo>
                  <a:lnTo>
                    <a:pt x="27071" y="9222"/>
                  </a:lnTo>
                  <a:cubicBezTo>
                    <a:pt x="27025" y="9085"/>
                    <a:pt x="26957" y="8971"/>
                    <a:pt x="26888" y="8834"/>
                  </a:cubicBezTo>
                  <a:cubicBezTo>
                    <a:pt x="26363" y="7852"/>
                    <a:pt x="25222" y="7350"/>
                    <a:pt x="24172" y="7122"/>
                  </a:cubicBezTo>
                  <a:cubicBezTo>
                    <a:pt x="23608" y="6992"/>
                    <a:pt x="23034" y="6939"/>
                    <a:pt x="22459" y="6939"/>
                  </a:cubicBezTo>
                  <a:cubicBezTo>
                    <a:pt x="21824" y="6939"/>
                    <a:pt x="21188" y="7003"/>
                    <a:pt x="20566" y="7099"/>
                  </a:cubicBezTo>
                  <a:cubicBezTo>
                    <a:pt x="19539" y="7259"/>
                    <a:pt x="18557" y="7601"/>
                    <a:pt x="17507" y="7715"/>
                  </a:cubicBezTo>
                  <a:cubicBezTo>
                    <a:pt x="17337" y="7735"/>
                    <a:pt x="17151" y="7748"/>
                    <a:pt x="16960" y="7748"/>
                  </a:cubicBezTo>
                  <a:cubicBezTo>
                    <a:pt x="16253" y="7748"/>
                    <a:pt x="15486" y="7567"/>
                    <a:pt x="15270" y="6848"/>
                  </a:cubicBezTo>
                  <a:cubicBezTo>
                    <a:pt x="15156" y="6506"/>
                    <a:pt x="15179" y="6118"/>
                    <a:pt x="15202" y="5753"/>
                  </a:cubicBezTo>
                  <a:cubicBezTo>
                    <a:pt x="15225" y="5410"/>
                    <a:pt x="15225" y="4999"/>
                    <a:pt x="15065" y="4680"/>
                  </a:cubicBezTo>
                  <a:cubicBezTo>
                    <a:pt x="14859" y="4337"/>
                    <a:pt x="14494" y="4132"/>
                    <a:pt x="14129" y="4018"/>
                  </a:cubicBezTo>
                  <a:cubicBezTo>
                    <a:pt x="13695" y="3904"/>
                    <a:pt x="13262" y="3858"/>
                    <a:pt x="12805" y="3858"/>
                  </a:cubicBezTo>
                  <a:cubicBezTo>
                    <a:pt x="12371" y="3835"/>
                    <a:pt x="11915" y="3835"/>
                    <a:pt x="11481" y="3812"/>
                  </a:cubicBezTo>
                  <a:cubicBezTo>
                    <a:pt x="11070" y="3790"/>
                    <a:pt x="10660" y="3721"/>
                    <a:pt x="10317" y="3516"/>
                  </a:cubicBezTo>
                  <a:cubicBezTo>
                    <a:pt x="9906" y="3310"/>
                    <a:pt x="9587" y="2945"/>
                    <a:pt x="9404" y="2511"/>
                  </a:cubicBezTo>
                  <a:cubicBezTo>
                    <a:pt x="9222" y="2055"/>
                    <a:pt x="9222" y="1575"/>
                    <a:pt x="9336" y="1096"/>
                  </a:cubicBezTo>
                  <a:cubicBezTo>
                    <a:pt x="9450" y="685"/>
                    <a:pt x="9678" y="297"/>
                    <a:pt x="9975" y="1"/>
                  </a:cubicBezTo>
                  <a:close/>
                </a:path>
              </a:pathLst>
            </a:custGeom>
            <a:solidFill>
              <a:srgbClr val="542032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sp>
        <p:nvSpPr>
          <p:cNvPr id="407" name="Google Shape;407;p7"/>
          <p:cNvSpPr/>
          <p:nvPr/>
        </p:nvSpPr>
        <p:spPr>
          <a:xfrm>
            <a:off x="8207084" y="2033530"/>
            <a:ext cx="936926" cy="3348614"/>
          </a:xfrm>
          <a:custGeom>
            <a:avLst/>
            <a:gdLst/>
            <a:ahLst/>
            <a:cxnLst/>
            <a:rect l="l" t="t" r="r" b="b"/>
            <a:pathLst>
              <a:path w="9177" h="32799" extrusionOk="0">
                <a:moveTo>
                  <a:pt x="7243" y="1"/>
                </a:moveTo>
                <a:cubicBezTo>
                  <a:pt x="6999" y="1"/>
                  <a:pt x="6758" y="253"/>
                  <a:pt x="6665" y="729"/>
                </a:cubicBezTo>
                <a:lnTo>
                  <a:pt x="5387" y="6869"/>
                </a:lnTo>
                <a:lnTo>
                  <a:pt x="6186" y="7234"/>
                </a:lnTo>
                <a:cubicBezTo>
                  <a:pt x="6369" y="7325"/>
                  <a:pt x="6323" y="7554"/>
                  <a:pt x="6118" y="7554"/>
                </a:cubicBezTo>
                <a:lnTo>
                  <a:pt x="5250" y="7554"/>
                </a:lnTo>
                <a:lnTo>
                  <a:pt x="2146" y="22504"/>
                </a:lnTo>
                <a:lnTo>
                  <a:pt x="3949" y="23394"/>
                </a:lnTo>
                <a:cubicBezTo>
                  <a:pt x="4136" y="23519"/>
                  <a:pt x="4115" y="23720"/>
                  <a:pt x="3920" y="23720"/>
                </a:cubicBezTo>
                <a:cubicBezTo>
                  <a:pt x="3901" y="23720"/>
                  <a:pt x="3880" y="23718"/>
                  <a:pt x="3858" y="23714"/>
                </a:cubicBezTo>
                <a:lnTo>
                  <a:pt x="1895" y="23691"/>
                </a:lnTo>
                <a:lnTo>
                  <a:pt x="0" y="32798"/>
                </a:lnTo>
                <a:lnTo>
                  <a:pt x="9176" y="32798"/>
                </a:lnTo>
                <a:lnTo>
                  <a:pt x="9176" y="7234"/>
                </a:lnTo>
                <a:lnTo>
                  <a:pt x="7830" y="729"/>
                </a:lnTo>
                <a:cubicBezTo>
                  <a:pt x="7717" y="235"/>
                  <a:pt x="7479" y="1"/>
                  <a:pt x="72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408" name="Google Shape;408;p7"/>
          <p:cNvSpPr/>
          <p:nvPr/>
        </p:nvSpPr>
        <p:spPr>
          <a:xfrm>
            <a:off x="7966825" y="3783625"/>
            <a:ext cx="817985" cy="1659044"/>
          </a:xfrm>
          <a:custGeom>
            <a:avLst/>
            <a:gdLst/>
            <a:ahLst/>
            <a:cxnLst/>
            <a:rect l="l" t="t" r="r" b="b"/>
            <a:pathLst>
              <a:path w="8012" h="16250" extrusionOk="0">
                <a:moveTo>
                  <a:pt x="3994" y="1"/>
                </a:moveTo>
                <a:cubicBezTo>
                  <a:pt x="3855" y="1"/>
                  <a:pt x="3721" y="132"/>
                  <a:pt x="3675" y="386"/>
                </a:cubicBezTo>
                <a:lnTo>
                  <a:pt x="2945" y="3536"/>
                </a:lnTo>
                <a:lnTo>
                  <a:pt x="3401" y="3719"/>
                </a:lnTo>
                <a:cubicBezTo>
                  <a:pt x="3493" y="3764"/>
                  <a:pt x="3470" y="3878"/>
                  <a:pt x="3356" y="3878"/>
                </a:cubicBezTo>
                <a:lnTo>
                  <a:pt x="2853" y="3878"/>
                </a:lnTo>
                <a:lnTo>
                  <a:pt x="1073" y="11571"/>
                </a:lnTo>
                <a:lnTo>
                  <a:pt x="2100" y="12027"/>
                </a:lnTo>
                <a:cubicBezTo>
                  <a:pt x="2214" y="12096"/>
                  <a:pt x="2192" y="12210"/>
                  <a:pt x="2055" y="12210"/>
                </a:cubicBezTo>
                <a:lnTo>
                  <a:pt x="936" y="12187"/>
                </a:lnTo>
                <a:lnTo>
                  <a:pt x="0" y="16250"/>
                </a:lnTo>
                <a:lnTo>
                  <a:pt x="8012" y="16250"/>
                </a:lnTo>
                <a:lnTo>
                  <a:pt x="6186" y="8398"/>
                </a:lnTo>
                <a:lnTo>
                  <a:pt x="5547" y="8421"/>
                </a:lnTo>
                <a:cubicBezTo>
                  <a:pt x="5433" y="8398"/>
                  <a:pt x="5410" y="8307"/>
                  <a:pt x="5501" y="8261"/>
                </a:cubicBezTo>
                <a:lnTo>
                  <a:pt x="6072" y="7896"/>
                </a:lnTo>
                <a:lnTo>
                  <a:pt x="4337" y="386"/>
                </a:lnTo>
                <a:cubicBezTo>
                  <a:pt x="4269" y="127"/>
                  <a:pt x="4129" y="1"/>
                  <a:pt x="399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409" name="Google Shape;409;p7"/>
          <p:cNvGrpSpPr/>
          <p:nvPr/>
        </p:nvGrpSpPr>
        <p:grpSpPr>
          <a:xfrm>
            <a:off x="8137064" y="-104280"/>
            <a:ext cx="785556" cy="978317"/>
            <a:chOff x="19574339" y="-889931"/>
            <a:chExt cx="785556" cy="978317"/>
          </a:xfrm>
        </p:grpSpPr>
        <p:sp>
          <p:nvSpPr>
            <p:cNvPr id="410" name="Google Shape;410;p7"/>
            <p:cNvSpPr/>
            <p:nvPr/>
          </p:nvSpPr>
          <p:spPr>
            <a:xfrm>
              <a:off x="19574339" y="-770067"/>
              <a:ext cx="785556" cy="858453"/>
            </a:xfrm>
            <a:custGeom>
              <a:avLst/>
              <a:gdLst/>
              <a:ahLst/>
              <a:cxnLst/>
              <a:rect l="l" t="t" r="r" b="b"/>
              <a:pathLst>
                <a:path w="4817" h="5264" extrusionOk="0">
                  <a:moveTo>
                    <a:pt x="2104" y="0"/>
                  </a:moveTo>
                  <a:cubicBezTo>
                    <a:pt x="2049" y="0"/>
                    <a:pt x="1993" y="16"/>
                    <a:pt x="1964" y="60"/>
                  </a:cubicBezTo>
                  <a:cubicBezTo>
                    <a:pt x="1941" y="128"/>
                    <a:pt x="1941" y="197"/>
                    <a:pt x="1987" y="265"/>
                  </a:cubicBezTo>
                  <a:cubicBezTo>
                    <a:pt x="2009" y="334"/>
                    <a:pt x="2055" y="379"/>
                    <a:pt x="2078" y="448"/>
                  </a:cubicBezTo>
                  <a:cubicBezTo>
                    <a:pt x="1987" y="402"/>
                    <a:pt x="1895" y="379"/>
                    <a:pt x="1804" y="379"/>
                  </a:cubicBezTo>
                  <a:cubicBezTo>
                    <a:pt x="1776" y="370"/>
                    <a:pt x="1751" y="364"/>
                    <a:pt x="1731" y="364"/>
                  </a:cubicBezTo>
                  <a:cubicBezTo>
                    <a:pt x="1702" y="364"/>
                    <a:pt x="1680" y="375"/>
                    <a:pt x="1667" y="402"/>
                  </a:cubicBezTo>
                  <a:cubicBezTo>
                    <a:pt x="1599" y="448"/>
                    <a:pt x="1621" y="585"/>
                    <a:pt x="1690" y="630"/>
                  </a:cubicBezTo>
                  <a:cubicBezTo>
                    <a:pt x="1758" y="699"/>
                    <a:pt x="1850" y="722"/>
                    <a:pt x="1918" y="767"/>
                  </a:cubicBezTo>
                  <a:cubicBezTo>
                    <a:pt x="1827" y="790"/>
                    <a:pt x="1713" y="790"/>
                    <a:pt x="1621" y="813"/>
                  </a:cubicBezTo>
                  <a:cubicBezTo>
                    <a:pt x="1553" y="813"/>
                    <a:pt x="1462" y="859"/>
                    <a:pt x="1439" y="950"/>
                  </a:cubicBezTo>
                  <a:cubicBezTo>
                    <a:pt x="1439" y="996"/>
                    <a:pt x="1484" y="1041"/>
                    <a:pt x="1507" y="1087"/>
                  </a:cubicBezTo>
                  <a:cubicBezTo>
                    <a:pt x="1566" y="1121"/>
                    <a:pt x="1632" y="1129"/>
                    <a:pt x="1698" y="1129"/>
                  </a:cubicBezTo>
                  <a:cubicBezTo>
                    <a:pt x="1772" y="1129"/>
                    <a:pt x="1847" y="1119"/>
                    <a:pt x="1918" y="1119"/>
                  </a:cubicBezTo>
                  <a:cubicBezTo>
                    <a:pt x="1957" y="1119"/>
                    <a:pt x="1996" y="1122"/>
                    <a:pt x="2032" y="1133"/>
                  </a:cubicBezTo>
                  <a:cubicBezTo>
                    <a:pt x="2260" y="1178"/>
                    <a:pt x="2512" y="1224"/>
                    <a:pt x="2717" y="1338"/>
                  </a:cubicBezTo>
                  <a:cubicBezTo>
                    <a:pt x="2671" y="1406"/>
                    <a:pt x="2626" y="1429"/>
                    <a:pt x="2580" y="1475"/>
                  </a:cubicBezTo>
                  <a:cubicBezTo>
                    <a:pt x="2489" y="1543"/>
                    <a:pt x="2375" y="1589"/>
                    <a:pt x="2260" y="1612"/>
                  </a:cubicBezTo>
                  <a:cubicBezTo>
                    <a:pt x="2194" y="1632"/>
                    <a:pt x="2125" y="1640"/>
                    <a:pt x="2055" y="1640"/>
                  </a:cubicBezTo>
                  <a:cubicBezTo>
                    <a:pt x="1887" y="1640"/>
                    <a:pt x="1714" y="1592"/>
                    <a:pt x="1553" y="1543"/>
                  </a:cubicBezTo>
                  <a:cubicBezTo>
                    <a:pt x="1416" y="1498"/>
                    <a:pt x="1279" y="1452"/>
                    <a:pt x="1142" y="1452"/>
                  </a:cubicBezTo>
                  <a:cubicBezTo>
                    <a:pt x="1108" y="1441"/>
                    <a:pt x="1074" y="1435"/>
                    <a:pt x="1039" y="1435"/>
                  </a:cubicBezTo>
                  <a:cubicBezTo>
                    <a:pt x="1005" y="1435"/>
                    <a:pt x="971" y="1441"/>
                    <a:pt x="937" y="1452"/>
                  </a:cubicBezTo>
                  <a:cubicBezTo>
                    <a:pt x="868" y="1475"/>
                    <a:pt x="800" y="1498"/>
                    <a:pt x="731" y="1543"/>
                  </a:cubicBezTo>
                  <a:cubicBezTo>
                    <a:pt x="708" y="1566"/>
                    <a:pt x="686" y="1589"/>
                    <a:pt x="663" y="1635"/>
                  </a:cubicBezTo>
                  <a:cubicBezTo>
                    <a:pt x="663" y="1680"/>
                    <a:pt x="708" y="1749"/>
                    <a:pt x="731" y="1794"/>
                  </a:cubicBezTo>
                  <a:cubicBezTo>
                    <a:pt x="800" y="1840"/>
                    <a:pt x="891" y="1886"/>
                    <a:pt x="982" y="1886"/>
                  </a:cubicBezTo>
                  <a:cubicBezTo>
                    <a:pt x="891" y="1931"/>
                    <a:pt x="800" y="1954"/>
                    <a:pt x="754" y="2046"/>
                  </a:cubicBezTo>
                  <a:cubicBezTo>
                    <a:pt x="686" y="2114"/>
                    <a:pt x="686" y="2251"/>
                    <a:pt x="754" y="2319"/>
                  </a:cubicBezTo>
                  <a:cubicBezTo>
                    <a:pt x="800" y="2342"/>
                    <a:pt x="845" y="2365"/>
                    <a:pt x="891" y="2365"/>
                  </a:cubicBezTo>
                  <a:cubicBezTo>
                    <a:pt x="1119" y="2365"/>
                    <a:pt x="1325" y="2297"/>
                    <a:pt x="1530" y="2297"/>
                  </a:cubicBezTo>
                  <a:cubicBezTo>
                    <a:pt x="1690" y="2319"/>
                    <a:pt x="1964" y="2297"/>
                    <a:pt x="2078" y="2411"/>
                  </a:cubicBezTo>
                  <a:cubicBezTo>
                    <a:pt x="2215" y="2548"/>
                    <a:pt x="1895" y="2616"/>
                    <a:pt x="1804" y="2662"/>
                  </a:cubicBezTo>
                  <a:cubicBezTo>
                    <a:pt x="1690" y="2708"/>
                    <a:pt x="1576" y="2776"/>
                    <a:pt x="1439" y="2822"/>
                  </a:cubicBezTo>
                  <a:cubicBezTo>
                    <a:pt x="1211" y="2936"/>
                    <a:pt x="959" y="3073"/>
                    <a:pt x="754" y="3210"/>
                  </a:cubicBezTo>
                  <a:cubicBezTo>
                    <a:pt x="526" y="3369"/>
                    <a:pt x="1" y="3757"/>
                    <a:pt x="389" y="4054"/>
                  </a:cubicBezTo>
                  <a:cubicBezTo>
                    <a:pt x="439" y="4092"/>
                    <a:pt x="503" y="4109"/>
                    <a:pt x="570" y="4109"/>
                  </a:cubicBezTo>
                  <a:cubicBezTo>
                    <a:pt x="624" y="4109"/>
                    <a:pt x="680" y="4098"/>
                    <a:pt x="731" y="4077"/>
                  </a:cubicBezTo>
                  <a:lnTo>
                    <a:pt x="731" y="4077"/>
                  </a:lnTo>
                  <a:cubicBezTo>
                    <a:pt x="617" y="4214"/>
                    <a:pt x="503" y="4374"/>
                    <a:pt x="412" y="4534"/>
                  </a:cubicBezTo>
                  <a:cubicBezTo>
                    <a:pt x="366" y="4579"/>
                    <a:pt x="343" y="4670"/>
                    <a:pt x="366" y="4716"/>
                  </a:cubicBezTo>
                  <a:cubicBezTo>
                    <a:pt x="389" y="4785"/>
                    <a:pt x="457" y="4807"/>
                    <a:pt x="526" y="4807"/>
                  </a:cubicBezTo>
                  <a:cubicBezTo>
                    <a:pt x="731" y="4807"/>
                    <a:pt x="959" y="4762"/>
                    <a:pt x="1142" y="4648"/>
                  </a:cubicBezTo>
                  <a:lnTo>
                    <a:pt x="1142" y="4648"/>
                  </a:lnTo>
                  <a:cubicBezTo>
                    <a:pt x="1119" y="4922"/>
                    <a:pt x="1096" y="5264"/>
                    <a:pt x="1416" y="5264"/>
                  </a:cubicBezTo>
                  <a:cubicBezTo>
                    <a:pt x="1621" y="5264"/>
                    <a:pt x="1804" y="5059"/>
                    <a:pt x="1918" y="4899"/>
                  </a:cubicBezTo>
                  <a:cubicBezTo>
                    <a:pt x="2146" y="4602"/>
                    <a:pt x="2352" y="4282"/>
                    <a:pt x="2512" y="3940"/>
                  </a:cubicBezTo>
                  <a:cubicBezTo>
                    <a:pt x="2649" y="3666"/>
                    <a:pt x="2785" y="3392"/>
                    <a:pt x="2968" y="3141"/>
                  </a:cubicBezTo>
                  <a:cubicBezTo>
                    <a:pt x="2991" y="3118"/>
                    <a:pt x="3014" y="3073"/>
                    <a:pt x="3037" y="3073"/>
                  </a:cubicBezTo>
                  <a:cubicBezTo>
                    <a:pt x="3082" y="3073"/>
                    <a:pt x="3105" y="3096"/>
                    <a:pt x="3105" y="3141"/>
                  </a:cubicBezTo>
                  <a:cubicBezTo>
                    <a:pt x="3014" y="3461"/>
                    <a:pt x="2945" y="3780"/>
                    <a:pt x="2877" y="4100"/>
                  </a:cubicBezTo>
                  <a:cubicBezTo>
                    <a:pt x="2854" y="4214"/>
                    <a:pt x="2854" y="4328"/>
                    <a:pt x="2900" y="4419"/>
                  </a:cubicBezTo>
                  <a:cubicBezTo>
                    <a:pt x="2934" y="4476"/>
                    <a:pt x="2997" y="4505"/>
                    <a:pt x="3065" y="4505"/>
                  </a:cubicBezTo>
                  <a:cubicBezTo>
                    <a:pt x="3134" y="4505"/>
                    <a:pt x="3208" y="4476"/>
                    <a:pt x="3265" y="4419"/>
                  </a:cubicBezTo>
                  <a:cubicBezTo>
                    <a:pt x="3356" y="4328"/>
                    <a:pt x="3402" y="4168"/>
                    <a:pt x="3447" y="4009"/>
                  </a:cubicBezTo>
                  <a:cubicBezTo>
                    <a:pt x="3520" y="4099"/>
                    <a:pt x="3620" y="4189"/>
                    <a:pt x="3716" y="4189"/>
                  </a:cubicBezTo>
                  <a:cubicBezTo>
                    <a:pt x="3741" y="4189"/>
                    <a:pt x="3766" y="4183"/>
                    <a:pt x="3790" y="4168"/>
                  </a:cubicBezTo>
                  <a:cubicBezTo>
                    <a:pt x="3904" y="4077"/>
                    <a:pt x="3835" y="3894"/>
                    <a:pt x="3790" y="3757"/>
                  </a:cubicBezTo>
                  <a:cubicBezTo>
                    <a:pt x="3607" y="3369"/>
                    <a:pt x="3379" y="2936"/>
                    <a:pt x="3447" y="2502"/>
                  </a:cubicBezTo>
                  <a:cubicBezTo>
                    <a:pt x="3470" y="2297"/>
                    <a:pt x="3539" y="2091"/>
                    <a:pt x="3676" y="1954"/>
                  </a:cubicBezTo>
                  <a:cubicBezTo>
                    <a:pt x="3698" y="2114"/>
                    <a:pt x="3721" y="2297"/>
                    <a:pt x="3767" y="2456"/>
                  </a:cubicBezTo>
                  <a:cubicBezTo>
                    <a:pt x="3767" y="2525"/>
                    <a:pt x="3790" y="2593"/>
                    <a:pt x="3835" y="2616"/>
                  </a:cubicBezTo>
                  <a:cubicBezTo>
                    <a:pt x="3848" y="2622"/>
                    <a:pt x="3860" y="2625"/>
                    <a:pt x="3872" y="2625"/>
                  </a:cubicBezTo>
                  <a:cubicBezTo>
                    <a:pt x="3906" y="2625"/>
                    <a:pt x="3939" y="2604"/>
                    <a:pt x="3972" y="2571"/>
                  </a:cubicBezTo>
                  <a:cubicBezTo>
                    <a:pt x="3995" y="2525"/>
                    <a:pt x="3995" y="2456"/>
                    <a:pt x="4018" y="2411"/>
                  </a:cubicBezTo>
                  <a:cubicBezTo>
                    <a:pt x="4041" y="2479"/>
                    <a:pt x="4064" y="2571"/>
                    <a:pt x="4132" y="2616"/>
                  </a:cubicBezTo>
                  <a:cubicBezTo>
                    <a:pt x="4161" y="2635"/>
                    <a:pt x="4197" y="2646"/>
                    <a:pt x="4231" y="2646"/>
                  </a:cubicBezTo>
                  <a:cubicBezTo>
                    <a:pt x="4280" y="2646"/>
                    <a:pt x="4324" y="2624"/>
                    <a:pt x="4338" y="2571"/>
                  </a:cubicBezTo>
                  <a:cubicBezTo>
                    <a:pt x="4383" y="2434"/>
                    <a:pt x="4406" y="2274"/>
                    <a:pt x="4406" y="2114"/>
                  </a:cubicBezTo>
                  <a:cubicBezTo>
                    <a:pt x="4475" y="2137"/>
                    <a:pt x="4520" y="2183"/>
                    <a:pt x="4589" y="2205"/>
                  </a:cubicBezTo>
                  <a:cubicBezTo>
                    <a:pt x="4680" y="2205"/>
                    <a:pt x="4748" y="2183"/>
                    <a:pt x="4794" y="2114"/>
                  </a:cubicBezTo>
                  <a:cubicBezTo>
                    <a:pt x="4817" y="2068"/>
                    <a:pt x="4794" y="2000"/>
                    <a:pt x="4794" y="1931"/>
                  </a:cubicBezTo>
                  <a:cubicBezTo>
                    <a:pt x="4748" y="1794"/>
                    <a:pt x="4657" y="1680"/>
                    <a:pt x="4543" y="1589"/>
                  </a:cubicBezTo>
                  <a:cubicBezTo>
                    <a:pt x="4338" y="1384"/>
                    <a:pt x="4155" y="1247"/>
                    <a:pt x="4064" y="950"/>
                  </a:cubicBezTo>
                  <a:cubicBezTo>
                    <a:pt x="3972" y="699"/>
                    <a:pt x="3995" y="379"/>
                    <a:pt x="4018" y="128"/>
                  </a:cubicBezTo>
                  <a:lnTo>
                    <a:pt x="4018" y="128"/>
                  </a:lnTo>
                  <a:cubicBezTo>
                    <a:pt x="3875" y="312"/>
                    <a:pt x="3677" y="478"/>
                    <a:pt x="3457" y="478"/>
                  </a:cubicBezTo>
                  <a:cubicBezTo>
                    <a:pt x="3431" y="478"/>
                    <a:pt x="3405" y="475"/>
                    <a:pt x="3379" y="471"/>
                  </a:cubicBezTo>
                  <a:cubicBezTo>
                    <a:pt x="3128" y="448"/>
                    <a:pt x="2900" y="334"/>
                    <a:pt x="2671" y="197"/>
                  </a:cubicBezTo>
                  <a:cubicBezTo>
                    <a:pt x="2534" y="128"/>
                    <a:pt x="2375" y="60"/>
                    <a:pt x="2192" y="14"/>
                  </a:cubicBezTo>
                  <a:cubicBezTo>
                    <a:pt x="2167" y="6"/>
                    <a:pt x="2136" y="0"/>
                    <a:pt x="21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11" name="Google Shape;411;p7"/>
            <p:cNvSpPr/>
            <p:nvPr/>
          </p:nvSpPr>
          <p:spPr>
            <a:xfrm>
              <a:off x="19574339" y="-770067"/>
              <a:ext cx="696352" cy="780338"/>
            </a:xfrm>
            <a:custGeom>
              <a:avLst/>
              <a:gdLst/>
              <a:ahLst/>
              <a:cxnLst/>
              <a:rect l="l" t="t" r="r" b="b"/>
              <a:pathLst>
                <a:path w="4270" h="4785" extrusionOk="0">
                  <a:moveTo>
                    <a:pt x="2104" y="0"/>
                  </a:moveTo>
                  <a:cubicBezTo>
                    <a:pt x="2049" y="0"/>
                    <a:pt x="1993" y="16"/>
                    <a:pt x="1964" y="60"/>
                  </a:cubicBezTo>
                  <a:cubicBezTo>
                    <a:pt x="1941" y="128"/>
                    <a:pt x="1941" y="197"/>
                    <a:pt x="1987" y="265"/>
                  </a:cubicBezTo>
                  <a:cubicBezTo>
                    <a:pt x="2009" y="334"/>
                    <a:pt x="2055" y="379"/>
                    <a:pt x="2078" y="448"/>
                  </a:cubicBezTo>
                  <a:cubicBezTo>
                    <a:pt x="1987" y="402"/>
                    <a:pt x="1895" y="379"/>
                    <a:pt x="1804" y="379"/>
                  </a:cubicBezTo>
                  <a:cubicBezTo>
                    <a:pt x="1776" y="370"/>
                    <a:pt x="1751" y="364"/>
                    <a:pt x="1731" y="364"/>
                  </a:cubicBezTo>
                  <a:cubicBezTo>
                    <a:pt x="1702" y="364"/>
                    <a:pt x="1680" y="375"/>
                    <a:pt x="1667" y="402"/>
                  </a:cubicBezTo>
                  <a:cubicBezTo>
                    <a:pt x="1599" y="448"/>
                    <a:pt x="1621" y="585"/>
                    <a:pt x="1690" y="630"/>
                  </a:cubicBezTo>
                  <a:cubicBezTo>
                    <a:pt x="1758" y="699"/>
                    <a:pt x="1850" y="722"/>
                    <a:pt x="1918" y="767"/>
                  </a:cubicBezTo>
                  <a:cubicBezTo>
                    <a:pt x="1827" y="790"/>
                    <a:pt x="1713" y="790"/>
                    <a:pt x="1621" y="813"/>
                  </a:cubicBezTo>
                  <a:cubicBezTo>
                    <a:pt x="1553" y="813"/>
                    <a:pt x="1462" y="859"/>
                    <a:pt x="1439" y="950"/>
                  </a:cubicBezTo>
                  <a:cubicBezTo>
                    <a:pt x="1439" y="996"/>
                    <a:pt x="1484" y="1041"/>
                    <a:pt x="1507" y="1087"/>
                  </a:cubicBezTo>
                  <a:cubicBezTo>
                    <a:pt x="1566" y="1121"/>
                    <a:pt x="1632" y="1129"/>
                    <a:pt x="1698" y="1129"/>
                  </a:cubicBezTo>
                  <a:cubicBezTo>
                    <a:pt x="1772" y="1129"/>
                    <a:pt x="1847" y="1119"/>
                    <a:pt x="1918" y="1119"/>
                  </a:cubicBezTo>
                  <a:cubicBezTo>
                    <a:pt x="1957" y="1119"/>
                    <a:pt x="1996" y="1122"/>
                    <a:pt x="2032" y="1133"/>
                  </a:cubicBezTo>
                  <a:cubicBezTo>
                    <a:pt x="2260" y="1178"/>
                    <a:pt x="2512" y="1224"/>
                    <a:pt x="2717" y="1338"/>
                  </a:cubicBezTo>
                  <a:cubicBezTo>
                    <a:pt x="2671" y="1406"/>
                    <a:pt x="2626" y="1429"/>
                    <a:pt x="2580" y="1475"/>
                  </a:cubicBezTo>
                  <a:cubicBezTo>
                    <a:pt x="2489" y="1543"/>
                    <a:pt x="2375" y="1589"/>
                    <a:pt x="2260" y="1612"/>
                  </a:cubicBezTo>
                  <a:cubicBezTo>
                    <a:pt x="2194" y="1632"/>
                    <a:pt x="2125" y="1640"/>
                    <a:pt x="2055" y="1640"/>
                  </a:cubicBezTo>
                  <a:cubicBezTo>
                    <a:pt x="1887" y="1640"/>
                    <a:pt x="1714" y="1592"/>
                    <a:pt x="1553" y="1543"/>
                  </a:cubicBezTo>
                  <a:cubicBezTo>
                    <a:pt x="1416" y="1498"/>
                    <a:pt x="1279" y="1452"/>
                    <a:pt x="1142" y="1452"/>
                  </a:cubicBezTo>
                  <a:cubicBezTo>
                    <a:pt x="1108" y="1441"/>
                    <a:pt x="1074" y="1435"/>
                    <a:pt x="1039" y="1435"/>
                  </a:cubicBezTo>
                  <a:cubicBezTo>
                    <a:pt x="1005" y="1435"/>
                    <a:pt x="971" y="1441"/>
                    <a:pt x="937" y="1452"/>
                  </a:cubicBezTo>
                  <a:cubicBezTo>
                    <a:pt x="868" y="1475"/>
                    <a:pt x="800" y="1498"/>
                    <a:pt x="731" y="1543"/>
                  </a:cubicBezTo>
                  <a:cubicBezTo>
                    <a:pt x="708" y="1566"/>
                    <a:pt x="686" y="1589"/>
                    <a:pt x="663" y="1635"/>
                  </a:cubicBezTo>
                  <a:cubicBezTo>
                    <a:pt x="663" y="1680"/>
                    <a:pt x="708" y="1749"/>
                    <a:pt x="731" y="1794"/>
                  </a:cubicBezTo>
                  <a:cubicBezTo>
                    <a:pt x="800" y="1840"/>
                    <a:pt x="891" y="1886"/>
                    <a:pt x="982" y="1886"/>
                  </a:cubicBezTo>
                  <a:cubicBezTo>
                    <a:pt x="891" y="1931"/>
                    <a:pt x="800" y="1954"/>
                    <a:pt x="754" y="2046"/>
                  </a:cubicBezTo>
                  <a:cubicBezTo>
                    <a:pt x="686" y="2114"/>
                    <a:pt x="686" y="2251"/>
                    <a:pt x="754" y="2319"/>
                  </a:cubicBezTo>
                  <a:cubicBezTo>
                    <a:pt x="800" y="2342"/>
                    <a:pt x="845" y="2365"/>
                    <a:pt x="891" y="2365"/>
                  </a:cubicBezTo>
                  <a:cubicBezTo>
                    <a:pt x="1119" y="2365"/>
                    <a:pt x="1325" y="2297"/>
                    <a:pt x="1530" y="2297"/>
                  </a:cubicBezTo>
                  <a:cubicBezTo>
                    <a:pt x="1690" y="2319"/>
                    <a:pt x="1964" y="2297"/>
                    <a:pt x="2078" y="2411"/>
                  </a:cubicBezTo>
                  <a:cubicBezTo>
                    <a:pt x="2215" y="2548"/>
                    <a:pt x="1895" y="2616"/>
                    <a:pt x="1804" y="2662"/>
                  </a:cubicBezTo>
                  <a:cubicBezTo>
                    <a:pt x="1690" y="2708"/>
                    <a:pt x="1576" y="2776"/>
                    <a:pt x="1439" y="2822"/>
                  </a:cubicBezTo>
                  <a:cubicBezTo>
                    <a:pt x="1211" y="2936"/>
                    <a:pt x="959" y="3073"/>
                    <a:pt x="754" y="3210"/>
                  </a:cubicBezTo>
                  <a:cubicBezTo>
                    <a:pt x="526" y="3369"/>
                    <a:pt x="1" y="3757"/>
                    <a:pt x="389" y="4054"/>
                  </a:cubicBezTo>
                  <a:cubicBezTo>
                    <a:pt x="439" y="4092"/>
                    <a:pt x="503" y="4109"/>
                    <a:pt x="570" y="4109"/>
                  </a:cubicBezTo>
                  <a:cubicBezTo>
                    <a:pt x="624" y="4109"/>
                    <a:pt x="680" y="4098"/>
                    <a:pt x="731" y="4077"/>
                  </a:cubicBezTo>
                  <a:lnTo>
                    <a:pt x="731" y="4077"/>
                  </a:lnTo>
                  <a:cubicBezTo>
                    <a:pt x="617" y="4214"/>
                    <a:pt x="503" y="4374"/>
                    <a:pt x="412" y="4534"/>
                  </a:cubicBezTo>
                  <a:cubicBezTo>
                    <a:pt x="366" y="4579"/>
                    <a:pt x="343" y="4670"/>
                    <a:pt x="366" y="4716"/>
                  </a:cubicBezTo>
                  <a:cubicBezTo>
                    <a:pt x="389" y="4762"/>
                    <a:pt x="412" y="4785"/>
                    <a:pt x="434" y="4785"/>
                  </a:cubicBezTo>
                  <a:cubicBezTo>
                    <a:pt x="549" y="4328"/>
                    <a:pt x="800" y="3917"/>
                    <a:pt x="1119" y="3575"/>
                  </a:cubicBezTo>
                  <a:cubicBezTo>
                    <a:pt x="1576" y="3096"/>
                    <a:pt x="2146" y="2753"/>
                    <a:pt x="2717" y="2434"/>
                  </a:cubicBezTo>
                  <a:cubicBezTo>
                    <a:pt x="3265" y="2114"/>
                    <a:pt x="3835" y="1794"/>
                    <a:pt x="4269" y="1315"/>
                  </a:cubicBezTo>
                  <a:cubicBezTo>
                    <a:pt x="4178" y="1224"/>
                    <a:pt x="4109" y="1110"/>
                    <a:pt x="4064" y="950"/>
                  </a:cubicBezTo>
                  <a:cubicBezTo>
                    <a:pt x="3972" y="699"/>
                    <a:pt x="3995" y="379"/>
                    <a:pt x="4018" y="128"/>
                  </a:cubicBezTo>
                  <a:lnTo>
                    <a:pt x="4018" y="128"/>
                  </a:lnTo>
                  <a:cubicBezTo>
                    <a:pt x="3875" y="312"/>
                    <a:pt x="3677" y="478"/>
                    <a:pt x="3457" y="478"/>
                  </a:cubicBezTo>
                  <a:cubicBezTo>
                    <a:pt x="3431" y="478"/>
                    <a:pt x="3405" y="475"/>
                    <a:pt x="3379" y="471"/>
                  </a:cubicBezTo>
                  <a:cubicBezTo>
                    <a:pt x="3128" y="448"/>
                    <a:pt x="2900" y="334"/>
                    <a:pt x="2671" y="197"/>
                  </a:cubicBezTo>
                  <a:cubicBezTo>
                    <a:pt x="2534" y="128"/>
                    <a:pt x="2375" y="60"/>
                    <a:pt x="2192" y="14"/>
                  </a:cubicBezTo>
                  <a:cubicBezTo>
                    <a:pt x="2167" y="6"/>
                    <a:pt x="2136" y="0"/>
                    <a:pt x="2104" y="0"/>
                  </a:cubicBezTo>
                  <a:close/>
                </a:path>
              </a:pathLst>
            </a:custGeom>
            <a:solidFill>
              <a:srgbClr val="542032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12" name="Google Shape;412;p7"/>
            <p:cNvSpPr/>
            <p:nvPr/>
          </p:nvSpPr>
          <p:spPr>
            <a:xfrm>
              <a:off x="19760577" y="-889931"/>
              <a:ext cx="527075" cy="804963"/>
            </a:xfrm>
            <a:custGeom>
              <a:avLst/>
              <a:gdLst/>
              <a:ahLst/>
              <a:cxnLst/>
              <a:rect l="l" t="t" r="r" b="b"/>
              <a:pathLst>
                <a:path w="3232" h="4936" extrusionOk="0">
                  <a:moveTo>
                    <a:pt x="3164" y="0"/>
                  </a:moveTo>
                  <a:cubicBezTo>
                    <a:pt x="3139" y="0"/>
                    <a:pt x="3114" y="13"/>
                    <a:pt x="3104" y="42"/>
                  </a:cubicBezTo>
                  <a:cubicBezTo>
                    <a:pt x="2967" y="612"/>
                    <a:pt x="2739" y="1160"/>
                    <a:pt x="2488" y="1662"/>
                  </a:cubicBezTo>
                  <a:cubicBezTo>
                    <a:pt x="2184" y="1601"/>
                    <a:pt x="1869" y="1571"/>
                    <a:pt x="1551" y="1571"/>
                  </a:cubicBezTo>
                  <a:cubicBezTo>
                    <a:pt x="1392" y="1571"/>
                    <a:pt x="1233" y="1578"/>
                    <a:pt x="1073" y="1594"/>
                  </a:cubicBezTo>
                  <a:cubicBezTo>
                    <a:pt x="1050" y="1616"/>
                    <a:pt x="1050" y="1639"/>
                    <a:pt x="1073" y="1639"/>
                  </a:cubicBezTo>
                  <a:cubicBezTo>
                    <a:pt x="1233" y="1624"/>
                    <a:pt x="1390" y="1616"/>
                    <a:pt x="1545" y="1616"/>
                  </a:cubicBezTo>
                  <a:cubicBezTo>
                    <a:pt x="1856" y="1616"/>
                    <a:pt x="2161" y="1647"/>
                    <a:pt x="2465" y="1708"/>
                  </a:cubicBezTo>
                  <a:cubicBezTo>
                    <a:pt x="2305" y="2050"/>
                    <a:pt x="2100" y="2370"/>
                    <a:pt x="1895" y="2689"/>
                  </a:cubicBezTo>
                  <a:cubicBezTo>
                    <a:pt x="1722" y="2661"/>
                    <a:pt x="1546" y="2648"/>
                    <a:pt x="1370" y="2648"/>
                  </a:cubicBezTo>
                  <a:cubicBezTo>
                    <a:pt x="1124" y="2648"/>
                    <a:pt x="878" y="2672"/>
                    <a:pt x="639" y="2712"/>
                  </a:cubicBezTo>
                  <a:cubicBezTo>
                    <a:pt x="616" y="2712"/>
                    <a:pt x="616" y="2758"/>
                    <a:pt x="639" y="2758"/>
                  </a:cubicBezTo>
                  <a:cubicBezTo>
                    <a:pt x="878" y="2718"/>
                    <a:pt x="1117" y="2694"/>
                    <a:pt x="1355" y="2694"/>
                  </a:cubicBezTo>
                  <a:cubicBezTo>
                    <a:pt x="1528" y="2694"/>
                    <a:pt x="1700" y="2706"/>
                    <a:pt x="1872" y="2735"/>
                  </a:cubicBezTo>
                  <a:cubicBezTo>
                    <a:pt x="1643" y="3032"/>
                    <a:pt x="1415" y="3328"/>
                    <a:pt x="1164" y="3602"/>
                  </a:cubicBezTo>
                  <a:cubicBezTo>
                    <a:pt x="753" y="3671"/>
                    <a:pt x="365" y="3808"/>
                    <a:pt x="23" y="4036"/>
                  </a:cubicBezTo>
                  <a:cubicBezTo>
                    <a:pt x="0" y="4059"/>
                    <a:pt x="23" y="4082"/>
                    <a:pt x="46" y="4082"/>
                  </a:cubicBezTo>
                  <a:cubicBezTo>
                    <a:pt x="365" y="3853"/>
                    <a:pt x="730" y="3716"/>
                    <a:pt x="1118" y="3671"/>
                  </a:cubicBezTo>
                  <a:lnTo>
                    <a:pt x="1118" y="3671"/>
                  </a:lnTo>
                  <a:cubicBezTo>
                    <a:pt x="890" y="3899"/>
                    <a:pt x="685" y="4104"/>
                    <a:pt x="434" y="4310"/>
                  </a:cubicBezTo>
                  <a:cubicBezTo>
                    <a:pt x="395" y="4348"/>
                    <a:pt x="421" y="4435"/>
                    <a:pt x="471" y="4435"/>
                  </a:cubicBezTo>
                  <a:cubicBezTo>
                    <a:pt x="481" y="4435"/>
                    <a:pt x="491" y="4431"/>
                    <a:pt x="502" y="4424"/>
                  </a:cubicBezTo>
                  <a:cubicBezTo>
                    <a:pt x="753" y="4196"/>
                    <a:pt x="982" y="3967"/>
                    <a:pt x="1210" y="3739"/>
                  </a:cubicBezTo>
                  <a:lnTo>
                    <a:pt x="1210" y="3739"/>
                  </a:lnTo>
                  <a:cubicBezTo>
                    <a:pt x="1233" y="4127"/>
                    <a:pt x="1141" y="4538"/>
                    <a:pt x="982" y="4903"/>
                  </a:cubicBezTo>
                  <a:cubicBezTo>
                    <a:pt x="982" y="4919"/>
                    <a:pt x="993" y="4936"/>
                    <a:pt x="1008" y="4936"/>
                  </a:cubicBezTo>
                  <a:cubicBezTo>
                    <a:pt x="1014" y="4936"/>
                    <a:pt x="1020" y="4933"/>
                    <a:pt x="1027" y="4926"/>
                  </a:cubicBezTo>
                  <a:cubicBezTo>
                    <a:pt x="1187" y="4538"/>
                    <a:pt x="1255" y="4104"/>
                    <a:pt x="1255" y="3694"/>
                  </a:cubicBezTo>
                  <a:cubicBezTo>
                    <a:pt x="1484" y="3420"/>
                    <a:pt x="1735" y="3123"/>
                    <a:pt x="1940" y="2826"/>
                  </a:cubicBezTo>
                  <a:cubicBezTo>
                    <a:pt x="2100" y="3306"/>
                    <a:pt x="2168" y="3808"/>
                    <a:pt x="2146" y="4310"/>
                  </a:cubicBezTo>
                  <a:cubicBezTo>
                    <a:pt x="2146" y="4321"/>
                    <a:pt x="2157" y="4327"/>
                    <a:pt x="2168" y="4327"/>
                  </a:cubicBezTo>
                  <a:cubicBezTo>
                    <a:pt x="2180" y="4327"/>
                    <a:pt x="2191" y="4321"/>
                    <a:pt x="2191" y="4310"/>
                  </a:cubicBezTo>
                  <a:cubicBezTo>
                    <a:pt x="2214" y="3785"/>
                    <a:pt x="2123" y="3260"/>
                    <a:pt x="1963" y="2781"/>
                  </a:cubicBezTo>
                  <a:cubicBezTo>
                    <a:pt x="2191" y="2461"/>
                    <a:pt x="2374" y="2119"/>
                    <a:pt x="2556" y="1776"/>
                  </a:cubicBezTo>
                  <a:cubicBezTo>
                    <a:pt x="2739" y="2096"/>
                    <a:pt x="2853" y="2461"/>
                    <a:pt x="2899" y="2849"/>
                  </a:cubicBezTo>
                  <a:cubicBezTo>
                    <a:pt x="2899" y="2859"/>
                    <a:pt x="2907" y="2864"/>
                    <a:pt x="2916" y="2864"/>
                  </a:cubicBezTo>
                  <a:cubicBezTo>
                    <a:pt x="2929" y="2864"/>
                    <a:pt x="2944" y="2853"/>
                    <a:pt x="2944" y="2826"/>
                  </a:cubicBezTo>
                  <a:cubicBezTo>
                    <a:pt x="2899" y="2438"/>
                    <a:pt x="2762" y="2073"/>
                    <a:pt x="2579" y="1731"/>
                  </a:cubicBezTo>
                  <a:cubicBezTo>
                    <a:pt x="2853" y="1206"/>
                    <a:pt x="3059" y="635"/>
                    <a:pt x="3218" y="64"/>
                  </a:cubicBezTo>
                  <a:cubicBezTo>
                    <a:pt x="3232" y="25"/>
                    <a:pt x="3199" y="0"/>
                    <a:pt x="3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</p:spTree>
    <p:extLst>
      <p:ext uri="{BB962C8B-B14F-4D97-AF65-F5344CB8AC3E}">
        <p14:creationId xmlns:p14="http://schemas.microsoft.com/office/powerpoint/2010/main" val="15618662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userDrawn="1">
  <p:cSld name="Title only 2">
    <p:spTree>
      <p:nvGrpSpPr>
        <p:cNvPr id="1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7" name="Google Shape;1027;p20"/>
          <p:cNvGrpSpPr/>
          <p:nvPr/>
        </p:nvGrpSpPr>
        <p:grpSpPr>
          <a:xfrm flipH="1">
            <a:off x="316956" y="4556502"/>
            <a:ext cx="8207880" cy="3045271"/>
            <a:chOff x="126998" y="4595200"/>
            <a:chExt cx="8207880" cy="3045271"/>
          </a:xfrm>
        </p:grpSpPr>
        <p:sp>
          <p:nvSpPr>
            <p:cNvPr id="1028" name="Google Shape;1028;p20"/>
            <p:cNvSpPr/>
            <p:nvPr/>
          </p:nvSpPr>
          <p:spPr>
            <a:xfrm>
              <a:off x="126998" y="4595200"/>
              <a:ext cx="8207880" cy="3045271"/>
            </a:xfrm>
            <a:custGeom>
              <a:avLst/>
              <a:gdLst/>
              <a:ahLst/>
              <a:cxnLst/>
              <a:rect l="l" t="t" r="r" b="b"/>
              <a:pathLst>
                <a:path w="38439" h="18855" extrusionOk="0">
                  <a:moveTo>
                    <a:pt x="0" y="1"/>
                  </a:moveTo>
                  <a:lnTo>
                    <a:pt x="0" y="18854"/>
                  </a:lnTo>
                  <a:lnTo>
                    <a:pt x="28737" y="18854"/>
                  </a:lnTo>
                  <a:cubicBezTo>
                    <a:pt x="28943" y="18512"/>
                    <a:pt x="29125" y="18170"/>
                    <a:pt x="29308" y="17827"/>
                  </a:cubicBezTo>
                  <a:cubicBezTo>
                    <a:pt x="31248" y="14244"/>
                    <a:pt x="33188" y="10660"/>
                    <a:pt x="35105" y="7054"/>
                  </a:cubicBezTo>
                  <a:cubicBezTo>
                    <a:pt x="36018" y="5388"/>
                    <a:pt x="37342" y="3607"/>
                    <a:pt x="37936" y="1804"/>
                  </a:cubicBezTo>
                  <a:cubicBezTo>
                    <a:pt x="38439" y="342"/>
                    <a:pt x="37642" y="114"/>
                    <a:pt x="36598" y="114"/>
                  </a:cubicBezTo>
                  <a:cubicBezTo>
                    <a:pt x="36126" y="114"/>
                    <a:pt x="35604" y="161"/>
                    <a:pt x="35128" y="161"/>
                  </a:cubicBezTo>
                  <a:cubicBezTo>
                    <a:pt x="27322" y="115"/>
                    <a:pt x="19516" y="92"/>
                    <a:pt x="11710" y="46"/>
                  </a:cubicBezTo>
                  <a:cubicBezTo>
                    <a:pt x="10842" y="46"/>
                    <a:pt x="3127" y="24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42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29" name="Google Shape;1029;p20"/>
            <p:cNvSpPr/>
            <p:nvPr/>
          </p:nvSpPr>
          <p:spPr>
            <a:xfrm>
              <a:off x="154881" y="4879925"/>
              <a:ext cx="3981545" cy="1306293"/>
            </a:xfrm>
            <a:custGeom>
              <a:avLst/>
              <a:gdLst/>
              <a:ahLst/>
              <a:cxnLst/>
              <a:rect l="l" t="t" r="r" b="b"/>
              <a:pathLst>
                <a:path w="24652" h="8088" extrusionOk="0">
                  <a:moveTo>
                    <a:pt x="16091" y="0"/>
                  </a:moveTo>
                  <a:cubicBezTo>
                    <a:pt x="15672" y="0"/>
                    <a:pt x="15262" y="63"/>
                    <a:pt x="14905" y="276"/>
                  </a:cubicBezTo>
                  <a:cubicBezTo>
                    <a:pt x="14289" y="596"/>
                    <a:pt x="13878" y="1281"/>
                    <a:pt x="13284" y="1669"/>
                  </a:cubicBezTo>
                  <a:cubicBezTo>
                    <a:pt x="12888" y="1937"/>
                    <a:pt x="12430" y="2044"/>
                    <a:pt x="11959" y="2044"/>
                  </a:cubicBezTo>
                  <a:cubicBezTo>
                    <a:pt x="11429" y="2044"/>
                    <a:pt x="10882" y="1908"/>
                    <a:pt x="10386" y="1714"/>
                  </a:cubicBezTo>
                  <a:cubicBezTo>
                    <a:pt x="9427" y="1349"/>
                    <a:pt x="8537" y="824"/>
                    <a:pt x="7532" y="665"/>
                  </a:cubicBezTo>
                  <a:cubicBezTo>
                    <a:pt x="7325" y="632"/>
                    <a:pt x="7120" y="617"/>
                    <a:pt x="6915" y="617"/>
                  </a:cubicBezTo>
                  <a:cubicBezTo>
                    <a:pt x="4551" y="617"/>
                    <a:pt x="2353" y="2650"/>
                    <a:pt x="0" y="3175"/>
                  </a:cubicBezTo>
                  <a:lnTo>
                    <a:pt x="0" y="7649"/>
                  </a:lnTo>
                  <a:cubicBezTo>
                    <a:pt x="206" y="7695"/>
                    <a:pt x="411" y="7763"/>
                    <a:pt x="616" y="7809"/>
                  </a:cubicBezTo>
                  <a:cubicBezTo>
                    <a:pt x="1940" y="8083"/>
                    <a:pt x="3287" y="8083"/>
                    <a:pt x="4611" y="8083"/>
                  </a:cubicBezTo>
                  <a:cubicBezTo>
                    <a:pt x="5077" y="8085"/>
                    <a:pt x="5544" y="8088"/>
                    <a:pt x="6011" y="8088"/>
                  </a:cubicBezTo>
                  <a:cubicBezTo>
                    <a:pt x="9413" y="8088"/>
                    <a:pt x="12841" y="7959"/>
                    <a:pt x="16092" y="6896"/>
                  </a:cubicBezTo>
                  <a:cubicBezTo>
                    <a:pt x="18283" y="6188"/>
                    <a:pt x="20360" y="5070"/>
                    <a:pt x="22209" y="3586"/>
                  </a:cubicBezTo>
                  <a:cubicBezTo>
                    <a:pt x="22666" y="3221"/>
                    <a:pt x="23099" y="2833"/>
                    <a:pt x="23533" y="2422"/>
                  </a:cubicBezTo>
                  <a:cubicBezTo>
                    <a:pt x="23830" y="2148"/>
                    <a:pt x="24560" y="1646"/>
                    <a:pt x="24606" y="1190"/>
                  </a:cubicBezTo>
                  <a:cubicBezTo>
                    <a:pt x="24651" y="276"/>
                    <a:pt x="22004" y="459"/>
                    <a:pt x="21433" y="413"/>
                  </a:cubicBezTo>
                  <a:cubicBezTo>
                    <a:pt x="19904" y="299"/>
                    <a:pt x="18375" y="162"/>
                    <a:pt x="16845" y="48"/>
                  </a:cubicBezTo>
                  <a:cubicBezTo>
                    <a:pt x="16597" y="23"/>
                    <a:pt x="16342" y="0"/>
                    <a:pt x="16091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30" name="Google Shape;1030;p20"/>
            <p:cNvSpPr/>
            <p:nvPr/>
          </p:nvSpPr>
          <p:spPr>
            <a:xfrm>
              <a:off x="4641467" y="4841037"/>
              <a:ext cx="1032372" cy="189613"/>
            </a:xfrm>
            <a:custGeom>
              <a:avLst/>
              <a:gdLst/>
              <a:ahLst/>
              <a:cxnLst/>
              <a:rect l="l" t="t" r="r" b="b"/>
              <a:pathLst>
                <a:path w="6392" h="1174" extrusionOk="0">
                  <a:moveTo>
                    <a:pt x="4288" y="0"/>
                  </a:moveTo>
                  <a:cubicBezTo>
                    <a:pt x="4067" y="0"/>
                    <a:pt x="3846" y="25"/>
                    <a:pt x="3629" y="87"/>
                  </a:cubicBezTo>
                  <a:cubicBezTo>
                    <a:pt x="3196" y="178"/>
                    <a:pt x="2785" y="429"/>
                    <a:pt x="2351" y="566"/>
                  </a:cubicBezTo>
                  <a:cubicBezTo>
                    <a:pt x="1990" y="697"/>
                    <a:pt x="1608" y="760"/>
                    <a:pt x="1225" y="760"/>
                  </a:cubicBezTo>
                  <a:cubicBezTo>
                    <a:pt x="809" y="760"/>
                    <a:pt x="392" y="686"/>
                    <a:pt x="0" y="543"/>
                  </a:cubicBezTo>
                  <a:lnTo>
                    <a:pt x="0" y="543"/>
                  </a:lnTo>
                  <a:cubicBezTo>
                    <a:pt x="491" y="952"/>
                    <a:pt x="1111" y="1174"/>
                    <a:pt x="1726" y="1174"/>
                  </a:cubicBezTo>
                  <a:cubicBezTo>
                    <a:pt x="1968" y="1174"/>
                    <a:pt x="2210" y="1139"/>
                    <a:pt x="2442" y="1068"/>
                  </a:cubicBezTo>
                  <a:cubicBezTo>
                    <a:pt x="3150" y="840"/>
                    <a:pt x="3789" y="292"/>
                    <a:pt x="4542" y="292"/>
                  </a:cubicBezTo>
                  <a:cubicBezTo>
                    <a:pt x="4885" y="292"/>
                    <a:pt x="5227" y="429"/>
                    <a:pt x="5547" y="498"/>
                  </a:cubicBezTo>
                  <a:cubicBezTo>
                    <a:pt x="5726" y="542"/>
                    <a:pt x="5926" y="597"/>
                    <a:pt x="6113" y="597"/>
                  </a:cubicBezTo>
                  <a:cubicBezTo>
                    <a:pt x="6211" y="597"/>
                    <a:pt x="6305" y="582"/>
                    <a:pt x="6391" y="543"/>
                  </a:cubicBezTo>
                  <a:cubicBezTo>
                    <a:pt x="6300" y="406"/>
                    <a:pt x="5957" y="338"/>
                    <a:pt x="5798" y="292"/>
                  </a:cubicBezTo>
                  <a:cubicBezTo>
                    <a:pt x="5569" y="201"/>
                    <a:pt x="5318" y="132"/>
                    <a:pt x="5090" y="87"/>
                  </a:cubicBezTo>
                  <a:cubicBezTo>
                    <a:pt x="4827" y="37"/>
                    <a:pt x="4557" y="0"/>
                    <a:pt x="4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31" name="Google Shape;1031;p20"/>
            <p:cNvSpPr/>
            <p:nvPr/>
          </p:nvSpPr>
          <p:spPr>
            <a:xfrm>
              <a:off x="2690055" y="4768656"/>
              <a:ext cx="413143" cy="66542"/>
            </a:xfrm>
            <a:custGeom>
              <a:avLst/>
              <a:gdLst/>
              <a:ahLst/>
              <a:cxnLst/>
              <a:rect l="l" t="t" r="r" b="b"/>
              <a:pathLst>
                <a:path w="2558" h="412" extrusionOk="0">
                  <a:moveTo>
                    <a:pt x="1" y="1"/>
                  </a:moveTo>
                  <a:cubicBezTo>
                    <a:pt x="161" y="298"/>
                    <a:pt x="480" y="412"/>
                    <a:pt x="777" y="412"/>
                  </a:cubicBezTo>
                  <a:cubicBezTo>
                    <a:pt x="1074" y="412"/>
                    <a:pt x="1370" y="320"/>
                    <a:pt x="1667" y="252"/>
                  </a:cubicBezTo>
                  <a:cubicBezTo>
                    <a:pt x="1834" y="201"/>
                    <a:pt x="2000" y="171"/>
                    <a:pt x="2167" y="171"/>
                  </a:cubicBezTo>
                  <a:cubicBezTo>
                    <a:pt x="2297" y="171"/>
                    <a:pt x="2427" y="189"/>
                    <a:pt x="2557" y="229"/>
                  </a:cubicBezTo>
                  <a:cubicBezTo>
                    <a:pt x="2345" y="88"/>
                    <a:pt x="2089" y="25"/>
                    <a:pt x="1838" y="25"/>
                  </a:cubicBezTo>
                  <a:cubicBezTo>
                    <a:pt x="1684" y="25"/>
                    <a:pt x="1532" y="49"/>
                    <a:pt x="1393" y="92"/>
                  </a:cubicBezTo>
                  <a:cubicBezTo>
                    <a:pt x="1188" y="138"/>
                    <a:pt x="1005" y="229"/>
                    <a:pt x="822" y="252"/>
                  </a:cubicBezTo>
                  <a:cubicBezTo>
                    <a:pt x="787" y="257"/>
                    <a:pt x="752" y="260"/>
                    <a:pt x="718" y="260"/>
                  </a:cubicBezTo>
                  <a:cubicBezTo>
                    <a:pt x="461" y="260"/>
                    <a:pt x="222" y="122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32" name="Google Shape;1032;p20"/>
            <p:cNvSpPr/>
            <p:nvPr/>
          </p:nvSpPr>
          <p:spPr>
            <a:xfrm>
              <a:off x="709419" y="4835198"/>
              <a:ext cx="715328" cy="132600"/>
            </a:xfrm>
            <a:custGeom>
              <a:avLst/>
              <a:gdLst/>
              <a:ahLst/>
              <a:cxnLst/>
              <a:rect l="l" t="t" r="r" b="b"/>
              <a:pathLst>
                <a:path w="4429" h="821" extrusionOk="0">
                  <a:moveTo>
                    <a:pt x="431" y="1"/>
                  </a:moveTo>
                  <a:cubicBezTo>
                    <a:pt x="278" y="1"/>
                    <a:pt x="129" y="25"/>
                    <a:pt x="1" y="90"/>
                  </a:cubicBezTo>
                  <a:cubicBezTo>
                    <a:pt x="457" y="181"/>
                    <a:pt x="891" y="227"/>
                    <a:pt x="1324" y="409"/>
                  </a:cubicBezTo>
                  <a:cubicBezTo>
                    <a:pt x="1712" y="569"/>
                    <a:pt x="2100" y="797"/>
                    <a:pt x="2511" y="820"/>
                  </a:cubicBezTo>
                  <a:cubicBezTo>
                    <a:pt x="2527" y="821"/>
                    <a:pt x="2542" y="821"/>
                    <a:pt x="2557" y="821"/>
                  </a:cubicBezTo>
                  <a:cubicBezTo>
                    <a:pt x="3201" y="821"/>
                    <a:pt x="3782" y="364"/>
                    <a:pt x="4429" y="364"/>
                  </a:cubicBezTo>
                  <a:cubicBezTo>
                    <a:pt x="4286" y="316"/>
                    <a:pt x="4143" y="298"/>
                    <a:pt x="3999" y="298"/>
                  </a:cubicBezTo>
                  <a:cubicBezTo>
                    <a:pt x="3517" y="298"/>
                    <a:pt x="3026" y="501"/>
                    <a:pt x="2534" y="501"/>
                  </a:cubicBezTo>
                  <a:cubicBezTo>
                    <a:pt x="2100" y="478"/>
                    <a:pt x="1667" y="295"/>
                    <a:pt x="1233" y="158"/>
                  </a:cubicBezTo>
                  <a:cubicBezTo>
                    <a:pt x="1011" y="84"/>
                    <a:pt x="713" y="1"/>
                    <a:pt x="4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033" name="Google Shape;1033;p20"/>
          <p:cNvGrpSpPr/>
          <p:nvPr/>
        </p:nvGrpSpPr>
        <p:grpSpPr>
          <a:xfrm flipH="1">
            <a:off x="-3032920" y="2606901"/>
            <a:ext cx="14830451" cy="3730396"/>
            <a:chOff x="-3373771" y="3111675"/>
            <a:chExt cx="14830451" cy="3730396"/>
          </a:xfrm>
        </p:grpSpPr>
        <p:sp>
          <p:nvSpPr>
            <p:cNvPr id="1034" name="Google Shape;1034;p20"/>
            <p:cNvSpPr/>
            <p:nvPr/>
          </p:nvSpPr>
          <p:spPr>
            <a:xfrm>
              <a:off x="3401522" y="3111675"/>
              <a:ext cx="8055150" cy="3730396"/>
            </a:xfrm>
            <a:custGeom>
              <a:avLst/>
              <a:gdLst/>
              <a:ahLst/>
              <a:cxnLst/>
              <a:rect l="l" t="t" r="r" b="b"/>
              <a:pathLst>
                <a:path w="49874" h="23097" extrusionOk="0">
                  <a:moveTo>
                    <a:pt x="42166" y="0"/>
                  </a:moveTo>
                  <a:cubicBezTo>
                    <a:pt x="32678" y="0"/>
                    <a:pt x="33877" y="15455"/>
                    <a:pt x="11505" y="16021"/>
                  </a:cubicBezTo>
                  <a:cubicBezTo>
                    <a:pt x="6415" y="16158"/>
                    <a:pt x="3014" y="19216"/>
                    <a:pt x="1302" y="21271"/>
                  </a:cubicBezTo>
                  <a:cubicBezTo>
                    <a:pt x="434" y="22321"/>
                    <a:pt x="1" y="23097"/>
                    <a:pt x="1" y="23097"/>
                  </a:cubicBezTo>
                  <a:lnTo>
                    <a:pt x="46633" y="20563"/>
                  </a:lnTo>
                  <a:lnTo>
                    <a:pt x="49691" y="3307"/>
                  </a:lnTo>
                  <a:lnTo>
                    <a:pt x="49874" y="2326"/>
                  </a:lnTo>
                  <a:cubicBezTo>
                    <a:pt x="46622" y="682"/>
                    <a:pt x="44158" y="0"/>
                    <a:pt x="421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35" name="Google Shape;1035;p20"/>
            <p:cNvSpPr/>
            <p:nvPr/>
          </p:nvSpPr>
          <p:spPr>
            <a:xfrm>
              <a:off x="3611649" y="3111675"/>
              <a:ext cx="7845025" cy="3435479"/>
            </a:xfrm>
            <a:custGeom>
              <a:avLst/>
              <a:gdLst/>
              <a:ahLst/>
              <a:cxnLst/>
              <a:rect l="l" t="t" r="r" b="b"/>
              <a:pathLst>
                <a:path w="48573" h="21271" extrusionOk="0">
                  <a:moveTo>
                    <a:pt x="40865" y="0"/>
                  </a:moveTo>
                  <a:cubicBezTo>
                    <a:pt x="31377" y="0"/>
                    <a:pt x="32576" y="15455"/>
                    <a:pt x="10204" y="16021"/>
                  </a:cubicBezTo>
                  <a:cubicBezTo>
                    <a:pt x="7122" y="16089"/>
                    <a:pt x="4680" y="17253"/>
                    <a:pt x="2831" y="18600"/>
                  </a:cubicBezTo>
                  <a:cubicBezTo>
                    <a:pt x="1621" y="19490"/>
                    <a:pt x="685" y="20449"/>
                    <a:pt x="1" y="21271"/>
                  </a:cubicBezTo>
                  <a:cubicBezTo>
                    <a:pt x="275" y="21065"/>
                    <a:pt x="548" y="20860"/>
                    <a:pt x="822" y="20677"/>
                  </a:cubicBezTo>
                  <a:cubicBezTo>
                    <a:pt x="1722" y="20063"/>
                    <a:pt x="2747" y="19533"/>
                    <a:pt x="3818" y="19533"/>
                  </a:cubicBezTo>
                  <a:cubicBezTo>
                    <a:pt x="3862" y="19533"/>
                    <a:pt x="3906" y="19534"/>
                    <a:pt x="3949" y="19536"/>
                  </a:cubicBezTo>
                  <a:cubicBezTo>
                    <a:pt x="4278" y="19536"/>
                    <a:pt x="4607" y="19594"/>
                    <a:pt x="4935" y="19594"/>
                  </a:cubicBezTo>
                  <a:cubicBezTo>
                    <a:pt x="5018" y="19594"/>
                    <a:pt x="5100" y="19591"/>
                    <a:pt x="5182" y="19581"/>
                  </a:cubicBezTo>
                  <a:cubicBezTo>
                    <a:pt x="5684" y="19513"/>
                    <a:pt x="6118" y="19262"/>
                    <a:pt x="6574" y="19034"/>
                  </a:cubicBezTo>
                  <a:cubicBezTo>
                    <a:pt x="8423" y="18075"/>
                    <a:pt x="10523" y="17527"/>
                    <a:pt x="12623" y="17504"/>
                  </a:cubicBezTo>
                  <a:cubicBezTo>
                    <a:pt x="12730" y="17502"/>
                    <a:pt x="12837" y="17502"/>
                    <a:pt x="12944" y="17502"/>
                  </a:cubicBezTo>
                  <a:cubicBezTo>
                    <a:pt x="13252" y="17502"/>
                    <a:pt x="13561" y="17508"/>
                    <a:pt x="13870" y="17508"/>
                  </a:cubicBezTo>
                  <a:cubicBezTo>
                    <a:pt x="14650" y="17508"/>
                    <a:pt x="15423" y="17468"/>
                    <a:pt x="16138" y="17185"/>
                  </a:cubicBezTo>
                  <a:cubicBezTo>
                    <a:pt x="16937" y="16888"/>
                    <a:pt x="17599" y="16340"/>
                    <a:pt x="18329" y="15929"/>
                  </a:cubicBezTo>
                  <a:cubicBezTo>
                    <a:pt x="20703" y="14628"/>
                    <a:pt x="23830" y="14948"/>
                    <a:pt x="25930" y="13236"/>
                  </a:cubicBezTo>
                  <a:cubicBezTo>
                    <a:pt x="26843" y="12483"/>
                    <a:pt x="27482" y="11387"/>
                    <a:pt x="28555" y="10885"/>
                  </a:cubicBezTo>
                  <a:cubicBezTo>
                    <a:pt x="29149" y="10611"/>
                    <a:pt x="29788" y="10543"/>
                    <a:pt x="30404" y="10360"/>
                  </a:cubicBezTo>
                  <a:cubicBezTo>
                    <a:pt x="32778" y="9584"/>
                    <a:pt x="34147" y="7142"/>
                    <a:pt x="36087" y="5567"/>
                  </a:cubicBezTo>
                  <a:cubicBezTo>
                    <a:pt x="38531" y="3608"/>
                    <a:pt x="41699" y="3182"/>
                    <a:pt x="44752" y="3182"/>
                  </a:cubicBezTo>
                  <a:cubicBezTo>
                    <a:pt x="45293" y="3182"/>
                    <a:pt x="45830" y="3195"/>
                    <a:pt x="46359" y="3216"/>
                  </a:cubicBezTo>
                  <a:cubicBezTo>
                    <a:pt x="46987" y="3253"/>
                    <a:pt x="47540" y="3320"/>
                    <a:pt x="48042" y="3320"/>
                  </a:cubicBezTo>
                  <a:cubicBezTo>
                    <a:pt x="48161" y="3320"/>
                    <a:pt x="48277" y="3316"/>
                    <a:pt x="48390" y="3307"/>
                  </a:cubicBezTo>
                  <a:lnTo>
                    <a:pt x="48550" y="2417"/>
                  </a:lnTo>
                  <a:lnTo>
                    <a:pt x="48573" y="2326"/>
                  </a:lnTo>
                  <a:cubicBezTo>
                    <a:pt x="45321" y="682"/>
                    <a:pt x="42857" y="0"/>
                    <a:pt x="40865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36" name="Google Shape;1036;p20"/>
            <p:cNvSpPr/>
            <p:nvPr/>
          </p:nvSpPr>
          <p:spPr>
            <a:xfrm>
              <a:off x="4068728" y="3111675"/>
              <a:ext cx="7387952" cy="3005863"/>
            </a:xfrm>
            <a:custGeom>
              <a:avLst/>
              <a:gdLst/>
              <a:ahLst/>
              <a:cxnLst/>
              <a:rect l="l" t="t" r="r" b="b"/>
              <a:pathLst>
                <a:path w="45743" h="18611" extrusionOk="0">
                  <a:moveTo>
                    <a:pt x="38035" y="0"/>
                  </a:moveTo>
                  <a:cubicBezTo>
                    <a:pt x="28547" y="0"/>
                    <a:pt x="29746" y="15455"/>
                    <a:pt x="7374" y="16021"/>
                  </a:cubicBezTo>
                  <a:cubicBezTo>
                    <a:pt x="4292" y="16089"/>
                    <a:pt x="1850" y="17253"/>
                    <a:pt x="1" y="18600"/>
                  </a:cubicBezTo>
                  <a:cubicBezTo>
                    <a:pt x="130" y="18607"/>
                    <a:pt x="258" y="18611"/>
                    <a:pt x="386" y="18611"/>
                  </a:cubicBezTo>
                  <a:cubicBezTo>
                    <a:pt x="1078" y="18611"/>
                    <a:pt x="1762" y="18501"/>
                    <a:pt x="2398" y="18212"/>
                  </a:cubicBezTo>
                  <a:cubicBezTo>
                    <a:pt x="3425" y="17755"/>
                    <a:pt x="4292" y="16820"/>
                    <a:pt x="5433" y="16774"/>
                  </a:cubicBezTo>
                  <a:cubicBezTo>
                    <a:pt x="5453" y="16773"/>
                    <a:pt x="5473" y="16773"/>
                    <a:pt x="5493" y="16773"/>
                  </a:cubicBezTo>
                  <a:cubicBezTo>
                    <a:pt x="6246" y="16773"/>
                    <a:pt x="6937" y="17187"/>
                    <a:pt x="7693" y="17253"/>
                  </a:cubicBezTo>
                  <a:cubicBezTo>
                    <a:pt x="7785" y="17262"/>
                    <a:pt x="7877" y="17265"/>
                    <a:pt x="7967" y="17265"/>
                  </a:cubicBezTo>
                  <a:cubicBezTo>
                    <a:pt x="8371" y="17265"/>
                    <a:pt x="8763" y="17191"/>
                    <a:pt x="9154" y="17116"/>
                  </a:cubicBezTo>
                  <a:cubicBezTo>
                    <a:pt x="11140" y="16728"/>
                    <a:pt x="13103" y="16249"/>
                    <a:pt x="15020" y="15701"/>
                  </a:cubicBezTo>
                  <a:cubicBezTo>
                    <a:pt x="17485" y="15016"/>
                    <a:pt x="19927" y="14195"/>
                    <a:pt x="21982" y="12711"/>
                  </a:cubicBezTo>
                  <a:cubicBezTo>
                    <a:pt x="22598" y="12277"/>
                    <a:pt x="23169" y="11775"/>
                    <a:pt x="23853" y="11456"/>
                  </a:cubicBezTo>
                  <a:cubicBezTo>
                    <a:pt x="24241" y="11250"/>
                    <a:pt x="24675" y="11136"/>
                    <a:pt x="25063" y="10954"/>
                  </a:cubicBezTo>
                  <a:cubicBezTo>
                    <a:pt x="26113" y="10451"/>
                    <a:pt x="26935" y="9561"/>
                    <a:pt x="27665" y="8648"/>
                  </a:cubicBezTo>
                  <a:cubicBezTo>
                    <a:pt x="28829" y="7165"/>
                    <a:pt x="29879" y="5590"/>
                    <a:pt x="31158" y="4197"/>
                  </a:cubicBezTo>
                  <a:cubicBezTo>
                    <a:pt x="32436" y="2805"/>
                    <a:pt x="34034" y="1618"/>
                    <a:pt x="35860" y="1207"/>
                  </a:cubicBezTo>
                  <a:cubicBezTo>
                    <a:pt x="36414" y="1082"/>
                    <a:pt x="36968" y="1031"/>
                    <a:pt x="37521" y="1031"/>
                  </a:cubicBezTo>
                  <a:cubicBezTo>
                    <a:pt x="39498" y="1031"/>
                    <a:pt x="41466" y="1690"/>
                    <a:pt x="43392" y="2029"/>
                  </a:cubicBezTo>
                  <a:cubicBezTo>
                    <a:pt x="43871" y="2097"/>
                    <a:pt x="44898" y="2348"/>
                    <a:pt x="45720" y="2417"/>
                  </a:cubicBezTo>
                  <a:lnTo>
                    <a:pt x="45743" y="2326"/>
                  </a:lnTo>
                  <a:cubicBezTo>
                    <a:pt x="42491" y="682"/>
                    <a:pt x="40027" y="0"/>
                    <a:pt x="38035" y="0"/>
                  </a:cubicBezTo>
                  <a:close/>
                </a:path>
              </a:pathLst>
            </a:custGeom>
            <a:solidFill>
              <a:srgbClr val="FFFFFF">
                <a:alpha val="1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37" name="Google Shape;1037;p20"/>
            <p:cNvSpPr/>
            <p:nvPr/>
          </p:nvSpPr>
          <p:spPr>
            <a:xfrm>
              <a:off x="-3373771" y="3502932"/>
              <a:ext cx="7885564" cy="3220671"/>
            </a:xfrm>
            <a:custGeom>
              <a:avLst/>
              <a:gdLst/>
              <a:ahLst/>
              <a:cxnLst/>
              <a:rect l="l" t="t" r="r" b="b"/>
              <a:pathLst>
                <a:path w="48824" h="19941" extrusionOk="0">
                  <a:moveTo>
                    <a:pt x="7692" y="0"/>
                  </a:moveTo>
                  <a:cubicBezTo>
                    <a:pt x="5705" y="0"/>
                    <a:pt x="3262" y="761"/>
                    <a:pt x="0" y="2639"/>
                  </a:cubicBezTo>
                  <a:lnTo>
                    <a:pt x="206" y="3552"/>
                  </a:lnTo>
                  <a:lnTo>
                    <a:pt x="4040" y="19941"/>
                  </a:lnTo>
                  <a:lnTo>
                    <a:pt x="48824" y="19941"/>
                  </a:lnTo>
                  <a:cubicBezTo>
                    <a:pt x="48824" y="19941"/>
                    <a:pt x="48390" y="19211"/>
                    <a:pt x="47500" y="18252"/>
                  </a:cubicBezTo>
                  <a:cubicBezTo>
                    <a:pt x="45784" y="16425"/>
                    <a:pt x="42482" y="13750"/>
                    <a:pt x="37804" y="13750"/>
                  </a:cubicBezTo>
                  <a:cubicBezTo>
                    <a:pt x="37689" y="13750"/>
                    <a:pt x="37573" y="13752"/>
                    <a:pt x="37457" y="13755"/>
                  </a:cubicBezTo>
                  <a:cubicBezTo>
                    <a:pt x="37016" y="13768"/>
                    <a:pt x="36585" y="13774"/>
                    <a:pt x="36162" y="13774"/>
                  </a:cubicBezTo>
                  <a:cubicBezTo>
                    <a:pt x="16336" y="13774"/>
                    <a:pt x="16147" y="0"/>
                    <a:pt x="76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38" name="Google Shape;1038;p20"/>
            <p:cNvSpPr/>
            <p:nvPr/>
          </p:nvSpPr>
          <p:spPr>
            <a:xfrm>
              <a:off x="-3373771" y="3502932"/>
              <a:ext cx="7671725" cy="2947881"/>
            </a:xfrm>
            <a:custGeom>
              <a:avLst/>
              <a:gdLst/>
              <a:ahLst/>
              <a:cxnLst/>
              <a:rect l="l" t="t" r="r" b="b"/>
              <a:pathLst>
                <a:path w="47500" h="18252" extrusionOk="0">
                  <a:moveTo>
                    <a:pt x="7692" y="0"/>
                  </a:moveTo>
                  <a:cubicBezTo>
                    <a:pt x="5705" y="0"/>
                    <a:pt x="3262" y="761"/>
                    <a:pt x="0" y="2639"/>
                  </a:cubicBezTo>
                  <a:lnTo>
                    <a:pt x="23" y="2731"/>
                  </a:lnTo>
                  <a:lnTo>
                    <a:pt x="206" y="3552"/>
                  </a:lnTo>
                  <a:cubicBezTo>
                    <a:pt x="256" y="3554"/>
                    <a:pt x="307" y="3555"/>
                    <a:pt x="359" y="3555"/>
                  </a:cubicBezTo>
                  <a:cubicBezTo>
                    <a:pt x="890" y="3555"/>
                    <a:pt x="1480" y="3455"/>
                    <a:pt x="2146" y="3393"/>
                  </a:cubicBezTo>
                  <a:cubicBezTo>
                    <a:pt x="3125" y="3293"/>
                    <a:pt x="4133" y="3223"/>
                    <a:pt x="5141" y="3223"/>
                  </a:cubicBezTo>
                  <a:cubicBezTo>
                    <a:pt x="7610" y="3223"/>
                    <a:pt x="10078" y="3646"/>
                    <a:pt x="12121" y="5105"/>
                  </a:cubicBezTo>
                  <a:cubicBezTo>
                    <a:pt x="14061" y="6497"/>
                    <a:pt x="15476" y="8779"/>
                    <a:pt x="17804" y="9373"/>
                  </a:cubicBezTo>
                  <a:cubicBezTo>
                    <a:pt x="18398" y="9533"/>
                    <a:pt x="19037" y="9578"/>
                    <a:pt x="19607" y="9807"/>
                  </a:cubicBezTo>
                  <a:cubicBezTo>
                    <a:pt x="20657" y="10240"/>
                    <a:pt x="21319" y="11245"/>
                    <a:pt x="22255" y="11907"/>
                  </a:cubicBezTo>
                  <a:cubicBezTo>
                    <a:pt x="24332" y="13436"/>
                    <a:pt x="27299" y="12979"/>
                    <a:pt x="29650" y="14098"/>
                  </a:cubicBezTo>
                  <a:cubicBezTo>
                    <a:pt x="30381" y="14440"/>
                    <a:pt x="31043" y="14942"/>
                    <a:pt x="31819" y="15193"/>
                  </a:cubicBezTo>
                  <a:cubicBezTo>
                    <a:pt x="32311" y="15350"/>
                    <a:pt x="32822" y="15397"/>
                    <a:pt x="33342" y="15397"/>
                  </a:cubicBezTo>
                  <a:cubicBezTo>
                    <a:pt x="33955" y="15397"/>
                    <a:pt x="34579" y="15332"/>
                    <a:pt x="35197" y="15307"/>
                  </a:cubicBezTo>
                  <a:cubicBezTo>
                    <a:pt x="35348" y="15302"/>
                    <a:pt x="35499" y="15300"/>
                    <a:pt x="35650" y="15300"/>
                  </a:cubicBezTo>
                  <a:cubicBezTo>
                    <a:pt x="37510" y="15300"/>
                    <a:pt x="39376" y="15689"/>
                    <a:pt x="41086" y="16449"/>
                  </a:cubicBezTo>
                  <a:cubicBezTo>
                    <a:pt x="41520" y="16654"/>
                    <a:pt x="41953" y="16882"/>
                    <a:pt x="42433" y="16905"/>
                  </a:cubicBezTo>
                  <a:cubicBezTo>
                    <a:pt x="42475" y="16908"/>
                    <a:pt x="42517" y="16909"/>
                    <a:pt x="42559" y="16909"/>
                  </a:cubicBezTo>
                  <a:cubicBezTo>
                    <a:pt x="42905" y="16909"/>
                    <a:pt x="43251" y="16832"/>
                    <a:pt x="43597" y="16791"/>
                  </a:cubicBezTo>
                  <a:cubicBezTo>
                    <a:pt x="43691" y="16783"/>
                    <a:pt x="43785" y="16779"/>
                    <a:pt x="43879" y="16779"/>
                  </a:cubicBezTo>
                  <a:cubicBezTo>
                    <a:pt x="44873" y="16779"/>
                    <a:pt x="45823" y="17206"/>
                    <a:pt x="46678" y="17727"/>
                  </a:cubicBezTo>
                  <a:cubicBezTo>
                    <a:pt x="46952" y="17887"/>
                    <a:pt x="47226" y="18069"/>
                    <a:pt x="47500" y="18252"/>
                  </a:cubicBezTo>
                  <a:cubicBezTo>
                    <a:pt x="46792" y="17522"/>
                    <a:pt x="45834" y="16631"/>
                    <a:pt x="44647" y="15832"/>
                  </a:cubicBezTo>
                  <a:cubicBezTo>
                    <a:pt x="42878" y="14697"/>
                    <a:pt x="40608" y="13749"/>
                    <a:pt x="37836" y="13749"/>
                  </a:cubicBezTo>
                  <a:cubicBezTo>
                    <a:pt x="37711" y="13749"/>
                    <a:pt x="37584" y="13751"/>
                    <a:pt x="37457" y="13755"/>
                  </a:cubicBezTo>
                  <a:cubicBezTo>
                    <a:pt x="37016" y="13768"/>
                    <a:pt x="36585" y="13774"/>
                    <a:pt x="36162" y="13774"/>
                  </a:cubicBezTo>
                  <a:cubicBezTo>
                    <a:pt x="16336" y="13774"/>
                    <a:pt x="16147" y="0"/>
                    <a:pt x="7692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039" name="Google Shape;1039;p20"/>
          <p:cNvGrpSpPr/>
          <p:nvPr/>
        </p:nvGrpSpPr>
        <p:grpSpPr>
          <a:xfrm rot="317661" flipH="1">
            <a:off x="-2761361" y="-2045596"/>
            <a:ext cx="4918540" cy="6113711"/>
            <a:chOff x="11338646" y="6937398"/>
            <a:chExt cx="5673064" cy="7051579"/>
          </a:xfrm>
        </p:grpSpPr>
        <p:sp>
          <p:nvSpPr>
            <p:cNvPr id="1040" name="Google Shape;1040;p20"/>
            <p:cNvSpPr/>
            <p:nvPr/>
          </p:nvSpPr>
          <p:spPr>
            <a:xfrm>
              <a:off x="12771794" y="8545204"/>
              <a:ext cx="3528888" cy="2216746"/>
            </a:xfrm>
            <a:custGeom>
              <a:avLst/>
              <a:gdLst/>
              <a:ahLst/>
              <a:cxnLst/>
              <a:rect l="l" t="t" r="r" b="b"/>
              <a:pathLst>
                <a:path w="21639" h="13593" extrusionOk="0">
                  <a:moveTo>
                    <a:pt x="9831" y="1"/>
                  </a:moveTo>
                  <a:cubicBezTo>
                    <a:pt x="8499" y="1"/>
                    <a:pt x="7162" y="144"/>
                    <a:pt x="5912" y="581"/>
                  </a:cubicBezTo>
                  <a:cubicBezTo>
                    <a:pt x="4451" y="1083"/>
                    <a:pt x="3105" y="1973"/>
                    <a:pt x="2260" y="3228"/>
                  </a:cubicBezTo>
                  <a:cubicBezTo>
                    <a:pt x="1370" y="4529"/>
                    <a:pt x="1461" y="5990"/>
                    <a:pt x="982" y="7428"/>
                  </a:cubicBezTo>
                  <a:cubicBezTo>
                    <a:pt x="571" y="8729"/>
                    <a:pt x="1" y="10464"/>
                    <a:pt x="1279" y="11514"/>
                  </a:cubicBezTo>
                  <a:cubicBezTo>
                    <a:pt x="1570" y="11743"/>
                    <a:pt x="1951" y="11863"/>
                    <a:pt x="2325" y="11863"/>
                  </a:cubicBezTo>
                  <a:cubicBezTo>
                    <a:pt x="2772" y="11863"/>
                    <a:pt x="3209" y="11692"/>
                    <a:pt x="3470" y="11331"/>
                  </a:cubicBezTo>
                  <a:lnTo>
                    <a:pt x="3470" y="11331"/>
                  </a:lnTo>
                  <a:cubicBezTo>
                    <a:pt x="3425" y="12495"/>
                    <a:pt x="4477" y="13592"/>
                    <a:pt x="5637" y="13592"/>
                  </a:cubicBezTo>
                  <a:cubicBezTo>
                    <a:pt x="5660" y="13592"/>
                    <a:pt x="5683" y="13592"/>
                    <a:pt x="5707" y="13591"/>
                  </a:cubicBezTo>
                  <a:cubicBezTo>
                    <a:pt x="6894" y="13545"/>
                    <a:pt x="7921" y="12381"/>
                    <a:pt x="7807" y="11194"/>
                  </a:cubicBezTo>
                  <a:lnTo>
                    <a:pt x="7807" y="11194"/>
                  </a:lnTo>
                  <a:cubicBezTo>
                    <a:pt x="7963" y="11644"/>
                    <a:pt x="8455" y="11926"/>
                    <a:pt x="8951" y="11926"/>
                  </a:cubicBezTo>
                  <a:cubicBezTo>
                    <a:pt x="9034" y="11926"/>
                    <a:pt x="9117" y="11918"/>
                    <a:pt x="9199" y="11902"/>
                  </a:cubicBezTo>
                  <a:cubicBezTo>
                    <a:pt x="9770" y="11811"/>
                    <a:pt x="10226" y="11400"/>
                    <a:pt x="10523" y="10898"/>
                  </a:cubicBezTo>
                  <a:cubicBezTo>
                    <a:pt x="10797" y="10395"/>
                    <a:pt x="10911" y="9825"/>
                    <a:pt x="11002" y="9254"/>
                  </a:cubicBezTo>
                  <a:lnTo>
                    <a:pt x="11002" y="9254"/>
                  </a:lnTo>
                  <a:cubicBezTo>
                    <a:pt x="10957" y="9734"/>
                    <a:pt x="11368" y="10190"/>
                    <a:pt x="11847" y="10281"/>
                  </a:cubicBezTo>
                  <a:cubicBezTo>
                    <a:pt x="11926" y="10297"/>
                    <a:pt x="12007" y="10305"/>
                    <a:pt x="12089" y="10305"/>
                  </a:cubicBezTo>
                  <a:cubicBezTo>
                    <a:pt x="12475" y="10305"/>
                    <a:pt x="12873" y="10134"/>
                    <a:pt x="13194" y="9871"/>
                  </a:cubicBezTo>
                  <a:cubicBezTo>
                    <a:pt x="13559" y="9574"/>
                    <a:pt x="13833" y="9163"/>
                    <a:pt x="14107" y="8775"/>
                  </a:cubicBezTo>
                  <a:lnTo>
                    <a:pt x="14107" y="8775"/>
                  </a:lnTo>
                  <a:cubicBezTo>
                    <a:pt x="14015" y="9277"/>
                    <a:pt x="13924" y="9825"/>
                    <a:pt x="14015" y="10327"/>
                  </a:cubicBezTo>
                  <a:cubicBezTo>
                    <a:pt x="14107" y="10852"/>
                    <a:pt x="14403" y="11354"/>
                    <a:pt x="14883" y="11560"/>
                  </a:cubicBezTo>
                  <a:cubicBezTo>
                    <a:pt x="15002" y="11608"/>
                    <a:pt x="15129" y="11631"/>
                    <a:pt x="15255" y="11631"/>
                  </a:cubicBezTo>
                  <a:cubicBezTo>
                    <a:pt x="15660" y="11631"/>
                    <a:pt x="16056" y="11395"/>
                    <a:pt x="16161" y="11012"/>
                  </a:cubicBezTo>
                  <a:cubicBezTo>
                    <a:pt x="16310" y="11802"/>
                    <a:pt x="17060" y="12413"/>
                    <a:pt x="17848" y="12413"/>
                  </a:cubicBezTo>
                  <a:cubicBezTo>
                    <a:pt x="17902" y="12413"/>
                    <a:pt x="17956" y="12410"/>
                    <a:pt x="18010" y="12404"/>
                  </a:cubicBezTo>
                  <a:cubicBezTo>
                    <a:pt x="18816" y="12317"/>
                    <a:pt x="19498" y="11564"/>
                    <a:pt x="19518" y="10761"/>
                  </a:cubicBezTo>
                  <a:lnTo>
                    <a:pt x="19518" y="10761"/>
                  </a:lnTo>
                  <a:cubicBezTo>
                    <a:pt x="19560" y="11088"/>
                    <a:pt x="19920" y="11306"/>
                    <a:pt x="20266" y="11306"/>
                  </a:cubicBezTo>
                  <a:cubicBezTo>
                    <a:pt x="20353" y="11306"/>
                    <a:pt x="20440" y="11292"/>
                    <a:pt x="20520" y="11263"/>
                  </a:cubicBezTo>
                  <a:cubicBezTo>
                    <a:pt x="20954" y="11080"/>
                    <a:pt x="21182" y="10624"/>
                    <a:pt x="21319" y="10190"/>
                  </a:cubicBezTo>
                  <a:cubicBezTo>
                    <a:pt x="21639" y="9026"/>
                    <a:pt x="21365" y="7725"/>
                    <a:pt x="20589" y="6812"/>
                  </a:cubicBezTo>
                  <a:cubicBezTo>
                    <a:pt x="21205" y="5671"/>
                    <a:pt x="20840" y="4187"/>
                    <a:pt x="19996" y="3183"/>
                  </a:cubicBezTo>
                  <a:cubicBezTo>
                    <a:pt x="19151" y="2178"/>
                    <a:pt x="17941" y="1608"/>
                    <a:pt x="16709" y="1174"/>
                  </a:cubicBezTo>
                  <a:cubicBezTo>
                    <a:pt x="14677" y="466"/>
                    <a:pt x="12577" y="78"/>
                    <a:pt x="10432" y="10"/>
                  </a:cubicBezTo>
                  <a:cubicBezTo>
                    <a:pt x="10232" y="4"/>
                    <a:pt x="10032" y="1"/>
                    <a:pt x="9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41" name="Google Shape;1041;p20"/>
            <p:cNvSpPr/>
            <p:nvPr/>
          </p:nvSpPr>
          <p:spPr>
            <a:xfrm>
              <a:off x="12853660" y="8901371"/>
              <a:ext cx="3417341" cy="1367100"/>
            </a:xfrm>
            <a:custGeom>
              <a:avLst/>
              <a:gdLst/>
              <a:ahLst/>
              <a:cxnLst/>
              <a:rect l="l" t="t" r="r" b="b"/>
              <a:pathLst>
                <a:path w="20955" h="8383" extrusionOk="0">
                  <a:moveTo>
                    <a:pt x="8547" y="1"/>
                  </a:moveTo>
                  <a:cubicBezTo>
                    <a:pt x="6586" y="1"/>
                    <a:pt x="4607" y="316"/>
                    <a:pt x="2877" y="1181"/>
                  </a:cubicBezTo>
                  <a:cubicBezTo>
                    <a:pt x="2260" y="1501"/>
                    <a:pt x="1690" y="1866"/>
                    <a:pt x="1165" y="2323"/>
                  </a:cubicBezTo>
                  <a:cubicBezTo>
                    <a:pt x="868" y="3258"/>
                    <a:pt x="800" y="4263"/>
                    <a:pt x="480" y="5244"/>
                  </a:cubicBezTo>
                  <a:cubicBezTo>
                    <a:pt x="275" y="5883"/>
                    <a:pt x="46" y="6637"/>
                    <a:pt x="1" y="7367"/>
                  </a:cubicBezTo>
                  <a:cubicBezTo>
                    <a:pt x="24" y="7390"/>
                    <a:pt x="46" y="7390"/>
                    <a:pt x="46" y="7413"/>
                  </a:cubicBezTo>
                  <a:cubicBezTo>
                    <a:pt x="663" y="7938"/>
                    <a:pt x="1439" y="8280"/>
                    <a:pt x="2238" y="8371"/>
                  </a:cubicBezTo>
                  <a:cubicBezTo>
                    <a:pt x="2336" y="8379"/>
                    <a:pt x="2435" y="8383"/>
                    <a:pt x="2533" y="8383"/>
                  </a:cubicBezTo>
                  <a:cubicBezTo>
                    <a:pt x="3875" y="8383"/>
                    <a:pt x="5209" y="7669"/>
                    <a:pt x="5890" y="6500"/>
                  </a:cubicBezTo>
                  <a:cubicBezTo>
                    <a:pt x="6040" y="6534"/>
                    <a:pt x="6193" y="6550"/>
                    <a:pt x="6347" y="6550"/>
                  </a:cubicBezTo>
                  <a:cubicBezTo>
                    <a:pt x="6916" y="6550"/>
                    <a:pt x="7485" y="6324"/>
                    <a:pt x="7898" y="5929"/>
                  </a:cubicBezTo>
                  <a:cubicBezTo>
                    <a:pt x="8423" y="5427"/>
                    <a:pt x="8674" y="4651"/>
                    <a:pt x="8560" y="3943"/>
                  </a:cubicBezTo>
                  <a:lnTo>
                    <a:pt x="8560" y="3943"/>
                  </a:lnTo>
                  <a:cubicBezTo>
                    <a:pt x="9017" y="4582"/>
                    <a:pt x="9770" y="4993"/>
                    <a:pt x="10569" y="5039"/>
                  </a:cubicBezTo>
                  <a:cubicBezTo>
                    <a:pt x="10594" y="5039"/>
                    <a:pt x="10619" y="5040"/>
                    <a:pt x="10644" y="5040"/>
                  </a:cubicBezTo>
                  <a:cubicBezTo>
                    <a:pt x="11418" y="5040"/>
                    <a:pt x="12182" y="4700"/>
                    <a:pt x="12669" y="4103"/>
                  </a:cubicBezTo>
                  <a:lnTo>
                    <a:pt x="12669" y="4103"/>
                  </a:lnTo>
                  <a:cubicBezTo>
                    <a:pt x="12600" y="4537"/>
                    <a:pt x="12783" y="5016"/>
                    <a:pt x="13125" y="5290"/>
                  </a:cubicBezTo>
                  <a:cubicBezTo>
                    <a:pt x="13351" y="5459"/>
                    <a:pt x="13630" y="5542"/>
                    <a:pt x="13907" y="5542"/>
                  </a:cubicBezTo>
                  <a:cubicBezTo>
                    <a:pt x="14077" y="5542"/>
                    <a:pt x="14247" y="5510"/>
                    <a:pt x="14403" y="5450"/>
                  </a:cubicBezTo>
                  <a:cubicBezTo>
                    <a:pt x="14563" y="6043"/>
                    <a:pt x="15043" y="6545"/>
                    <a:pt x="15636" y="6773"/>
                  </a:cubicBezTo>
                  <a:cubicBezTo>
                    <a:pt x="15848" y="6858"/>
                    <a:pt x="16079" y="6899"/>
                    <a:pt x="16313" y="6899"/>
                  </a:cubicBezTo>
                  <a:cubicBezTo>
                    <a:pt x="16708" y="6899"/>
                    <a:pt x="17110" y="6783"/>
                    <a:pt x="17439" y="6568"/>
                  </a:cubicBezTo>
                  <a:cubicBezTo>
                    <a:pt x="17916" y="7185"/>
                    <a:pt x="18693" y="7509"/>
                    <a:pt x="19465" y="7509"/>
                  </a:cubicBezTo>
                  <a:cubicBezTo>
                    <a:pt x="19951" y="7509"/>
                    <a:pt x="20435" y="7380"/>
                    <a:pt x="20840" y="7116"/>
                  </a:cubicBezTo>
                  <a:cubicBezTo>
                    <a:pt x="20863" y="7070"/>
                    <a:pt x="20909" y="7047"/>
                    <a:pt x="20954" y="7025"/>
                  </a:cubicBezTo>
                  <a:cubicBezTo>
                    <a:pt x="20954" y="6157"/>
                    <a:pt x="20635" y="5290"/>
                    <a:pt x="20087" y="4628"/>
                  </a:cubicBezTo>
                  <a:cubicBezTo>
                    <a:pt x="20270" y="4286"/>
                    <a:pt x="20384" y="3898"/>
                    <a:pt x="20407" y="3509"/>
                  </a:cubicBezTo>
                  <a:cubicBezTo>
                    <a:pt x="20338" y="3487"/>
                    <a:pt x="20292" y="3464"/>
                    <a:pt x="20247" y="3418"/>
                  </a:cubicBezTo>
                  <a:cubicBezTo>
                    <a:pt x="16983" y="1364"/>
                    <a:pt x="13171" y="177"/>
                    <a:pt x="9336" y="17"/>
                  </a:cubicBezTo>
                  <a:cubicBezTo>
                    <a:pt x="9074" y="6"/>
                    <a:pt x="8811" y="1"/>
                    <a:pt x="8547" y="1"/>
                  </a:cubicBezTo>
                  <a:close/>
                </a:path>
              </a:pathLst>
            </a:custGeom>
            <a:solidFill>
              <a:srgbClr val="542032">
                <a:alpha val="37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42" name="Google Shape;1042;p20"/>
            <p:cNvSpPr/>
            <p:nvPr/>
          </p:nvSpPr>
          <p:spPr>
            <a:xfrm>
              <a:off x="11606750" y="7351784"/>
              <a:ext cx="5278410" cy="2748387"/>
            </a:xfrm>
            <a:custGeom>
              <a:avLst/>
              <a:gdLst/>
              <a:ahLst/>
              <a:cxnLst/>
              <a:rect l="l" t="t" r="r" b="b"/>
              <a:pathLst>
                <a:path w="32367" h="16853" extrusionOk="0">
                  <a:moveTo>
                    <a:pt x="12189" y="0"/>
                  </a:moveTo>
                  <a:cubicBezTo>
                    <a:pt x="10463" y="0"/>
                    <a:pt x="8746" y="275"/>
                    <a:pt x="7167" y="937"/>
                  </a:cubicBezTo>
                  <a:cubicBezTo>
                    <a:pt x="5410" y="1690"/>
                    <a:pt x="3835" y="2946"/>
                    <a:pt x="2831" y="4566"/>
                  </a:cubicBezTo>
                  <a:cubicBezTo>
                    <a:pt x="2397" y="5228"/>
                    <a:pt x="2237" y="5913"/>
                    <a:pt x="1575" y="6369"/>
                  </a:cubicBezTo>
                  <a:cubicBezTo>
                    <a:pt x="753" y="6917"/>
                    <a:pt x="46" y="7465"/>
                    <a:pt x="23" y="8538"/>
                  </a:cubicBezTo>
                  <a:cubicBezTo>
                    <a:pt x="0" y="9725"/>
                    <a:pt x="1005" y="10820"/>
                    <a:pt x="2169" y="10912"/>
                  </a:cubicBezTo>
                  <a:cubicBezTo>
                    <a:pt x="1484" y="11322"/>
                    <a:pt x="1233" y="12350"/>
                    <a:pt x="1666" y="13011"/>
                  </a:cubicBezTo>
                  <a:cubicBezTo>
                    <a:pt x="1939" y="13442"/>
                    <a:pt x="2447" y="13684"/>
                    <a:pt x="2952" y="13684"/>
                  </a:cubicBezTo>
                  <a:cubicBezTo>
                    <a:pt x="3248" y="13684"/>
                    <a:pt x="3544" y="13600"/>
                    <a:pt x="3789" y="13422"/>
                  </a:cubicBezTo>
                  <a:lnTo>
                    <a:pt x="3789" y="13422"/>
                  </a:lnTo>
                  <a:cubicBezTo>
                    <a:pt x="3721" y="14198"/>
                    <a:pt x="4223" y="14952"/>
                    <a:pt x="4953" y="15203"/>
                  </a:cubicBezTo>
                  <a:cubicBezTo>
                    <a:pt x="5108" y="15253"/>
                    <a:pt x="5270" y="15276"/>
                    <a:pt x="5433" y="15276"/>
                  </a:cubicBezTo>
                  <a:cubicBezTo>
                    <a:pt x="6018" y="15276"/>
                    <a:pt x="6618" y="14972"/>
                    <a:pt x="6939" y="14472"/>
                  </a:cubicBezTo>
                  <a:cubicBezTo>
                    <a:pt x="7373" y="15317"/>
                    <a:pt x="7989" y="16093"/>
                    <a:pt x="8834" y="16527"/>
                  </a:cubicBezTo>
                  <a:cubicBezTo>
                    <a:pt x="9246" y="16738"/>
                    <a:pt x="9718" y="16852"/>
                    <a:pt x="10183" y="16852"/>
                  </a:cubicBezTo>
                  <a:cubicBezTo>
                    <a:pt x="10672" y="16852"/>
                    <a:pt x="11153" y="16727"/>
                    <a:pt x="11550" y="16458"/>
                  </a:cubicBezTo>
                  <a:cubicBezTo>
                    <a:pt x="12326" y="15910"/>
                    <a:pt x="12668" y="14746"/>
                    <a:pt x="12143" y="13947"/>
                  </a:cubicBezTo>
                  <a:lnTo>
                    <a:pt x="12143" y="13947"/>
                  </a:lnTo>
                  <a:cubicBezTo>
                    <a:pt x="12353" y="14099"/>
                    <a:pt x="12610" y="14173"/>
                    <a:pt x="12866" y="14173"/>
                  </a:cubicBezTo>
                  <a:cubicBezTo>
                    <a:pt x="13112" y="14173"/>
                    <a:pt x="13357" y="14104"/>
                    <a:pt x="13558" y="13970"/>
                  </a:cubicBezTo>
                  <a:cubicBezTo>
                    <a:pt x="13992" y="13673"/>
                    <a:pt x="14175" y="13103"/>
                    <a:pt x="14038" y="12623"/>
                  </a:cubicBezTo>
                  <a:lnTo>
                    <a:pt x="14038" y="12623"/>
                  </a:lnTo>
                  <a:cubicBezTo>
                    <a:pt x="14257" y="12743"/>
                    <a:pt x="14498" y="12797"/>
                    <a:pt x="14741" y="12797"/>
                  </a:cubicBezTo>
                  <a:cubicBezTo>
                    <a:pt x="15612" y="12797"/>
                    <a:pt x="16513" y="12100"/>
                    <a:pt x="16549" y="11208"/>
                  </a:cubicBezTo>
                  <a:cubicBezTo>
                    <a:pt x="16617" y="12007"/>
                    <a:pt x="17302" y="12692"/>
                    <a:pt x="18101" y="12760"/>
                  </a:cubicBezTo>
                  <a:cubicBezTo>
                    <a:pt x="18143" y="12764"/>
                    <a:pt x="18185" y="12766"/>
                    <a:pt x="18227" y="12766"/>
                  </a:cubicBezTo>
                  <a:cubicBezTo>
                    <a:pt x="18937" y="12766"/>
                    <a:pt x="19606" y="12257"/>
                    <a:pt x="19824" y="11582"/>
                  </a:cubicBezTo>
                  <a:lnTo>
                    <a:pt x="19824" y="11582"/>
                  </a:lnTo>
                  <a:cubicBezTo>
                    <a:pt x="19686" y="12219"/>
                    <a:pt x="20128" y="12953"/>
                    <a:pt x="20771" y="13103"/>
                  </a:cubicBezTo>
                  <a:cubicBezTo>
                    <a:pt x="20855" y="13122"/>
                    <a:pt x="20940" y="13132"/>
                    <a:pt x="21024" y="13132"/>
                  </a:cubicBezTo>
                  <a:cubicBezTo>
                    <a:pt x="21497" y="13132"/>
                    <a:pt x="21960" y="12839"/>
                    <a:pt x="22179" y="12415"/>
                  </a:cubicBezTo>
                  <a:lnTo>
                    <a:pt x="22179" y="12415"/>
                  </a:lnTo>
                  <a:cubicBezTo>
                    <a:pt x="22057" y="12873"/>
                    <a:pt x="22011" y="13348"/>
                    <a:pt x="22118" y="13810"/>
                  </a:cubicBezTo>
                  <a:cubicBezTo>
                    <a:pt x="22278" y="14381"/>
                    <a:pt x="22780" y="14929"/>
                    <a:pt x="23373" y="14952"/>
                  </a:cubicBezTo>
                  <a:cubicBezTo>
                    <a:pt x="23395" y="14953"/>
                    <a:pt x="23417" y="14954"/>
                    <a:pt x="23438" y="14954"/>
                  </a:cubicBezTo>
                  <a:cubicBezTo>
                    <a:pt x="23792" y="14954"/>
                    <a:pt x="24144" y="14735"/>
                    <a:pt x="24325" y="14433"/>
                  </a:cubicBezTo>
                  <a:lnTo>
                    <a:pt x="24325" y="14433"/>
                  </a:lnTo>
                  <a:cubicBezTo>
                    <a:pt x="24379" y="14780"/>
                    <a:pt x="24600" y="15107"/>
                    <a:pt x="24925" y="15248"/>
                  </a:cubicBezTo>
                  <a:cubicBezTo>
                    <a:pt x="25042" y="15299"/>
                    <a:pt x="25167" y="15323"/>
                    <a:pt x="25293" y="15323"/>
                  </a:cubicBezTo>
                  <a:cubicBezTo>
                    <a:pt x="25730" y="15323"/>
                    <a:pt x="26171" y="15035"/>
                    <a:pt x="26295" y="14609"/>
                  </a:cubicBezTo>
                  <a:cubicBezTo>
                    <a:pt x="26474" y="14928"/>
                    <a:pt x="26826" y="15124"/>
                    <a:pt x="27186" y="15124"/>
                  </a:cubicBezTo>
                  <a:cubicBezTo>
                    <a:pt x="27239" y="15124"/>
                    <a:pt x="27292" y="15120"/>
                    <a:pt x="27345" y="15111"/>
                  </a:cubicBezTo>
                  <a:cubicBezTo>
                    <a:pt x="27733" y="15020"/>
                    <a:pt x="28075" y="14678"/>
                    <a:pt x="28121" y="14267"/>
                  </a:cubicBezTo>
                  <a:cubicBezTo>
                    <a:pt x="28505" y="14638"/>
                    <a:pt x="29032" y="14815"/>
                    <a:pt x="29565" y="14815"/>
                  </a:cubicBezTo>
                  <a:cubicBezTo>
                    <a:pt x="29984" y="14815"/>
                    <a:pt x="30407" y="14706"/>
                    <a:pt x="30769" y="14495"/>
                  </a:cubicBezTo>
                  <a:cubicBezTo>
                    <a:pt x="31590" y="14039"/>
                    <a:pt x="32093" y="13126"/>
                    <a:pt x="32230" y="12190"/>
                  </a:cubicBezTo>
                  <a:cubicBezTo>
                    <a:pt x="32366" y="11254"/>
                    <a:pt x="32138" y="10295"/>
                    <a:pt x="31773" y="9428"/>
                  </a:cubicBezTo>
                  <a:cubicBezTo>
                    <a:pt x="30974" y="7556"/>
                    <a:pt x="29491" y="6073"/>
                    <a:pt x="27801" y="4977"/>
                  </a:cubicBezTo>
                  <a:cubicBezTo>
                    <a:pt x="26135" y="3859"/>
                    <a:pt x="24241" y="3105"/>
                    <a:pt x="22346" y="2375"/>
                  </a:cubicBezTo>
                  <a:cubicBezTo>
                    <a:pt x="19927" y="1462"/>
                    <a:pt x="17439" y="595"/>
                    <a:pt x="14859" y="207"/>
                  </a:cubicBezTo>
                  <a:cubicBezTo>
                    <a:pt x="13979" y="74"/>
                    <a:pt x="13083" y="0"/>
                    <a:pt x="121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43" name="Google Shape;1043;p20"/>
            <p:cNvSpPr/>
            <p:nvPr/>
          </p:nvSpPr>
          <p:spPr>
            <a:xfrm>
              <a:off x="11606750" y="7849178"/>
              <a:ext cx="5278410" cy="1668635"/>
            </a:xfrm>
            <a:custGeom>
              <a:avLst/>
              <a:gdLst/>
              <a:ahLst/>
              <a:cxnLst/>
              <a:rect l="l" t="t" r="r" b="b"/>
              <a:pathLst>
                <a:path w="32367" h="10232" extrusionOk="0">
                  <a:moveTo>
                    <a:pt x="16439" y="0"/>
                  </a:moveTo>
                  <a:cubicBezTo>
                    <a:pt x="12482" y="0"/>
                    <a:pt x="8531" y="562"/>
                    <a:pt x="4634" y="1265"/>
                  </a:cubicBezTo>
                  <a:cubicBezTo>
                    <a:pt x="3995" y="1379"/>
                    <a:pt x="3356" y="1493"/>
                    <a:pt x="2739" y="1676"/>
                  </a:cubicBezTo>
                  <a:cubicBezTo>
                    <a:pt x="2374" y="2292"/>
                    <a:pt x="2191" y="2908"/>
                    <a:pt x="1575" y="3319"/>
                  </a:cubicBezTo>
                  <a:cubicBezTo>
                    <a:pt x="753" y="3867"/>
                    <a:pt x="46" y="4415"/>
                    <a:pt x="23" y="5488"/>
                  </a:cubicBezTo>
                  <a:cubicBezTo>
                    <a:pt x="0" y="6675"/>
                    <a:pt x="1005" y="7770"/>
                    <a:pt x="2169" y="7862"/>
                  </a:cubicBezTo>
                  <a:cubicBezTo>
                    <a:pt x="1849" y="8044"/>
                    <a:pt x="1644" y="8364"/>
                    <a:pt x="1530" y="8706"/>
                  </a:cubicBezTo>
                  <a:cubicBezTo>
                    <a:pt x="1826" y="8980"/>
                    <a:pt x="2100" y="9277"/>
                    <a:pt x="2511" y="9437"/>
                  </a:cubicBezTo>
                  <a:cubicBezTo>
                    <a:pt x="2783" y="9542"/>
                    <a:pt x="3072" y="9593"/>
                    <a:pt x="3360" y="9593"/>
                  </a:cubicBezTo>
                  <a:cubicBezTo>
                    <a:pt x="3823" y="9593"/>
                    <a:pt x="4286" y="9461"/>
                    <a:pt x="4679" y="9208"/>
                  </a:cubicBezTo>
                  <a:cubicBezTo>
                    <a:pt x="4972" y="9859"/>
                    <a:pt x="5682" y="10217"/>
                    <a:pt x="6382" y="10217"/>
                  </a:cubicBezTo>
                  <a:cubicBezTo>
                    <a:pt x="6884" y="10217"/>
                    <a:pt x="7381" y="10033"/>
                    <a:pt x="7715" y="9642"/>
                  </a:cubicBezTo>
                  <a:cubicBezTo>
                    <a:pt x="8181" y="10027"/>
                    <a:pt x="8782" y="10232"/>
                    <a:pt x="9376" y="10232"/>
                  </a:cubicBezTo>
                  <a:cubicBezTo>
                    <a:pt x="9626" y="10232"/>
                    <a:pt x="9875" y="10196"/>
                    <a:pt x="10112" y="10121"/>
                  </a:cubicBezTo>
                  <a:cubicBezTo>
                    <a:pt x="10934" y="9870"/>
                    <a:pt x="11595" y="9185"/>
                    <a:pt x="11824" y="8387"/>
                  </a:cubicBezTo>
                  <a:cubicBezTo>
                    <a:pt x="12291" y="8684"/>
                    <a:pt x="12846" y="8841"/>
                    <a:pt x="13396" y="8841"/>
                  </a:cubicBezTo>
                  <a:cubicBezTo>
                    <a:pt x="13733" y="8841"/>
                    <a:pt x="14068" y="8782"/>
                    <a:pt x="14380" y="8660"/>
                  </a:cubicBezTo>
                  <a:cubicBezTo>
                    <a:pt x="15202" y="8341"/>
                    <a:pt x="15864" y="7610"/>
                    <a:pt x="16069" y="6743"/>
                  </a:cubicBezTo>
                  <a:cubicBezTo>
                    <a:pt x="16357" y="7082"/>
                    <a:pt x="16795" y="7270"/>
                    <a:pt x="17226" y="7270"/>
                  </a:cubicBezTo>
                  <a:cubicBezTo>
                    <a:pt x="17376" y="7270"/>
                    <a:pt x="17525" y="7247"/>
                    <a:pt x="17667" y="7200"/>
                  </a:cubicBezTo>
                  <a:cubicBezTo>
                    <a:pt x="18238" y="7040"/>
                    <a:pt x="18671" y="6515"/>
                    <a:pt x="18740" y="5944"/>
                  </a:cubicBezTo>
                  <a:cubicBezTo>
                    <a:pt x="18756" y="5945"/>
                    <a:pt x="18772" y="5945"/>
                    <a:pt x="18788" y="5945"/>
                  </a:cubicBezTo>
                  <a:cubicBezTo>
                    <a:pt x="19251" y="5945"/>
                    <a:pt x="19705" y="5633"/>
                    <a:pt x="19904" y="5214"/>
                  </a:cubicBezTo>
                  <a:lnTo>
                    <a:pt x="19904" y="5214"/>
                  </a:lnTo>
                  <a:cubicBezTo>
                    <a:pt x="19607" y="6287"/>
                    <a:pt x="20223" y="7542"/>
                    <a:pt x="21251" y="7930"/>
                  </a:cubicBezTo>
                  <a:cubicBezTo>
                    <a:pt x="21490" y="8023"/>
                    <a:pt x="21744" y="8067"/>
                    <a:pt x="21998" y="8067"/>
                  </a:cubicBezTo>
                  <a:cubicBezTo>
                    <a:pt x="22930" y="8067"/>
                    <a:pt x="23872" y="7480"/>
                    <a:pt x="24195" y="6583"/>
                  </a:cubicBezTo>
                  <a:cubicBezTo>
                    <a:pt x="24241" y="6903"/>
                    <a:pt x="24537" y="7200"/>
                    <a:pt x="24857" y="7245"/>
                  </a:cubicBezTo>
                  <a:cubicBezTo>
                    <a:pt x="24906" y="7255"/>
                    <a:pt x="24955" y="7260"/>
                    <a:pt x="25003" y="7260"/>
                  </a:cubicBezTo>
                  <a:cubicBezTo>
                    <a:pt x="25298" y="7260"/>
                    <a:pt x="25586" y="7090"/>
                    <a:pt x="25724" y="6836"/>
                  </a:cubicBezTo>
                  <a:lnTo>
                    <a:pt x="25724" y="6836"/>
                  </a:lnTo>
                  <a:cubicBezTo>
                    <a:pt x="25268" y="7680"/>
                    <a:pt x="25497" y="8843"/>
                    <a:pt x="26226" y="9459"/>
                  </a:cubicBezTo>
                  <a:cubicBezTo>
                    <a:pt x="26617" y="9791"/>
                    <a:pt x="27124" y="9956"/>
                    <a:pt x="27627" y="9956"/>
                  </a:cubicBezTo>
                  <a:cubicBezTo>
                    <a:pt x="28094" y="9956"/>
                    <a:pt x="28557" y="9814"/>
                    <a:pt x="28920" y="9528"/>
                  </a:cubicBezTo>
                  <a:cubicBezTo>
                    <a:pt x="29095" y="9923"/>
                    <a:pt x="29524" y="10191"/>
                    <a:pt x="29942" y="10191"/>
                  </a:cubicBezTo>
                  <a:cubicBezTo>
                    <a:pt x="29959" y="10191"/>
                    <a:pt x="29976" y="10191"/>
                    <a:pt x="29993" y="10190"/>
                  </a:cubicBezTo>
                  <a:cubicBezTo>
                    <a:pt x="30449" y="10167"/>
                    <a:pt x="30860" y="9870"/>
                    <a:pt x="30997" y="9437"/>
                  </a:cubicBezTo>
                  <a:cubicBezTo>
                    <a:pt x="31285" y="9663"/>
                    <a:pt x="31629" y="9759"/>
                    <a:pt x="31962" y="9759"/>
                  </a:cubicBezTo>
                  <a:cubicBezTo>
                    <a:pt x="31998" y="9759"/>
                    <a:pt x="32034" y="9758"/>
                    <a:pt x="32070" y="9756"/>
                  </a:cubicBezTo>
                  <a:cubicBezTo>
                    <a:pt x="32138" y="9551"/>
                    <a:pt x="32184" y="9345"/>
                    <a:pt x="32230" y="9140"/>
                  </a:cubicBezTo>
                  <a:cubicBezTo>
                    <a:pt x="32366" y="8204"/>
                    <a:pt x="32138" y="7245"/>
                    <a:pt x="31773" y="6378"/>
                  </a:cubicBezTo>
                  <a:cubicBezTo>
                    <a:pt x="30997" y="4552"/>
                    <a:pt x="29536" y="3091"/>
                    <a:pt x="27893" y="1973"/>
                  </a:cubicBezTo>
                  <a:cubicBezTo>
                    <a:pt x="24788" y="763"/>
                    <a:pt x="21410" y="169"/>
                    <a:pt x="18055" y="32"/>
                  </a:cubicBezTo>
                  <a:cubicBezTo>
                    <a:pt x="17516" y="11"/>
                    <a:pt x="16977" y="0"/>
                    <a:pt x="16439" y="0"/>
                  </a:cubicBezTo>
                  <a:close/>
                </a:path>
              </a:pathLst>
            </a:custGeom>
            <a:solidFill>
              <a:srgbClr val="542032">
                <a:alpha val="37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44" name="Google Shape;1044;p20"/>
            <p:cNvSpPr/>
            <p:nvPr/>
          </p:nvSpPr>
          <p:spPr>
            <a:xfrm>
              <a:off x="12526195" y="7351948"/>
              <a:ext cx="3670278" cy="6637030"/>
            </a:xfrm>
            <a:custGeom>
              <a:avLst/>
              <a:gdLst/>
              <a:ahLst/>
              <a:cxnLst/>
              <a:rect l="l" t="t" r="r" b="b"/>
              <a:pathLst>
                <a:path w="22506" h="40698" extrusionOk="0">
                  <a:moveTo>
                    <a:pt x="12691" y="0"/>
                  </a:moveTo>
                  <a:cubicBezTo>
                    <a:pt x="12075" y="1621"/>
                    <a:pt x="11732" y="3355"/>
                    <a:pt x="11618" y="5090"/>
                  </a:cubicBezTo>
                  <a:cubicBezTo>
                    <a:pt x="11527" y="6825"/>
                    <a:pt x="11618" y="8560"/>
                    <a:pt x="11755" y="10271"/>
                  </a:cubicBezTo>
                  <a:cubicBezTo>
                    <a:pt x="11915" y="11983"/>
                    <a:pt x="12143" y="13672"/>
                    <a:pt x="12326" y="15316"/>
                  </a:cubicBezTo>
                  <a:cubicBezTo>
                    <a:pt x="12463" y="16389"/>
                    <a:pt x="12554" y="17461"/>
                    <a:pt x="12645" y="18534"/>
                  </a:cubicBezTo>
                  <a:cubicBezTo>
                    <a:pt x="12508" y="18443"/>
                    <a:pt x="12371" y="18329"/>
                    <a:pt x="12234" y="18237"/>
                  </a:cubicBezTo>
                  <a:cubicBezTo>
                    <a:pt x="11915" y="17964"/>
                    <a:pt x="11595" y="17644"/>
                    <a:pt x="11321" y="17324"/>
                  </a:cubicBezTo>
                  <a:cubicBezTo>
                    <a:pt x="11253" y="17256"/>
                    <a:pt x="11162" y="17165"/>
                    <a:pt x="11116" y="17073"/>
                  </a:cubicBezTo>
                  <a:lnTo>
                    <a:pt x="11002" y="16959"/>
                  </a:lnTo>
                  <a:lnTo>
                    <a:pt x="10911" y="16822"/>
                  </a:lnTo>
                  <a:lnTo>
                    <a:pt x="10819" y="16708"/>
                  </a:lnTo>
                  <a:lnTo>
                    <a:pt x="10728" y="16571"/>
                  </a:lnTo>
                  <a:cubicBezTo>
                    <a:pt x="10659" y="16480"/>
                    <a:pt x="10614" y="16389"/>
                    <a:pt x="10545" y="16297"/>
                  </a:cubicBezTo>
                  <a:cubicBezTo>
                    <a:pt x="10089" y="15544"/>
                    <a:pt x="9701" y="14700"/>
                    <a:pt x="9313" y="13832"/>
                  </a:cubicBezTo>
                  <a:lnTo>
                    <a:pt x="8719" y="12508"/>
                  </a:lnTo>
                  <a:cubicBezTo>
                    <a:pt x="8537" y="12075"/>
                    <a:pt x="8331" y="11618"/>
                    <a:pt x="8103" y="11184"/>
                  </a:cubicBezTo>
                  <a:lnTo>
                    <a:pt x="7783" y="10523"/>
                  </a:lnTo>
                  <a:lnTo>
                    <a:pt x="7418" y="9861"/>
                  </a:lnTo>
                  <a:cubicBezTo>
                    <a:pt x="7304" y="9655"/>
                    <a:pt x="7167" y="9427"/>
                    <a:pt x="7053" y="9221"/>
                  </a:cubicBezTo>
                  <a:cubicBezTo>
                    <a:pt x="6916" y="9016"/>
                    <a:pt x="6779" y="8811"/>
                    <a:pt x="6642" y="8582"/>
                  </a:cubicBezTo>
                  <a:cubicBezTo>
                    <a:pt x="6117" y="7761"/>
                    <a:pt x="5524" y="6962"/>
                    <a:pt x="4862" y="6209"/>
                  </a:cubicBezTo>
                  <a:lnTo>
                    <a:pt x="4611" y="5935"/>
                  </a:lnTo>
                  <a:cubicBezTo>
                    <a:pt x="4542" y="5843"/>
                    <a:pt x="4451" y="5752"/>
                    <a:pt x="4360" y="5661"/>
                  </a:cubicBezTo>
                  <a:cubicBezTo>
                    <a:pt x="4200" y="5501"/>
                    <a:pt x="4017" y="5318"/>
                    <a:pt x="3835" y="5136"/>
                  </a:cubicBezTo>
                  <a:cubicBezTo>
                    <a:pt x="3652" y="4976"/>
                    <a:pt x="3470" y="4793"/>
                    <a:pt x="3287" y="4656"/>
                  </a:cubicBezTo>
                  <a:lnTo>
                    <a:pt x="3013" y="4405"/>
                  </a:lnTo>
                  <a:lnTo>
                    <a:pt x="2853" y="4291"/>
                  </a:lnTo>
                  <a:lnTo>
                    <a:pt x="2716" y="4177"/>
                  </a:lnTo>
                  <a:cubicBezTo>
                    <a:pt x="1917" y="3584"/>
                    <a:pt x="1096" y="3059"/>
                    <a:pt x="183" y="2648"/>
                  </a:cubicBezTo>
                  <a:lnTo>
                    <a:pt x="0" y="3013"/>
                  </a:lnTo>
                  <a:cubicBezTo>
                    <a:pt x="1621" y="3995"/>
                    <a:pt x="2967" y="5341"/>
                    <a:pt x="4063" y="6848"/>
                  </a:cubicBezTo>
                  <a:cubicBezTo>
                    <a:pt x="4634" y="7624"/>
                    <a:pt x="5113" y="8423"/>
                    <a:pt x="5569" y="9244"/>
                  </a:cubicBezTo>
                  <a:cubicBezTo>
                    <a:pt x="5661" y="9450"/>
                    <a:pt x="5775" y="9655"/>
                    <a:pt x="5889" y="9861"/>
                  </a:cubicBezTo>
                  <a:cubicBezTo>
                    <a:pt x="5980" y="10066"/>
                    <a:pt x="6094" y="10271"/>
                    <a:pt x="6186" y="10500"/>
                  </a:cubicBezTo>
                  <a:lnTo>
                    <a:pt x="6482" y="11139"/>
                  </a:lnTo>
                  <a:lnTo>
                    <a:pt x="6756" y="11778"/>
                  </a:lnTo>
                  <a:cubicBezTo>
                    <a:pt x="7053" y="12508"/>
                    <a:pt x="7327" y="13284"/>
                    <a:pt x="7601" y="14038"/>
                  </a:cubicBezTo>
                  <a:cubicBezTo>
                    <a:pt x="7190" y="14015"/>
                    <a:pt x="6756" y="13946"/>
                    <a:pt x="6323" y="13855"/>
                  </a:cubicBezTo>
                  <a:cubicBezTo>
                    <a:pt x="5524" y="13672"/>
                    <a:pt x="4725" y="13421"/>
                    <a:pt x="3972" y="13033"/>
                  </a:cubicBezTo>
                  <a:lnTo>
                    <a:pt x="3721" y="13444"/>
                  </a:lnTo>
                  <a:cubicBezTo>
                    <a:pt x="4428" y="13969"/>
                    <a:pt x="5250" y="14380"/>
                    <a:pt x="6094" y="14700"/>
                  </a:cubicBezTo>
                  <a:cubicBezTo>
                    <a:pt x="6711" y="14928"/>
                    <a:pt x="7373" y="15110"/>
                    <a:pt x="8057" y="15225"/>
                  </a:cubicBezTo>
                  <a:cubicBezTo>
                    <a:pt x="8308" y="15886"/>
                    <a:pt x="8628" y="16571"/>
                    <a:pt x="8993" y="17210"/>
                  </a:cubicBezTo>
                  <a:cubicBezTo>
                    <a:pt x="9062" y="17324"/>
                    <a:pt x="9107" y="17439"/>
                    <a:pt x="9199" y="17553"/>
                  </a:cubicBezTo>
                  <a:lnTo>
                    <a:pt x="9290" y="17735"/>
                  </a:lnTo>
                  <a:lnTo>
                    <a:pt x="9404" y="17895"/>
                  </a:lnTo>
                  <a:lnTo>
                    <a:pt x="9518" y="18055"/>
                  </a:lnTo>
                  <a:lnTo>
                    <a:pt x="9655" y="18215"/>
                  </a:lnTo>
                  <a:cubicBezTo>
                    <a:pt x="9724" y="18329"/>
                    <a:pt x="9815" y="18443"/>
                    <a:pt x="9883" y="18534"/>
                  </a:cubicBezTo>
                  <a:cubicBezTo>
                    <a:pt x="10226" y="18945"/>
                    <a:pt x="10614" y="19333"/>
                    <a:pt x="11002" y="19675"/>
                  </a:cubicBezTo>
                  <a:cubicBezTo>
                    <a:pt x="11413" y="20018"/>
                    <a:pt x="11846" y="20337"/>
                    <a:pt x="12326" y="20611"/>
                  </a:cubicBezTo>
                  <a:cubicBezTo>
                    <a:pt x="12463" y="20703"/>
                    <a:pt x="12622" y="20771"/>
                    <a:pt x="12782" y="20862"/>
                  </a:cubicBezTo>
                  <a:cubicBezTo>
                    <a:pt x="12919" y="23989"/>
                    <a:pt x="12874" y="27116"/>
                    <a:pt x="12645" y="30221"/>
                  </a:cubicBezTo>
                  <a:cubicBezTo>
                    <a:pt x="12417" y="33530"/>
                    <a:pt x="11983" y="36794"/>
                    <a:pt x="11344" y="40013"/>
                  </a:cubicBezTo>
                  <a:lnTo>
                    <a:pt x="15909" y="40698"/>
                  </a:lnTo>
                  <a:cubicBezTo>
                    <a:pt x="16275" y="37251"/>
                    <a:pt x="16434" y="33781"/>
                    <a:pt x="16343" y="30312"/>
                  </a:cubicBezTo>
                  <a:cubicBezTo>
                    <a:pt x="16297" y="27664"/>
                    <a:pt x="16115" y="25039"/>
                    <a:pt x="15818" y="22414"/>
                  </a:cubicBezTo>
                  <a:cubicBezTo>
                    <a:pt x="16571" y="21821"/>
                    <a:pt x="17233" y="21159"/>
                    <a:pt x="17827" y="20429"/>
                  </a:cubicBezTo>
                  <a:cubicBezTo>
                    <a:pt x="18694" y="19356"/>
                    <a:pt x="19402" y="18215"/>
                    <a:pt x="19972" y="17005"/>
                  </a:cubicBezTo>
                  <a:cubicBezTo>
                    <a:pt x="20566" y="15795"/>
                    <a:pt x="21022" y="14563"/>
                    <a:pt x="21410" y="13307"/>
                  </a:cubicBezTo>
                  <a:cubicBezTo>
                    <a:pt x="21821" y="12052"/>
                    <a:pt x="22163" y="10796"/>
                    <a:pt x="22506" y="9541"/>
                  </a:cubicBezTo>
                  <a:lnTo>
                    <a:pt x="21844" y="9336"/>
                  </a:lnTo>
                  <a:cubicBezTo>
                    <a:pt x="21456" y="10591"/>
                    <a:pt x="21045" y="11824"/>
                    <a:pt x="20588" y="13010"/>
                  </a:cubicBezTo>
                  <a:cubicBezTo>
                    <a:pt x="20155" y="14220"/>
                    <a:pt x="19630" y="15407"/>
                    <a:pt x="19036" y="16526"/>
                  </a:cubicBezTo>
                  <a:cubicBezTo>
                    <a:pt x="18420" y="17644"/>
                    <a:pt x="17713" y="18671"/>
                    <a:pt x="16891" y="19607"/>
                  </a:cubicBezTo>
                  <a:cubicBezTo>
                    <a:pt x="16480" y="20041"/>
                    <a:pt x="16069" y="20452"/>
                    <a:pt x="15613" y="20840"/>
                  </a:cubicBezTo>
                  <a:cubicBezTo>
                    <a:pt x="15567" y="20566"/>
                    <a:pt x="15544" y="20292"/>
                    <a:pt x="15498" y="20018"/>
                  </a:cubicBezTo>
                  <a:cubicBezTo>
                    <a:pt x="15247" y="18329"/>
                    <a:pt x="14951" y="16640"/>
                    <a:pt x="14608" y="14951"/>
                  </a:cubicBezTo>
                  <a:cubicBezTo>
                    <a:pt x="14448" y="14197"/>
                    <a:pt x="14266" y="13421"/>
                    <a:pt x="14106" y="12668"/>
                  </a:cubicBezTo>
                  <a:cubicBezTo>
                    <a:pt x="14289" y="12189"/>
                    <a:pt x="14540" y="11687"/>
                    <a:pt x="14837" y="11207"/>
                  </a:cubicBezTo>
                  <a:cubicBezTo>
                    <a:pt x="15270" y="10523"/>
                    <a:pt x="15795" y="9838"/>
                    <a:pt x="16320" y="9153"/>
                  </a:cubicBezTo>
                  <a:cubicBezTo>
                    <a:pt x="16845" y="8468"/>
                    <a:pt x="17393" y="7738"/>
                    <a:pt x="17804" y="6939"/>
                  </a:cubicBezTo>
                  <a:cubicBezTo>
                    <a:pt x="18032" y="6528"/>
                    <a:pt x="18215" y="6094"/>
                    <a:pt x="18352" y="5661"/>
                  </a:cubicBezTo>
                  <a:cubicBezTo>
                    <a:pt x="18466" y="5204"/>
                    <a:pt x="18557" y="4748"/>
                    <a:pt x="18580" y="4268"/>
                  </a:cubicBezTo>
                  <a:lnTo>
                    <a:pt x="17804" y="4223"/>
                  </a:lnTo>
                  <a:cubicBezTo>
                    <a:pt x="17735" y="5022"/>
                    <a:pt x="17393" y="5752"/>
                    <a:pt x="16959" y="6437"/>
                  </a:cubicBezTo>
                  <a:cubicBezTo>
                    <a:pt x="16526" y="7144"/>
                    <a:pt x="15978" y="7761"/>
                    <a:pt x="15407" y="8400"/>
                  </a:cubicBezTo>
                  <a:cubicBezTo>
                    <a:pt x="14837" y="9039"/>
                    <a:pt x="14243" y="9701"/>
                    <a:pt x="13695" y="10431"/>
                  </a:cubicBezTo>
                  <a:cubicBezTo>
                    <a:pt x="13672" y="10431"/>
                    <a:pt x="13650" y="10454"/>
                    <a:pt x="13650" y="10477"/>
                  </a:cubicBezTo>
                  <a:cubicBezTo>
                    <a:pt x="13604" y="10340"/>
                    <a:pt x="13581" y="10180"/>
                    <a:pt x="13558" y="10020"/>
                  </a:cubicBezTo>
                  <a:cubicBezTo>
                    <a:pt x="13239" y="8377"/>
                    <a:pt x="12988" y="6756"/>
                    <a:pt x="12942" y="5113"/>
                  </a:cubicBezTo>
                  <a:cubicBezTo>
                    <a:pt x="12919" y="4291"/>
                    <a:pt x="12942" y="3470"/>
                    <a:pt x="13010" y="2648"/>
                  </a:cubicBezTo>
                  <a:cubicBezTo>
                    <a:pt x="13102" y="1849"/>
                    <a:pt x="13239" y="1027"/>
                    <a:pt x="13467" y="251"/>
                  </a:cubicBezTo>
                  <a:lnTo>
                    <a:pt x="126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45" name="Google Shape;1045;p20"/>
            <p:cNvSpPr/>
            <p:nvPr/>
          </p:nvSpPr>
          <p:spPr>
            <a:xfrm>
              <a:off x="12738362" y="7969858"/>
              <a:ext cx="1161456" cy="1323068"/>
            </a:xfrm>
            <a:custGeom>
              <a:avLst/>
              <a:gdLst/>
              <a:ahLst/>
              <a:cxnLst/>
              <a:rect l="l" t="t" r="r" b="b"/>
              <a:pathLst>
                <a:path w="7122" h="8113" extrusionOk="0">
                  <a:moveTo>
                    <a:pt x="867" y="0"/>
                  </a:moveTo>
                  <a:cubicBezTo>
                    <a:pt x="571" y="23"/>
                    <a:pt x="274" y="69"/>
                    <a:pt x="0" y="114"/>
                  </a:cubicBezTo>
                  <a:cubicBezTo>
                    <a:pt x="1050" y="982"/>
                    <a:pt x="1986" y="1986"/>
                    <a:pt x="2762" y="3059"/>
                  </a:cubicBezTo>
                  <a:cubicBezTo>
                    <a:pt x="3333" y="3835"/>
                    <a:pt x="3812" y="4634"/>
                    <a:pt x="4268" y="5455"/>
                  </a:cubicBezTo>
                  <a:cubicBezTo>
                    <a:pt x="4360" y="5661"/>
                    <a:pt x="4474" y="5866"/>
                    <a:pt x="4588" y="6072"/>
                  </a:cubicBezTo>
                  <a:cubicBezTo>
                    <a:pt x="4679" y="6277"/>
                    <a:pt x="4793" y="6482"/>
                    <a:pt x="4885" y="6711"/>
                  </a:cubicBezTo>
                  <a:lnTo>
                    <a:pt x="5181" y="7350"/>
                  </a:lnTo>
                  <a:lnTo>
                    <a:pt x="5410" y="7920"/>
                  </a:lnTo>
                  <a:cubicBezTo>
                    <a:pt x="5747" y="8047"/>
                    <a:pt x="6102" y="8113"/>
                    <a:pt x="6458" y="8113"/>
                  </a:cubicBezTo>
                  <a:cubicBezTo>
                    <a:pt x="6680" y="8113"/>
                    <a:pt x="6902" y="8087"/>
                    <a:pt x="7122" y="8035"/>
                  </a:cubicBezTo>
                  <a:cubicBezTo>
                    <a:pt x="7007" y="7806"/>
                    <a:pt x="6916" y="7601"/>
                    <a:pt x="6802" y="7395"/>
                  </a:cubicBezTo>
                  <a:lnTo>
                    <a:pt x="6482" y="6734"/>
                  </a:lnTo>
                  <a:lnTo>
                    <a:pt x="6117" y="6072"/>
                  </a:lnTo>
                  <a:cubicBezTo>
                    <a:pt x="6003" y="5866"/>
                    <a:pt x="5866" y="5638"/>
                    <a:pt x="5752" y="5432"/>
                  </a:cubicBezTo>
                  <a:cubicBezTo>
                    <a:pt x="5615" y="5227"/>
                    <a:pt x="5478" y="5022"/>
                    <a:pt x="5341" y="4793"/>
                  </a:cubicBezTo>
                  <a:cubicBezTo>
                    <a:pt x="4816" y="3972"/>
                    <a:pt x="4223" y="3173"/>
                    <a:pt x="3561" y="2420"/>
                  </a:cubicBezTo>
                  <a:lnTo>
                    <a:pt x="3310" y="2146"/>
                  </a:lnTo>
                  <a:cubicBezTo>
                    <a:pt x="3241" y="2054"/>
                    <a:pt x="3150" y="1963"/>
                    <a:pt x="3059" y="1872"/>
                  </a:cubicBezTo>
                  <a:cubicBezTo>
                    <a:pt x="2899" y="1712"/>
                    <a:pt x="2716" y="1529"/>
                    <a:pt x="2534" y="1347"/>
                  </a:cubicBezTo>
                  <a:cubicBezTo>
                    <a:pt x="2351" y="1187"/>
                    <a:pt x="2169" y="1004"/>
                    <a:pt x="1986" y="867"/>
                  </a:cubicBezTo>
                  <a:lnTo>
                    <a:pt x="1712" y="616"/>
                  </a:lnTo>
                  <a:lnTo>
                    <a:pt x="1552" y="502"/>
                  </a:lnTo>
                  <a:lnTo>
                    <a:pt x="1415" y="388"/>
                  </a:lnTo>
                  <a:cubicBezTo>
                    <a:pt x="1233" y="251"/>
                    <a:pt x="1050" y="114"/>
                    <a:pt x="867" y="0"/>
                  </a:cubicBezTo>
                  <a:close/>
                </a:path>
              </a:pathLst>
            </a:custGeom>
            <a:solidFill>
              <a:srgbClr val="542032">
                <a:alpha val="37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46" name="Google Shape;1046;p20"/>
            <p:cNvSpPr/>
            <p:nvPr/>
          </p:nvSpPr>
          <p:spPr>
            <a:xfrm>
              <a:off x="14405855" y="7850646"/>
              <a:ext cx="297947" cy="1180210"/>
            </a:xfrm>
            <a:custGeom>
              <a:avLst/>
              <a:gdLst/>
              <a:ahLst/>
              <a:cxnLst/>
              <a:rect l="l" t="t" r="r" b="b"/>
              <a:pathLst>
                <a:path w="1827" h="7237" extrusionOk="0">
                  <a:moveTo>
                    <a:pt x="343" y="1"/>
                  </a:moveTo>
                  <a:cubicBezTo>
                    <a:pt x="229" y="685"/>
                    <a:pt x="138" y="1347"/>
                    <a:pt x="92" y="2032"/>
                  </a:cubicBezTo>
                  <a:cubicBezTo>
                    <a:pt x="1" y="3767"/>
                    <a:pt x="92" y="5502"/>
                    <a:pt x="229" y="7213"/>
                  </a:cubicBezTo>
                  <a:lnTo>
                    <a:pt x="252" y="7236"/>
                  </a:lnTo>
                  <a:cubicBezTo>
                    <a:pt x="320" y="7236"/>
                    <a:pt x="412" y="7213"/>
                    <a:pt x="503" y="7191"/>
                  </a:cubicBezTo>
                  <a:cubicBezTo>
                    <a:pt x="1074" y="7031"/>
                    <a:pt x="1507" y="6506"/>
                    <a:pt x="1576" y="5935"/>
                  </a:cubicBezTo>
                  <a:cubicBezTo>
                    <a:pt x="1667" y="5935"/>
                    <a:pt x="1758" y="5935"/>
                    <a:pt x="1827" y="5912"/>
                  </a:cubicBezTo>
                  <a:cubicBezTo>
                    <a:pt x="1621" y="4634"/>
                    <a:pt x="1462" y="3333"/>
                    <a:pt x="1416" y="2055"/>
                  </a:cubicBezTo>
                  <a:cubicBezTo>
                    <a:pt x="1393" y="1393"/>
                    <a:pt x="1393" y="708"/>
                    <a:pt x="1439" y="46"/>
                  </a:cubicBezTo>
                  <a:cubicBezTo>
                    <a:pt x="1256" y="46"/>
                    <a:pt x="1074" y="46"/>
                    <a:pt x="891" y="23"/>
                  </a:cubicBezTo>
                  <a:cubicBezTo>
                    <a:pt x="708" y="23"/>
                    <a:pt x="526" y="23"/>
                    <a:pt x="343" y="1"/>
                  </a:cubicBezTo>
                  <a:close/>
                </a:path>
              </a:pathLst>
            </a:custGeom>
            <a:solidFill>
              <a:srgbClr val="542032">
                <a:alpha val="37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47" name="Google Shape;1047;p20"/>
            <p:cNvSpPr/>
            <p:nvPr/>
          </p:nvSpPr>
          <p:spPr>
            <a:xfrm>
              <a:off x="15909779" y="8874299"/>
              <a:ext cx="286695" cy="591980"/>
            </a:xfrm>
            <a:custGeom>
              <a:avLst/>
              <a:gdLst/>
              <a:ahLst/>
              <a:cxnLst/>
              <a:rect l="l" t="t" r="r" b="b"/>
              <a:pathLst>
                <a:path w="1758" h="3630" extrusionOk="0">
                  <a:moveTo>
                    <a:pt x="1096" y="1"/>
                  </a:moveTo>
                  <a:cubicBezTo>
                    <a:pt x="731" y="1119"/>
                    <a:pt x="388" y="2215"/>
                    <a:pt x="0" y="3287"/>
                  </a:cubicBezTo>
                  <a:cubicBezTo>
                    <a:pt x="229" y="3447"/>
                    <a:pt x="502" y="3561"/>
                    <a:pt x="776" y="3630"/>
                  </a:cubicBezTo>
                  <a:cubicBezTo>
                    <a:pt x="1142" y="2489"/>
                    <a:pt x="1438" y="1347"/>
                    <a:pt x="1758" y="206"/>
                  </a:cubicBezTo>
                  <a:lnTo>
                    <a:pt x="1096" y="1"/>
                  </a:lnTo>
                  <a:close/>
                </a:path>
              </a:pathLst>
            </a:custGeom>
            <a:solidFill>
              <a:srgbClr val="542032">
                <a:alpha val="37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48" name="Google Shape;1048;p20"/>
            <p:cNvSpPr/>
            <p:nvPr/>
          </p:nvSpPr>
          <p:spPr>
            <a:xfrm>
              <a:off x="14863784" y="8040471"/>
              <a:ext cx="692438" cy="1060998"/>
            </a:xfrm>
            <a:custGeom>
              <a:avLst/>
              <a:gdLst/>
              <a:ahLst/>
              <a:cxnLst/>
              <a:rect l="l" t="t" r="r" b="b"/>
              <a:pathLst>
                <a:path w="4246" h="6506" extrusionOk="0">
                  <a:moveTo>
                    <a:pt x="3470" y="1"/>
                  </a:moveTo>
                  <a:cubicBezTo>
                    <a:pt x="3401" y="800"/>
                    <a:pt x="3059" y="1530"/>
                    <a:pt x="2625" y="2215"/>
                  </a:cubicBezTo>
                  <a:cubicBezTo>
                    <a:pt x="2192" y="2922"/>
                    <a:pt x="1644" y="3539"/>
                    <a:pt x="1073" y="4178"/>
                  </a:cubicBezTo>
                  <a:cubicBezTo>
                    <a:pt x="708" y="4566"/>
                    <a:pt x="343" y="4977"/>
                    <a:pt x="0" y="5388"/>
                  </a:cubicBezTo>
                  <a:cubicBezTo>
                    <a:pt x="160" y="5844"/>
                    <a:pt x="434" y="6232"/>
                    <a:pt x="822" y="6506"/>
                  </a:cubicBezTo>
                  <a:cubicBezTo>
                    <a:pt x="1187" y="5981"/>
                    <a:pt x="1575" y="5479"/>
                    <a:pt x="1986" y="4931"/>
                  </a:cubicBezTo>
                  <a:cubicBezTo>
                    <a:pt x="2511" y="4246"/>
                    <a:pt x="3059" y="3516"/>
                    <a:pt x="3470" y="2717"/>
                  </a:cubicBezTo>
                  <a:cubicBezTo>
                    <a:pt x="3698" y="2306"/>
                    <a:pt x="3881" y="1872"/>
                    <a:pt x="4018" y="1439"/>
                  </a:cubicBezTo>
                  <a:cubicBezTo>
                    <a:pt x="4132" y="982"/>
                    <a:pt x="4223" y="526"/>
                    <a:pt x="4246" y="46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rgbClr val="542032">
                <a:alpha val="37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49" name="Google Shape;1049;p20"/>
            <p:cNvSpPr/>
            <p:nvPr/>
          </p:nvSpPr>
          <p:spPr>
            <a:xfrm>
              <a:off x="14703639" y="11177641"/>
              <a:ext cx="242174" cy="730598"/>
            </a:xfrm>
            <a:custGeom>
              <a:avLst/>
              <a:gdLst/>
              <a:ahLst/>
              <a:cxnLst/>
              <a:rect l="l" t="t" r="r" b="b"/>
              <a:pathLst>
                <a:path w="1485" h="4480" extrusionOk="0">
                  <a:moveTo>
                    <a:pt x="731" y="74"/>
                  </a:moveTo>
                  <a:cubicBezTo>
                    <a:pt x="777" y="74"/>
                    <a:pt x="845" y="97"/>
                    <a:pt x="891" y="97"/>
                  </a:cubicBezTo>
                  <a:cubicBezTo>
                    <a:pt x="1028" y="165"/>
                    <a:pt x="1142" y="302"/>
                    <a:pt x="1211" y="485"/>
                  </a:cubicBezTo>
                  <a:cubicBezTo>
                    <a:pt x="1256" y="645"/>
                    <a:pt x="1256" y="827"/>
                    <a:pt x="1256" y="987"/>
                  </a:cubicBezTo>
                  <a:lnTo>
                    <a:pt x="1302" y="2037"/>
                  </a:lnTo>
                  <a:cubicBezTo>
                    <a:pt x="1325" y="2676"/>
                    <a:pt x="1325" y="3315"/>
                    <a:pt x="1348" y="3954"/>
                  </a:cubicBezTo>
                  <a:cubicBezTo>
                    <a:pt x="1348" y="3977"/>
                    <a:pt x="1370" y="4023"/>
                    <a:pt x="1370" y="4046"/>
                  </a:cubicBezTo>
                  <a:cubicBezTo>
                    <a:pt x="1370" y="4182"/>
                    <a:pt x="1393" y="4388"/>
                    <a:pt x="1302" y="4411"/>
                  </a:cubicBezTo>
                  <a:cubicBezTo>
                    <a:pt x="1297" y="4412"/>
                    <a:pt x="1293" y="4413"/>
                    <a:pt x="1288" y="4413"/>
                  </a:cubicBezTo>
                  <a:cubicBezTo>
                    <a:pt x="1216" y="4413"/>
                    <a:pt x="1092" y="4268"/>
                    <a:pt x="1028" y="4182"/>
                  </a:cubicBezTo>
                  <a:cubicBezTo>
                    <a:pt x="845" y="3863"/>
                    <a:pt x="731" y="3452"/>
                    <a:pt x="617" y="3110"/>
                  </a:cubicBezTo>
                  <a:cubicBezTo>
                    <a:pt x="594" y="3018"/>
                    <a:pt x="572" y="2950"/>
                    <a:pt x="549" y="2881"/>
                  </a:cubicBezTo>
                  <a:cubicBezTo>
                    <a:pt x="389" y="2402"/>
                    <a:pt x="275" y="1900"/>
                    <a:pt x="183" y="1398"/>
                  </a:cubicBezTo>
                  <a:cubicBezTo>
                    <a:pt x="115" y="1101"/>
                    <a:pt x="69" y="782"/>
                    <a:pt x="183" y="485"/>
                  </a:cubicBezTo>
                  <a:cubicBezTo>
                    <a:pt x="275" y="279"/>
                    <a:pt x="503" y="74"/>
                    <a:pt x="731" y="74"/>
                  </a:cubicBezTo>
                  <a:close/>
                  <a:moveTo>
                    <a:pt x="750" y="0"/>
                  </a:moveTo>
                  <a:cubicBezTo>
                    <a:pt x="478" y="0"/>
                    <a:pt x="210" y="215"/>
                    <a:pt x="115" y="462"/>
                  </a:cubicBezTo>
                  <a:cubicBezTo>
                    <a:pt x="1" y="759"/>
                    <a:pt x="47" y="1101"/>
                    <a:pt x="92" y="1398"/>
                  </a:cubicBezTo>
                  <a:cubicBezTo>
                    <a:pt x="183" y="1900"/>
                    <a:pt x="320" y="2402"/>
                    <a:pt x="480" y="2904"/>
                  </a:cubicBezTo>
                  <a:cubicBezTo>
                    <a:pt x="503" y="2973"/>
                    <a:pt x="526" y="3041"/>
                    <a:pt x="549" y="3133"/>
                  </a:cubicBezTo>
                  <a:cubicBezTo>
                    <a:pt x="663" y="3475"/>
                    <a:pt x="777" y="3886"/>
                    <a:pt x="982" y="4205"/>
                  </a:cubicBezTo>
                  <a:cubicBezTo>
                    <a:pt x="1005" y="4251"/>
                    <a:pt x="1142" y="4479"/>
                    <a:pt x="1302" y="4479"/>
                  </a:cubicBezTo>
                  <a:lnTo>
                    <a:pt x="1325" y="4479"/>
                  </a:lnTo>
                  <a:cubicBezTo>
                    <a:pt x="1485" y="4434"/>
                    <a:pt x="1462" y="4205"/>
                    <a:pt x="1439" y="4046"/>
                  </a:cubicBezTo>
                  <a:cubicBezTo>
                    <a:pt x="1439" y="4000"/>
                    <a:pt x="1439" y="3977"/>
                    <a:pt x="1439" y="3954"/>
                  </a:cubicBezTo>
                  <a:cubicBezTo>
                    <a:pt x="1416" y="3315"/>
                    <a:pt x="1393" y="2676"/>
                    <a:pt x="1370" y="2037"/>
                  </a:cubicBezTo>
                  <a:lnTo>
                    <a:pt x="1348" y="987"/>
                  </a:lnTo>
                  <a:cubicBezTo>
                    <a:pt x="1325" y="804"/>
                    <a:pt x="1325" y="622"/>
                    <a:pt x="1279" y="462"/>
                  </a:cubicBezTo>
                  <a:cubicBezTo>
                    <a:pt x="1211" y="257"/>
                    <a:pt x="1074" y="97"/>
                    <a:pt x="914" y="28"/>
                  </a:cubicBezTo>
                  <a:cubicBezTo>
                    <a:pt x="860" y="9"/>
                    <a:pt x="805" y="0"/>
                    <a:pt x="750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50" name="Google Shape;1050;p20"/>
            <p:cNvSpPr/>
            <p:nvPr/>
          </p:nvSpPr>
          <p:spPr>
            <a:xfrm>
              <a:off x="14435699" y="8621199"/>
              <a:ext cx="275605" cy="2259636"/>
            </a:xfrm>
            <a:custGeom>
              <a:avLst/>
              <a:gdLst/>
              <a:ahLst/>
              <a:cxnLst/>
              <a:rect l="l" t="t" r="r" b="b"/>
              <a:pathLst>
                <a:path w="1690" h="13856" extrusionOk="0">
                  <a:moveTo>
                    <a:pt x="23" y="0"/>
                  </a:moveTo>
                  <a:cubicBezTo>
                    <a:pt x="0" y="0"/>
                    <a:pt x="0" y="23"/>
                    <a:pt x="0" y="46"/>
                  </a:cubicBezTo>
                  <a:cubicBezTo>
                    <a:pt x="731" y="3470"/>
                    <a:pt x="1233" y="6985"/>
                    <a:pt x="1507" y="10500"/>
                  </a:cubicBezTo>
                  <a:cubicBezTo>
                    <a:pt x="1575" y="11436"/>
                    <a:pt x="1621" y="12326"/>
                    <a:pt x="1347" y="13171"/>
                  </a:cubicBezTo>
                  <a:cubicBezTo>
                    <a:pt x="1279" y="13353"/>
                    <a:pt x="1187" y="13536"/>
                    <a:pt x="1096" y="13718"/>
                  </a:cubicBezTo>
                  <a:cubicBezTo>
                    <a:pt x="1096" y="13764"/>
                    <a:pt x="1096" y="13810"/>
                    <a:pt x="1096" y="13855"/>
                  </a:cubicBezTo>
                  <a:cubicBezTo>
                    <a:pt x="1233" y="13650"/>
                    <a:pt x="1324" y="13422"/>
                    <a:pt x="1416" y="13193"/>
                  </a:cubicBezTo>
                  <a:cubicBezTo>
                    <a:pt x="1690" y="12349"/>
                    <a:pt x="1644" y="11436"/>
                    <a:pt x="1575" y="10500"/>
                  </a:cubicBezTo>
                  <a:cubicBezTo>
                    <a:pt x="1301" y="6985"/>
                    <a:pt x="799" y="3470"/>
                    <a:pt x="69" y="23"/>
                  </a:cubicBezTo>
                  <a:cubicBezTo>
                    <a:pt x="69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51" name="Google Shape;1051;p20"/>
            <p:cNvSpPr/>
            <p:nvPr/>
          </p:nvSpPr>
          <p:spPr>
            <a:xfrm>
              <a:off x="14781918" y="11326696"/>
              <a:ext cx="108122" cy="291098"/>
            </a:xfrm>
            <a:custGeom>
              <a:avLst/>
              <a:gdLst/>
              <a:ahLst/>
              <a:cxnLst/>
              <a:rect l="l" t="t" r="r" b="b"/>
              <a:pathLst>
                <a:path w="663" h="1785" extrusionOk="0">
                  <a:moveTo>
                    <a:pt x="297" y="73"/>
                  </a:moveTo>
                  <a:cubicBezTo>
                    <a:pt x="320" y="73"/>
                    <a:pt x="343" y="73"/>
                    <a:pt x="343" y="96"/>
                  </a:cubicBezTo>
                  <a:cubicBezTo>
                    <a:pt x="548" y="210"/>
                    <a:pt x="525" y="1054"/>
                    <a:pt x="502" y="1328"/>
                  </a:cubicBezTo>
                  <a:cubicBezTo>
                    <a:pt x="502" y="1420"/>
                    <a:pt x="480" y="1511"/>
                    <a:pt x="434" y="1579"/>
                  </a:cubicBezTo>
                  <a:cubicBezTo>
                    <a:pt x="411" y="1648"/>
                    <a:pt x="343" y="1694"/>
                    <a:pt x="274" y="1716"/>
                  </a:cubicBezTo>
                  <a:cubicBezTo>
                    <a:pt x="206" y="1397"/>
                    <a:pt x="160" y="1077"/>
                    <a:pt x="137" y="758"/>
                  </a:cubicBezTo>
                  <a:cubicBezTo>
                    <a:pt x="137" y="735"/>
                    <a:pt x="137" y="689"/>
                    <a:pt x="137" y="644"/>
                  </a:cubicBezTo>
                  <a:cubicBezTo>
                    <a:pt x="114" y="461"/>
                    <a:pt x="69" y="187"/>
                    <a:pt x="228" y="96"/>
                  </a:cubicBezTo>
                  <a:cubicBezTo>
                    <a:pt x="251" y="73"/>
                    <a:pt x="274" y="73"/>
                    <a:pt x="297" y="73"/>
                  </a:cubicBezTo>
                  <a:close/>
                  <a:moveTo>
                    <a:pt x="286" y="1"/>
                  </a:moveTo>
                  <a:cubicBezTo>
                    <a:pt x="256" y="1"/>
                    <a:pt x="221" y="8"/>
                    <a:pt x="183" y="27"/>
                  </a:cubicBezTo>
                  <a:cubicBezTo>
                    <a:pt x="0" y="141"/>
                    <a:pt x="23" y="438"/>
                    <a:pt x="46" y="644"/>
                  </a:cubicBezTo>
                  <a:cubicBezTo>
                    <a:pt x="69" y="689"/>
                    <a:pt x="69" y="735"/>
                    <a:pt x="69" y="758"/>
                  </a:cubicBezTo>
                  <a:cubicBezTo>
                    <a:pt x="92" y="1100"/>
                    <a:pt x="137" y="1442"/>
                    <a:pt x="228" y="1762"/>
                  </a:cubicBezTo>
                  <a:cubicBezTo>
                    <a:pt x="228" y="1785"/>
                    <a:pt x="228" y="1785"/>
                    <a:pt x="251" y="1785"/>
                  </a:cubicBezTo>
                  <a:cubicBezTo>
                    <a:pt x="365" y="1785"/>
                    <a:pt x="457" y="1739"/>
                    <a:pt x="502" y="1625"/>
                  </a:cubicBezTo>
                  <a:cubicBezTo>
                    <a:pt x="548" y="1534"/>
                    <a:pt x="571" y="1442"/>
                    <a:pt x="571" y="1351"/>
                  </a:cubicBezTo>
                  <a:cubicBezTo>
                    <a:pt x="594" y="1328"/>
                    <a:pt x="662" y="210"/>
                    <a:pt x="388" y="27"/>
                  </a:cubicBezTo>
                  <a:cubicBezTo>
                    <a:pt x="362" y="14"/>
                    <a:pt x="328" y="1"/>
                    <a:pt x="286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52" name="Google Shape;1052;p20"/>
            <p:cNvSpPr/>
            <p:nvPr/>
          </p:nvSpPr>
          <p:spPr>
            <a:xfrm>
              <a:off x="13631714" y="8855708"/>
              <a:ext cx="919608" cy="1868734"/>
            </a:xfrm>
            <a:custGeom>
              <a:avLst/>
              <a:gdLst/>
              <a:ahLst/>
              <a:cxnLst/>
              <a:rect l="l" t="t" r="r" b="b"/>
              <a:pathLst>
                <a:path w="5639" h="11459" extrusionOk="0">
                  <a:moveTo>
                    <a:pt x="23" y="0"/>
                  </a:moveTo>
                  <a:cubicBezTo>
                    <a:pt x="0" y="0"/>
                    <a:pt x="0" y="23"/>
                    <a:pt x="0" y="46"/>
                  </a:cubicBezTo>
                  <a:lnTo>
                    <a:pt x="1735" y="5091"/>
                  </a:lnTo>
                  <a:cubicBezTo>
                    <a:pt x="2032" y="5958"/>
                    <a:pt x="2328" y="6848"/>
                    <a:pt x="2876" y="7601"/>
                  </a:cubicBezTo>
                  <a:cubicBezTo>
                    <a:pt x="3173" y="8035"/>
                    <a:pt x="3561" y="8400"/>
                    <a:pt x="3926" y="8765"/>
                  </a:cubicBezTo>
                  <a:cubicBezTo>
                    <a:pt x="4177" y="9016"/>
                    <a:pt x="4428" y="9290"/>
                    <a:pt x="4657" y="9541"/>
                  </a:cubicBezTo>
                  <a:cubicBezTo>
                    <a:pt x="5045" y="10021"/>
                    <a:pt x="5501" y="10683"/>
                    <a:pt x="5570" y="11413"/>
                  </a:cubicBezTo>
                  <a:cubicBezTo>
                    <a:pt x="5592" y="11436"/>
                    <a:pt x="5615" y="11436"/>
                    <a:pt x="5638" y="11459"/>
                  </a:cubicBezTo>
                  <a:cubicBezTo>
                    <a:pt x="5592" y="10683"/>
                    <a:pt x="5136" y="9975"/>
                    <a:pt x="4725" y="9496"/>
                  </a:cubicBezTo>
                  <a:cubicBezTo>
                    <a:pt x="4474" y="9222"/>
                    <a:pt x="4223" y="8971"/>
                    <a:pt x="3972" y="8720"/>
                  </a:cubicBezTo>
                  <a:cubicBezTo>
                    <a:pt x="3607" y="8355"/>
                    <a:pt x="3241" y="7989"/>
                    <a:pt x="2922" y="7556"/>
                  </a:cubicBezTo>
                  <a:cubicBezTo>
                    <a:pt x="2397" y="6802"/>
                    <a:pt x="2100" y="5935"/>
                    <a:pt x="1803" y="5068"/>
                  </a:cubicBezTo>
                  <a:lnTo>
                    <a:pt x="69" y="23"/>
                  </a:lnTo>
                  <a:cubicBezTo>
                    <a:pt x="69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53" name="Google Shape;1053;p20"/>
            <p:cNvSpPr/>
            <p:nvPr/>
          </p:nvSpPr>
          <p:spPr>
            <a:xfrm>
              <a:off x="13140354" y="9522053"/>
              <a:ext cx="636664" cy="301698"/>
            </a:xfrm>
            <a:custGeom>
              <a:avLst/>
              <a:gdLst/>
              <a:ahLst/>
              <a:cxnLst/>
              <a:rect l="l" t="t" r="r" b="b"/>
              <a:pathLst>
                <a:path w="3904" h="1850" extrusionOk="0">
                  <a:moveTo>
                    <a:pt x="46" y="0"/>
                  </a:moveTo>
                  <a:lnTo>
                    <a:pt x="0" y="69"/>
                  </a:lnTo>
                  <a:cubicBezTo>
                    <a:pt x="753" y="548"/>
                    <a:pt x="1598" y="936"/>
                    <a:pt x="2465" y="1210"/>
                  </a:cubicBezTo>
                  <a:cubicBezTo>
                    <a:pt x="2534" y="1233"/>
                    <a:pt x="2580" y="1256"/>
                    <a:pt x="2648" y="1256"/>
                  </a:cubicBezTo>
                  <a:cubicBezTo>
                    <a:pt x="2945" y="1347"/>
                    <a:pt x="3241" y="1438"/>
                    <a:pt x="3515" y="1598"/>
                  </a:cubicBezTo>
                  <a:cubicBezTo>
                    <a:pt x="3607" y="1666"/>
                    <a:pt x="3698" y="1735"/>
                    <a:pt x="3789" y="1826"/>
                  </a:cubicBezTo>
                  <a:cubicBezTo>
                    <a:pt x="3835" y="1826"/>
                    <a:pt x="3858" y="1826"/>
                    <a:pt x="3903" y="1849"/>
                  </a:cubicBezTo>
                  <a:cubicBezTo>
                    <a:pt x="3812" y="1735"/>
                    <a:pt x="3698" y="1621"/>
                    <a:pt x="3538" y="1530"/>
                  </a:cubicBezTo>
                  <a:cubicBezTo>
                    <a:pt x="3264" y="1370"/>
                    <a:pt x="2968" y="1278"/>
                    <a:pt x="2671" y="1187"/>
                  </a:cubicBezTo>
                  <a:cubicBezTo>
                    <a:pt x="2602" y="1187"/>
                    <a:pt x="2557" y="1164"/>
                    <a:pt x="2488" y="1141"/>
                  </a:cubicBezTo>
                  <a:cubicBezTo>
                    <a:pt x="1621" y="868"/>
                    <a:pt x="799" y="48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54" name="Google Shape;1054;p20"/>
            <p:cNvSpPr/>
            <p:nvPr/>
          </p:nvSpPr>
          <p:spPr>
            <a:xfrm>
              <a:off x="13151444" y="9499711"/>
              <a:ext cx="566051" cy="204828"/>
            </a:xfrm>
            <a:custGeom>
              <a:avLst/>
              <a:gdLst/>
              <a:ahLst/>
              <a:cxnLst/>
              <a:rect l="l" t="t" r="r" b="b"/>
              <a:pathLst>
                <a:path w="3471" h="1256" extrusionOk="0">
                  <a:moveTo>
                    <a:pt x="46" y="0"/>
                  </a:moveTo>
                  <a:lnTo>
                    <a:pt x="1" y="69"/>
                  </a:lnTo>
                  <a:cubicBezTo>
                    <a:pt x="46" y="92"/>
                    <a:pt x="92" y="114"/>
                    <a:pt x="138" y="114"/>
                  </a:cubicBezTo>
                  <a:cubicBezTo>
                    <a:pt x="959" y="480"/>
                    <a:pt x="1804" y="845"/>
                    <a:pt x="2648" y="1164"/>
                  </a:cubicBezTo>
                  <a:cubicBezTo>
                    <a:pt x="2763" y="1210"/>
                    <a:pt x="2877" y="1256"/>
                    <a:pt x="3014" y="1256"/>
                  </a:cubicBezTo>
                  <a:lnTo>
                    <a:pt x="3059" y="1256"/>
                  </a:lnTo>
                  <a:cubicBezTo>
                    <a:pt x="3173" y="1256"/>
                    <a:pt x="3288" y="1210"/>
                    <a:pt x="3356" y="1142"/>
                  </a:cubicBezTo>
                  <a:cubicBezTo>
                    <a:pt x="3447" y="1073"/>
                    <a:pt x="3470" y="959"/>
                    <a:pt x="3470" y="845"/>
                  </a:cubicBezTo>
                  <a:lnTo>
                    <a:pt x="3402" y="845"/>
                  </a:lnTo>
                  <a:cubicBezTo>
                    <a:pt x="3402" y="936"/>
                    <a:pt x="3379" y="1027"/>
                    <a:pt x="3310" y="1096"/>
                  </a:cubicBezTo>
                  <a:cubicBezTo>
                    <a:pt x="3242" y="1164"/>
                    <a:pt x="3128" y="1187"/>
                    <a:pt x="3014" y="1187"/>
                  </a:cubicBezTo>
                  <a:cubicBezTo>
                    <a:pt x="2900" y="1164"/>
                    <a:pt x="2785" y="1119"/>
                    <a:pt x="2671" y="1096"/>
                  </a:cubicBezTo>
                  <a:cubicBezTo>
                    <a:pt x="1827" y="753"/>
                    <a:pt x="982" y="411"/>
                    <a:pt x="160" y="46"/>
                  </a:cubicBezTo>
                  <a:cubicBezTo>
                    <a:pt x="115" y="46"/>
                    <a:pt x="92" y="23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55" name="Google Shape;1055;p20"/>
            <p:cNvSpPr/>
            <p:nvPr/>
          </p:nvSpPr>
          <p:spPr>
            <a:xfrm>
              <a:off x="14465542" y="8509489"/>
              <a:ext cx="387152" cy="2695223"/>
            </a:xfrm>
            <a:custGeom>
              <a:avLst/>
              <a:gdLst/>
              <a:ahLst/>
              <a:cxnLst/>
              <a:rect l="l" t="t" r="r" b="b"/>
              <a:pathLst>
                <a:path w="2374" h="16527" extrusionOk="0">
                  <a:moveTo>
                    <a:pt x="46" y="1"/>
                  </a:moveTo>
                  <a:cubicBezTo>
                    <a:pt x="23" y="24"/>
                    <a:pt x="0" y="24"/>
                    <a:pt x="23" y="46"/>
                  </a:cubicBezTo>
                  <a:cubicBezTo>
                    <a:pt x="251" y="1553"/>
                    <a:pt x="571" y="3082"/>
                    <a:pt x="890" y="4543"/>
                  </a:cubicBezTo>
                  <a:cubicBezTo>
                    <a:pt x="1575" y="7853"/>
                    <a:pt x="2305" y="11276"/>
                    <a:pt x="2191" y="14677"/>
                  </a:cubicBezTo>
                  <a:cubicBezTo>
                    <a:pt x="2191" y="15065"/>
                    <a:pt x="2146" y="15476"/>
                    <a:pt x="1940" y="15819"/>
                  </a:cubicBezTo>
                  <a:cubicBezTo>
                    <a:pt x="1758" y="16138"/>
                    <a:pt x="1392" y="16366"/>
                    <a:pt x="959" y="16435"/>
                  </a:cubicBezTo>
                  <a:cubicBezTo>
                    <a:pt x="959" y="16458"/>
                    <a:pt x="959" y="16503"/>
                    <a:pt x="959" y="16526"/>
                  </a:cubicBezTo>
                  <a:cubicBezTo>
                    <a:pt x="1415" y="16435"/>
                    <a:pt x="1803" y="16184"/>
                    <a:pt x="2009" y="15864"/>
                  </a:cubicBezTo>
                  <a:cubicBezTo>
                    <a:pt x="2214" y="15522"/>
                    <a:pt x="2260" y="15088"/>
                    <a:pt x="2260" y="14677"/>
                  </a:cubicBezTo>
                  <a:cubicBezTo>
                    <a:pt x="2374" y="11254"/>
                    <a:pt x="1643" y="7830"/>
                    <a:pt x="959" y="4520"/>
                  </a:cubicBezTo>
                  <a:cubicBezTo>
                    <a:pt x="639" y="3059"/>
                    <a:pt x="320" y="1530"/>
                    <a:pt x="91" y="46"/>
                  </a:cubicBezTo>
                  <a:cubicBezTo>
                    <a:pt x="91" y="24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56" name="Google Shape;1056;p20"/>
            <p:cNvSpPr/>
            <p:nvPr/>
          </p:nvSpPr>
          <p:spPr>
            <a:xfrm>
              <a:off x="14431948" y="8863210"/>
              <a:ext cx="178899" cy="1269415"/>
            </a:xfrm>
            <a:custGeom>
              <a:avLst/>
              <a:gdLst/>
              <a:ahLst/>
              <a:cxnLst/>
              <a:rect l="l" t="t" r="r" b="b"/>
              <a:pathLst>
                <a:path w="1097" h="7784" extrusionOk="0">
                  <a:moveTo>
                    <a:pt x="1" y="0"/>
                  </a:moveTo>
                  <a:cubicBezTo>
                    <a:pt x="1" y="160"/>
                    <a:pt x="23" y="297"/>
                    <a:pt x="23" y="457"/>
                  </a:cubicBezTo>
                  <a:cubicBezTo>
                    <a:pt x="183" y="1073"/>
                    <a:pt x="320" y="1666"/>
                    <a:pt x="434" y="2305"/>
                  </a:cubicBezTo>
                  <a:cubicBezTo>
                    <a:pt x="617" y="3378"/>
                    <a:pt x="731" y="4497"/>
                    <a:pt x="845" y="5570"/>
                  </a:cubicBezTo>
                  <a:lnTo>
                    <a:pt x="982" y="7099"/>
                  </a:lnTo>
                  <a:cubicBezTo>
                    <a:pt x="1005" y="7327"/>
                    <a:pt x="1005" y="7532"/>
                    <a:pt x="868" y="7669"/>
                  </a:cubicBezTo>
                  <a:cubicBezTo>
                    <a:pt x="845" y="7669"/>
                    <a:pt x="845" y="7692"/>
                    <a:pt x="822" y="7692"/>
                  </a:cubicBezTo>
                  <a:cubicBezTo>
                    <a:pt x="822" y="7715"/>
                    <a:pt x="822" y="7761"/>
                    <a:pt x="822" y="7784"/>
                  </a:cubicBezTo>
                  <a:cubicBezTo>
                    <a:pt x="868" y="7761"/>
                    <a:pt x="891" y="7738"/>
                    <a:pt x="914" y="7715"/>
                  </a:cubicBezTo>
                  <a:cubicBezTo>
                    <a:pt x="1096" y="7578"/>
                    <a:pt x="1096" y="7327"/>
                    <a:pt x="1073" y="7099"/>
                  </a:cubicBezTo>
                  <a:lnTo>
                    <a:pt x="914" y="5570"/>
                  </a:lnTo>
                  <a:cubicBezTo>
                    <a:pt x="800" y="4497"/>
                    <a:pt x="685" y="3378"/>
                    <a:pt x="503" y="2283"/>
                  </a:cubicBezTo>
                  <a:cubicBezTo>
                    <a:pt x="366" y="1507"/>
                    <a:pt x="183" y="753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57" name="Google Shape;1057;p20"/>
            <p:cNvSpPr/>
            <p:nvPr/>
          </p:nvSpPr>
          <p:spPr>
            <a:xfrm>
              <a:off x="13464231" y="8746118"/>
              <a:ext cx="971631" cy="1903959"/>
            </a:xfrm>
            <a:custGeom>
              <a:avLst/>
              <a:gdLst/>
              <a:ahLst/>
              <a:cxnLst/>
              <a:rect l="l" t="t" r="r" b="b"/>
              <a:pathLst>
                <a:path w="5958" h="11675" extrusionOk="0">
                  <a:moveTo>
                    <a:pt x="45" y="0"/>
                  </a:moveTo>
                  <a:cubicBezTo>
                    <a:pt x="38" y="0"/>
                    <a:pt x="30" y="3"/>
                    <a:pt x="23" y="11"/>
                  </a:cubicBezTo>
                  <a:cubicBezTo>
                    <a:pt x="0" y="11"/>
                    <a:pt x="0" y="33"/>
                    <a:pt x="0" y="56"/>
                  </a:cubicBezTo>
                  <a:cubicBezTo>
                    <a:pt x="776" y="1289"/>
                    <a:pt x="1233" y="2681"/>
                    <a:pt x="1689" y="4051"/>
                  </a:cubicBezTo>
                  <a:cubicBezTo>
                    <a:pt x="1940" y="4827"/>
                    <a:pt x="2191" y="5626"/>
                    <a:pt x="2511" y="6379"/>
                  </a:cubicBezTo>
                  <a:cubicBezTo>
                    <a:pt x="3127" y="7862"/>
                    <a:pt x="3949" y="9209"/>
                    <a:pt x="4999" y="10396"/>
                  </a:cubicBezTo>
                  <a:cubicBezTo>
                    <a:pt x="5022" y="10442"/>
                    <a:pt x="5067" y="10487"/>
                    <a:pt x="5113" y="10533"/>
                  </a:cubicBezTo>
                  <a:cubicBezTo>
                    <a:pt x="5341" y="10807"/>
                    <a:pt x="5569" y="11081"/>
                    <a:pt x="5752" y="11378"/>
                  </a:cubicBezTo>
                  <a:cubicBezTo>
                    <a:pt x="5798" y="11446"/>
                    <a:pt x="5820" y="11537"/>
                    <a:pt x="5843" y="11606"/>
                  </a:cubicBezTo>
                  <a:cubicBezTo>
                    <a:pt x="5889" y="11629"/>
                    <a:pt x="5935" y="11651"/>
                    <a:pt x="5957" y="11674"/>
                  </a:cubicBezTo>
                  <a:cubicBezTo>
                    <a:pt x="5935" y="11560"/>
                    <a:pt x="5866" y="11469"/>
                    <a:pt x="5820" y="11355"/>
                  </a:cubicBezTo>
                  <a:cubicBezTo>
                    <a:pt x="5638" y="11035"/>
                    <a:pt x="5410" y="10761"/>
                    <a:pt x="5159" y="10487"/>
                  </a:cubicBezTo>
                  <a:cubicBezTo>
                    <a:pt x="5136" y="10442"/>
                    <a:pt x="5090" y="10396"/>
                    <a:pt x="5044" y="10350"/>
                  </a:cubicBezTo>
                  <a:cubicBezTo>
                    <a:pt x="4017" y="9163"/>
                    <a:pt x="3196" y="7817"/>
                    <a:pt x="2579" y="6356"/>
                  </a:cubicBezTo>
                  <a:cubicBezTo>
                    <a:pt x="2260" y="5603"/>
                    <a:pt x="2009" y="4804"/>
                    <a:pt x="1758" y="4028"/>
                  </a:cubicBezTo>
                  <a:cubicBezTo>
                    <a:pt x="1301" y="2658"/>
                    <a:pt x="845" y="1243"/>
                    <a:pt x="69" y="11"/>
                  </a:cubicBezTo>
                  <a:cubicBezTo>
                    <a:pt x="69" y="11"/>
                    <a:pt x="58" y="0"/>
                    <a:pt x="45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58" name="Google Shape;1058;p20"/>
            <p:cNvSpPr/>
            <p:nvPr/>
          </p:nvSpPr>
          <p:spPr>
            <a:xfrm>
              <a:off x="15124386" y="9168333"/>
              <a:ext cx="934448" cy="1824213"/>
            </a:xfrm>
            <a:custGeom>
              <a:avLst/>
              <a:gdLst/>
              <a:ahLst/>
              <a:cxnLst/>
              <a:rect l="l" t="t" r="r" b="b"/>
              <a:pathLst>
                <a:path w="5730" h="11186" extrusionOk="0">
                  <a:moveTo>
                    <a:pt x="5684" y="1"/>
                  </a:moveTo>
                  <a:cubicBezTo>
                    <a:pt x="5661" y="1"/>
                    <a:pt x="5638" y="1"/>
                    <a:pt x="5638" y="24"/>
                  </a:cubicBezTo>
                  <a:cubicBezTo>
                    <a:pt x="4702" y="3493"/>
                    <a:pt x="3036" y="6803"/>
                    <a:pt x="822" y="9610"/>
                  </a:cubicBezTo>
                  <a:lnTo>
                    <a:pt x="776" y="9679"/>
                  </a:lnTo>
                  <a:cubicBezTo>
                    <a:pt x="479" y="10021"/>
                    <a:pt x="183" y="10409"/>
                    <a:pt x="46" y="10843"/>
                  </a:cubicBezTo>
                  <a:cubicBezTo>
                    <a:pt x="23" y="10957"/>
                    <a:pt x="0" y="11071"/>
                    <a:pt x="0" y="11185"/>
                  </a:cubicBezTo>
                  <a:cubicBezTo>
                    <a:pt x="23" y="11162"/>
                    <a:pt x="46" y="11140"/>
                    <a:pt x="69" y="11117"/>
                  </a:cubicBezTo>
                  <a:cubicBezTo>
                    <a:pt x="91" y="11025"/>
                    <a:pt x="114" y="10957"/>
                    <a:pt x="137" y="10866"/>
                  </a:cubicBezTo>
                  <a:cubicBezTo>
                    <a:pt x="251" y="10432"/>
                    <a:pt x="548" y="10067"/>
                    <a:pt x="822" y="9724"/>
                  </a:cubicBezTo>
                  <a:lnTo>
                    <a:pt x="867" y="9656"/>
                  </a:lnTo>
                  <a:cubicBezTo>
                    <a:pt x="3104" y="6826"/>
                    <a:pt x="4771" y="3516"/>
                    <a:pt x="5706" y="46"/>
                  </a:cubicBezTo>
                  <a:cubicBezTo>
                    <a:pt x="5729" y="24"/>
                    <a:pt x="5706" y="1"/>
                    <a:pt x="5684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59" name="Google Shape;1059;p20"/>
            <p:cNvSpPr/>
            <p:nvPr/>
          </p:nvSpPr>
          <p:spPr>
            <a:xfrm>
              <a:off x="15157817" y="9137021"/>
              <a:ext cx="871173" cy="1535398"/>
            </a:xfrm>
            <a:custGeom>
              <a:avLst/>
              <a:gdLst/>
              <a:ahLst/>
              <a:cxnLst/>
              <a:rect l="l" t="t" r="r" b="b"/>
              <a:pathLst>
                <a:path w="5342" h="9415" extrusionOk="0">
                  <a:moveTo>
                    <a:pt x="5299" y="1"/>
                  </a:moveTo>
                  <a:cubicBezTo>
                    <a:pt x="5285" y="1"/>
                    <a:pt x="5273" y="17"/>
                    <a:pt x="5273" y="33"/>
                  </a:cubicBezTo>
                  <a:cubicBezTo>
                    <a:pt x="4474" y="3092"/>
                    <a:pt x="3036" y="6036"/>
                    <a:pt x="1119" y="8547"/>
                  </a:cubicBezTo>
                  <a:cubicBezTo>
                    <a:pt x="936" y="8798"/>
                    <a:pt x="731" y="9026"/>
                    <a:pt x="480" y="9186"/>
                  </a:cubicBezTo>
                  <a:cubicBezTo>
                    <a:pt x="366" y="9254"/>
                    <a:pt x="229" y="9323"/>
                    <a:pt x="92" y="9346"/>
                  </a:cubicBezTo>
                  <a:cubicBezTo>
                    <a:pt x="69" y="9369"/>
                    <a:pt x="23" y="9391"/>
                    <a:pt x="1" y="9414"/>
                  </a:cubicBezTo>
                  <a:cubicBezTo>
                    <a:pt x="183" y="9414"/>
                    <a:pt x="366" y="9369"/>
                    <a:pt x="526" y="9254"/>
                  </a:cubicBezTo>
                  <a:cubicBezTo>
                    <a:pt x="799" y="9095"/>
                    <a:pt x="982" y="8844"/>
                    <a:pt x="1187" y="8593"/>
                  </a:cubicBezTo>
                  <a:cubicBezTo>
                    <a:pt x="3105" y="6082"/>
                    <a:pt x="4543" y="3114"/>
                    <a:pt x="5342" y="56"/>
                  </a:cubicBezTo>
                  <a:cubicBezTo>
                    <a:pt x="5342" y="33"/>
                    <a:pt x="5342" y="10"/>
                    <a:pt x="5319" y="10"/>
                  </a:cubicBezTo>
                  <a:cubicBezTo>
                    <a:pt x="5312" y="4"/>
                    <a:pt x="5305" y="1"/>
                    <a:pt x="5299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60" name="Google Shape;1060;p20"/>
            <p:cNvSpPr/>
            <p:nvPr/>
          </p:nvSpPr>
          <p:spPr>
            <a:xfrm>
              <a:off x="14856282" y="8617448"/>
              <a:ext cx="443088" cy="733534"/>
            </a:xfrm>
            <a:custGeom>
              <a:avLst/>
              <a:gdLst/>
              <a:ahLst/>
              <a:cxnLst/>
              <a:rect l="l" t="t" r="r" b="b"/>
              <a:pathLst>
                <a:path w="2717" h="4498" extrusionOk="0">
                  <a:moveTo>
                    <a:pt x="2648" y="1"/>
                  </a:moveTo>
                  <a:lnTo>
                    <a:pt x="708" y="2763"/>
                  </a:lnTo>
                  <a:cubicBezTo>
                    <a:pt x="457" y="3105"/>
                    <a:pt x="183" y="3516"/>
                    <a:pt x="69" y="3949"/>
                  </a:cubicBezTo>
                  <a:cubicBezTo>
                    <a:pt x="1" y="4132"/>
                    <a:pt x="1" y="4315"/>
                    <a:pt x="1" y="4497"/>
                  </a:cubicBezTo>
                  <a:cubicBezTo>
                    <a:pt x="24" y="4429"/>
                    <a:pt x="46" y="4383"/>
                    <a:pt x="69" y="4315"/>
                  </a:cubicBezTo>
                  <a:cubicBezTo>
                    <a:pt x="92" y="4201"/>
                    <a:pt x="92" y="4086"/>
                    <a:pt x="138" y="3972"/>
                  </a:cubicBezTo>
                  <a:cubicBezTo>
                    <a:pt x="252" y="3539"/>
                    <a:pt x="503" y="3173"/>
                    <a:pt x="754" y="2808"/>
                  </a:cubicBezTo>
                  <a:lnTo>
                    <a:pt x="2694" y="46"/>
                  </a:lnTo>
                  <a:cubicBezTo>
                    <a:pt x="2717" y="46"/>
                    <a:pt x="2717" y="23"/>
                    <a:pt x="2694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61" name="Google Shape;1061;p20"/>
            <p:cNvSpPr/>
            <p:nvPr/>
          </p:nvSpPr>
          <p:spPr>
            <a:xfrm>
              <a:off x="15172657" y="9181705"/>
              <a:ext cx="919608" cy="1769907"/>
            </a:xfrm>
            <a:custGeom>
              <a:avLst/>
              <a:gdLst/>
              <a:ahLst/>
              <a:cxnLst/>
              <a:rect l="l" t="t" r="r" b="b"/>
              <a:pathLst>
                <a:path w="5639" h="10853" extrusionOk="0">
                  <a:moveTo>
                    <a:pt x="5596" y="1"/>
                  </a:moveTo>
                  <a:cubicBezTo>
                    <a:pt x="5582" y="1"/>
                    <a:pt x="5570" y="17"/>
                    <a:pt x="5570" y="33"/>
                  </a:cubicBezTo>
                  <a:cubicBezTo>
                    <a:pt x="4749" y="3571"/>
                    <a:pt x="3082" y="6949"/>
                    <a:pt x="777" y="9756"/>
                  </a:cubicBezTo>
                  <a:lnTo>
                    <a:pt x="708" y="9848"/>
                  </a:lnTo>
                  <a:cubicBezTo>
                    <a:pt x="435" y="10167"/>
                    <a:pt x="183" y="10487"/>
                    <a:pt x="1" y="10852"/>
                  </a:cubicBezTo>
                  <a:cubicBezTo>
                    <a:pt x="47" y="10806"/>
                    <a:pt x="115" y="10761"/>
                    <a:pt x="161" y="10715"/>
                  </a:cubicBezTo>
                  <a:cubicBezTo>
                    <a:pt x="320" y="10418"/>
                    <a:pt x="549" y="10167"/>
                    <a:pt x="754" y="9893"/>
                  </a:cubicBezTo>
                  <a:lnTo>
                    <a:pt x="845" y="9802"/>
                  </a:lnTo>
                  <a:cubicBezTo>
                    <a:pt x="3151" y="6972"/>
                    <a:pt x="4817" y="3617"/>
                    <a:pt x="5639" y="56"/>
                  </a:cubicBezTo>
                  <a:cubicBezTo>
                    <a:pt x="5639" y="33"/>
                    <a:pt x="5639" y="10"/>
                    <a:pt x="5616" y="10"/>
                  </a:cubicBezTo>
                  <a:cubicBezTo>
                    <a:pt x="5609" y="3"/>
                    <a:pt x="5603" y="1"/>
                    <a:pt x="5596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62" name="Google Shape;1062;p20"/>
            <p:cNvSpPr/>
            <p:nvPr/>
          </p:nvSpPr>
          <p:spPr>
            <a:xfrm>
              <a:off x="14807847" y="8585974"/>
              <a:ext cx="424660" cy="828283"/>
            </a:xfrm>
            <a:custGeom>
              <a:avLst/>
              <a:gdLst/>
              <a:ahLst/>
              <a:cxnLst/>
              <a:rect l="l" t="t" r="r" b="b"/>
              <a:pathLst>
                <a:path w="2604" h="5079" extrusionOk="0">
                  <a:moveTo>
                    <a:pt x="2557" y="1"/>
                  </a:moveTo>
                  <a:cubicBezTo>
                    <a:pt x="2542" y="1"/>
                    <a:pt x="2527" y="11"/>
                    <a:pt x="2512" y="11"/>
                  </a:cubicBezTo>
                  <a:cubicBezTo>
                    <a:pt x="2261" y="468"/>
                    <a:pt x="1895" y="878"/>
                    <a:pt x="1553" y="1244"/>
                  </a:cubicBezTo>
                  <a:cubicBezTo>
                    <a:pt x="1325" y="1495"/>
                    <a:pt x="1074" y="1746"/>
                    <a:pt x="868" y="2020"/>
                  </a:cubicBezTo>
                  <a:cubicBezTo>
                    <a:pt x="412" y="2613"/>
                    <a:pt x="115" y="3298"/>
                    <a:pt x="47" y="3983"/>
                  </a:cubicBezTo>
                  <a:cubicBezTo>
                    <a:pt x="1" y="4348"/>
                    <a:pt x="24" y="4736"/>
                    <a:pt x="115" y="5078"/>
                  </a:cubicBezTo>
                  <a:cubicBezTo>
                    <a:pt x="138" y="5033"/>
                    <a:pt x="161" y="4987"/>
                    <a:pt x="184" y="4941"/>
                  </a:cubicBezTo>
                  <a:cubicBezTo>
                    <a:pt x="115" y="4645"/>
                    <a:pt x="92" y="4302"/>
                    <a:pt x="115" y="3983"/>
                  </a:cubicBezTo>
                  <a:cubicBezTo>
                    <a:pt x="184" y="3321"/>
                    <a:pt x="480" y="2659"/>
                    <a:pt x="937" y="2065"/>
                  </a:cubicBezTo>
                  <a:cubicBezTo>
                    <a:pt x="1142" y="1791"/>
                    <a:pt x="1370" y="1540"/>
                    <a:pt x="1599" y="1289"/>
                  </a:cubicBezTo>
                  <a:cubicBezTo>
                    <a:pt x="1964" y="924"/>
                    <a:pt x="2329" y="513"/>
                    <a:pt x="2580" y="57"/>
                  </a:cubicBezTo>
                  <a:cubicBezTo>
                    <a:pt x="2603" y="34"/>
                    <a:pt x="2580" y="11"/>
                    <a:pt x="2580" y="11"/>
                  </a:cubicBezTo>
                  <a:cubicBezTo>
                    <a:pt x="2573" y="3"/>
                    <a:pt x="2565" y="1"/>
                    <a:pt x="2557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63" name="Google Shape;1063;p20"/>
            <p:cNvSpPr/>
            <p:nvPr/>
          </p:nvSpPr>
          <p:spPr>
            <a:xfrm>
              <a:off x="14975494" y="11111431"/>
              <a:ext cx="182487" cy="2858955"/>
            </a:xfrm>
            <a:custGeom>
              <a:avLst/>
              <a:gdLst/>
              <a:ahLst/>
              <a:cxnLst/>
              <a:rect l="l" t="t" r="r" b="b"/>
              <a:pathLst>
                <a:path w="1119" h="17531" extrusionOk="0">
                  <a:moveTo>
                    <a:pt x="867" y="1"/>
                  </a:moveTo>
                  <a:cubicBezTo>
                    <a:pt x="616" y="503"/>
                    <a:pt x="662" y="1096"/>
                    <a:pt x="708" y="1644"/>
                  </a:cubicBezTo>
                  <a:cubicBezTo>
                    <a:pt x="1050" y="6939"/>
                    <a:pt x="799" y="12281"/>
                    <a:pt x="0" y="17508"/>
                  </a:cubicBezTo>
                  <a:lnTo>
                    <a:pt x="69" y="17530"/>
                  </a:lnTo>
                  <a:cubicBezTo>
                    <a:pt x="890" y="12281"/>
                    <a:pt x="1119" y="6939"/>
                    <a:pt x="776" y="1644"/>
                  </a:cubicBezTo>
                  <a:cubicBezTo>
                    <a:pt x="753" y="1142"/>
                    <a:pt x="708" y="617"/>
                    <a:pt x="890" y="160"/>
                  </a:cubicBezTo>
                  <a:cubicBezTo>
                    <a:pt x="867" y="115"/>
                    <a:pt x="867" y="46"/>
                    <a:pt x="867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64" name="Google Shape;1064;p20"/>
            <p:cNvSpPr/>
            <p:nvPr/>
          </p:nvSpPr>
          <p:spPr>
            <a:xfrm>
              <a:off x="13758264" y="9004600"/>
              <a:ext cx="733371" cy="1310348"/>
            </a:xfrm>
            <a:custGeom>
              <a:avLst/>
              <a:gdLst/>
              <a:ahLst/>
              <a:cxnLst/>
              <a:rect l="l" t="t" r="r" b="b"/>
              <a:pathLst>
                <a:path w="4497" h="8035" extrusionOk="0">
                  <a:moveTo>
                    <a:pt x="0" y="0"/>
                  </a:moveTo>
                  <a:lnTo>
                    <a:pt x="0" y="0"/>
                  </a:lnTo>
                  <a:cubicBezTo>
                    <a:pt x="480" y="2511"/>
                    <a:pt x="1484" y="4976"/>
                    <a:pt x="2876" y="7122"/>
                  </a:cubicBezTo>
                  <a:cubicBezTo>
                    <a:pt x="3036" y="7373"/>
                    <a:pt x="3219" y="7601"/>
                    <a:pt x="3424" y="7784"/>
                  </a:cubicBezTo>
                  <a:cubicBezTo>
                    <a:pt x="3652" y="7944"/>
                    <a:pt x="3881" y="8035"/>
                    <a:pt x="4109" y="8035"/>
                  </a:cubicBezTo>
                  <a:lnTo>
                    <a:pt x="4246" y="8035"/>
                  </a:lnTo>
                  <a:cubicBezTo>
                    <a:pt x="4337" y="8012"/>
                    <a:pt x="4428" y="7967"/>
                    <a:pt x="4497" y="7921"/>
                  </a:cubicBezTo>
                  <a:cubicBezTo>
                    <a:pt x="4474" y="7921"/>
                    <a:pt x="4451" y="7898"/>
                    <a:pt x="4428" y="7875"/>
                  </a:cubicBezTo>
                  <a:cubicBezTo>
                    <a:pt x="4383" y="7921"/>
                    <a:pt x="4314" y="7944"/>
                    <a:pt x="4246" y="7944"/>
                  </a:cubicBezTo>
                  <a:cubicBezTo>
                    <a:pt x="4197" y="7953"/>
                    <a:pt x="4146" y="7957"/>
                    <a:pt x="4096" y="7957"/>
                  </a:cubicBezTo>
                  <a:cubicBezTo>
                    <a:pt x="3888" y="7957"/>
                    <a:pt x="3672" y="7881"/>
                    <a:pt x="3470" y="7715"/>
                  </a:cubicBezTo>
                  <a:cubicBezTo>
                    <a:pt x="3264" y="7556"/>
                    <a:pt x="3104" y="7327"/>
                    <a:pt x="2945" y="7076"/>
                  </a:cubicBezTo>
                  <a:cubicBezTo>
                    <a:pt x="1598" y="5022"/>
                    <a:pt x="617" y="2648"/>
                    <a:pt x="137" y="22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65" name="Google Shape;1065;p20"/>
            <p:cNvSpPr/>
            <p:nvPr/>
          </p:nvSpPr>
          <p:spPr>
            <a:xfrm>
              <a:off x="14525067" y="8593639"/>
              <a:ext cx="644166" cy="5361907"/>
            </a:xfrm>
            <a:custGeom>
              <a:avLst/>
              <a:gdLst/>
              <a:ahLst/>
              <a:cxnLst/>
              <a:rect l="l" t="t" r="r" b="b"/>
              <a:pathLst>
                <a:path w="3950" h="32879" extrusionOk="0">
                  <a:moveTo>
                    <a:pt x="43" y="0"/>
                  </a:moveTo>
                  <a:cubicBezTo>
                    <a:pt x="36" y="0"/>
                    <a:pt x="30" y="3"/>
                    <a:pt x="23" y="10"/>
                  </a:cubicBezTo>
                  <a:cubicBezTo>
                    <a:pt x="0" y="10"/>
                    <a:pt x="0" y="33"/>
                    <a:pt x="0" y="55"/>
                  </a:cubicBezTo>
                  <a:cubicBezTo>
                    <a:pt x="3150" y="10623"/>
                    <a:pt x="3881" y="21945"/>
                    <a:pt x="2146" y="32855"/>
                  </a:cubicBezTo>
                  <a:lnTo>
                    <a:pt x="2214" y="32878"/>
                  </a:lnTo>
                  <a:cubicBezTo>
                    <a:pt x="3949" y="21945"/>
                    <a:pt x="3219" y="10623"/>
                    <a:pt x="69" y="33"/>
                  </a:cubicBezTo>
                  <a:cubicBezTo>
                    <a:pt x="69" y="16"/>
                    <a:pt x="57" y="0"/>
                    <a:pt x="43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66" name="Google Shape;1066;p20"/>
            <p:cNvSpPr/>
            <p:nvPr/>
          </p:nvSpPr>
          <p:spPr>
            <a:xfrm>
              <a:off x="14789256" y="8659360"/>
              <a:ext cx="342631" cy="352905"/>
            </a:xfrm>
            <a:custGeom>
              <a:avLst/>
              <a:gdLst/>
              <a:ahLst/>
              <a:cxnLst/>
              <a:rect l="l" t="t" r="r" b="b"/>
              <a:pathLst>
                <a:path w="2101" h="2164" extrusionOk="0">
                  <a:moveTo>
                    <a:pt x="2064" y="0"/>
                  </a:moveTo>
                  <a:cubicBezTo>
                    <a:pt x="2055" y="0"/>
                    <a:pt x="2044" y="6"/>
                    <a:pt x="2032" y="18"/>
                  </a:cubicBezTo>
                  <a:lnTo>
                    <a:pt x="571" y="1729"/>
                  </a:lnTo>
                  <a:cubicBezTo>
                    <a:pt x="412" y="1889"/>
                    <a:pt x="275" y="2049"/>
                    <a:pt x="92" y="2072"/>
                  </a:cubicBezTo>
                  <a:lnTo>
                    <a:pt x="69" y="2072"/>
                  </a:lnTo>
                  <a:cubicBezTo>
                    <a:pt x="47" y="2095"/>
                    <a:pt x="24" y="2140"/>
                    <a:pt x="1" y="2163"/>
                  </a:cubicBezTo>
                  <a:cubicBezTo>
                    <a:pt x="47" y="2163"/>
                    <a:pt x="69" y="2163"/>
                    <a:pt x="92" y="2140"/>
                  </a:cubicBezTo>
                  <a:cubicBezTo>
                    <a:pt x="320" y="2095"/>
                    <a:pt x="503" y="1912"/>
                    <a:pt x="617" y="1775"/>
                  </a:cubicBezTo>
                  <a:lnTo>
                    <a:pt x="2101" y="63"/>
                  </a:lnTo>
                  <a:cubicBezTo>
                    <a:pt x="2101" y="40"/>
                    <a:pt x="2101" y="18"/>
                    <a:pt x="2078" y="18"/>
                  </a:cubicBezTo>
                  <a:cubicBezTo>
                    <a:pt x="2078" y="6"/>
                    <a:pt x="2072" y="0"/>
                    <a:pt x="2064" y="0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67" name="Google Shape;1067;p20"/>
            <p:cNvSpPr/>
            <p:nvPr/>
          </p:nvSpPr>
          <p:spPr>
            <a:xfrm>
              <a:off x="11338646" y="6937398"/>
              <a:ext cx="5673064" cy="2430381"/>
            </a:xfrm>
            <a:custGeom>
              <a:avLst/>
              <a:gdLst/>
              <a:ahLst/>
              <a:cxnLst/>
              <a:rect l="l" t="t" r="r" b="b"/>
              <a:pathLst>
                <a:path w="34787" h="14903" extrusionOk="0">
                  <a:moveTo>
                    <a:pt x="15029" y="1"/>
                  </a:moveTo>
                  <a:cubicBezTo>
                    <a:pt x="13721" y="1"/>
                    <a:pt x="12415" y="90"/>
                    <a:pt x="11117" y="305"/>
                  </a:cubicBezTo>
                  <a:cubicBezTo>
                    <a:pt x="8857" y="693"/>
                    <a:pt x="6666" y="1492"/>
                    <a:pt x="4612" y="2474"/>
                  </a:cubicBezTo>
                  <a:cubicBezTo>
                    <a:pt x="2922" y="3295"/>
                    <a:pt x="1051" y="4231"/>
                    <a:pt x="275" y="6080"/>
                  </a:cubicBezTo>
                  <a:cubicBezTo>
                    <a:pt x="1" y="6788"/>
                    <a:pt x="46" y="7678"/>
                    <a:pt x="594" y="8226"/>
                  </a:cubicBezTo>
                  <a:cubicBezTo>
                    <a:pt x="823" y="8454"/>
                    <a:pt x="1156" y="8569"/>
                    <a:pt x="1486" y="8569"/>
                  </a:cubicBezTo>
                  <a:cubicBezTo>
                    <a:pt x="1847" y="8569"/>
                    <a:pt x="2206" y="8432"/>
                    <a:pt x="2420" y="8157"/>
                  </a:cubicBezTo>
                  <a:lnTo>
                    <a:pt x="2420" y="8157"/>
                  </a:lnTo>
                  <a:cubicBezTo>
                    <a:pt x="2055" y="8773"/>
                    <a:pt x="1827" y="9481"/>
                    <a:pt x="1872" y="10211"/>
                  </a:cubicBezTo>
                  <a:cubicBezTo>
                    <a:pt x="1941" y="10987"/>
                    <a:pt x="2397" y="11763"/>
                    <a:pt x="3128" y="12037"/>
                  </a:cubicBezTo>
                  <a:cubicBezTo>
                    <a:pt x="3314" y="12113"/>
                    <a:pt x="3514" y="12149"/>
                    <a:pt x="3714" y="12149"/>
                  </a:cubicBezTo>
                  <a:cubicBezTo>
                    <a:pt x="4179" y="12149"/>
                    <a:pt x="4644" y="11955"/>
                    <a:pt x="4931" y="11604"/>
                  </a:cubicBezTo>
                  <a:lnTo>
                    <a:pt x="4931" y="11604"/>
                  </a:lnTo>
                  <a:cubicBezTo>
                    <a:pt x="4543" y="12471"/>
                    <a:pt x="4908" y="13635"/>
                    <a:pt x="5776" y="14023"/>
                  </a:cubicBezTo>
                  <a:cubicBezTo>
                    <a:pt x="5981" y="14112"/>
                    <a:pt x="6199" y="14153"/>
                    <a:pt x="6417" y="14153"/>
                  </a:cubicBezTo>
                  <a:cubicBezTo>
                    <a:pt x="7266" y="14153"/>
                    <a:pt x="8118" y="13534"/>
                    <a:pt x="8264" y="12699"/>
                  </a:cubicBezTo>
                  <a:cubicBezTo>
                    <a:pt x="8527" y="13855"/>
                    <a:pt x="9690" y="14704"/>
                    <a:pt x="10859" y="14704"/>
                  </a:cubicBezTo>
                  <a:cubicBezTo>
                    <a:pt x="11006" y="14704"/>
                    <a:pt x="11154" y="14690"/>
                    <a:pt x="11299" y="14662"/>
                  </a:cubicBezTo>
                  <a:cubicBezTo>
                    <a:pt x="12555" y="14434"/>
                    <a:pt x="13491" y="13201"/>
                    <a:pt x="13445" y="11946"/>
                  </a:cubicBezTo>
                  <a:lnTo>
                    <a:pt x="13445" y="11946"/>
                  </a:lnTo>
                  <a:cubicBezTo>
                    <a:pt x="13580" y="12817"/>
                    <a:pt x="14454" y="13524"/>
                    <a:pt x="15329" y="13524"/>
                  </a:cubicBezTo>
                  <a:cubicBezTo>
                    <a:pt x="15486" y="13524"/>
                    <a:pt x="15643" y="13501"/>
                    <a:pt x="15796" y="13453"/>
                  </a:cubicBezTo>
                  <a:cubicBezTo>
                    <a:pt x="16618" y="13201"/>
                    <a:pt x="17120" y="12288"/>
                    <a:pt x="17028" y="11444"/>
                  </a:cubicBezTo>
                  <a:lnTo>
                    <a:pt x="17028" y="11444"/>
                  </a:lnTo>
                  <a:cubicBezTo>
                    <a:pt x="17211" y="11649"/>
                    <a:pt x="17462" y="11786"/>
                    <a:pt x="17736" y="11786"/>
                  </a:cubicBezTo>
                  <a:cubicBezTo>
                    <a:pt x="17758" y="11788"/>
                    <a:pt x="17781" y="11789"/>
                    <a:pt x="17803" y="11789"/>
                  </a:cubicBezTo>
                  <a:cubicBezTo>
                    <a:pt x="18305" y="11789"/>
                    <a:pt x="18786" y="11307"/>
                    <a:pt x="18786" y="10782"/>
                  </a:cubicBezTo>
                  <a:cubicBezTo>
                    <a:pt x="18982" y="10839"/>
                    <a:pt x="19181" y="10865"/>
                    <a:pt x="19381" y="10865"/>
                  </a:cubicBezTo>
                  <a:cubicBezTo>
                    <a:pt x="20625" y="10865"/>
                    <a:pt x="21854" y="9827"/>
                    <a:pt x="21913" y="8568"/>
                  </a:cubicBezTo>
                  <a:cubicBezTo>
                    <a:pt x="21913" y="9435"/>
                    <a:pt x="21959" y="10348"/>
                    <a:pt x="22347" y="11124"/>
                  </a:cubicBezTo>
                  <a:cubicBezTo>
                    <a:pt x="22728" y="11887"/>
                    <a:pt x="23485" y="12540"/>
                    <a:pt x="24335" y="12540"/>
                  </a:cubicBezTo>
                  <a:cubicBezTo>
                    <a:pt x="24349" y="12540"/>
                    <a:pt x="24364" y="12540"/>
                    <a:pt x="24378" y="12540"/>
                  </a:cubicBezTo>
                  <a:cubicBezTo>
                    <a:pt x="25246" y="12494"/>
                    <a:pt x="26044" y="11581"/>
                    <a:pt x="25771" y="10759"/>
                  </a:cubicBezTo>
                  <a:lnTo>
                    <a:pt x="25771" y="10759"/>
                  </a:lnTo>
                  <a:cubicBezTo>
                    <a:pt x="26044" y="11284"/>
                    <a:pt x="26638" y="11649"/>
                    <a:pt x="27254" y="11649"/>
                  </a:cubicBezTo>
                  <a:cubicBezTo>
                    <a:pt x="27848" y="11649"/>
                    <a:pt x="28464" y="11307"/>
                    <a:pt x="28761" y="10782"/>
                  </a:cubicBezTo>
                  <a:lnTo>
                    <a:pt x="28761" y="10782"/>
                  </a:lnTo>
                  <a:cubicBezTo>
                    <a:pt x="28464" y="11558"/>
                    <a:pt x="28236" y="12380"/>
                    <a:pt x="28395" y="13179"/>
                  </a:cubicBezTo>
                  <a:cubicBezTo>
                    <a:pt x="28532" y="14000"/>
                    <a:pt x="29126" y="14776"/>
                    <a:pt x="29948" y="14891"/>
                  </a:cubicBezTo>
                  <a:cubicBezTo>
                    <a:pt x="30002" y="14898"/>
                    <a:pt x="30057" y="14902"/>
                    <a:pt x="30111" y="14902"/>
                  </a:cubicBezTo>
                  <a:cubicBezTo>
                    <a:pt x="30847" y="14902"/>
                    <a:pt x="31592" y="14226"/>
                    <a:pt x="31464" y="13499"/>
                  </a:cubicBezTo>
                  <a:lnTo>
                    <a:pt x="31464" y="13499"/>
                  </a:lnTo>
                  <a:cubicBezTo>
                    <a:pt x="31591" y="14060"/>
                    <a:pt x="32175" y="14469"/>
                    <a:pt x="32767" y="14469"/>
                  </a:cubicBezTo>
                  <a:cubicBezTo>
                    <a:pt x="32824" y="14469"/>
                    <a:pt x="32881" y="14465"/>
                    <a:pt x="32938" y="14457"/>
                  </a:cubicBezTo>
                  <a:cubicBezTo>
                    <a:pt x="33600" y="14388"/>
                    <a:pt x="34170" y="13886"/>
                    <a:pt x="34444" y="13293"/>
                  </a:cubicBezTo>
                  <a:cubicBezTo>
                    <a:pt x="34741" y="12699"/>
                    <a:pt x="34787" y="12015"/>
                    <a:pt x="34764" y="11353"/>
                  </a:cubicBezTo>
                  <a:cubicBezTo>
                    <a:pt x="34604" y="8066"/>
                    <a:pt x="32390" y="5121"/>
                    <a:pt x="29605" y="3364"/>
                  </a:cubicBezTo>
                  <a:cubicBezTo>
                    <a:pt x="26821" y="1606"/>
                    <a:pt x="23534" y="853"/>
                    <a:pt x="20270" y="397"/>
                  </a:cubicBezTo>
                  <a:cubicBezTo>
                    <a:pt x="18532" y="161"/>
                    <a:pt x="16779" y="1"/>
                    <a:pt x="150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068" name="Google Shape;1068;p20"/>
          <p:cNvGrpSpPr/>
          <p:nvPr/>
        </p:nvGrpSpPr>
        <p:grpSpPr>
          <a:xfrm rot="10800000">
            <a:off x="-231607" y="1017725"/>
            <a:ext cx="670629" cy="835189"/>
            <a:chOff x="19574339" y="-889931"/>
            <a:chExt cx="785556" cy="978317"/>
          </a:xfrm>
        </p:grpSpPr>
        <p:sp>
          <p:nvSpPr>
            <p:cNvPr id="1069" name="Google Shape;1069;p20"/>
            <p:cNvSpPr/>
            <p:nvPr/>
          </p:nvSpPr>
          <p:spPr>
            <a:xfrm>
              <a:off x="19574339" y="-770067"/>
              <a:ext cx="785556" cy="858453"/>
            </a:xfrm>
            <a:custGeom>
              <a:avLst/>
              <a:gdLst/>
              <a:ahLst/>
              <a:cxnLst/>
              <a:rect l="l" t="t" r="r" b="b"/>
              <a:pathLst>
                <a:path w="4817" h="5264" extrusionOk="0">
                  <a:moveTo>
                    <a:pt x="2104" y="0"/>
                  </a:moveTo>
                  <a:cubicBezTo>
                    <a:pt x="2049" y="0"/>
                    <a:pt x="1993" y="16"/>
                    <a:pt x="1964" y="60"/>
                  </a:cubicBezTo>
                  <a:cubicBezTo>
                    <a:pt x="1941" y="128"/>
                    <a:pt x="1941" y="197"/>
                    <a:pt x="1987" y="265"/>
                  </a:cubicBezTo>
                  <a:cubicBezTo>
                    <a:pt x="2009" y="334"/>
                    <a:pt x="2055" y="379"/>
                    <a:pt x="2078" y="448"/>
                  </a:cubicBezTo>
                  <a:cubicBezTo>
                    <a:pt x="1987" y="402"/>
                    <a:pt x="1895" y="379"/>
                    <a:pt x="1804" y="379"/>
                  </a:cubicBezTo>
                  <a:cubicBezTo>
                    <a:pt x="1776" y="370"/>
                    <a:pt x="1751" y="364"/>
                    <a:pt x="1731" y="364"/>
                  </a:cubicBezTo>
                  <a:cubicBezTo>
                    <a:pt x="1702" y="364"/>
                    <a:pt x="1680" y="375"/>
                    <a:pt x="1667" y="402"/>
                  </a:cubicBezTo>
                  <a:cubicBezTo>
                    <a:pt x="1599" y="448"/>
                    <a:pt x="1621" y="585"/>
                    <a:pt x="1690" y="630"/>
                  </a:cubicBezTo>
                  <a:cubicBezTo>
                    <a:pt x="1758" y="699"/>
                    <a:pt x="1850" y="722"/>
                    <a:pt x="1918" y="767"/>
                  </a:cubicBezTo>
                  <a:cubicBezTo>
                    <a:pt x="1827" y="790"/>
                    <a:pt x="1713" y="790"/>
                    <a:pt x="1621" y="813"/>
                  </a:cubicBezTo>
                  <a:cubicBezTo>
                    <a:pt x="1553" y="813"/>
                    <a:pt x="1462" y="859"/>
                    <a:pt x="1439" y="950"/>
                  </a:cubicBezTo>
                  <a:cubicBezTo>
                    <a:pt x="1439" y="996"/>
                    <a:pt x="1484" y="1041"/>
                    <a:pt x="1507" y="1087"/>
                  </a:cubicBezTo>
                  <a:cubicBezTo>
                    <a:pt x="1566" y="1121"/>
                    <a:pt x="1632" y="1129"/>
                    <a:pt x="1698" y="1129"/>
                  </a:cubicBezTo>
                  <a:cubicBezTo>
                    <a:pt x="1772" y="1129"/>
                    <a:pt x="1847" y="1119"/>
                    <a:pt x="1918" y="1119"/>
                  </a:cubicBezTo>
                  <a:cubicBezTo>
                    <a:pt x="1957" y="1119"/>
                    <a:pt x="1996" y="1122"/>
                    <a:pt x="2032" y="1133"/>
                  </a:cubicBezTo>
                  <a:cubicBezTo>
                    <a:pt x="2260" y="1178"/>
                    <a:pt x="2512" y="1224"/>
                    <a:pt x="2717" y="1338"/>
                  </a:cubicBezTo>
                  <a:cubicBezTo>
                    <a:pt x="2671" y="1406"/>
                    <a:pt x="2626" y="1429"/>
                    <a:pt x="2580" y="1475"/>
                  </a:cubicBezTo>
                  <a:cubicBezTo>
                    <a:pt x="2489" y="1543"/>
                    <a:pt x="2375" y="1589"/>
                    <a:pt x="2260" y="1612"/>
                  </a:cubicBezTo>
                  <a:cubicBezTo>
                    <a:pt x="2194" y="1632"/>
                    <a:pt x="2125" y="1640"/>
                    <a:pt x="2055" y="1640"/>
                  </a:cubicBezTo>
                  <a:cubicBezTo>
                    <a:pt x="1887" y="1640"/>
                    <a:pt x="1714" y="1592"/>
                    <a:pt x="1553" y="1543"/>
                  </a:cubicBezTo>
                  <a:cubicBezTo>
                    <a:pt x="1416" y="1498"/>
                    <a:pt x="1279" y="1452"/>
                    <a:pt x="1142" y="1452"/>
                  </a:cubicBezTo>
                  <a:cubicBezTo>
                    <a:pt x="1108" y="1441"/>
                    <a:pt x="1074" y="1435"/>
                    <a:pt x="1039" y="1435"/>
                  </a:cubicBezTo>
                  <a:cubicBezTo>
                    <a:pt x="1005" y="1435"/>
                    <a:pt x="971" y="1441"/>
                    <a:pt x="937" y="1452"/>
                  </a:cubicBezTo>
                  <a:cubicBezTo>
                    <a:pt x="868" y="1475"/>
                    <a:pt x="800" y="1498"/>
                    <a:pt x="731" y="1543"/>
                  </a:cubicBezTo>
                  <a:cubicBezTo>
                    <a:pt x="708" y="1566"/>
                    <a:pt x="686" y="1589"/>
                    <a:pt x="663" y="1635"/>
                  </a:cubicBezTo>
                  <a:cubicBezTo>
                    <a:pt x="663" y="1680"/>
                    <a:pt x="708" y="1749"/>
                    <a:pt x="731" y="1794"/>
                  </a:cubicBezTo>
                  <a:cubicBezTo>
                    <a:pt x="800" y="1840"/>
                    <a:pt x="891" y="1886"/>
                    <a:pt x="982" y="1886"/>
                  </a:cubicBezTo>
                  <a:cubicBezTo>
                    <a:pt x="891" y="1931"/>
                    <a:pt x="800" y="1954"/>
                    <a:pt x="754" y="2046"/>
                  </a:cubicBezTo>
                  <a:cubicBezTo>
                    <a:pt x="686" y="2114"/>
                    <a:pt x="686" y="2251"/>
                    <a:pt x="754" y="2319"/>
                  </a:cubicBezTo>
                  <a:cubicBezTo>
                    <a:pt x="800" y="2342"/>
                    <a:pt x="845" y="2365"/>
                    <a:pt x="891" y="2365"/>
                  </a:cubicBezTo>
                  <a:cubicBezTo>
                    <a:pt x="1119" y="2365"/>
                    <a:pt x="1325" y="2297"/>
                    <a:pt x="1530" y="2297"/>
                  </a:cubicBezTo>
                  <a:cubicBezTo>
                    <a:pt x="1690" y="2319"/>
                    <a:pt x="1964" y="2297"/>
                    <a:pt x="2078" y="2411"/>
                  </a:cubicBezTo>
                  <a:cubicBezTo>
                    <a:pt x="2215" y="2548"/>
                    <a:pt x="1895" y="2616"/>
                    <a:pt x="1804" y="2662"/>
                  </a:cubicBezTo>
                  <a:cubicBezTo>
                    <a:pt x="1690" y="2708"/>
                    <a:pt x="1576" y="2776"/>
                    <a:pt x="1439" y="2822"/>
                  </a:cubicBezTo>
                  <a:cubicBezTo>
                    <a:pt x="1211" y="2936"/>
                    <a:pt x="959" y="3073"/>
                    <a:pt x="754" y="3210"/>
                  </a:cubicBezTo>
                  <a:cubicBezTo>
                    <a:pt x="526" y="3369"/>
                    <a:pt x="1" y="3757"/>
                    <a:pt x="389" y="4054"/>
                  </a:cubicBezTo>
                  <a:cubicBezTo>
                    <a:pt x="439" y="4092"/>
                    <a:pt x="503" y="4109"/>
                    <a:pt x="570" y="4109"/>
                  </a:cubicBezTo>
                  <a:cubicBezTo>
                    <a:pt x="624" y="4109"/>
                    <a:pt x="680" y="4098"/>
                    <a:pt x="731" y="4077"/>
                  </a:cubicBezTo>
                  <a:lnTo>
                    <a:pt x="731" y="4077"/>
                  </a:lnTo>
                  <a:cubicBezTo>
                    <a:pt x="617" y="4214"/>
                    <a:pt x="503" y="4374"/>
                    <a:pt x="412" y="4534"/>
                  </a:cubicBezTo>
                  <a:cubicBezTo>
                    <a:pt x="366" y="4579"/>
                    <a:pt x="343" y="4670"/>
                    <a:pt x="366" y="4716"/>
                  </a:cubicBezTo>
                  <a:cubicBezTo>
                    <a:pt x="389" y="4785"/>
                    <a:pt x="457" y="4807"/>
                    <a:pt x="526" y="4807"/>
                  </a:cubicBezTo>
                  <a:cubicBezTo>
                    <a:pt x="731" y="4807"/>
                    <a:pt x="959" y="4762"/>
                    <a:pt x="1142" y="4648"/>
                  </a:cubicBezTo>
                  <a:lnTo>
                    <a:pt x="1142" y="4648"/>
                  </a:lnTo>
                  <a:cubicBezTo>
                    <a:pt x="1119" y="4922"/>
                    <a:pt x="1096" y="5264"/>
                    <a:pt x="1416" y="5264"/>
                  </a:cubicBezTo>
                  <a:cubicBezTo>
                    <a:pt x="1621" y="5264"/>
                    <a:pt x="1804" y="5059"/>
                    <a:pt x="1918" y="4899"/>
                  </a:cubicBezTo>
                  <a:cubicBezTo>
                    <a:pt x="2146" y="4602"/>
                    <a:pt x="2352" y="4282"/>
                    <a:pt x="2512" y="3940"/>
                  </a:cubicBezTo>
                  <a:cubicBezTo>
                    <a:pt x="2649" y="3666"/>
                    <a:pt x="2785" y="3392"/>
                    <a:pt x="2968" y="3141"/>
                  </a:cubicBezTo>
                  <a:cubicBezTo>
                    <a:pt x="2991" y="3118"/>
                    <a:pt x="3014" y="3073"/>
                    <a:pt x="3037" y="3073"/>
                  </a:cubicBezTo>
                  <a:cubicBezTo>
                    <a:pt x="3082" y="3073"/>
                    <a:pt x="3105" y="3096"/>
                    <a:pt x="3105" y="3141"/>
                  </a:cubicBezTo>
                  <a:cubicBezTo>
                    <a:pt x="3014" y="3461"/>
                    <a:pt x="2945" y="3780"/>
                    <a:pt x="2877" y="4100"/>
                  </a:cubicBezTo>
                  <a:cubicBezTo>
                    <a:pt x="2854" y="4214"/>
                    <a:pt x="2854" y="4328"/>
                    <a:pt x="2900" y="4419"/>
                  </a:cubicBezTo>
                  <a:cubicBezTo>
                    <a:pt x="2934" y="4476"/>
                    <a:pt x="2997" y="4505"/>
                    <a:pt x="3065" y="4505"/>
                  </a:cubicBezTo>
                  <a:cubicBezTo>
                    <a:pt x="3134" y="4505"/>
                    <a:pt x="3208" y="4476"/>
                    <a:pt x="3265" y="4419"/>
                  </a:cubicBezTo>
                  <a:cubicBezTo>
                    <a:pt x="3356" y="4328"/>
                    <a:pt x="3402" y="4168"/>
                    <a:pt x="3447" y="4009"/>
                  </a:cubicBezTo>
                  <a:cubicBezTo>
                    <a:pt x="3520" y="4099"/>
                    <a:pt x="3620" y="4189"/>
                    <a:pt x="3716" y="4189"/>
                  </a:cubicBezTo>
                  <a:cubicBezTo>
                    <a:pt x="3741" y="4189"/>
                    <a:pt x="3766" y="4183"/>
                    <a:pt x="3790" y="4168"/>
                  </a:cubicBezTo>
                  <a:cubicBezTo>
                    <a:pt x="3904" y="4077"/>
                    <a:pt x="3835" y="3894"/>
                    <a:pt x="3790" y="3757"/>
                  </a:cubicBezTo>
                  <a:cubicBezTo>
                    <a:pt x="3607" y="3369"/>
                    <a:pt x="3379" y="2936"/>
                    <a:pt x="3447" y="2502"/>
                  </a:cubicBezTo>
                  <a:cubicBezTo>
                    <a:pt x="3470" y="2297"/>
                    <a:pt x="3539" y="2091"/>
                    <a:pt x="3676" y="1954"/>
                  </a:cubicBezTo>
                  <a:cubicBezTo>
                    <a:pt x="3698" y="2114"/>
                    <a:pt x="3721" y="2297"/>
                    <a:pt x="3767" y="2456"/>
                  </a:cubicBezTo>
                  <a:cubicBezTo>
                    <a:pt x="3767" y="2525"/>
                    <a:pt x="3790" y="2593"/>
                    <a:pt x="3835" y="2616"/>
                  </a:cubicBezTo>
                  <a:cubicBezTo>
                    <a:pt x="3848" y="2622"/>
                    <a:pt x="3860" y="2625"/>
                    <a:pt x="3872" y="2625"/>
                  </a:cubicBezTo>
                  <a:cubicBezTo>
                    <a:pt x="3906" y="2625"/>
                    <a:pt x="3939" y="2604"/>
                    <a:pt x="3972" y="2571"/>
                  </a:cubicBezTo>
                  <a:cubicBezTo>
                    <a:pt x="3995" y="2525"/>
                    <a:pt x="3995" y="2456"/>
                    <a:pt x="4018" y="2411"/>
                  </a:cubicBezTo>
                  <a:cubicBezTo>
                    <a:pt x="4041" y="2479"/>
                    <a:pt x="4064" y="2571"/>
                    <a:pt x="4132" y="2616"/>
                  </a:cubicBezTo>
                  <a:cubicBezTo>
                    <a:pt x="4161" y="2635"/>
                    <a:pt x="4197" y="2646"/>
                    <a:pt x="4231" y="2646"/>
                  </a:cubicBezTo>
                  <a:cubicBezTo>
                    <a:pt x="4280" y="2646"/>
                    <a:pt x="4324" y="2624"/>
                    <a:pt x="4338" y="2571"/>
                  </a:cubicBezTo>
                  <a:cubicBezTo>
                    <a:pt x="4383" y="2434"/>
                    <a:pt x="4406" y="2274"/>
                    <a:pt x="4406" y="2114"/>
                  </a:cubicBezTo>
                  <a:cubicBezTo>
                    <a:pt x="4475" y="2137"/>
                    <a:pt x="4520" y="2183"/>
                    <a:pt x="4589" y="2205"/>
                  </a:cubicBezTo>
                  <a:cubicBezTo>
                    <a:pt x="4680" y="2205"/>
                    <a:pt x="4748" y="2183"/>
                    <a:pt x="4794" y="2114"/>
                  </a:cubicBezTo>
                  <a:cubicBezTo>
                    <a:pt x="4817" y="2068"/>
                    <a:pt x="4794" y="2000"/>
                    <a:pt x="4794" y="1931"/>
                  </a:cubicBezTo>
                  <a:cubicBezTo>
                    <a:pt x="4748" y="1794"/>
                    <a:pt x="4657" y="1680"/>
                    <a:pt x="4543" y="1589"/>
                  </a:cubicBezTo>
                  <a:cubicBezTo>
                    <a:pt x="4338" y="1384"/>
                    <a:pt x="4155" y="1247"/>
                    <a:pt x="4064" y="950"/>
                  </a:cubicBezTo>
                  <a:cubicBezTo>
                    <a:pt x="3972" y="699"/>
                    <a:pt x="3995" y="379"/>
                    <a:pt x="4018" y="128"/>
                  </a:cubicBezTo>
                  <a:lnTo>
                    <a:pt x="4018" y="128"/>
                  </a:lnTo>
                  <a:cubicBezTo>
                    <a:pt x="3875" y="312"/>
                    <a:pt x="3677" y="478"/>
                    <a:pt x="3457" y="478"/>
                  </a:cubicBezTo>
                  <a:cubicBezTo>
                    <a:pt x="3431" y="478"/>
                    <a:pt x="3405" y="475"/>
                    <a:pt x="3379" y="471"/>
                  </a:cubicBezTo>
                  <a:cubicBezTo>
                    <a:pt x="3128" y="448"/>
                    <a:pt x="2900" y="334"/>
                    <a:pt x="2671" y="197"/>
                  </a:cubicBezTo>
                  <a:cubicBezTo>
                    <a:pt x="2534" y="128"/>
                    <a:pt x="2375" y="60"/>
                    <a:pt x="2192" y="14"/>
                  </a:cubicBezTo>
                  <a:cubicBezTo>
                    <a:pt x="2167" y="6"/>
                    <a:pt x="2136" y="0"/>
                    <a:pt x="21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70" name="Google Shape;1070;p20"/>
            <p:cNvSpPr/>
            <p:nvPr/>
          </p:nvSpPr>
          <p:spPr>
            <a:xfrm>
              <a:off x="19574339" y="-770067"/>
              <a:ext cx="696352" cy="780338"/>
            </a:xfrm>
            <a:custGeom>
              <a:avLst/>
              <a:gdLst/>
              <a:ahLst/>
              <a:cxnLst/>
              <a:rect l="l" t="t" r="r" b="b"/>
              <a:pathLst>
                <a:path w="4270" h="4785" extrusionOk="0">
                  <a:moveTo>
                    <a:pt x="2104" y="0"/>
                  </a:moveTo>
                  <a:cubicBezTo>
                    <a:pt x="2049" y="0"/>
                    <a:pt x="1993" y="16"/>
                    <a:pt x="1964" y="60"/>
                  </a:cubicBezTo>
                  <a:cubicBezTo>
                    <a:pt x="1941" y="128"/>
                    <a:pt x="1941" y="197"/>
                    <a:pt x="1987" y="265"/>
                  </a:cubicBezTo>
                  <a:cubicBezTo>
                    <a:pt x="2009" y="334"/>
                    <a:pt x="2055" y="379"/>
                    <a:pt x="2078" y="448"/>
                  </a:cubicBezTo>
                  <a:cubicBezTo>
                    <a:pt x="1987" y="402"/>
                    <a:pt x="1895" y="379"/>
                    <a:pt x="1804" y="379"/>
                  </a:cubicBezTo>
                  <a:cubicBezTo>
                    <a:pt x="1776" y="370"/>
                    <a:pt x="1751" y="364"/>
                    <a:pt x="1731" y="364"/>
                  </a:cubicBezTo>
                  <a:cubicBezTo>
                    <a:pt x="1702" y="364"/>
                    <a:pt x="1680" y="375"/>
                    <a:pt x="1667" y="402"/>
                  </a:cubicBezTo>
                  <a:cubicBezTo>
                    <a:pt x="1599" y="448"/>
                    <a:pt x="1621" y="585"/>
                    <a:pt x="1690" y="630"/>
                  </a:cubicBezTo>
                  <a:cubicBezTo>
                    <a:pt x="1758" y="699"/>
                    <a:pt x="1850" y="722"/>
                    <a:pt x="1918" y="767"/>
                  </a:cubicBezTo>
                  <a:cubicBezTo>
                    <a:pt x="1827" y="790"/>
                    <a:pt x="1713" y="790"/>
                    <a:pt x="1621" y="813"/>
                  </a:cubicBezTo>
                  <a:cubicBezTo>
                    <a:pt x="1553" y="813"/>
                    <a:pt x="1462" y="859"/>
                    <a:pt x="1439" y="950"/>
                  </a:cubicBezTo>
                  <a:cubicBezTo>
                    <a:pt x="1439" y="996"/>
                    <a:pt x="1484" y="1041"/>
                    <a:pt x="1507" y="1087"/>
                  </a:cubicBezTo>
                  <a:cubicBezTo>
                    <a:pt x="1566" y="1121"/>
                    <a:pt x="1632" y="1129"/>
                    <a:pt x="1698" y="1129"/>
                  </a:cubicBezTo>
                  <a:cubicBezTo>
                    <a:pt x="1772" y="1129"/>
                    <a:pt x="1847" y="1119"/>
                    <a:pt x="1918" y="1119"/>
                  </a:cubicBezTo>
                  <a:cubicBezTo>
                    <a:pt x="1957" y="1119"/>
                    <a:pt x="1996" y="1122"/>
                    <a:pt x="2032" y="1133"/>
                  </a:cubicBezTo>
                  <a:cubicBezTo>
                    <a:pt x="2260" y="1178"/>
                    <a:pt x="2512" y="1224"/>
                    <a:pt x="2717" y="1338"/>
                  </a:cubicBezTo>
                  <a:cubicBezTo>
                    <a:pt x="2671" y="1406"/>
                    <a:pt x="2626" y="1429"/>
                    <a:pt x="2580" y="1475"/>
                  </a:cubicBezTo>
                  <a:cubicBezTo>
                    <a:pt x="2489" y="1543"/>
                    <a:pt x="2375" y="1589"/>
                    <a:pt x="2260" y="1612"/>
                  </a:cubicBezTo>
                  <a:cubicBezTo>
                    <a:pt x="2194" y="1632"/>
                    <a:pt x="2125" y="1640"/>
                    <a:pt x="2055" y="1640"/>
                  </a:cubicBezTo>
                  <a:cubicBezTo>
                    <a:pt x="1887" y="1640"/>
                    <a:pt x="1714" y="1592"/>
                    <a:pt x="1553" y="1543"/>
                  </a:cubicBezTo>
                  <a:cubicBezTo>
                    <a:pt x="1416" y="1498"/>
                    <a:pt x="1279" y="1452"/>
                    <a:pt x="1142" y="1452"/>
                  </a:cubicBezTo>
                  <a:cubicBezTo>
                    <a:pt x="1108" y="1441"/>
                    <a:pt x="1074" y="1435"/>
                    <a:pt x="1039" y="1435"/>
                  </a:cubicBezTo>
                  <a:cubicBezTo>
                    <a:pt x="1005" y="1435"/>
                    <a:pt x="971" y="1441"/>
                    <a:pt x="937" y="1452"/>
                  </a:cubicBezTo>
                  <a:cubicBezTo>
                    <a:pt x="868" y="1475"/>
                    <a:pt x="800" y="1498"/>
                    <a:pt x="731" y="1543"/>
                  </a:cubicBezTo>
                  <a:cubicBezTo>
                    <a:pt x="708" y="1566"/>
                    <a:pt x="686" y="1589"/>
                    <a:pt x="663" y="1635"/>
                  </a:cubicBezTo>
                  <a:cubicBezTo>
                    <a:pt x="663" y="1680"/>
                    <a:pt x="708" y="1749"/>
                    <a:pt x="731" y="1794"/>
                  </a:cubicBezTo>
                  <a:cubicBezTo>
                    <a:pt x="800" y="1840"/>
                    <a:pt x="891" y="1886"/>
                    <a:pt x="982" y="1886"/>
                  </a:cubicBezTo>
                  <a:cubicBezTo>
                    <a:pt x="891" y="1931"/>
                    <a:pt x="800" y="1954"/>
                    <a:pt x="754" y="2046"/>
                  </a:cubicBezTo>
                  <a:cubicBezTo>
                    <a:pt x="686" y="2114"/>
                    <a:pt x="686" y="2251"/>
                    <a:pt x="754" y="2319"/>
                  </a:cubicBezTo>
                  <a:cubicBezTo>
                    <a:pt x="800" y="2342"/>
                    <a:pt x="845" y="2365"/>
                    <a:pt x="891" y="2365"/>
                  </a:cubicBezTo>
                  <a:cubicBezTo>
                    <a:pt x="1119" y="2365"/>
                    <a:pt x="1325" y="2297"/>
                    <a:pt x="1530" y="2297"/>
                  </a:cubicBezTo>
                  <a:cubicBezTo>
                    <a:pt x="1690" y="2319"/>
                    <a:pt x="1964" y="2297"/>
                    <a:pt x="2078" y="2411"/>
                  </a:cubicBezTo>
                  <a:cubicBezTo>
                    <a:pt x="2215" y="2548"/>
                    <a:pt x="1895" y="2616"/>
                    <a:pt x="1804" y="2662"/>
                  </a:cubicBezTo>
                  <a:cubicBezTo>
                    <a:pt x="1690" y="2708"/>
                    <a:pt x="1576" y="2776"/>
                    <a:pt x="1439" y="2822"/>
                  </a:cubicBezTo>
                  <a:cubicBezTo>
                    <a:pt x="1211" y="2936"/>
                    <a:pt x="959" y="3073"/>
                    <a:pt x="754" y="3210"/>
                  </a:cubicBezTo>
                  <a:cubicBezTo>
                    <a:pt x="526" y="3369"/>
                    <a:pt x="1" y="3757"/>
                    <a:pt x="389" y="4054"/>
                  </a:cubicBezTo>
                  <a:cubicBezTo>
                    <a:pt x="439" y="4092"/>
                    <a:pt x="503" y="4109"/>
                    <a:pt x="570" y="4109"/>
                  </a:cubicBezTo>
                  <a:cubicBezTo>
                    <a:pt x="624" y="4109"/>
                    <a:pt x="680" y="4098"/>
                    <a:pt x="731" y="4077"/>
                  </a:cubicBezTo>
                  <a:lnTo>
                    <a:pt x="731" y="4077"/>
                  </a:lnTo>
                  <a:cubicBezTo>
                    <a:pt x="617" y="4214"/>
                    <a:pt x="503" y="4374"/>
                    <a:pt x="412" y="4534"/>
                  </a:cubicBezTo>
                  <a:cubicBezTo>
                    <a:pt x="366" y="4579"/>
                    <a:pt x="343" y="4670"/>
                    <a:pt x="366" y="4716"/>
                  </a:cubicBezTo>
                  <a:cubicBezTo>
                    <a:pt x="389" y="4762"/>
                    <a:pt x="412" y="4785"/>
                    <a:pt x="434" y="4785"/>
                  </a:cubicBezTo>
                  <a:cubicBezTo>
                    <a:pt x="549" y="4328"/>
                    <a:pt x="800" y="3917"/>
                    <a:pt x="1119" y="3575"/>
                  </a:cubicBezTo>
                  <a:cubicBezTo>
                    <a:pt x="1576" y="3096"/>
                    <a:pt x="2146" y="2753"/>
                    <a:pt x="2717" y="2434"/>
                  </a:cubicBezTo>
                  <a:cubicBezTo>
                    <a:pt x="3265" y="2114"/>
                    <a:pt x="3835" y="1794"/>
                    <a:pt x="4269" y="1315"/>
                  </a:cubicBezTo>
                  <a:cubicBezTo>
                    <a:pt x="4178" y="1224"/>
                    <a:pt x="4109" y="1110"/>
                    <a:pt x="4064" y="950"/>
                  </a:cubicBezTo>
                  <a:cubicBezTo>
                    <a:pt x="3972" y="699"/>
                    <a:pt x="3995" y="379"/>
                    <a:pt x="4018" y="128"/>
                  </a:cubicBezTo>
                  <a:lnTo>
                    <a:pt x="4018" y="128"/>
                  </a:lnTo>
                  <a:cubicBezTo>
                    <a:pt x="3875" y="312"/>
                    <a:pt x="3677" y="478"/>
                    <a:pt x="3457" y="478"/>
                  </a:cubicBezTo>
                  <a:cubicBezTo>
                    <a:pt x="3431" y="478"/>
                    <a:pt x="3405" y="475"/>
                    <a:pt x="3379" y="471"/>
                  </a:cubicBezTo>
                  <a:cubicBezTo>
                    <a:pt x="3128" y="448"/>
                    <a:pt x="2900" y="334"/>
                    <a:pt x="2671" y="197"/>
                  </a:cubicBezTo>
                  <a:cubicBezTo>
                    <a:pt x="2534" y="128"/>
                    <a:pt x="2375" y="60"/>
                    <a:pt x="2192" y="14"/>
                  </a:cubicBezTo>
                  <a:cubicBezTo>
                    <a:pt x="2167" y="6"/>
                    <a:pt x="2136" y="0"/>
                    <a:pt x="2104" y="0"/>
                  </a:cubicBezTo>
                  <a:close/>
                </a:path>
              </a:pathLst>
            </a:custGeom>
            <a:solidFill>
              <a:srgbClr val="542032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71" name="Google Shape;1071;p20"/>
            <p:cNvSpPr/>
            <p:nvPr/>
          </p:nvSpPr>
          <p:spPr>
            <a:xfrm>
              <a:off x="19760577" y="-889931"/>
              <a:ext cx="527075" cy="804963"/>
            </a:xfrm>
            <a:custGeom>
              <a:avLst/>
              <a:gdLst/>
              <a:ahLst/>
              <a:cxnLst/>
              <a:rect l="l" t="t" r="r" b="b"/>
              <a:pathLst>
                <a:path w="3232" h="4936" extrusionOk="0">
                  <a:moveTo>
                    <a:pt x="3164" y="0"/>
                  </a:moveTo>
                  <a:cubicBezTo>
                    <a:pt x="3139" y="0"/>
                    <a:pt x="3114" y="13"/>
                    <a:pt x="3104" y="42"/>
                  </a:cubicBezTo>
                  <a:cubicBezTo>
                    <a:pt x="2967" y="612"/>
                    <a:pt x="2739" y="1160"/>
                    <a:pt x="2488" y="1662"/>
                  </a:cubicBezTo>
                  <a:cubicBezTo>
                    <a:pt x="2184" y="1601"/>
                    <a:pt x="1869" y="1571"/>
                    <a:pt x="1551" y="1571"/>
                  </a:cubicBezTo>
                  <a:cubicBezTo>
                    <a:pt x="1392" y="1571"/>
                    <a:pt x="1233" y="1578"/>
                    <a:pt x="1073" y="1594"/>
                  </a:cubicBezTo>
                  <a:cubicBezTo>
                    <a:pt x="1050" y="1616"/>
                    <a:pt x="1050" y="1639"/>
                    <a:pt x="1073" y="1639"/>
                  </a:cubicBezTo>
                  <a:cubicBezTo>
                    <a:pt x="1233" y="1624"/>
                    <a:pt x="1390" y="1616"/>
                    <a:pt x="1545" y="1616"/>
                  </a:cubicBezTo>
                  <a:cubicBezTo>
                    <a:pt x="1856" y="1616"/>
                    <a:pt x="2161" y="1647"/>
                    <a:pt x="2465" y="1708"/>
                  </a:cubicBezTo>
                  <a:cubicBezTo>
                    <a:pt x="2305" y="2050"/>
                    <a:pt x="2100" y="2370"/>
                    <a:pt x="1895" y="2689"/>
                  </a:cubicBezTo>
                  <a:cubicBezTo>
                    <a:pt x="1722" y="2661"/>
                    <a:pt x="1546" y="2648"/>
                    <a:pt x="1370" y="2648"/>
                  </a:cubicBezTo>
                  <a:cubicBezTo>
                    <a:pt x="1124" y="2648"/>
                    <a:pt x="878" y="2672"/>
                    <a:pt x="639" y="2712"/>
                  </a:cubicBezTo>
                  <a:cubicBezTo>
                    <a:pt x="616" y="2712"/>
                    <a:pt x="616" y="2758"/>
                    <a:pt x="639" y="2758"/>
                  </a:cubicBezTo>
                  <a:cubicBezTo>
                    <a:pt x="878" y="2718"/>
                    <a:pt x="1117" y="2694"/>
                    <a:pt x="1355" y="2694"/>
                  </a:cubicBezTo>
                  <a:cubicBezTo>
                    <a:pt x="1528" y="2694"/>
                    <a:pt x="1700" y="2706"/>
                    <a:pt x="1872" y="2735"/>
                  </a:cubicBezTo>
                  <a:cubicBezTo>
                    <a:pt x="1643" y="3032"/>
                    <a:pt x="1415" y="3328"/>
                    <a:pt x="1164" y="3602"/>
                  </a:cubicBezTo>
                  <a:cubicBezTo>
                    <a:pt x="753" y="3671"/>
                    <a:pt x="365" y="3808"/>
                    <a:pt x="23" y="4036"/>
                  </a:cubicBezTo>
                  <a:cubicBezTo>
                    <a:pt x="0" y="4059"/>
                    <a:pt x="23" y="4082"/>
                    <a:pt x="46" y="4082"/>
                  </a:cubicBezTo>
                  <a:cubicBezTo>
                    <a:pt x="365" y="3853"/>
                    <a:pt x="730" y="3716"/>
                    <a:pt x="1118" y="3671"/>
                  </a:cubicBezTo>
                  <a:lnTo>
                    <a:pt x="1118" y="3671"/>
                  </a:lnTo>
                  <a:cubicBezTo>
                    <a:pt x="890" y="3899"/>
                    <a:pt x="685" y="4104"/>
                    <a:pt x="434" y="4310"/>
                  </a:cubicBezTo>
                  <a:cubicBezTo>
                    <a:pt x="395" y="4348"/>
                    <a:pt x="421" y="4435"/>
                    <a:pt x="471" y="4435"/>
                  </a:cubicBezTo>
                  <a:cubicBezTo>
                    <a:pt x="481" y="4435"/>
                    <a:pt x="491" y="4431"/>
                    <a:pt x="502" y="4424"/>
                  </a:cubicBezTo>
                  <a:cubicBezTo>
                    <a:pt x="753" y="4196"/>
                    <a:pt x="982" y="3967"/>
                    <a:pt x="1210" y="3739"/>
                  </a:cubicBezTo>
                  <a:lnTo>
                    <a:pt x="1210" y="3739"/>
                  </a:lnTo>
                  <a:cubicBezTo>
                    <a:pt x="1233" y="4127"/>
                    <a:pt x="1141" y="4538"/>
                    <a:pt x="982" y="4903"/>
                  </a:cubicBezTo>
                  <a:cubicBezTo>
                    <a:pt x="982" y="4919"/>
                    <a:pt x="993" y="4936"/>
                    <a:pt x="1008" y="4936"/>
                  </a:cubicBezTo>
                  <a:cubicBezTo>
                    <a:pt x="1014" y="4936"/>
                    <a:pt x="1020" y="4933"/>
                    <a:pt x="1027" y="4926"/>
                  </a:cubicBezTo>
                  <a:cubicBezTo>
                    <a:pt x="1187" y="4538"/>
                    <a:pt x="1255" y="4104"/>
                    <a:pt x="1255" y="3694"/>
                  </a:cubicBezTo>
                  <a:cubicBezTo>
                    <a:pt x="1484" y="3420"/>
                    <a:pt x="1735" y="3123"/>
                    <a:pt x="1940" y="2826"/>
                  </a:cubicBezTo>
                  <a:cubicBezTo>
                    <a:pt x="2100" y="3306"/>
                    <a:pt x="2168" y="3808"/>
                    <a:pt x="2146" y="4310"/>
                  </a:cubicBezTo>
                  <a:cubicBezTo>
                    <a:pt x="2146" y="4321"/>
                    <a:pt x="2157" y="4327"/>
                    <a:pt x="2168" y="4327"/>
                  </a:cubicBezTo>
                  <a:cubicBezTo>
                    <a:pt x="2180" y="4327"/>
                    <a:pt x="2191" y="4321"/>
                    <a:pt x="2191" y="4310"/>
                  </a:cubicBezTo>
                  <a:cubicBezTo>
                    <a:pt x="2214" y="3785"/>
                    <a:pt x="2123" y="3260"/>
                    <a:pt x="1963" y="2781"/>
                  </a:cubicBezTo>
                  <a:cubicBezTo>
                    <a:pt x="2191" y="2461"/>
                    <a:pt x="2374" y="2119"/>
                    <a:pt x="2556" y="1776"/>
                  </a:cubicBezTo>
                  <a:cubicBezTo>
                    <a:pt x="2739" y="2096"/>
                    <a:pt x="2853" y="2461"/>
                    <a:pt x="2899" y="2849"/>
                  </a:cubicBezTo>
                  <a:cubicBezTo>
                    <a:pt x="2899" y="2859"/>
                    <a:pt x="2907" y="2864"/>
                    <a:pt x="2916" y="2864"/>
                  </a:cubicBezTo>
                  <a:cubicBezTo>
                    <a:pt x="2929" y="2864"/>
                    <a:pt x="2944" y="2853"/>
                    <a:pt x="2944" y="2826"/>
                  </a:cubicBezTo>
                  <a:cubicBezTo>
                    <a:pt x="2899" y="2438"/>
                    <a:pt x="2762" y="2073"/>
                    <a:pt x="2579" y="1731"/>
                  </a:cubicBezTo>
                  <a:cubicBezTo>
                    <a:pt x="2853" y="1206"/>
                    <a:pt x="3059" y="635"/>
                    <a:pt x="3218" y="64"/>
                  </a:cubicBezTo>
                  <a:cubicBezTo>
                    <a:pt x="3232" y="25"/>
                    <a:pt x="3199" y="0"/>
                    <a:pt x="3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072" name="Google Shape;1072;p20"/>
          <p:cNvGrpSpPr/>
          <p:nvPr/>
        </p:nvGrpSpPr>
        <p:grpSpPr>
          <a:xfrm flipH="1">
            <a:off x="7498555" y="3589876"/>
            <a:ext cx="2357104" cy="1660976"/>
            <a:chOff x="-797200" y="3464625"/>
            <a:chExt cx="2357104" cy="1660976"/>
          </a:xfrm>
        </p:grpSpPr>
        <p:sp>
          <p:nvSpPr>
            <p:cNvPr id="1073" name="Google Shape;1073;p20"/>
            <p:cNvSpPr/>
            <p:nvPr/>
          </p:nvSpPr>
          <p:spPr>
            <a:xfrm>
              <a:off x="-540540" y="3464625"/>
              <a:ext cx="829201" cy="1021900"/>
            </a:xfrm>
            <a:custGeom>
              <a:avLst/>
              <a:gdLst/>
              <a:ahLst/>
              <a:cxnLst/>
              <a:rect l="l" t="t" r="r" b="b"/>
              <a:pathLst>
                <a:path w="6119" h="7541" extrusionOk="0">
                  <a:moveTo>
                    <a:pt x="2290" y="1"/>
                  </a:moveTo>
                  <a:cubicBezTo>
                    <a:pt x="2280" y="1"/>
                    <a:pt x="2270" y="1"/>
                    <a:pt x="2261" y="2"/>
                  </a:cubicBezTo>
                  <a:cubicBezTo>
                    <a:pt x="2124" y="25"/>
                    <a:pt x="2009" y="162"/>
                    <a:pt x="1964" y="322"/>
                  </a:cubicBezTo>
                  <a:cubicBezTo>
                    <a:pt x="1941" y="459"/>
                    <a:pt x="1964" y="618"/>
                    <a:pt x="1987" y="755"/>
                  </a:cubicBezTo>
                  <a:cubicBezTo>
                    <a:pt x="2146" y="1645"/>
                    <a:pt x="2306" y="2513"/>
                    <a:pt x="2466" y="3403"/>
                  </a:cubicBezTo>
                  <a:cubicBezTo>
                    <a:pt x="2283" y="3015"/>
                    <a:pt x="2078" y="2627"/>
                    <a:pt x="1895" y="2239"/>
                  </a:cubicBezTo>
                  <a:cubicBezTo>
                    <a:pt x="1804" y="2056"/>
                    <a:pt x="1667" y="1851"/>
                    <a:pt x="1462" y="1805"/>
                  </a:cubicBezTo>
                  <a:cubicBezTo>
                    <a:pt x="1449" y="1804"/>
                    <a:pt x="1436" y="1803"/>
                    <a:pt x="1423" y="1803"/>
                  </a:cubicBezTo>
                  <a:cubicBezTo>
                    <a:pt x="1213" y="1803"/>
                    <a:pt x="1048" y="1977"/>
                    <a:pt x="1005" y="2170"/>
                  </a:cubicBezTo>
                  <a:cubicBezTo>
                    <a:pt x="960" y="2399"/>
                    <a:pt x="1005" y="2604"/>
                    <a:pt x="1074" y="2810"/>
                  </a:cubicBezTo>
                  <a:cubicBezTo>
                    <a:pt x="1325" y="3540"/>
                    <a:pt x="1690" y="4225"/>
                    <a:pt x="2169" y="4818"/>
                  </a:cubicBezTo>
                  <a:cubicBezTo>
                    <a:pt x="1804" y="4476"/>
                    <a:pt x="1393" y="4179"/>
                    <a:pt x="960" y="3951"/>
                  </a:cubicBezTo>
                  <a:cubicBezTo>
                    <a:pt x="817" y="3865"/>
                    <a:pt x="648" y="3798"/>
                    <a:pt x="486" y="3798"/>
                  </a:cubicBezTo>
                  <a:cubicBezTo>
                    <a:pt x="388" y="3798"/>
                    <a:pt x="292" y="3822"/>
                    <a:pt x="206" y="3882"/>
                  </a:cubicBezTo>
                  <a:cubicBezTo>
                    <a:pt x="69" y="3974"/>
                    <a:pt x="1" y="4179"/>
                    <a:pt x="24" y="4339"/>
                  </a:cubicBezTo>
                  <a:cubicBezTo>
                    <a:pt x="24" y="4521"/>
                    <a:pt x="115" y="4681"/>
                    <a:pt x="183" y="4841"/>
                  </a:cubicBezTo>
                  <a:cubicBezTo>
                    <a:pt x="412" y="5275"/>
                    <a:pt x="708" y="5685"/>
                    <a:pt x="1051" y="6028"/>
                  </a:cubicBezTo>
                  <a:cubicBezTo>
                    <a:pt x="1644" y="6667"/>
                    <a:pt x="2398" y="7192"/>
                    <a:pt x="3219" y="7489"/>
                  </a:cubicBezTo>
                  <a:cubicBezTo>
                    <a:pt x="3315" y="7524"/>
                    <a:pt x="3413" y="7541"/>
                    <a:pt x="3511" y="7541"/>
                  </a:cubicBezTo>
                  <a:cubicBezTo>
                    <a:pt x="4230" y="7541"/>
                    <a:pt x="4983" y="6670"/>
                    <a:pt x="5365" y="6188"/>
                  </a:cubicBezTo>
                  <a:cubicBezTo>
                    <a:pt x="5821" y="5594"/>
                    <a:pt x="6118" y="4795"/>
                    <a:pt x="5913" y="4065"/>
                  </a:cubicBezTo>
                  <a:cubicBezTo>
                    <a:pt x="5844" y="3791"/>
                    <a:pt x="5662" y="3517"/>
                    <a:pt x="5388" y="3517"/>
                  </a:cubicBezTo>
                  <a:cubicBezTo>
                    <a:pt x="5251" y="3517"/>
                    <a:pt x="5114" y="3586"/>
                    <a:pt x="5000" y="3677"/>
                  </a:cubicBezTo>
                  <a:cubicBezTo>
                    <a:pt x="4749" y="3882"/>
                    <a:pt x="4520" y="4156"/>
                    <a:pt x="4360" y="4453"/>
                  </a:cubicBezTo>
                  <a:cubicBezTo>
                    <a:pt x="4634" y="3723"/>
                    <a:pt x="4680" y="2901"/>
                    <a:pt x="4520" y="2148"/>
                  </a:cubicBezTo>
                  <a:cubicBezTo>
                    <a:pt x="4475" y="1988"/>
                    <a:pt x="4429" y="1805"/>
                    <a:pt x="4338" y="1691"/>
                  </a:cubicBezTo>
                  <a:cubicBezTo>
                    <a:pt x="4244" y="1578"/>
                    <a:pt x="4103" y="1497"/>
                    <a:pt x="3968" y="1497"/>
                  </a:cubicBezTo>
                  <a:cubicBezTo>
                    <a:pt x="3938" y="1497"/>
                    <a:pt x="3909" y="1500"/>
                    <a:pt x="3881" y="1508"/>
                  </a:cubicBezTo>
                  <a:cubicBezTo>
                    <a:pt x="3630" y="1554"/>
                    <a:pt x="3539" y="1851"/>
                    <a:pt x="3493" y="2079"/>
                  </a:cubicBezTo>
                  <a:cubicBezTo>
                    <a:pt x="3425" y="2490"/>
                    <a:pt x="3379" y="2901"/>
                    <a:pt x="3402" y="3289"/>
                  </a:cubicBezTo>
                  <a:cubicBezTo>
                    <a:pt x="3288" y="2330"/>
                    <a:pt x="3082" y="1394"/>
                    <a:pt x="2763" y="481"/>
                  </a:cubicBezTo>
                  <a:cubicBezTo>
                    <a:pt x="2675" y="262"/>
                    <a:pt x="2524" y="1"/>
                    <a:pt x="22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74" name="Google Shape;1074;p20"/>
            <p:cNvSpPr/>
            <p:nvPr/>
          </p:nvSpPr>
          <p:spPr>
            <a:xfrm>
              <a:off x="-478610" y="3566937"/>
              <a:ext cx="668212" cy="918775"/>
            </a:xfrm>
            <a:custGeom>
              <a:avLst/>
              <a:gdLst/>
              <a:ahLst/>
              <a:cxnLst/>
              <a:rect l="l" t="t" r="r" b="b"/>
              <a:pathLst>
                <a:path w="4931" h="6780" extrusionOk="0">
                  <a:moveTo>
                    <a:pt x="1963" y="0"/>
                  </a:moveTo>
                  <a:cubicBezTo>
                    <a:pt x="1941" y="0"/>
                    <a:pt x="1918" y="23"/>
                    <a:pt x="1918" y="46"/>
                  </a:cubicBezTo>
                  <a:lnTo>
                    <a:pt x="2739" y="3926"/>
                  </a:lnTo>
                  <a:cubicBezTo>
                    <a:pt x="2329" y="3721"/>
                    <a:pt x="1941" y="3356"/>
                    <a:pt x="1644" y="2922"/>
                  </a:cubicBezTo>
                  <a:cubicBezTo>
                    <a:pt x="1347" y="2488"/>
                    <a:pt x="1119" y="2009"/>
                    <a:pt x="913" y="1530"/>
                  </a:cubicBezTo>
                  <a:cubicBezTo>
                    <a:pt x="891" y="1507"/>
                    <a:pt x="868" y="1507"/>
                    <a:pt x="845" y="1507"/>
                  </a:cubicBezTo>
                  <a:cubicBezTo>
                    <a:pt x="822" y="1530"/>
                    <a:pt x="822" y="1552"/>
                    <a:pt x="822" y="1575"/>
                  </a:cubicBezTo>
                  <a:cubicBezTo>
                    <a:pt x="1050" y="2055"/>
                    <a:pt x="1256" y="2534"/>
                    <a:pt x="1575" y="2990"/>
                  </a:cubicBezTo>
                  <a:cubicBezTo>
                    <a:pt x="1895" y="3447"/>
                    <a:pt x="2306" y="3812"/>
                    <a:pt x="2762" y="4040"/>
                  </a:cubicBezTo>
                  <a:lnTo>
                    <a:pt x="2854" y="4428"/>
                  </a:lnTo>
                  <a:cubicBezTo>
                    <a:pt x="2922" y="4839"/>
                    <a:pt x="3013" y="5250"/>
                    <a:pt x="3059" y="5661"/>
                  </a:cubicBezTo>
                  <a:cubicBezTo>
                    <a:pt x="2443" y="5570"/>
                    <a:pt x="1849" y="5319"/>
                    <a:pt x="1347" y="4953"/>
                  </a:cubicBezTo>
                  <a:cubicBezTo>
                    <a:pt x="822" y="4565"/>
                    <a:pt x="388" y="4063"/>
                    <a:pt x="92" y="3492"/>
                  </a:cubicBezTo>
                  <a:cubicBezTo>
                    <a:pt x="92" y="3470"/>
                    <a:pt x="69" y="3470"/>
                    <a:pt x="46" y="3470"/>
                  </a:cubicBezTo>
                  <a:cubicBezTo>
                    <a:pt x="23" y="3492"/>
                    <a:pt x="0" y="3515"/>
                    <a:pt x="23" y="3538"/>
                  </a:cubicBezTo>
                  <a:cubicBezTo>
                    <a:pt x="320" y="4132"/>
                    <a:pt x="754" y="4634"/>
                    <a:pt x="1279" y="5022"/>
                  </a:cubicBezTo>
                  <a:cubicBezTo>
                    <a:pt x="1804" y="5410"/>
                    <a:pt x="2420" y="5661"/>
                    <a:pt x="3082" y="5752"/>
                  </a:cubicBezTo>
                  <a:cubicBezTo>
                    <a:pt x="3082" y="5958"/>
                    <a:pt x="3105" y="6163"/>
                    <a:pt x="3105" y="6368"/>
                  </a:cubicBezTo>
                  <a:cubicBezTo>
                    <a:pt x="3105" y="6483"/>
                    <a:pt x="3082" y="6642"/>
                    <a:pt x="3059" y="6779"/>
                  </a:cubicBezTo>
                  <a:lnTo>
                    <a:pt x="3150" y="6779"/>
                  </a:lnTo>
                  <a:cubicBezTo>
                    <a:pt x="3173" y="6620"/>
                    <a:pt x="3196" y="6483"/>
                    <a:pt x="3196" y="6368"/>
                  </a:cubicBezTo>
                  <a:cubicBezTo>
                    <a:pt x="3196" y="6232"/>
                    <a:pt x="3196" y="6095"/>
                    <a:pt x="3173" y="5958"/>
                  </a:cubicBezTo>
                  <a:cubicBezTo>
                    <a:pt x="3515" y="5889"/>
                    <a:pt x="3835" y="5684"/>
                    <a:pt x="4086" y="5364"/>
                  </a:cubicBezTo>
                  <a:cubicBezTo>
                    <a:pt x="4314" y="5045"/>
                    <a:pt x="4497" y="4679"/>
                    <a:pt x="4634" y="4360"/>
                  </a:cubicBezTo>
                  <a:cubicBezTo>
                    <a:pt x="4748" y="4086"/>
                    <a:pt x="4885" y="3789"/>
                    <a:pt x="4931" y="3470"/>
                  </a:cubicBezTo>
                  <a:cubicBezTo>
                    <a:pt x="4931" y="3447"/>
                    <a:pt x="4908" y="3424"/>
                    <a:pt x="4885" y="3424"/>
                  </a:cubicBezTo>
                  <a:cubicBezTo>
                    <a:pt x="4862" y="3424"/>
                    <a:pt x="4839" y="3447"/>
                    <a:pt x="4839" y="3470"/>
                  </a:cubicBezTo>
                  <a:cubicBezTo>
                    <a:pt x="4816" y="3766"/>
                    <a:pt x="4680" y="4063"/>
                    <a:pt x="4543" y="4337"/>
                  </a:cubicBezTo>
                  <a:cubicBezTo>
                    <a:pt x="4406" y="4657"/>
                    <a:pt x="4246" y="4999"/>
                    <a:pt x="4018" y="5296"/>
                  </a:cubicBezTo>
                  <a:cubicBezTo>
                    <a:pt x="3767" y="5592"/>
                    <a:pt x="3470" y="5798"/>
                    <a:pt x="3173" y="5866"/>
                  </a:cubicBezTo>
                  <a:cubicBezTo>
                    <a:pt x="3127" y="5387"/>
                    <a:pt x="3036" y="4885"/>
                    <a:pt x="2922" y="4406"/>
                  </a:cubicBezTo>
                  <a:lnTo>
                    <a:pt x="2922" y="4337"/>
                  </a:lnTo>
                  <a:cubicBezTo>
                    <a:pt x="3105" y="4200"/>
                    <a:pt x="3242" y="3949"/>
                    <a:pt x="3333" y="3675"/>
                  </a:cubicBezTo>
                  <a:cubicBezTo>
                    <a:pt x="3424" y="3424"/>
                    <a:pt x="3447" y="3150"/>
                    <a:pt x="3470" y="2899"/>
                  </a:cubicBezTo>
                  <a:lnTo>
                    <a:pt x="3652" y="1324"/>
                  </a:lnTo>
                  <a:cubicBezTo>
                    <a:pt x="3652" y="1301"/>
                    <a:pt x="3630" y="1278"/>
                    <a:pt x="3607" y="1278"/>
                  </a:cubicBezTo>
                  <a:cubicBezTo>
                    <a:pt x="3584" y="1278"/>
                    <a:pt x="3561" y="1301"/>
                    <a:pt x="3561" y="1324"/>
                  </a:cubicBezTo>
                  <a:lnTo>
                    <a:pt x="3379" y="2899"/>
                  </a:lnTo>
                  <a:cubicBezTo>
                    <a:pt x="3356" y="3150"/>
                    <a:pt x="3333" y="3401"/>
                    <a:pt x="3264" y="3652"/>
                  </a:cubicBezTo>
                  <a:cubicBezTo>
                    <a:pt x="3173" y="3903"/>
                    <a:pt x="3036" y="4109"/>
                    <a:pt x="2899" y="4246"/>
                  </a:cubicBezTo>
                  <a:lnTo>
                    <a:pt x="2009" y="23"/>
                  </a:lnTo>
                  <a:cubicBezTo>
                    <a:pt x="2009" y="0"/>
                    <a:pt x="1986" y="0"/>
                    <a:pt x="19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75" name="Google Shape;1075;p20"/>
            <p:cNvSpPr/>
            <p:nvPr/>
          </p:nvSpPr>
          <p:spPr>
            <a:xfrm>
              <a:off x="-797200" y="4056543"/>
              <a:ext cx="2357104" cy="1069058"/>
            </a:xfrm>
            <a:custGeom>
              <a:avLst/>
              <a:gdLst/>
              <a:ahLst/>
              <a:cxnLst/>
              <a:rect l="l" t="t" r="r" b="b"/>
              <a:pathLst>
                <a:path w="17394" h="7889" extrusionOk="0">
                  <a:moveTo>
                    <a:pt x="4990" y="0"/>
                  </a:moveTo>
                  <a:cubicBezTo>
                    <a:pt x="4777" y="0"/>
                    <a:pt x="4559" y="62"/>
                    <a:pt x="4383" y="176"/>
                  </a:cubicBezTo>
                  <a:cubicBezTo>
                    <a:pt x="3995" y="427"/>
                    <a:pt x="3789" y="884"/>
                    <a:pt x="3721" y="1340"/>
                  </a:cubicBezTo>
                  <a:cubicBezTo>
                    <a:pt x="3675" y="1706"/>
                    <a:pt x="3721" y="2071"/>
                    <a:pt x="3767" y="2436"/>
                  </a:cubicBezTo>
                  <a:cubicBezTo>
                    <a:pt x="3652" y="2139"/>
                    <a:pt x="3333" y="1911"/>
                    <a:pt x="2990" y="1911"/>
                  </a:cubicBezTo>
                  <a:cubicBezTo>
                    <a:pt x="2557" y="1911"/>
                    <a:pt x="2169" y="2253"/>
                    <a:pt x="2009" y="2641"/>
                  </a:cubicBezTo>
                  <a:cubicBezTo>
                    <a:pt x="1895" y="2892"/>
                    <a:pt x="1872" y="3189"/>
                    <a:pt x="1872" y="3463"/>
                  </a:cubicBezTo>
                  <a:cubicBezTo>
                    <a:pt x="1745" y="3227"/>
                    <a:pt x="1503" y="3064"/>
                    <a:pt x="1248" y="3064"/>
                  </a:cubicBezTo>
                  <a:cubicBezTo>
                    <a:pt x="1182" y="3064"/>
                    <a:pt x="1116" y="3074"/>
                    <a:pt x="1050" y="3098"/>
                  </a:cubicBezTo>
                  <a:cubicBezTo>
                    <a:pt x="0" y="3440"/>
                    <a:pt x="708" y="5015"/>
                    <a:pt x="617" y="5746"/>
                  </a:cubicBezTo>
                  <a:cubicBezTo>
                    <a:pt x="457" y="6978"/>
                    <a:pt x="1621" y="7184"/>
                    <a:pt x="2671" y="7252"/>
                  </a:cubicBezTo>
                  <a:lnTo>
                    <a:pt x="15179" y="7868"/>
                  </a:lnTo>
                  <a:cubicBezTo>
                    <a:pt x="15343" y="7879"/>
                    <a:pt x="15506" y="7889"/>
                    <a:pt x="15667" y="7889"/>
                  </a:cubicBezTo>
                  <a:cubicBezTo>
                    <a:pt x="15866" y="7889"/>
                    <a:pt x="16063" y="7873"/>
                    <a:pt x="16252" y="7823"/>
                  </a:cubicBezTo>
                  <a:cubicBezTo>
                    <a:pt x="16617" y="7731"/>
                    <a:pt x="16960" y="7526"/>
                    <a:pt x="17097" y="7184"/>
                  </a:cubicBezTo>
                  <a:cubicBezTo>
                    <a:pt x="17393" y="6544"/>
                    <a:pt x="16800" y="5768"/>
                    <a:pt x="16115" y="5631"/>
                  </a:cubicBezTo>
                  <a:cubicBezTo>
                    <a:pt x="15997" y="5608"/>
                    <a:pt x="15879" y="5597"/>
                    <a:pt x="15761" y="5597"/>
                  </a:cubicBezTo>
                  <a:cubicBezTo>
                    <a:pt x="15310" y="5597"/>
                    <a:pt x="14865" y="5757"/>
                    <a:pt x="14449" y="5974"/>
                  </a:cubicBezTo>
                  <a:cubicBezTo>
                    <a:pt x="14814" y="5700"/>
                    <a:pt x="15019" y="5243"/>
                    <a:pt x="14997" y="4764"/>
                  </a:cubicBezTo>
                  <a:cubicBezTo>
                    <a:pt x="14951" y="4193"/>
                    <a:pt x="14472" y="3646"/>
                    <a:pt x="13901" y="3532"/>
                  </a:cubicBezTo>
                  <a:cubicBezTo>
                    <a:pt x="13817" y="3509"/>
                    <a:pt x="13731" y="3499"/>
                    <a:pt x="13644" y="3499"/>
                  </a:cubicBezTo>
                  <a:cubicBezTo>
                    <a:pt x="13470" y="3499"/>
                    <a:pt x="13292" y="3539"/>
                    <a:pt x="13125" y="3600"/>
                  </a:cubicBezTo>
                  <a:cubicBezTo>
                    <a:pt x="13193" y="3440"/>
                    <a:pt x="13216" y="3258"/>
                    <a:pt x="13193" y="3075"/>
                  </a:cubicBezTo>
                  <a:cubicBezTo>
                    <a:pt x="13148" y="2573"/>
                    <a:pt x="12737" y="2139"/>
                    <a:pt x="12258" y="1979"/>
                  </a:cubicBezTo>
                  <a:cubicBezTo>
                    <a:pt x="12066" y="1906"/>
                    <a:pt x="11863" y="1874"/>
                    <a:pt x="11660" y="1874"/>
                  </a:cubicBezTo>
                  <a:cubicBezTo>
                    <a:pt x="11355" y="1874"/>
                    <a:pt x="11048" y="1947"/>
                    <a:pt x="10774" y="2071"/>
                  </a:cubicBezTo>
                  <a:cubicBezTo>
                    <a:pt x="10500" y="2208"/>
                    <a:pt x="10249" y="2367"/>
                    <a:pt x="10043" y="2573"/>
                  </a:cubicBezTo>
                  <a:cubicBezTo>
                    <a:pt x="10226" y="2230"/>
                    <a:pt x="10158" y="1728"/>
                    <a:pt x="9861" y="1454"/>
                  </a:cubicBezTo>
                  <a:cubicBezTo>
                    <a:pt x="9675" y="1280"/>
                    <a:pt x="9418" y="1200"/>
                    <a:pt x="9153" y="1200"/>
                  </a:cubicBezTo>
                  <a:cubicBezTo>
                    <a:pt x="8898" y="1200"/>
                    <a:pt x="8636" y="1274"/>
                    <a:pt x="8423" y="1409"/>
                  </a:cubicBezTo>
                  <a:cubicBezTo>
                    <a:pt x="8195" y="1569"/>
                    <a:pt x="8012" y="1797"/>
                    <a:pt x="7875" y="2048"/>
                  </a:cubicBezTo>
                  <a:cubicBezTo>
                    <a:pt x="7921" y="1888"/>
                    <a:pt x="7944" y="1728"/>
                    <a:pt x="7944" y="1569"/>
                  </a:cubicBezTo>
                  <a:cubicBezTo>
                    <a:pt x="7921" y="1158"/>
                    <a:pt x="7738" y="747"/>
                    <a:pt x="7396" y="564"/>
                  </a:cubicBezTo>
                  <a:cubicBezTo>
                    <a:pt x="7269" y="501"/>
                    <a:pt x="7134" y="472"/>
                    <a:pt x="6998" y="472"/>
                  </a:cubicBezTo>
                  <a:cubicBezTo>
                    <a:pt x="6693" y="472"/>
                    <a:pt x="6384" y="617"/>
                    <a:pt x="6163" y="838"/>
                  </a:cubicBezTo>
                  <a:cubicBezTo>
                    <a:pt x="6003" y="975"/>
                    <a:pt x="5912" y="1135"/>
                    <a:pt x="5821" y="1317"/>
                  </a:cubicBezTo>
                  <a:cubicBezTo>
                    <a:pt x="5912" y="952"/>
                    <a:pt x="5912" y="564"/>
                    <a:pt x="5661" y="290"/>
                  </a:cubicBezTo>
                  <a:cubicBezTo>
                    <a:pt x="5499" y="91"/>
                    <a:pt x="5248" y="0"/>
                    <a:pt x="4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76" name="Google Shape;1076;p20"/>
            <p:cNvSpPr/>
            <p:nvPr/>
          </p:nvSpPr>
          <p:spPr>
            <a:xfrm>
              <a:off x="-735406" y="4395324"/>
              <a:ext cx="2010734" cy="727567"/>
            </a:xfrm>
            <a:custGeom>
              <a:avLst/>
              <a:gdLst/>
              <a:ahLst/>
              <a:cxnLst/>
              <a:rect l="l" t="t" r="r" b="b"/>
              <a:pathLst>
                <a:path w="14838" h="5369" extrusionOk="0">
                  <a:moveTo>
                    <a:pt x="4800" y="1"/>
                  </a:moveTo>
                  <a:cubicBezTo>
                    <a:pt x="4669" y="1"/>
                    <a:pt x="4541" y="37"/>
                    <a:pt x="4429" y="119"/>
                  </a:cubicBezTo>
                  <a:cubicBezTo>
                    <a:pt x="4052" y="385"/>
                    <a:pt x="4106" y="953"/>
                    <a:pt x="4214" y="1404"/>
                  </a:cubicBezTo>
                  <a:lnTo>
                    <a:pt x="4214" y="1404"/>
                  </a:lnTo>
                  <a:cubicBezTo>
                    <a:pt x="4109" y="1017"/>
                    <a:pt x="3704" y="751"/>
                    <a:pt x="3310" y="751"/>
                  </a:cubicBezTo>
                  <a:cubicBezTo>
                    <a:pt x="3192" y="751"/>
                    <a:pt x="3076" y="775"/>
                    <a:pt x="2968" y="826"/>
                  </a:cubicBezTo>
                  <a:cubicBezTo>
                    <a:pt x="2649" y="986"/>
                    <a:pt x="2443" y="1351"/>
                    <a:pt x="2375" y="1716"/>
                  </a:cubicBezTo>
                  <a:cubicBezTo>
                    <a:pt x="2306" y="2082"/>
                    <a:pt x="2352" y="2447"/>
                    <a:pt x="2398" y="2812"/>
                  </a:cubicBezTo>
                  <a:cubicBezTo>
                    <a:pt x="2169" y="2310"/>
                    <a:pt x="1644" y="1967"/>
                    <a:pt x="1096" y="1899"/>
                  </a:cubicBezTo>
                  <a:cubicBezTo>
                    <a:pt x="1057" y="1896"/>
                    <a:pt x="1016" y="1895"/>
                    <a:pt x="975" y="1895"/>
                  </a:cubicBezTo>
                  <a:cubicBezTo>
                    <a:pt x="677" y="1895"/>
                    <a:pt x="327" y="1967"/>
                    <a:pt x="47" y="2127"/>
                  </a:cubicBezTo>
                  <a:cubicBezTo>
                    <a:pt x="115" y="2538"/>
                    <a:pt x="206" y="2972"/>
                    <a:pt x="161" y="3246"/>
                  </a:cubicBezTo>
                  <a:cubicBezTo>
                    <a:pt x="1" y="4478"/>
                    <a:pt x="1165" y="4684"/>
                    <a:pt x="2215" y="4752"/>
                  </a:cubicBezTo>
                  <a:cubicBezTo>
                    <a:pt x="6392" y="4957"/>
                    <a:pt x="10546" y="5163"/>
                    <a:pt x="14723" y="5368"/>
                  </a:cubicBezTo>
                  <a:lnTo>
                    <a:pt x="14769" y="5368"/>
                  </a:lnTo>
                  <a:cubicBezTo>
                    <a:pt x="14837" y="4957"/>
                    <a:pt x="14700" y="4501"/>
                    <a:pt x="14404" y="4181"/>
                  </a:cubicBezTo>
                  <a:cubicBezTo>
                    <a:pt x="14147" y="3909"/>
                    <a:pt x="13767" y="3749"/>
                    <a:pt x="13382" y="3749"/>
                  </a:cubicBezTo>
                  <a:cubicBezTo>
                    <a:pt x="13218" y="3749"/>
                    <a:pt x="13054" y="3778"/>
                    <a:pt x="12897" y="3839"/>
                  </a:cubicBezTo>
                  <a:cubicBezTo>
                    <a:pt x="13194" y="3542"/>
                    <a:pt x="13308" y="3040"/>
                    <a:pt x="13011" y="2766"/>
                  </a:cubicBezTo>
                  <a:cubicBezTo>
                    <a:pt x="12915" y="2670"/>
                    <a:pt x="12783" y="2629"/>
                    <a:pt x="12645" y="2629"/>
                  </a:cubicBezTo>
                  <a:cubicBezTo>
                    <a:pt x="12488" y="2629"/>
                    <a:pt x="12323" y="2681"/>
                    <a:pt x="12190" y="2766"/>
                  </a:cubicBezTo>
                  <a:cubicBezTo>
                    <a:pt x="11938" y="2926"/>
                    <a:pt x="11756" y="3177"/>
                    <a:pt x="11596" y="3428"/>
                  </a:cubicBezTo>
                  <a:cubicBezTo>
                    <a:pt x="11687" y="3017"/>
                    <a:pt x="11779" y="2584"/>
                    <a:pt x="11710" y="2173"/>
                  </a:cubicBezTo>
                  <a:cubicBezTo>
                    <a:pt x="11642" y="1762"/>
                    <a:pt x="11345" y="1351"/>
                    <a:pt x="10934" y="1260"/>
                  </a:cubicBezTo>
                  <a:cubicBezTo>
                    <a:pt x="10895" y="1255"/>
                    <a:pt x="10855" y="1252"/>
                    <a:pt x="10816" y="1252"/>
                  </a:cubicBezTo>
                  <a:cubicBezTo>
                    <a:pt x="10519" y="1252"/>
                    <a:pt x="10243" y="1400"/>
                    <a:pt x="10021" y="1602"/>
                  </a:cubicBezTo>
                  <a:cubicBezTo>
                    <a:pt x="9907" y="1716"/>
                    <a:pt x="9793" y="1853"/>
                    <a:pt x="9702" y="1990"/>
                  </a:cubicBezTo>
                  <a:cubicBezTo>
                    <a:pt x="9747" y="1739"/>
                    <a:pt x="9656" y="1465"/>
                    <a:pt x="9451" y="1283"/>
                  </a:cubicBezTo>
                  <a:cubicBezTo>
                    <a:pt x="9256" y="1127"/>
                    <a:pt x="9011" y="1060"/>
                    <a:pt x="8764" y="1060"/>
                  </a:cubicBezTo>
                  <a:cubicBezTo>
                    <a:pt x="8575" y="1060"/>
                    <a:pt x="8386" y="1099"/>
                    <a:pt x="8218" y="1168"/>
                  </a:cubicBezTo>
                  <a:cubicBezTo>
                    <a:pt x="7830" y="1351"/>
                    <a:pt x="7510" y="1671"/>
                    <a:pt x="7214" y="1990"/>
                  </a:cubicBezTo>
                  <a:cubicBezTo>
                    <a:pt x="7510" y="1602"/>
                    <a:pt x="7465" y="963"/>
                    <a:pt x="7054" y="689"/>
                  </a:cubicBezTo>
                  <a:cubicBezTo>
                    <a:pt x="6941" y="617"/>
                    <a:pt x="6805" y="582"/>
                    <a:pt x="6668" y="582"/>
                  </a:cubicBezTo>
                  <a:cubicBezTo>
                    <a:pt x="6502" y="582"/>
                    <a:pt x="6335" y="634"/>
                    <a:pt x="6209" y="735"/>
                  </a:cubicBezTo>
                  <a:cubicBezTo>
                    <a:pt x="5981" y="872"/>
                    <a:pt x="5867" y="1146"/>
                    <a:pt x="5890" y="1420"/>
                  </a:cubicBezTo>
                  <a:cubicBezTo>
                    <a:pt x="5821" y="1054"/>
                    <a:pt x="5753" y="666"/>
                    <a:pt x="5525" y="370"/>
                  </a:cubicBezTo>
                  <a:cubicBezTo>
                    <a:pt x="5355" y="154"/>
                    <a:pt x="5072" y="1"/>
                    <a:pt x="48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77" name="Google Shape;1077;p20"/>
            <p:cNvSpPr/>
            <p:nvPr/>
          </p:nvSpPr>
          <p:spPr>
            <a:xfrm>
              <a:off x="-682828" y="4645751"/>
              <a:ext cx="1531291" cy="455458"/>
            </a:xfrm>
            <a:custGeom>
              <a:avLst/>
              <a:gdLst/>
              <a:ahLst/>
              <a:cxnLst/>
              <a:rect l="l" t="t" r="r" b="b"/>
              <a:pathLst>
                <a:path w="11300" h="3361" extrusionOk="0">
                  <a:moveTo>
                    <a:pt x="4842" y="0"/>
                  </a:moveTo>
                  <a:cubicBezTo>
                    <a:pt x="4819" y="0"/>
                    <a:pt x="4795" y="2"/>
                    <a:pt x="4771" y="5"/>
                  </a:cubicBezTo>
                  <a:cubicBezTo>
                    <a:pt x="4520" y="28"/>
                    <a:pt x="4315" y="234"/>
                    <a:pt x="4201" y="462"/>
                  </a:cubicBezTo>
                  <a:cubicBezTo>
                    <a:pt x="4132" y="667"/>
                    <a:pt x="4109" y="873"/>
                    <a:pt x="4109" y="1101"/>
                  </a:cubicBezTo>
                  <a:cubicBezTo>
                    <a:pt x="4067" y="807"/>
                    <a:pt x="3774" y="571"/>
                    <a:pt x="3460" y="571"/>
                  </a:cubicBezTo>
                  <a:cubicBezTo>
                    <a:pt x="3433" y="571"/>
                    <a:pt x="3406" y="572"/>
                    <a:pt x="3379" y="576"/>
                  </a:cubicBezTo>
                  <a:cubicBezTo>
                    <a:pt x="3014" y="622"/>
                    <a:pt x="2740" y="941"/>
                    <a:pt x="2626" y="1283"/>
                  </a:cubicBezTo>
                  <a:cubicBezTo>
                    <a:pt x="2489" y="1626"/>
                    <a:pt x="2489" y="2014"/>
                    <a:pt x="2489" y="2379"/>
                  </a:cubicBezTo>
                  <a:cubicBezTo>
                    <a:pt x="2218" y="1953"/>
                    <a:pt x="1733" y="1691"/>
                    <a:pt x="1244" y="1691"/>
                  </a:cubicBezTo>
                  <a:cubicBezTo>
                    <a:pt x="1157" y="1691"/>
                    <a:pt x="1069" y="1700"/>
                    <a:pt x="982" y="1717"/>
                  </a:cubicBezTo>
                  <a:cubicBezTo>
                    <a:pt x="663" y="1763"/>
                    <a:pt x="229" y="2014"/>
                    <a:pt x="1" y="2311"/>
                  </a:cubicBezTo>
                  <a:cubicBezTo>
                    <a:pt x="366" y="2767"/>
                    <a:pt x="1119" y="2858"/>
                    <a:pt x="1827" y="2904"/>
                  </a:cubicBezTo>
                  <a:cubicBezTo>
                    <a:pt x="4886" y="3041"/>
                    <a:pt x="7921" y="3201"/>
                    <a:pt x="10980" y="3361"/>
                  </a:cubicBezTo>
                  <a:cubicBezTo>
                    <a:pt x="11048" y="3246"/>
                    <a:pt x="11094" y="3155"/>
                    <a:pt x="11140" y="3041"/>
                  </a:cubicBezTo>
                  <a:cubicBezTo>
                    <a:pt x="11299" y="2585"/>
                    <a:pt x="11208" y="2037"/>
                    <a:pt x="10820" y="1763"/>
                  </a:cubicBezTo>
                  <a:cubicBezTo>
                    <a:pt x="10670" y="1641"/>
                    <a:pt x="10477" y="1580"/>
                    <a:pt x="10286" y="1580"/>
                  </a:cubicBezTo>
                  <a:cubicBezTo>
                    <a:pt x="10013" y="1580"/>
                    <a:pt x="9745" y="1704"/>
                    <a:pt x="9610" y="1945"/>
                  </a:cubicBezTo>
                  <a:cubicBezTo>
                    <a:pt x="9724" y="1375"/>
                    <a:pt x="9245" y="758"/>
                    <a:pt x="8675" y="736"/>
                  </a:cubicBezTo>
                  <a:cubicBezTo>
                    <a:pt x="8172" y="736"/>
                    <a:pt x="7739" y="1147"/>
                    <a:pt x="7670" y="1649"/>
                  </a:cubicBezTo>
                  <a:cubicBezTo>
                    <a:pt x="7602" y="1169"/>
                    <a:pt x="7237" y="736"/>
                    <a:pt x="6780" y="667"/>
                  </a:cubicBezTo>
                  <a:cubicBezTo>
                    <a:pt x="6726" y="658"/>
                    <a:pt x="6672" y="654"/>
                    <a:pt x="6617" y="654"/>
                  </a:cubicBezTo>
                  <a:cubicBezTo>
                    <a:pt x="6120" y="654"/>
                    <a:pt x="5628" y="1018"/>
                    <a:pt x="5525" y="1512"/>
                  </a:cubicBezTo>
                  <a:cubicBezTo>
                    <a:pt x="5570" y="1192"/>
                    <a:pt x="5593" y="850"/>
                    <a:pt x="5502" y="530"/>
                  </a:cubicBezTo>
                  <a:cubicBezTo>
                    <a:pt x="5396" y="255"/>
                    <a:pt x="5134" y="0"/>
                    <a:pt x="48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078" name="Google Shape;1078;p20"/>
          <p:cNvGrpSpPr/>
          <p:nvPr/>
        </p:nvGrpSpPr>
        <p:grpSpPr>
          <a:xfrm rot="1464276">
            <a:off x="7723121" y="-456328"/>
            <a:ext cx="2203983" cy="1563696"/>
            <a:chOff x="-194860" y="12"/>
            <a:chExt cx="2203863" cy="1563611"/>
          </a:xfrm>
        </p:grpSpPr>
        <p:sp>
          <p:nvSpPr>
            <p:cNvPr id="1079" name="Google Shape;1079;p20"/>
            <p:cNvSpPr/>
            <p:nvPr/>
          </p:nvSpPr>
          <p:spPr>
            <a:xfrm>
              <a:off x="1513729" y="1023666"/>
              <a:ext cx="119211" cy="108122"/>
            </a:xfrm>
            <a:custGeom>
              <a:avLst/>
              <a:gdLst/>
              <a:ahLst/>
              <a:cxnLst/>
              <a:rect l="l" t="t" r="r" b="b"/>
              <a:pathLst>
                <a:path w="731" h="663" extrusionOk="0">
                  <a:moveTo>
                    <a:pt x="320" y="1"/>
                  </a:moveTo>
                  <a:cubicBezTo>
                    <a:pt x="297" y="206"/>
                    <a:pt x="183" y="320"/>
                    <a:pt x="137" y="366"/>
                  </a:cubicBezTo>
                  <a:cubicBezTo>
                    <a:pt x="46" y="343"/>
                    <a:pt x="1" y="343"/>
                    <a:pt x="1" y="343"/>
                  </a:cubicBezTo>
                  <a:lnTo>
                    <a:pt x="1" y="343"/>
                  </a:lnTo>
                  <a:cubicBezTo>
                    <a:pt x="1" y="571"/>
                    <a:pt x="548" y="571"/>
                    <a:pt x="548" y="571"/>
                  </a:cubicBezTo>
                  <a:lnTo>
                    <a:pt x="662" y="663"/>
                  </a:lnTo>
                  <a:cubicBezTo>
                    <a:pt x="708" y="617"/>
                    <a:pt x="731" y="503"/>
                    <a:pt x="731" y="503"/>
                  </a:cubicBezTo>
                  <a:lnTo>
                    <a:pt x="548" y="503"/>
                  </a:lnTo>
                  <a:cubicBezTo>
                    <a:pt x="526" y="480"/>
                    <a:pt x="503" y="480"/>
                    <a:pt x="457" y="457"/>
                  </a:cubicBezTo>
                  <a:cubicBezTo>
                    <a:pt x="571" y="229"/>
                    <a:pt x="320" y="1"/>
                    <a:pt x="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80" name="Google Shape;1080;p20"/>
            <p:cNvSpPr/>
            <p:nvPr/>
          </p:nvSpPr>
          <p:spPr>
            <a:xfrm>
              <a:off x="367277" y="1075851"/>
              <a:ext cx="122962" cy="111873"/>
            </a:xfrm>
            <a:custGeom>
              <a:avLst/>
              <a:gdLst/>
              <a:ahLst/>
              <a:cxnLst/>
              <a:rect l="l" t="t" r="r" b="b"/>
              <a:pathLst>
                <a:path w="754" h="686" extrusionOk="0">
                  <a:moveTo>
                    <a:pt x="343" y="0"/>
                  </a:moveTo>
                  <a:cubicBezTo>
                    <a:pt x="297" y="229"/>
                    <a:pt x="183" y="343"/>
                    <a:pt x="137" y="388"/>
                  </a:cubicBezTo>
                  <a:cubicBezTo>
                    <a:pt x="69" y="366"/>
                    <a:pt x="0" y="343"/>
                    <a:pt x="0" y="343"/>
                  </a:cubicBezTo>
                  <a:lnTo>
                    <a:pt x="0" y="343"/>
                  </a:lnTo>
                  <a:cubicBezTo>
                    <a:pt x="23" y="594"/>
                    <a:pt x="571" y="594"/>
                    <a:pt x="571" y="594"/>
                  </a:cubicBezTo>
                  <a:lnTo>
                    <a:pt x="685" y="685"/>
                  </a:lnTo>
                  <a:cubicBezTo>
                    <a:pt x="708" y="640"/>
                    <a:pt x="754" y="525"/>
                    <a:pt x="754" y="525"/>
                  </a:cubicBezTo>
                  <a:lnTo>
                    <a:pt x="571" y="525"/>
                  </a:lnTo>
                  <a:cubicBezTo>
                    <a:pt x="525" y="503"/>
                    <a:pt x="502" y="503"/>
                    <a:pt x="480" y="480"/>
                  </a:cubicBezTo>
                  <a:cubicBezTo>
                    <a:pt x="594" y="251"/>
                    <a:pt x="343" y="0"/>
                    <a:pt x="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81" name="Google Shape;1081;p20"/>
            <p:cNvSpPr/>
            <p:nvPr/>
          </p:nvSpPr>
          <p:spPr>
            <a:xfrm>
              <a:off x="266820" y="484034"/>
              <a:ext cx="122962" cy="85780"/>
            </a:xfrm>
            <a:custGeom>
              <a:avLst/>
              <a:gdLst/>
              <a:ahLst/>
              <a:cxnLst/>
              <a:rect l="l" t="t" r="r" b="b"/>
              <a:pathLst>
                <a:path w="754" h="526" extrusionOk="0">
                  <a:moveTo>
                    <a:pt x="0" y="0"/>
                  </a:moveTo>
                  <a:cubicBezTo>
                    <a:pt x="0" y="91"/>
                    <a:pt x="46" y="137"/>
                    <a:pt x="137" y="183"/>
                  </a:cubicBezTo>
                  <a:cubicBezTo>
                    <a:pt x="137" y="251"/>
                    <a:pt x="137" y="388"/>
                    <a:pt x="91" y="525"/>
                  </a:cubicBezTo>
                  <a:cubicBezTo>
                    <a:pt x="91" y="525"/>
                    <a:pt x="388" y="457"/>
                    <a:pt x="434" y="251"/>
                  </a:cubicBezTo>
                  <a:lnTo>
                    <a:pt x="548" y="251"/>
                  </a:lnTo>
                  <a:lnTo>
                    <a:pt x="662" y="343"/>
                  </a:lnTo>
                  <a:cubicBezTo>
                    <a:pt x="708" y="297"/>
                    <a:pt x="753" y="183"/>
                    <a:pt x="753" y="183"/>
                  </a:cubicBezTo>
                  <a:lnTo>
                    <a:pt x="548" y="183"/>
                  </a:lnTo>
                  <a:cubicBezTo>
                    <a:pt x="365" y="6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82" name="Google Shape;1082;p20"/>
            <p:cNvSpPr/>
            <p:nvPr/>
          </p:nvSpPr>
          <p:spPr>
            <a:xfrm>
              <a:off x="1886041" y="1477843"/>
              <a:ext cx="122962" cy="85780"/>
            </a:xfrm>
            <a:custGeom>
              <a:avLst/>
              <a:gdLst/>
              <a:ahLst/>
              <a:cxnLst/>
              <a:rect l="l" t="t" r="r" b="b"/>
              <a:pathLst>
                <a:path w="754" h="526" extrusionOk="0">
                  <a:moveTo>
                    <a:pt x="0" y="1"/>
                  </a:moveTo>
                  <a:cubicBezTo>
                    <a:pt x="0" y="69"/>
                    <a:pt x="69" y="137"/>
                    <a:pt x="137" y="160"/>
                  </a:cubicBezTo>
                  <a:cubicBezTo>
                    <a:pt x="160" y="252"/>
                    <a:pt x="160" y="366"/>
                    <a:pt x="114" y="526"/>
                  </a:cubicBezTo>
                  <a:cubicBezTo>
                    <a:pt x="114" y="526"/>
                    <a:pt x="388" y="457"/>
                    <a:pt x="457" y="229"/>
                  </a:cubicBezTo>
                  <a:cubicBezTo>
                    <a:pt x="525" y="252"/>
                    <a:pt x="571" y="252"/>
                    <a:pt x="571" y="252"/>
                  </a:cubicBezTo>
                  <a:lnTo>
                    <a:pt x="685" y="343"/>
                  </a:lnTo>
                  <a:cubicBezTo>
                    <a:pt x="730" y="274"/>
                    <a:pt x="753" y="160"/>
                    <a:pt x="753" y="160"/>
                  </a:cubicBezTo>
                  <a:lnTo>
                    <a:pt x="571" y="160"/>
                  </a:lnTo>
                  <a:cubicBezTo>
                    <a:pt x="388" y="46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83" name="Google Shape;1083;p20"/>
            <p:cNvSpPr/>
            <p:nvPr/>
          </p:nvSpPr>
          <p:spPr>
            <a:xfrm>
              <a:off x="973935" y="1090691"/>
              <a:ext cx="123125" cy="85780"/>
            </a:xfrm>
            <a:custGeom>
              <a:avLst/>
              <a:gdLst/>
              <a:ahLst/>
              <a:cxnLst/>
              <a:rect l="l" t="t" r="r" b="b"/>
              <a:pathLst>
                <a:path w="755" h="526" extrusionOk="0">
                  <a:moveTo>
                    <a:pt x="1" y="1"/>
                  </a:moveTo>
                  <a:cubicBezTo>
                    <a:pt x="1" y="69"/>
                    <a:pt x="69" y="138"/>
                    <a:pt x="138" y="160"/>
                  </a:cubicBezTo>
                  <a:cubicBezTo>
                    <a:pt x="161" y="252"/>
                    <a:pt x="161" y="366"/>
                    <a:pt x="92" y="526"/>
                  </a:cubicBezTo>
                  <a:cubicBezTo>
                    <a:pt x="92" y="526"/>
                    <a:pt x="389" y="457"/>
                    <a:pt x="457" y="252"/>
                  </a:cubicBezTo>
                  <a:lnTo>
                    <a:pt x="571" y="252"/>
                  </a:lnTo>
                  <a:lnTo>
                    <a:pt x="686" y="343"/>
                  </a:lnTo>
                  <a:cubicBezTo>
                    <a:pt x="708" y="297"/>
                    <a:pt x="754" y="160"/>
                    <a:pt x="754" y="160"/>
                  </a:cubicBezTo>
                  <a:lnTo>
                    <a:pt x="571" y="160"/>
                  </a:lnTo>
                  <a:cubicBezTo>
                    <a:pt x="389" y="46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84" name="Google Shape;1084;p20"/>
            <p:cNvSpPr/>
            <p:nvPr/>
          </p:nvSpPr>
          <p:spPr>
            <a:xfrm>
              <a:off x="-172518" y="12"/>
              <a:ext cx="122962" cy="82192"/>
            </a:xfrm>
            <a:custGeom>
              <a:avLst/>
              <a:gdLst/>
              <a:ahLst/>
              <a:cxnLst/>
              <a:rect l="l" t="t" r="r" b="b"/>
              <a:pathLst>
                <a:path w="754" h="504" extrusionOk="0">
                  <a:moveTo>
                    <a:pt x="1" y="1"/>
                  </a:moveTo>
                  <a:cubicBezTo>
                    <a:pt x="1" y="69"/>
                    <a:pt x="69" y="115"/>
                    <a:pt x="138" y="161"/>
                  </a:cubicBezTo>
                  <a:cubicBezTo>
                    <a:pt x="160" y="229"/>
                    <a:pt x="160" y="366"/>
                    <a:pt x="115" y="503"/>
                  </a:cubicBezTo>
                  <a:cubicBezTo>
                    <a:pt x="115" y="503"/>
                    <a:pt x="389" y="457"/>
                    <a:pt x="457" y="229"/>
                  </a:cubicBezTo>
                  <a:lnTo>
                    <a:pt x="571" y="229"/>
                  </a:lnTo>
                  <a:lnTo>
                    <a:pt x="685" y="320"/>
                  </a:lnTo>
                  <a:cubicBezTo>
                    <a:pt x="731" y="275"/>
                    <a:pt x="754" y="161"/>
                    <a:pt x="754" y="161"/>
                  </a:cubicBezTo>
                  <a:lnTo>
                    <a:pt x="571" y="161"/>
                  </a:lnTo>
                  <a:cubicBezTo>
                    <a:pt x="389" y="47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85" name="Google Shape;1085;p20"/>
            <p:cNvSpPr/>
            <p:nvPr/>
          </p:nvSpPr>
          <p:spPr>
            <a:xfrm>
              <a:off x="1033622" y="636677"/>
              <a:ext cx="145304" cy="119375"/>
            </a:xfrm>
            <a:custGeom>
              <a:avLst/>
              <a:gdLst/>
              <a:ahLst/>
              <a:cxnLst/>
              <a:rect l="l" t="t" r="r" b="b"/>
              <a:pathLst>
                <a:path w="891" h="732" extrusionOk="0">
                  <a:moveTo>
                    <a:pt x="479" y="0"/>
                  </a:moveTo>
                  <a:cubicBezTo>
                    <a:pt x="457" y="183"/>
                    <a:pt x="365" y="297"/>
                    <a:pt x="320" y="342"/>
                  </a:cubicBezTo>
                  <a:cubicBezTo>
                    <a:pt x="206" y="320"/>
                    <a:pt x="137" y="320"/>
                    <a:pt x="137" y="320"/>
                  </a:cubicBezTo>
                  <a:lnTo>
                    <a:pt x="137" y="320"/>
                  </a:lnTo>
                  <a:cubicBezTo>
                    <a:pt x="137" y="365"/>
                    <a:pt x="183" y="434"/>
                    <a:pt x="251" y="457"/>
                  </a:cubicBezTo>
                  <a:cubicBezTo>
                    <a:pt x="205" y="525"/>
                    <a:pt x="137" y="639"/>
                    <a:pt x="0" y="730"/>
                  </a:cubicBezTo>
                  <a:cubicBezTo>
                    <a:pt x="0" y="730"/>
                    <a:pt x="13" y="731"/>
                    <a:pt x="35" y="731"/>
                  </a:cubicBezTo>
                  <a:cubicBezTo>
                    <a:pt x="134" y="731"/>
                    <a:pt x="421" y="716"/>
                    <a:pt x="571" y="548"/>
                  </a:cubicBezTo>
                  <a:lnTo>
                    <a:pt x="708" y="548"/>
                  </a:lnTo>
                  <a:lnTo>
                    <a:pt x="822" y="639"/>
                  </a:lnTo>
                  <a:cubicBezTo>
                    <a:pt x="867" y="593"/>
                    <a:pt x="890" y="479"/>
                    <a:pt x="890" y="479"/>
                  </a:cubicBezTo>
                  <a:lnTo>
                    <a:pt x="708" y="479"/>
                  </a:lnTo>
                  <a:cubicBezTo>
                    <a:pt x="685" y="457"/>
                    <a:pt x="662" y="457"/>
                    <a:pt x="639" y="434"/>
                  </a:cubicBezTo>
                  <a:cubicBezTo>
                    <a:pt x="708" y="228"/>
                    <a:pt x="479" y="0"/>
                    <a:pt x="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86" name="Google Shape;1086;p20"/>
            <p:cNvSpPr/>
            <p:nvPr/>
          </p:nvSpPr>
          <p:spPr>
            <a:xfrm>
              <a:off x="-194860" y="696201"/>
              <a:ext cx="141717" cy="119375"/>
            </a:xfrm>
            <a:custGeom>
              <a:avLst/>
              <a:gdLst/>
              <a:ahLst/>
              <a:cxnLst/>
              <a:rect l="l" t="t" r="r" b="b"/>
              <a:pathLst>
                <a:path w="869" h="732" extrusionOk="0">
                  <a:moveTo>
                    <a:pt x="457" y="0"/>
                  </a:moveTo>
                  <a:cubicBezTo>
                    <a:pt x="434" y="183"/>
                    <a:pt x="343" y="297"/>
                    <a:pt x="297" y="343"/>
                  </a:cubicBezTo>
                  <a:cubicBezTo>
                    <a:pt x="206" y="320"/>
                    <a:pt x="115" y="320"/>
                    <a:pt x="115" y="320"/>
                  </a:cubicBezTo>
                  <a:lnTo>
                    <a:pt x="115" y="320"/>
                  </a:lnTo>
                  <a:cubicBezTo>
                    <a:pt x="115" y="365"/>
                    <a:pt x="160" y="434"/>
                    <a:pt x="229" y="457"/>
                  </a:cubicBezTo>
                  <a:cubicBezTo>
                    <a:pt x="183" y="525"/>
                    <a:pt x="115" y="639"/>
                    <a:pt x="1" y="731"/>
                  </a:cubicBezTo>
                  <a:cubicBezTo>
                    <a:pt x="1" y="731"/>
                    <a:pt x="14" y="731"/>
                    <a:pt x="35" y="731"/>
                  </a:cubicBezTo>
                  <a:cubicBezTo>
                    <a:pt x="134" y="731"/>
                    <a:pt x="418" y="716"/>
                    <a:pt x="549" y="548"/>
                  </a:cubicBezTo>
                  <a:lnTo>
                    <a:pt x="685" y="548"/>
                  </a:lnTo>
                  <a:lnTo>
                    <a:pt x="800" y="639"/>
                  </a:lnTo>
                  <a:cubicBezTo>
                    <a:pt x="845" y="594"/>
                    <a:pt x="868" y="480"/>
                    <a:pt x="868" y="480"/>
                  </a:cubicBezTo>
                  <a:lnTo>
                    <a:pt x="685" y="480"/>
                  </a:lnTo>
                  <a:cubicBezTo>
                    <a:pt x="663" y="457"/>
                    <a:pt x="640" y="457"/>
                    <a:pt x="617" y="434"/>
                  </a:cubicBezTo>
                  <a:cubicBezTo>
                    <a:pt x="685" y="228"/>
                    <a:pt x="457" y="0"/>
                    <a:pt x="4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087" name="Google Shape;1087;p20"/>
          <p:cNvGrpSpPr/>
          <p:nvPr/>
        </p:nvGrpSpPr>
        <p:grpSpPr>
          <a:xfrm>
            <a:off x="8642451" y="2304071"/>
            <a:ext cx="528679" cy="658407"/>
            <a:chOff x="19574339" y="-889931"/>
            <a:chExt cx="785556" cy="978317"/>
          </a:xfrm>
        </p:grpSpPr>
        <p:sp>
          <p:nvSpPr>
            <p:cNvPr id="1088" name="Google Shape;1088;p20"/>
            <p:cNvSpPr/>
            <p:nvPr/>
          </p:nvSpPr>
          <p:spPr>
            <a:xfrm>
              <a:off x="19574339" y="-770067"/>
              <a:ext cx="785556" cy="858453"/>
            </a:xfrm>
            <a:custGeom>
              <a:avLst/>
              <a:gdLst/>
              <a:ahLst/>
              <a:cxnLst/>
              <a:rect l="l" t="t" r="r" b="b"/>
              <a:pathLst>
                <a:path w="4817" h="5264" extrusionOk="0">
                  <a:moveTo>
                    <a:pt x="2104" y="0"/>
                  </a:moveTo>
                  <a:cubicBezTo>
                    <a:pt x="2049" y="0"/>
                    <a:pt x="1993" y="16"/>
                    <a:pt x="1964" y="60"/>
                  </a:cubicBezTo>
                  <a:cubicBezTo>
                    <a:pt x="1941" y="128"/>
                    <a:pt x="1941" y="197"/>
                    <a:pt x="1987" y="265"/>
                  </a:cubicBezTo>
                  <a:cubicBezTo>
                    <a:pt x="2009" y="334"/>
                    <a:pt x="2055" y="379"/>
                    <a:pt x="2078" y="448"/>
                  </a:cubicBezTo>
                  <a:cubicBezTo>
                    <a:pt x="1987" y="402"/>
                    <a:pt x="1895" y="379"/>
                    <a:pt x="1804" y="379"/>
                  </a:cubicBezTo>
                  <a:cubicBezTo>
                    <a:pt x="1776" y="370"/>
                    <a:pt x="1751" y="364"/>
                    <a:pt x="1731" y="364"/>
                  </a:cubicBezTo>
                  <a:cubicBezTo>
                    <a:pt x="1702" y="364"/>
                    <a:pt x="1680" y="375"/>
                    <a:pt x="1667" y="402"/>
                  </a:cubicBezTo>
                  <a:cubicBezTo>
                    <a:pt x="1599" y="448"/>
                    <a:pt x="1621" y="585"/>
                    <a:pt x="1690" y="630"/>
                  </a:cubicBezTo>
                  <a:cubicBezTo>
                    <a:pt x="1758" y="699"/>
                    <a:pt x="1850" y="722"/>
                    <a:pt x="1918" y="767"/>
                  </a:cubicBezTo>
                  <a:cubicBezTo>
                    <a:pt x="1827" y="790"/>
                    <a:pt x="1713" y="790"/>
                    <a:pt x="1621" y="813"/>
                  </a:cubicBezTo>
                  <a:cubicBezTo>
                    <a:pt x="1553" y="813"/>
                    <a:pt x="1462" y="859"/>
                    <a:pt x="1439" y="950"/>
                  </a:cubicBezTo>
                  <a:cubicBezTo>
                    <a:pt x="1439" y="996"/>
                    <a:pt x="1484" y="1041"/>
                    <a:pt x="1507" y="1087"/>
                  </a:cubicBezTo>
                  <a:cubicBezTo>
                    <a:pt x="1566" y="1121"/>
                    <a:pt x="1632" y="1129"/>
                    <a:pt x="1698" y="1129"/>
                  </a:cubicBezTo>
                  <a:cubicBezTo>
                    <a:pt x="1772" y="1129"/>
                    <a:pt x="1847" y="1119"/>
                    <a:pt x="1918" y="1119"/>
                  </a:cubicBezTo>
                  <a:cubicBezTo>
                    <a:pt x="1957" y="1119"/>
                    <a:pt x="1996" y="1122"/>
                    <a:pt x="2032" y="1133"/>
                  </a:cubicBezTo>
                  <a:cubicBezTo>
                    <a:pt x="2260" y="1178"/>
                    <a:pt x="2512" y="1224"/>
                    <a:pt x="2717" y="1338"/>
                  </a:cubicBezTo>
                  <a:cubicBezTo>
                    <a:pt x="2671" y="1406"/>
                    <a:pt x="2626" y="1429"/>
                    <a:pt x="2580" y="1475"/>
                  </a:cubicBezTo>
                  <a:cubicBezTo>
                    <a:pt x="2489" y="1543"/>
                    <a:pt x="2375" y="1589"/>
                    <a:pt x="2260" y="1612"/>
                  </a:cubicBezTo>
                  <a:cubicBezTo>
                    <a:pt x="2194" y="1632"/>
                    <a:pt x="2125" y="1640"/>
                    <a:pt x="2055" y="1640"/>
                  </a:cubicBezTo>
                  <a:cubicBezTo>
                    <a:pt x="1887" y="1640"/>
                    <a:pt x="1714" y="1592"/>
                    <a:pt x="1553" y="1543"/>
                  </a:cubicBezTo>
                  <a:cubicBezTo>
                    <a:pt x="1416" y="1498"/>
                    <a:pt x="1279" y="1452"/>
                    <a:pt x="1142" y="1452"/>
                  </a:cubicBezTo>
                  <a:cubicBezTo>
                    <a:pt x="1108" y="1441"/>
                    <a:pt x="1074" y="1435"/>
                    <a:pt x="1039" y="1435"/>
                  </a:cubicBezTo>
                  <a:cubicBezTo>
                    <a:pt x="1005" y="1435"/>
                    <a:pt x="971" y="1441"/>
                    <a:pt x="937" y="1452"/>
                  </a:cubicBezTo>
                  <a:cubicBezTo>
                    <a:pt x="868" y="1475"/>
                    <a:pt x="800" y="1498"/>
                    <a:pt x="731" y="1543"/>
                  </a:cubicBezTo>
                  <a:cubicBezTo>
                    <a:pt x="708" y="1566"/>
                    <a:pt x="686" y="1589"/>
                    <a:pt x="663" y="1635"/>
                  </a:cubicBezTo>
                  <a:cubicBezTo>
                    <a:pt x="663" y="1680"/>
                    <a:pt x="708" y="1749"/>
                    <a:pt x="731" y="1794"/>
                  </a:cubicBezTo>
                  <a:cubicBezTo>
                    <a:pt x="800" y="1840"/>
                    <a:pt x="891" y="1886"/>
                    <a:pt x="982" y="1886"/>
                  </a:cubicBezTo>
                  <a:cubicBezTo>
                    <a:pt x="891" y="1931"/>
                    <a:pt x="800" y="1954"/>
                    <a:pt x="754" y="2046"/>
                  </a:cubicBezTo>
                  <a:cubicBezTo>
                    <a:pt x="686" y="2114"/>
                    <a:pt x="686" y="2251"/>
                    <a:pt x="754" y="2319"/>
                  </a:cubicBezTo>
                  <a:cubicBezTo>
                    <a:pt x="800" y="2342"/>
                    <a:pt x="845" y="2365"/>
                    <a:pt x="891" y="2365"/>
                  </a:cubicBezTo>
                  <a:cubicBezTo>
                    <a:pt x="1119" y="2365"/>
                    <a:pt x="1325" y="2297"/>
                    <a:pt x="1530" y="2297"/>
                  </a:cubicBezTo>
                  <a:cubicBezTo>
                    <a:pt x="1690" y="2319"/>
                    <a:pt x="1964" y="2297"/>
                    <a:pt x="2078" y="2411"/>
                  </a:cubicBezTo>
                  <a:cubicBezTo>
                    <a:pt x="2215" y="2548"/>
                    <a:pt x="1895" y="2616"/>
                    <a:pt x="1804" y="2662"/>
                  </a:cubicBezTo>
                  <a:cubicBezTo>
                    <a:pt x="1690" y="2708"/>
                    <a:pt x="1576" y="2776"/>
                    <a:pt x="1439" y="2822"/>
                  </a:cubicBezTo>
                  <a:cubicBezTo>
                    <a:pt x="1211" y="2936"/>
                    <a:pt x="959" y="3073"/>
                    <a:pt x="754" y="3210"/>
                  </a:cubicBezTo>
                  <a:cubicBezTo>
                    <a:pt x="526" y="3369"/>
                    <a:pt x="1" y="3757"/>
                    <a:pt x="389" y="4054"/>
                  </a:cubicBezTo>
                  <a:cubicBezTo>
                    <a:pt x="439" y="4092"/>
                    <a:pt x="503" y="4109"/>
                    <a:pt x="570" y="4109"/>
                  </a:cubicBezTo>
                  <a:cubicBezTo>
                    <a:pt x="624" y="4109"/>
                    <a:pt x="680" y="4098"/>
                    <a:pt x="731" y="4077"/>
                  </a:cubicBezTo>
                  <a:lnTo>
                    <a:pt x="731" y="4077"/>
                  </a:lnTo>
                  <a:cubicBezTo>
                    <a:pt x="617" y="4214"/>
                    <a:pt x="503" y="4374"/>
                    <a:pt x="412" y="4534"/>
                  </a:cubicBezTo>
                  <a:cubicBezTo>
                    <a:pt x="366" y="4579"/>
                    <a:pt x="343" y="4670"/>
                    <a:pt x="366" y="4716"/>
                  </a:cubicBezTo>
                  <a:cubicBezTo>
                    <a:pt x="389" y="4785"/>
                    <a:pt x="457" y="4807"/>
                    <a:pt x="526" y="4807"/>
                  </a:cubicBezTo>
                  <a:cubicBezTo>
                    <a:pt x="731" y="4807"/>
                    <a:pt x="959" y="4762"/>
                    <a:pt x="1142" y="4648"/>
                  </a:cubicBezTo>
                  <a:lnTo>
                    <a:pt x="1142" y="4648"/>
                  </a:lnTo>
                  <a:cubicBezTo>
                    <a:pt x="1119" y="4922"/>
                    <a:pt x="1096" y="5264"/>
                    <a:pt x="1416" y="5264"/>
                  </a:cubicBezTo>
                  <a:cubicBezTo>
                    <a:pt x="1621" y="5264"/>
                    <a:pt x="1804" y="5059"/>
                    <a:pt x="1918" y="4899"/>
                  </a:cubicBezTo>
                  <a:cubicBezTo>
                    <a:pt x="2146" y="4602"/>
                    <a:pt x="2352" y="4282"/>
                    <a:pt x="2512" y="3940"/>
                  </a:cubicBezTo>
                  <a:cubicBezTo>
                    <a:pt x="2649" y="3666"/>
                    <a:pt x="2785" y="3392"/>
                    <a:pt x="2968" y="3141"/>
                  </a:cubicBezTo>
                  <a:cubicBezTo>
                    <a:pt x="2991" y="3118"/>
                    <a:pt x="3014" y="3073"/>
                    <a:pt x="3037" y="3073"/>
                  </a:cubicBezTo>
                  <a:cubicBezTo>
                    <a:pt x="3082" y="3073"/>
                    <a:pt x="3105" y="3096"/>
                    <a:pt x="3105" y="3141"/>
                  </a:cubicBezTo>
                  <a:cubicBezTo>
                    <a:pt x="3014" y="3461"/>
                    <a:pt x="2945" y="3780"/>
                    <a:pt x="2877" y="4100"/>
                  </a:cubicBezTo>
                  <a:cubicBezTo>
                    <a:pt x="2854" y="4214"/>
                    <a:pt x="2854" y="4328"/>
                    <a:pt x="2900" y="4419"/>
                  </a:cubicBezTo>
                  <a:cubicBezTo>
                    <a:pt x="2934" y="4476"/>
                    <a:pt x="2997" y="4505"/>
                    <a:pt x="3065" y="4505"/>
                  </a:cubicBezTo>
                  <a:cubicBezTo>
                    <a:pt x="3134" y="4505"/>
                    <a:pt x="3208" y="4476"/>
                    <a:pt x="3265" y="4419"/>
                  </a:cubicBezTo>
                  <a:cubicBezTo>
                    <a:pt x="3356" y="4328"/>
                    <a:pt x="3402" y="4168"/>
                    <a:pt x="3447" y="4009"/>
                  </a:cubicBezTo>
                  <a:cubicBezTo>
                    <a:pt x="3520" y="4099"/>
                    <a:pt x="3620" y="4189"/>
                    <a:pt x="3716" y="4189"/>
                  </a:cubicBezTo>
                  <a:cubicBezTo>
                    <a:pt x="3741" y="4189"/>
                    <a:pt x="3766" y="4183"/>
                    <a:pt x="3790" y="4168"/>
                  </a:cubicBezTo>
                  <a:cubicBezTo>
                    <a:pt x="3904" y="4077"/>
                    <a:pt x="3835" y="3894"/>
                    <a:pt x="3790" y="3757"/>
                  </a:cubicBezTo>
                  <a:cubicBezTo>
                    <a:pt x="3607" y="3369"/>
                    <a:pt x="3379" y="2936"/>
                    <a:pt x="3447" y="2502"/>
                  </a:cubicBezTo>
                  <a:cubicBezTo>
                    <a:pt x="3470" y="2297"/>
                    <a:pt x="3539" y="2091"/>
                    <a:pt x="3676" y="1954"/>
                  </a:cubicBezTo>
                  <a:cubicBezTo>
                    <a:pt x="3698" y="2114"/>
                    <a:pt x="3721" y="2297"/>
                    <a:pt x="3767" y="2456"/>
                  </a:cubicBezTo>
                  <a:cubicBezTo>
                    <a:pt x="3767" y="2525"/>
                    <a:pt x="3790" y="2593"/>
                    <a:pt x="3835" y="2616"/>
                  </a:cubicBezTo>
                  <a:cubicBezTo>
                    <a:pt x="3848" y="2622"/>
                    <a:pt x="3860" y="2625"/>
                    <a:pt x="3872" y="2625"/>
                  </a:cubicBezTo>
                  <a:cubicBezTo>
                    <a:pt x="3906" y="2625"/>
                    <a:pt x="3939" y="2604"/>
                    <a:pt x="3972" y="2571"/>
                  </a:cubicBezTo>
                  <a:cubicBezTo>
                    <a:pt x="3995" y="2525"/>
                    <a:pt x="3995" y="2456"/>
                    <a:pt x="4018" y="2411"/>
                  </a:cubicBezTo>
                  <a:cubicBezTo>
                    <a:pt x="4041" y="2479"/>
                    <a:pt x="4064" y="2571"/>
                    <a:pt x="4132" y="2616"/>
                  </a:cubicBezTo>
                  <a:cubicBezTo>
                    <a:pt x="4161" y="2635"/>
                    <a:pt x="4197" y="2646"/>
                    <a:pt x="4231" y="2646"/>
                  </a:cubicBezTo>
                  <a:cubicBezTo>
                    <a:pt x="4280" y="2646"/>
                    <a:pt x="4324" y="2624"/>
                    <a:pt x="4338" y="2571"/>
                  </a:cubicBezTo>
                  <a:cubicBezTo>
                    <a:pt x="4383" y="2434"/>
                    <a:pt x="4406" y="2274"/>
                    <a:pt x="4406" y="2114"/>
                  </a:cubicBezTo>
                  <a:cubicBezTo>
                    <a:pt x="4475" y="2137"/>
                    <a:pt x="4520" y="2183"/>
                    <a:pt x="4589" y="2205"/>
                  </a:cubicBezTo>
                  <a:cubicBezTo>
                    <a:pt x="4680" y="2205"/>
                    <a:pt x="4748" y="2183"/>
                    <a:pt x="4794" y="2114"/>
                  </a:cubicBezTo>
                  <a:cubicBezTo>
                    <a:pt x="4817" y="2068"/>
                    <a:pt x="4794" y="2000"/>
                    <a:pt x="4794" y="1931"/>
                  </a:cubicBezTo>
                  <a:cubicBezTo>
                    <a:pt x="4748" y="1794"/>
                    <a:pt x="4657" y="1680"/>
                    <a:pt x="4543" y="1589"/>
                  </a:cubicBezTo>
                  <a:cubicBezTo>
                    <a:pt x="4338" y="1384"/>
                    <a:pt x="4155" y="1247"/>
                    <a:pt x="4064" y="950"/>
                  </a:cubicBezTo>
                  <a:cubicBezTo>
                    <a:pt x="3972" y="699"/>
                    <a:pt x="3995" y="379"/>
                    <a:pt x="4018" y="128"/>
                  </a:cubicBezTo>
                  <a:lnTo>
                    <a:pt x="4018" y="128"/>
                  </a:lnTo>
                  <a:cubicBezTo>
                    <a:pt x="3875" y="312"/>
                    <a:pt x="3677" y="478"/>
                    <a:pt x="3457" y="478"/>
                  </a:cubicBezTo>
                  <a:cubicBezTo>
                    <a:pt x="3431" y="478"/>
                    <a:pt x="3405" y="475"/>
                    <a:pt x="3379" y="471"/>
                  </a:cubicBezTo>
                  <a:cubicBezTo>
                    <a:pt x="3128" y="448"/>
                    <a:pt x="2900" y="334"/>
                    <a:pt x="2671" y="197"/>
                  </a:cubicBezTo>
                  <a:cubicBezTo>
                    <a:pt x="2534" y="128"/>
                    <a:pt x="2375" y="60"/>
                    <a:pt x="2192" y="14"/>
                  </a:cubicBezTo>
                  <a:cubicBezTo>
                    <a:pt x="2167" y="6"/>
                    <a:pt x="2136" y="0"/>
                    <a:pt x="21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89" name="Google Shape;1089;p20"/>
            <p:cNvSpPr/>
            <p:nvPr/>
          </p:nvSpPr>
          <p:spPr>
            <a:xfrm>
              <a:off x="19574339" y="-770067"/>
              <a:ext cx="696352" cy="780338"/>
            </a:xfrm>
            <a:custGeom>
              <a:avLst/>
              <a:gdLst/>
              <a:ahLst/>
              <a:cxnLst/>
              <a:rect l="l" t="t" r="r" b="b"/>
              <a:pathLst>
                <a:path w="4270" h="4785" extrusionOk="0">
                  <a:moveTo>
                    <a:pt x="2104" y="0"/>
                  </a:moveTo>
                  <a:cubicBezTo>
                    <a:pt x="2049" y="0"/>
                    <a:pt x="1993" y="16"/>
                    <a:pt x="1964" y="60"/>
                  </a:cubicBezTo>
                  <a:cubicBezTo>
                    <a:pt x="1941" y="128"/>
                    <a:pt x="1941" y="197"/>
                    <a:pt x="1987" y="265"/>
                  </a:cubicBezTo>
                  <a:cubicBezTo>
                    <a:pt x="2009" y="334"/>
                    <a:pt x="2055" y="379"/>
                    <a:pt x="2078" y="448"/>
                  </a:cubicBezTo>
                  <a:cubicBezTo>
                    <a:pt x="1987" y="402"/>
                    <a:pt x="1895" y="379"/>
                    <a:pt x="1804" y="379"/>
                  </a:cubicBezTo>
                  <a:cubicBezTo>
                    <a:pt x="1776" y="370"/>
                    <a:pt x="1751" y="364"/>
                    <a:pt x="1731" y="364"/>
                  </a:cubicBezTo>
                  <a:cubicBezTo>
                    <a:pt x="1702" y="364"/>
                    <a:pt x="1680" y="375"/>
                    <a:pt x="1667" y="402"/>
                  </a:cubicBezTo>
                  <a:cubicBezTo>
                    <a:pt x="1599" y="448"/>
                    <a:pt x="1621" y="585"/>
                    <a:pt x="1690" y="630"/>
                  </a:cubicBezTo>
                  <a:cubicBezTo>
                    <a:pt x="1758" y="699"/>
                    <a:pt x="1850" y="722"/>
                    <a:pt x="1918" y="767"/>
                  </a:cubicBezTo>
                  <a:cubicBezTo>
                    <a:pt x="1827" y="790"/>
                    <a:pt x="1713" y="790"/>
                    <a:pt x="1621" y="813"/>
                  </a:cubicBezTo>
                  <a:cubicBezTo>
                    <a:pt x="1553" y="813"/>
                    <a:pt x="1462" y="859"/>
                    <a:pt x="1439" y="950"/>
                  </a:cubicBezTo>
                  <a:cubicBezTo>
                    <a:pt x="1439" y="996"/>
                    <a:pt x="1484" y="1041"/>
                    <a:pt x="1507" y="1087"/>
                  </a:cubicBezTo>
                  <a:cubicBezTo>
                    <a:pt x="1566" y="1121"/>
                    <a:pt x="1632" y="1129"/>
                    <a:pt x="1698" y="1129"/>
                  </a:cubicBezTo>
                  <a:cubicBezTo>
                    <a:pt x="1772" y="1129"/>
                    <a:pt x="1847" y="1119"/>
                    <a:pt x="1918" y="1119"/>
                  </a:cubicBezTo>
                  <a:cubicBezTo>
                    <a:pt x="1957" y="1119"/>
                    <a:pt x="1996" y="1122"/>
                    <a:pt x="2032" y="1133"/>
                  </a:cubicBezTo>
                  <a:cubicBezTo>
                    <a:pt x="2260" y="1178"/>
                    <a:pt x="2512" y="1224"/>
                    <a:pt x="2717" y="1338"/>
                  </a:cubicBezTo>
                  <a:cubicBezTo>
                    <a:pt x="2671" y="1406"/>
                    <a:pt x="2626" y="1429"/>
                    <a:pt x="2580" y="1475"/>
                  </a:cubicBezTo>
                  <a:cubicBezTo>
                    <a:pt x="2489" y="1543"/>
                    <a:pt x="2375" y="1589"/>
                    <a:pt x="2260" y="1612"/>
                  </a:cubicBezTo>
                  <a:cubicBezTo>
                    <a:pt x="2194" y="1632"/>
                    <a:pt x="2125" y="1640"/>
                    <a:pt x="2055" y="1640"/>
                  </a:cubicBezTo>
                  <a:cubicBezTo>
                    <a:pt x="1887" y="1640"/>
                    <a:pt x="1714" y="1592"/>
                    <a:pt x="1553" y="1543"/>
                  </a:cubicBezTo>
                  <a:cubicBezTo>
                    <a:pt x="1416" y="1498"/>
                    <a:pt x="1279" y="1452"/>
                    <a:pt x="1142" y="1452"/>
                  </a:cubicBezTo>
                  <a:cubicBezTo>
                    <a:pt x="1108" y="1441"/>
                    <a:pt x="1074" y="1435"/>
                    <a:pt x="1039" y="1435"/>
                  </a:cubicBezTo>
                  <a:cubicBezTo>
                    <a:pt x="1005" y="1435"/>
                    <a:pt x="971" y="1441"/>
                    <a:pt x="937" y="1452"/>
                  </a:cubicBezTo>
                  <a:cubicBezTo>
                    <a:pt x="868" y="1475"/>
                    <a:pt x="800" y="1498"/>
                    <a:pt x="731" y="1543"/>
                  </a:cubicBezTo>
                  <a:cubicBezTo>
                    <a:pt x="708" y="1566"/>
                    <a:pt x="686" y="1589"/>
                    <a:pt x="663" y="1635"/>
                  </a:cubicBezTo>
                  <a:cubicBezTo>
                    <a:pt x="663" y="1680"/>
                    <a:pt x="708" y="1749"/>
                    <a:pt x="731" y="1794"/>
                  </a:cubicBezTo>
                  <a:cubicBezTo>
                    <a:pt x="800" y="1840"/>
                    <a:pt x="891" y="1886"/>
                    <a:pt x="982" y="1886"/>
                  </a:cubicBezTo>
                  <a:cubicBezTo>
                    <a:pt x="891" y="1931"/>
                    <a:pt x="800" y="1954"/>
                    <a:pt x="754" y="2046"/>
                  </a:cubicBezTo>
                  <a:cubicBezTo>
                    <a:pt x="686" y="2114"/>
                    <a:pt x="686" y="2251"/>
                    <a:pt x="754" y="2319"/>
                  </a:cubicBezTo>
                  <a:cubicBezTo>
                    <a:pt x="800" y="2342"/>
                    <a:pt x="845" y="2365"/>
                    <a:pt x="891" y="2365"/>
                  </a:cubicBezTo>
                  <a:cubicBezTo>
                    <a:pt x="1119" y="2365"/>
                    <a:pt x="1325" y="2297"/>
                    <a:pt x="1530" y="2297"/>
                  </a:cubicBezTo>
                  <a:cubicBezTo>
                    <a:pt x="1690" y="2319"/>
                    <a:pt x="1964" y="2297"/>
                    <a:pt x="2078" y="2411"/>
                  </a:cubicBezTo>
                  <a:cubicBezTo>
                    <a:pt x="2215" y="2548"/>
                    <a:pt x="1895" y="2616"/>
                    <a:pt x="1804" y="2662"/>
                  </a:cubicBezTo>
                  <a:cubicBezTo>
                    <a:pt x="1690" y="2708"/>
                    <a:pt x="1576" y="2776"/>
                    <a:pt x="1439" y="2822"/>
                  </a:cubicBezTo>
                  <a:cubicBezTo>
                    <a:pt x="1211" y="2936"/>
                    <a:pt x="959" y="3073"/>
                    <a:pt x="754" y="3210"/>
                  </a:cubicBezTo>
                  <a:cubicBezTo>
                    <a:pt x="526" y="3369"/>
                    <a:pt x="1" y="3757"/>
                    <a:pt x="389" y="4054"/>
                  </a:cubicBezTo>
                  <a:cubicBezTo>
                    <a:pt x="439" y="4092"/>
                    <a:pt x="503" y="4109"/>
                    <a:pt x="570" y="4109"/>
                  </a:cubicBezTo>
                  <a:cubicBezTo>
                    <a:pt x="624" y="4109"/>
                    <a:pt x="680" y="4098"/>
                    <a:pt x="731" y="4077"/>
                  </a:cubicBezTo>
                  <a:lnTo>
                    <a:pt x="731" y="4077"/>
                  </a:lnTo>
                  <a:cubicBezTo>
                    <a:pt x="617" y="4214"/>
                    <a:pt x="503" y="4374"/>
                    <a:pt x="412" y="4534"/>
                  </a:cubicBezTo>
                  <a:cubicBezTo>
                    <a:pt x="366" y="4579"/>
                    <a:pt x="343" y="4670"/>
                    <a:pt x="366" y="4716"/>
                  </a:cubicBezTo>
                  <a:cubicBezTo>
                    <a:pt x="389" y="4762"/>
                    <a:pt x="412" y="4785"/>
                    <a:pt x="434" y="4785"/>
                  </a:cubicBezTo>
                  <a:cubicBezTo>
                    <a:pt x="549" y="4328"/>
                    <a:pt x="800" y="3917"/>
                    <a:pt x="1119" y="3575"/>
                  </a:cubicBezTo>
                  <a:cubicBezTo>
                    <a:pt x="1576" y="3096"/>
                    <a:pt x="2146" y="2753"/>
                    <a:pt x="2717" y="2434"/>
                  </a:cubicBezTo>
                  <a:cubicBezTo>
                    <a:pt x="3265" y="2114"/>
                    <a:pt x="3835" y="1794"/>
                    <a:pt x="4269" y="1315"/>
                  </a:cubicBezTo>
                  <a:cubicBezTo>
                    <a:pt x="4178" y="1224"/>
                    <a:pt x="4109" y="1110"/>
                    <a:pt x="4064" y="950"/>
                  </a:cubicBezTo>
                  <a:cubicBezTo>
                    <a:pt x="3972" y="699"/>
                    <a:pt x="3995" y="379"/>
                    <a:pt x="4018" y="128"/>
                  </a:cubicBezTo>
                  <a:lnTo>
                    <a:pt x="4018" y="128"/>
                  </a:lnTo>
                  <a:cubicBezTo>
                    <a:pt x="3875" y="312"/>
                    <a:pt x="3677" y="478"/>
                    <a:pt x="3457" y="478"/>
                  </a:cubicBezTo>
                  <a:cubicBezTo>
                    <a:pt x="3431" y="478"/>
                    <a:pt x="3405" y="475"/>
                    <a:pt x="3379" y="471"/>
                  </a:cubicBezTo>
                  <a:cubicBezTo>
                    <a:pt x="3128" y="448"/>
                    <a:pt x="2900" y="334"/>
                    <a:pt x="2671" y="197"/>
                  </a:cubicBezTo>
                  <a:cubicBezTo>
                    <a:pt x="2534" y="128"/>
                    <a:pt x="2375" y="60"/>
                    <a:pt x="2192" y="14"/>
                  </a:cubicBezTo>
                  <a:cubicBezTo>
                    <a:pt x="2167" y="6"/>
                    <a:pt x="2136" y="0"/>
                    <a:pt x="2104" y="0"/>
                  </a:cubicBezTo>
                  <a:close/>
                </a:path>
              </a:pathLst>
            </a:custGeom>
            <a:solidFill>
              <a:srgbClr val="542032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90" name="Google Shape;1090;p20"/>
            <p:cNvSpPr/>
            <p:nvPr/>
          </p:nvSpPr>
          <p:spPr>
            <a:xfrm>
              <a:off x="19760577" y="-889931"/>
              <a:ext cx="527075" cy="804963"/>
            </a:xfrm>
            <a:custGeom>
              <a:avLst/>
              <a:gdLst/>
              <a:ahLst/>
              <a:cxnLst/>
              <a:rect l="l" t="t" r="r" b="b"/>
              <a:pathLst>
                <a:path w="3232" h="4936" extrusionOk="0">
                  <a:moveTo>
                    <a:pt x="3164" y="0"/>
                  </a:moveTo>
                  <a:cubicBezTo>
                    <a:pt x="3139" y="0"/>
                    <a:pt x="3114" y="13"/>
                    <a:pt x="3104" y="42"/>
                  </a:cubicBezTo>
                  <a:cubicBezTo>
                    <a:pt x="2967" y="612"/>
                    <a:pt x="2739" y="1160"/>
                    <a:pt x="2488" y="1662"/>
                  </a:cubicBezTo>
                  <a:cubicBezTo>
                    <a:pt x="2184" y="1601"/>
                    <a:pt x="1869" y="1571"/>
                    <a:pt x="1551" y="1571"/>
                  </a:cubicBezTo>
                  <a:cubicBezTo>
                    <a:pt x="1392" y="1571"/>
                    <a:pt x="1233" y="1578"/>
                    <a:pt x="1073" y="1594"/>
                  </a:cubicBezTo>
                  <a:cubicBezTo>
                    <a:pt x="1050" y="1616"/>
                    <a:pt x="1050" y="1639"/>
                    <a:pt x="1073" y="1639"/>
                  </a:cubicBezTo>
                  <a:cubicBezTo>
                    <a:pt x="1233" y="1624"/>
                    <a:pt x="1390" y="1616"/>
                    <a:pt x="1545" y="1616"/>
                  </a:cubicBezTo>
                  <a:cubicBezTo>
                    <a:pt x="1856" y="1616"/>
                    <a:pt x="2161" y="1647"/>
                    <a:pt x="2465" y="1708"/>
                  </a:cubicBezTo>
                  <a:cubicBezTo>
                    <a:pt x="2305" y="2050"/>
                    <a:pt x="2100" y="2370"/>
                    <a:pt x="1895" y="2689"/>
                  </a:cubicBezTo>
                  <a:cubicBezTo>
                    <a:pt x="1722" y="2661"/>
                    <a:pt x="1546" y="2648"/>
                    <a:pt x="1370" y="2648"/>
                  </a:cubicBezTo>
                  <a:cubicBezTo>
                    <a:pt x="1124" y="2648"/>
                    <a:pt x="878" y="2672"/>
                    <a:pt x="639" y="2712"/>
                  </a:cubicBezTo>
                  <a:cubicBezTo>
                    <a:pt x="616" y="2712"/>
                    <a:pt x="616" y="2758"/>
                    <a:pt x="639" y="2758"/>
                  </a:cubicBezTo>
                  <a:cubicBezTo>
                    <a:pt x="878" y="2718"/>
                    <a:pt x="1117" y="2694"/>
                    <a:pt x="1355" y="2694"/>
                  </a:cubicBezTo>
                  <a:cubicBezTo>
                    <a:pt x="1528" y="2694"/>
                    <a:pt x="1700" y="2706"/>
                    <a:pt x="1872" y="2735"/>
                  </a:cubicBezTo>
                  <a:cubicBezTo>
                    <a:pt x="1643" y="3032"/>
                    <a:pt x="1415" y="3328"/>
                    <a:pt x="1164" y="3602"/>
                  </a:cubicBezTo>
                  <a:cubicBezTo>
                    <a:pt x="753" y="3671"/>
                    <a:pt x="365" y="3808"/>
                    <a:pt x="23" y="4036"/>
                  </a:cubicBezTo>
                  <a:cubicBezTo>
                    <a:pt x="0" y="4059"/>
                    <a:pt x="23" y="4082"/>
                    <a:pt x="46" y="4082"/>
                  </a:cubicBezTo>
                  <a:cubicBezTo>
                    <a:pt x="365" y="3853"/>
                    <a:pt x="730" y="3716"/>
                    <a:pt x="1118" y="3671"/>
                  </a:cubicBezTo>
                  <a:lnTo>
                    <a:pt x="1118" y="3671"/>
                  </a:lnTo>
                  <a:cubicBezTo>
                    <a:pt x="890" y="3899"/>
                    <a:pt x="685" y="4104"/>
                    <a:pt x="434" y="4310"/>
                  </a:cubicBezTo>
                  <a:cubicBezTo>
                    <a:pt x="395" y="4348"/>
                    <a:pt x="421" y="4435"/>
                    <a:pt x="471" y="4435"/>
                  </a:cubicBezTo>
                  <a:cubicBezTo>
                    <a:pt x="481" y="4435"/>
                    <a:pt x="491" y="4431"/>
                    <a:pt x="502" y="4424"/>
                  </a:cubicBezTo>
                  <a:cubicBezTo>
                    <a:pt x="753" y="4196"/>
                    <a:pt x="982" y="3967"/>
                    <a:pt x="1210" y="3739"/>
                  </a:cubicBezTo>
                  <a:lnTo>
                    <a:pt x="1210" y="3739"/>
                  </a:lnTo>
                  <a:cubicBezTo>
                    <a:pt x="1233" y="4127"/>
                    <a:pt x="1141" y="4538"/>
                    <a:pt x="982" y="4903"/>
                  </a:cubicBezTo>
                  <a:cubicBezTo>
                    <a:pt x="982" y="4919"/>
                    <a:pt x="993" y="4936"/>
                    <a:pt x="1008" y="4936"/>
                  </a:cubicBezTo>
                  <a:cubicBezTo>
                    <a:pt x="1014" y="4936"/>
                    <a:pt x="1020" y="4933"/>
                    <a:pt x="1027" y="4926"/>
                  </a:cubicBezTo>
                  <a:cubicBezTo>
                    <a:pt x="1187" y="4538"/>
                    <a:pt x="1255" y="4104"/>
                    <a:pt x="1255" y="3694"/>
                  </a:cubicBezTo>
                  <a:cubicBezTo>
                    <a:pt x="1484" y="3420"/>
                    <a:pt x="1735" y="3123"/>
                    <a:pt x="1940" y="2826"/>
                  </a:cubicBezTo>
                  <a:cubicBezTo>
                    <a:pt x="2100" y="3306"/>
                    <a:pt x="2168" y="3808"/>
                    <a:pt x="2146" y="4310"/>
                  </a:cubicBezTo>
                  <a:cubicBezTo>
                    <a:pt x="2146" y="4321"/>
                    <a:pt x="2157" y="4327"/>
                    <a:pt x="2168" y="4327"/>
                  </a:cubicBezTo>
                  <a:cubicBezTo>
                    <a:pt x="2180" y="4327"/>
                    <a:pt x="2191" y="4321"/>
                    <a:pt x="2191" y="4310"/>
                  </a:cubicBezTo>
                  <a:cubicBezTo>
                    <a:pt x="2214" y="3785"/>
                    <a:pt x="2123" y="3260"/>
                    <a:pt x="1963" y="2781"/>
                  </a:cubicBezTo>
                  <a:cubicBezTo>
                    <a:pt x="2191" y="2461"/>
                    <a:pt x="2374" y="2119"/>
                    <a:pt x="2556" y="1776"/>
                  </a:cubicBezTo>
                  <a:cubicBezTo>
                    <a:pt x="2739" y="2096"/>
                    <a:pt x="2853" y="2461"/>
                    <a:pt x="2899" y="2849"/>
                  </a:cubicBezTo>
                  <a:cubicBezTo>
                    <a:pt x="2899" y="2859"/>
                    <a:pt x="2907" y="2864"/>
                    <a:pt x="2916" y="2864"/>
                  </a:cubicBezTo>
                  <a:cubicBezTo>
                    <a:pt x="2929" y="2864"/>
                    <a:pt x="2944" y="2853"/>
                    <a:pt x="2944" y="2826"/>
                  </a:cubicBezTo>
                  <a:cubicBezTo>
                    <a:pt x="2899" y="2438"/>
                    <a:pt x="2762" y="2073"/>
                    <a:pt x="2579" y="1731"/>
                  </a:cubicBezTo>
                  <a:cubicBezTo>
                    <a:pt x="2853" y="1206"/>
                    <a:pt x="3059" y="635"/>
                    <a:pt x="3218" y="64"/>
                  </a:cubicBezTo>
                  <a:cubicBezTo>
                    <a:pt x="3232" y="25"/>
                    <a:pt x="3199" y="0"/>
                    <a:pt x="3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</p:spTree>
    <p:extLst>
      <p:ext uri="{BB962C8B-B14F-4D97-AF65-F5344CB8AC3E}">
        <p14:creationId xmlns:p14="http://schemas.microsoft.com/office/powerpoint/2010/main" val="3159908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2024/12/30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119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1_Title only"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7" name="Google Shape;347;p6"/>
          <p:cNvGrpSpPr/>
          <p:nvPr/>
        </p:nvGrpSpPr>
        <p:grpSpPr>
          <a:xfrm rot="-1328130">
            <a:off x="-3657034" y="-1796430"/>
            <a:ext cx="9443835" cy="2580534"/>
            <a:chOff x="-60977" y="-805488"/>
            <a:chExt cx="9443788" cy="2580521"/>
          </a:xfrm>
        </p:grpSpPr>
        <p:sp>
          <p:nvSpPr>
            <p:cNvPr id="348" name="Google Shape;348;p6"/>
            <p:cNvSpPr/>
            <p:nvPr/>
          </p:nvSpPr>
          <p:spPr>
            <a:xfrm>
              <a:off x="-60977" y="-428162"/>
              <a:ext cx="9443788" cy="2203195"/>
            </a:xfrm>
            <a:custGeom>
              <a:avLst/>
              <a:gdLst/>
              <a:ahLst/>
              <a:cxnLst/>
              <a:rect l="l" t="t" r="r" b="b"/>
              <a:pathLst>
                <a:path w="42273" h="9862" extrusionOk="0">
                  <a:moveTo>
                    <a:pt x="6848" y="5205"/>
                  </a:moveTo>
                  <a:lnTo>
                    <a:pt x="6848" y="5205"/>
                  </a:lnTo>
                  <a:cubicBezTo>
                    <a:pt x="10135" y="6369"/>
                    <a:pt x="13513" y="7236"/>
                    <a:pt x="16936" y="7807"/>
                  </a:cubicBezTo>
                  <a:cubicBezTo>
                    <a:pt x="19927" y="8286"/>
                    <a:pt x="22940" y="8537"/>
                    <a:pt x="25952" y="8537"/>
                  </a:cubicBezTo>
                  <a:cubicBezTo>
                    <a:pt x="28737" y="8537"/>
                    <a:pt x="31545" y="8309"/>
                    <a:pt x="34307" y="7898"/>
                  </a:cubicBezTo>
                  <a:cubicBezTo>
                    <a:pt x="36110" y="7624"/>
                    <a:pt x="37822" y="7259"/>
                    <a:pt x="39442" y="6826"/>
                  </a:cubicBezTo>
                  <a:lnTo>
                    <a:pt x="39442" y="6826"/>
                  </a:lnTo>
                  <a:cubicBezTo>
                    <a:pt x="34799" y="8727"/>
                    <a:pt x="29877" y="9750"/>
                    <a:pt x="24989" y="9750"/>
                  </a:cubicBezTo>
                  <a:cubicBezTo>
                    <a:pt x="24831" y="9750"/>
                    <a:pt x="24672" y="9749"/>
                    <a:pt x="24514" y="9747"/>
                  </a:cubicBezTo>
                  <a:cubicBezTo>
                    <a:pt x="18489" y="9701"/>
                    <a:pt x="12417" y="8104"/>
                    <a:pt x="6848" y="5205"/>
                  </a:cubicBezTo>
                  <a:close/>
                  <a:moveTo>
                    <a:pt x="936" y="1"/>
                  </a:moveTo>
                  <a:lnTo>
                    <a:pt x="548" y="1188"/>
                  </a:lnTo>
                  <a:cubicBezTo>
                    <a:pt x="365" y="1074"/>
                    <a:pt x="206" y="937"/>
                    <a:pt x="46" y="822"/>
                  </a:cubicBezTo>
                  <a:lnTo>
                    <a:pt x="0" y="891"/>
                  </a:lnTo>
                  <a:cubicBezTo>
                    <a:pt x="183" y="1028"/>
                    <a:pt x="342" y="1142"/>
                    <a:pt x="502" y="1279"/>
                  </a:cubicBezTo>
                  <a:lnTo>
                    <a:pt x="137" y="2352"/>
                  </a:lnTo>
                  <a:cubicBezTo>
                    <a:pt x="2123" y="3356"/>
                    <a:pt x="4154" y="4223"/>
                    <a:pt x="6209" y="4977"/>
                  </a:cubicBezTo>
                  <a:cubicBezTo>
                    <a:pt x="7989" y="5958"/>
                    <a:pt x="9838" y="6780"/>
                    <a:pt x="11732" y="7487"/>
                  </a:cubicBezTo>
                  <a:cubicBezTo>
                    <a:pt x="15909" y="9017"/>
                    <a:pt x="20223" y="9816"/>
                    <a:pt x="24514" y="9838"/>
                  </a:cubicBezTo>
                  <a:cubicBezTo>
                    <a:pt x="24651" y="9838"/>
                    <a:pt x="24766" y="9861"/>
                    <a:pt x="24903" y="9861"/>
                  </a:cubicBezTo>
                  <a:cubicBezTo>
                    <a:pt x="29080" y="9861"/>
                    <a:pt x="33257" y="9131"/>
                    <a:pt x="37319" y="7739"/>
                  </a:cubicBezTo>
                  <a:cubicBezTo>
                    <a:pt x="38301" y="7419"/>
                    <a:pt x="39260" y="7031"/>
                    <a:pt x="40218" y="6620"/>
                  </a:cubicBezTo>
                  <a:cubicBezTo>
                    <a:pt x="40903" y="6437"/>
                    <a:pt x="41588" y="6209"/>
                    <a:pt x="42273" y="5981"/>
                  </a:cubicBezTo>
                  <a:lnTo>
                    <a:pt x="42273" y="3333"/>
                  </a:lnTo>
                  <a:cubicBezTo>
                    <a:pt x="39762" y="4223"/>
                    <a:pt x="37023" y="4908"/>
                    <a:pt x="34055" y="5365"/>
                  </a:cubicBezTo>
                  <a:cubicBezTo>
                    <a:pt x="31345" y="5779"/>
                    <a:pt x="28619" y="5985"/>
                    <a:pt x="25897" y="5985"/>
                  </a:cubicBezTo>
                  <a:cubicBezTo>
                    <a:pt x="17364" y="5985"/>
                    <a:pt x="8861" y="3963"/>
                    <a:pt x="936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255135" y="-805488"/>
              <a:ext cx="8959457" cy="989450"/>
            </a:xfrm>
            <a:custGeom>
              <a:avLst/>
              <a:gdLst/>
              <a:ahLst/>
              <a:cxnLst/>
              <a:rect l="l" t="t" r="r" b="b"/>
              <a:pathLst>
                <a:path w="40105" h="4429" extrusionOk="0">
                  <a:moveTo>
                    <a:pt x="0" y="1"/>
                  </a:moveTo>
                  <a:cubicBezTo>
                    <a:pt x="2899" y="2101"/>
                    <a:pt x="6414" y="3493"/>
                    <a:pt x="10294" y="4086"/>
                  </a:cubicBezTo>
                  <a:cubicBezTo>
                    <a:pt x="11938" y="4315"/>
                    <a:pt x="13559" y="4429"/>
                    <a:pt x="15156" y="4429"/>
                  </a:cubicBezTo>
                  <a:cubicBezTo>
                    <a:pt x="17941" y="4429"/>
                    <a:pt x="20612" y="4132"/>
                    <a:pt x="23008" y="3790"/>
                  </a:cubicBezTo>
                  <a:cubicBezTo>
                    <a:pt x="28760" y="2991"/>
                    <a:pt x="34489" y="1713"/>
                    <a:pt x="40104" y="1"/>
                  </a:cubicBezTo>
                  <a:lnTo>
                    <a:pt x="29947" y="1"/>
                  </a:lnTo>
                  <a:cubicBezTo>
                    <a:pt x="27573" y="503"/>
                    <a:pt x="25177" y="914"/>
                    <a:pt x="22780" y="1256"/>
                  </a:cubicBezTo>
                  <a:cubicBezTo>
                    <a:pt x="20435" y="1579"/>
                    <a:pt x="17826" y="1873"/>
                    <a:pt x="15122" y="1873"/>
                  </a:cubicBezTo>
                  <a:cubicBezTo>
                    <a:pt x="13616" y="1873"/>
                    <a:pt x="12081" y="1781"/>
                    <a:pt x="10546" y="1553"/>
                  </a:cubicBezTo>
                  <a:cubicBezTo>
                    <a:pt x="8583" y="1256"/>
                    <a:pt x="6711" y="731"/>
                    <a:pt x="4999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235" y="-805488"/>
              <a:ext cx="9382577" cy="1249490"/>
            </a:xfrm>
            <a:custGeom>
              <a:avLst/>
              <a:gdLst/>
              <a:ahLst/>
              <a:cxnLst/>
              <a:rect l="l" t="t" r="r" b="b"/>
              <a:pathLst>
                <a:path w="41999" h="5593" extrusionOk="0">
                  <a:moveTo>
                    <a:pt x="0" y="1"/>
                  </a:moveTo>
                  <a:cubicBezTo>
                    <a:pt x="3013" y="1781"/>
                    <a:pt x="6277" y="3173"/>
                    <a:pt x="9701" y="4109"/>
                  </a:cubicBezTo>
                  <a:cubicBezTo>
                    <a:pt x="13330" y="5114"/>
                    <a:pt x="17096" y="5593"/>
                    <a:pt x="20931" y="5593"/>
                  </a:cubicBezTo>
                  <a:cubicBezTo>
                    <a:pt x="21730" y="5593"/>
                    <a:pt x="22551" y="5570"/>
                    <a:pt x="23373" y="5524"/>
                  </a:cubicBezTo>
                  <a:cubicBezTo>
                    <a:pt x="29422" y="5205"/>
                    <a:pt x="35653" y="3653"/>
                    <a:pt x="41999" y="937"/>
                  </a:cubicBezTo>
                  <a:lnTo>
                    <a:pt x="41999" y="845"/>
                  </a:lnTo>
                  <a:cubicBezTo>
                    <a:pt x="35653" y="3561"/>
                    <a:pt x="29422" y="5114"/>
                    <a:pt x="23373" y="5433"/>
                  </a:cubicBezTo>
                  <a:cubicBezTo>
                    <a:pt x="22513" y="5482"/>
                    <a:pt x="21659" y="5507"/>
                    <a:pt x="20809" y="5507"/>
                  </a:cubicBezTo>
                  <a:cubicBezTo>
                    <a:pt x="13359" y="5507"/>
                    <a:pt x="6329" y="3627"/>
                    <a:pt x="183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351" name="Google Shape;351;p6"/>
          <p:cNvGrpSpPr/>
          <p:nvPr/>
        </p:nvGrpSpPr>
        <p:grpSpPr>
          <a:xfrm>
            <a:off x="4832000" y="4830376"/>
            <a:ext cx="4688148" cy="1425143"/>
            <a:chOff x="4832000" y="4830375"/>
            <a:chExt cx="4688148" cy="1425143"/>
          </a:xfrm>
        </p:grpSpPr>
        <p:sp>
          <p:nvSpPr>
            <p:cNvPr id="352" name="Google Shape;352;p6"/>
            <p:cNvSpPr/>
            <p:nvPr/>
          </p:nvSpPr>
          <p:spPr>
            <a:xfrm>
              <a:off x="4832001" y="4830375"/>
              <a:ext cx="4688146" cy="1425143"/>
            </a:xfrm>
            <a:custGeom>
              <a:avLst/>
              <a:gdLst/>
              <a:ahLst/>
              <a:cxnLst/>
              <a:rect l="l" t="t" r="r" b="b"/>
              <a:pathLst>
                <a:path w="38485" h="11699" extrusionOk="0">
                  <a:moveTo>
                    <a:pt x="24804" y="1"/>
                  </a:moveTo>
                  <a:cubicBezTo>
                    <a:pt x="22023" y="1"/>
                    <a:pt x="19240" y="129"/>
                    <a:pt x="16481" y="377"/>
                  </a:cubicBezTo>
                  <a:cubicBezTo>
                    <a:pt x="12669" y="719"/>
                    <a:pt x="8857" y="1290"/>
                    <a:pt x="5091" y="2089"/>
                  </a:cubicBezTo>
                  <a:cubicBezTo>
                    <a:pt x="3973" y="2317"/>
                    <a:pt x="1" y="3025"/>
                    <a:pt x="1416" y="5079"/>
                  </a:cubicBezTo>
                  <a:cubicBezTo>
                    <a:pt x="2169" y="6197"/>
                    <a:pt x="4041" y="7110"/>
                    <a:pt x="5137" y="7795"/>
                  </a:cubicBezTo>
                  <a:cubicBezTo>
                    <a:pt x="6483" y="8663"/>
                    <a:pt x="7921" y="9416"/>
                    <a:pt x="9405" y="9964"/>
                  </a:cubicBezTo>
                  <a:cubicBezTo>
                    <a:pt x="13034" y="11265"/>
                    <a:pt x="16937" y="11356"/>
                    <a:pt x="20749" y="11402"/>
                  </a:cubicBezTo>
                  <a:cubicBezTo>
                    <a:pt x="26661" y="11493"/>
                    <a:pt x="32573" y="11607"/>
                    <a:pt x="38484" y="11698"/>
                  </a:cubicBezTo>
                  <a:lnTo>
                    <a:pt x="38484" y="902"/>
                  </a:lnTo>
                  <a:cubicBezTo>
                    <a:pt x="36179" y="445"/>
                    <a:pt x="28806" y="80"/>
                    <a:pt x="27985" y="57"/>
                  </a:cubicBezTo>
                  <a:cubicBezTo>
                    <a:pt x="26926" y="20"/>
                    <a:pt x="25865" y="1"/>
                    <a:pt x="248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5682895" y="4830375"/>
              <a:ext cx="3837251" cy="337922"/>
            </a:xfrm>
            <a:custGeom>
              <a:avLst/>
              <a:gdLst/>
              <a:ahLst/>
              <a:cxnLst/>
              <a:rect l="l" t="t" r="r" b="b"/>
              <a:pathLst>
                <a:path w="31500" h="2774" extrusionOk="0">
                  <a:moveTo>
                    <a:pt x="17819" y="1"/>
                  </a:moveTo>
                  <a:cubicBezTo>
                    <a:pt x="15038" y="1"/>
                    <a:pt x="12255" y="129"/>
                    <a:pt x="9496" y="377"/>
                  </a:cubicBezTo>
                  <a:cubicBezTo>
                    <a:pt x="6323" y="651"/>
                    <a:pt x="3150" y="1107"/>
                    <a:pt x="0" y="1701"/>
                  </a:cubicBezTo>
                  <a:cubicBezTo>
                    <a:pt x="46" y="1746"/>
                    <a:pt x="160" y="1769"/>
                    <a:pt x="343" y="1838"/>
                  </a:cubicBezTo>
                  <a:cubicBezTo>
                    <a:pt x="685" y="1929"/>
                    <a:pt x="1028" y="1998"/>
                    <a:pt x="1370" y="2043"/>
                  </a:cubicBezTo>
                  <a:cubicBezTo>
                    <a:pt x="1866" y="2109"/>
                    <a:pt x="2362" y="2137"/>
                    <a:pt x="2856" y="2137"/>
                  </a:cubicBezTo>
                  <a:cubicBezTo>
                    <a:pt x="3909" y="2137"/>
                    <a:pt x="4956" y="2009"/>
                    <a:pt x="5981" y="1838"/>
                  </a:cubicBezTo>
                  <a:cubicBezTo>
                    <a:pt x="8038" y="1502"/>
                    <a:pt x="10095" y="970"/>
                    <a:pt x="12153" y="970"/>
                  </a:cubicBezTo>
                  <a:cubicBezTo>
                    <a:pt x="12195" y="970"/>
                    <a:pt x="12238" y="970"/>
                    <a:pt x="12280" y="970"/>
                  </a:cubicBezTo>
                  <a:cubicBezTo>
                    <a:pt x="14266" y="993"/>
                    <a:pt x="16206" y="1495"/>
                    <a:pt x="18169" y="1609"/>
                  </a:cubicBezTo>
                  <a:cubicBezTo>
                    <a:pt x="18531" y="1633"/>
                    <a:pt x="18892" y="1643"/>
                    <a:pt x="19253" y="1643"/>
                  </a:cubicBezTo>
                  <a:cubicBezTo>
                    <a:pt x="20985" y="1643"/>
                    <a:pt x="22704" y="1411"/>
                    <a:pt x="24424" y="1336"/>
                  </a:cubicBezTo>
                  <a:cubicBezTo>
                    <a:pt x="24813" y="1314"/>
                    <a:pt x="25205" y="1302"/>
                    <a:pt x="25598" y="1302"/>
                  </a:cubicBezTo>
                  <a:cubicBezTo>
                    <a:pt x="27304" y="1302"/>
                    <a:pt x="29024" y="1538"/>
                    <a:pt x="30564" y="2317"/>
                  </a:cubicBezTo>
                  <a:cubicBezTo>
                    <a:pt x="30860" y="2477"/>
                    <a:pt x="31180" y="2659"/>
                    <a:pt x="31499" y="2774"/>
                  </a:cubicBezTo>
                  <a:lnTo>
                    <a:pt x="31499" y="902"/>
                  </a:lnTo>
                  <a:cubicBezTo>
                    <a:pt x="29194" y="445"/>
                    <a:pt x="21821" y="80"/>
                    <a:pt x="21000" y="57"/>
                  </a:cubicBezTo>
                  <a:cubicBezTo>
                    <a:pt x="19941" y="20"/>
                    <a:pt x="18880" y="1"/>
                    <a:pt x="17819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6219501" y="4830375"/>
              <a:ext cx="2813984" cy="158363"/>
            </a:xfrm>
            <a:custGeom>
              <a:avLst/>
              <a:gdLst/>
              <a:ahLst/>
              <a:cxnLst/>
              <a:rect l="l" t="t" r="r" b="b"/>
              <a:pathLst>
                <a:path w="23100" h="1300" extrusionOk="0">
                  <a:moveTo>
                    <a:pt x="13414" y="1"/>
                  </a:moveTo>
                  <a:cubicBezTo>
                    <a:pt x="10633" y="1"/>
                    <a:pt x="7850" y="129"/>
                    <a:pt x="5091" y="377"/>
                  </a:cubicBezTo>
                  <a:cubicBezTo>
                    <a:pt x="3402" y="537"/>
                    <a:pt x="1690" y="719"/>
                    <a:pt x="1" y="970"/>
                  </a:cubicBezTo>
                  <a:cubicBezTo>
                    <a:pt x="297" y="1107"/>
                    <a:pt x="686" y="1176"/>
                    <a:pt x="959" y="1199"/>
                  </a:cubicBezTo>
                  <a:cubicBezTo>
                    <a:pt x="1415" y="1270"/>
                    <a:pt x="1871" y="1300"/>
                    <a:pt x="2326" y="1300"/>
                  </a:cubicBezTo>
                  <a:cubicBezTo>
                    <a:pt x="2898" y="1300"/>
                    <a:pt x="3469" y="1252"/>
                    <a:pt x="4041" y="1176"/>
                  </a:cubicBezTo>
                  <a:cubicBezTo>
                    <a:pt x="5616" y="993"/>
                    <a:pt x="7191" y="628"/>
                    <a:pt x="8766" y="514"/>
                  </a:cubicBezTo>
                  <a:cubicBezTo>
                    <a:pt x="9200" y="481"/>
                    <a:pt x="9635" y="467"/>
                    <a:pt x="10068" y="467"/>
                  </a:cubicBezTo>
                  <a:cubicBezTo>
                    <a:pt x="12368" y="467"/>
                    <a:pt x="14656" y="866"/>
                    <a:pt x="16960" y="1039"/>
                  </a:cubicBezTo>
                  <a:cubicBezTo>
                    <a:pt x="17507" y="1075"/>
                    <a:pt x="18059" y="1097"/>
                    <a:pt x="18612" y="1097"/>
                  </a:cubicBezTo>
                  <a:cubicBezTo>
                    <a:pt x="20134" y="1097"/>
                    <a:pt x="21660" y="931"/>
                    <a:pt x="23100" y="445"/>
                  </a:cubicBezTo>
                  <a:cubicBezTo>
                    <a:pt x="20270" y="217"/>
                    <a:pt x="17120" y="57"/>
                    <a:pt x="16595" y="57"/>
                  </a:cubicBezTo>
                  <a:cubicBezTo>
                    <a:pt x="15536" y="20"/>
                    <a:pt x="14475" y="1"/>
                    <a:pt x="13414" y="1"/>
                  </a:cubicBezTo>
                  <a:close/>
                </a:path>
              </a:pathLst>
            </a:custGeom>
            <a:solidFill>
              <a:srgbClr val="FFFFFF">
                <a:alpha val="40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4832000" y="5105125"/>
              <a:ext cx="4102263" cy="153125"/>
            </a:xfrm>
            <a:custGeom>
              <a:avLst/>
              <a:gdLst/>
              <a:ahLst/>
              <a:cxnLst/>
              <a:rect l="l" t="t" r="r" b="b"/>
              <a:pathLst>
                <a:path w="32162" h="1257" extrusionOk="0">
                  <a:moveTo>
                    <a:pt x="32161" y="1"/>
                  </a:moveTo>
                  <a:cubicBezTo>
                    <a:pt x="29331" y="24"/>
                    <a:pt x="22301" y="47"/>
                    <a:pt x="21502" y="47"/>
                  </a:cubicBezTo>
                  <a:cubicBezTo>
                    <a:pt x="14403" y="69"/>
                    <a:pt x="7282" y="115"/>
                    <a:pt x="183" y="138"/>
                  </a:cubicBezTo>
                  <a:lnTo>
                    <a:pt x="1" y="138"/>
                  </a:lnTo>
                  <a:cubicBezTo>
                    <a:pt x="321" y="662"/>
                    <a:pt x="1141" y="740"/>
                    <a:pt x="1878" y="740"/>
                  </a:cubicBezTo>
                  <a:cubicBezTo>
                    <a:pt x="2194" y="740"/>
                    <a:pt x="2495" y="726"/>
                    <a:pt x="2733" y="726"/>
                  </a:cubicBezTo>
                  <a:cubicBezTo>
                    <a:pt x="2811" y="726"/>
                    <a:pt x="2882" y="727"/>
                    <a:pt x="2945" y="731"/>
                  </a:cubicBezTo>
                  <a:cubicBezTo>
                    <a:pt x="6529" y="982"/>
                    <a:pt x="10112" y="1234"/>
                    <a:pt x="13696" y="1256"/>
                  </a:cubicBezTo>
                  <a:cubicBezTo>
                    <a:pt x="16024" y="1256"/>
                    <a:pt x="18352" y="1165"/>
                    <a:pt x="20657" y="1074"/>
                  </a:cubicBezTo>
                  <a:cubicBezTo>
                    <a:pt x="22027" y="1005"/>
                    <a:pt x="23396" y="960"/>
                    <a:pt x="24743" y="914"/>
                  </a:cubicBezTo>
                  <a:cubicBezTo>
                    <a:pt x="25610" y="874"/>
                    <a:pt x="26476" y="838"/>
                    <a:pt x="27341" y="838"/>
                  </a:cubicBezTo>
                  <a:cubicBezTo>
                    <a:pt x="28435" y="838"/>
                    <a:pt x="29525" y="895"/>
                    <a:pt x="30609" y="1074"/>
                  </a:cubicBezTo>
                  <a:cubicBezTo>
                    <a:pt x="30944" y="1135"/>
                    <a:pt x="31289" y="1195"/>
                    <a:pt x="31624" y="1195"/>
                  </a:cubicBezTo>
                  <a:cubicBezTo>
                    <a:pt x="31791" y="1195"/>
                    <a:pt x="31956" y="1180"/>
                    <a:pt x="32116" y="1142"/>
                  </a:cubicBezTo>
                  <a:cubicBezTo>
                    <a:pt x="32139" y="1142"/>
                    <a:pt x="32161" y="1142"/>
                    <a:pt x="32161" y="1119"/>
                  </a:cubicBezTo>
                  <a:lnTo>
                    <a:pt x="321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356" name="Google Shape;356;p6"/>
          <p:cNvGrpSpPr/>
          <p:nvPr/>
        </p:nvGrpSpPr>
        <p:grpSpPr>
          <a:xfrm>
            <a:off x="8230544" y="4378325"/>
            <a:ext cx="1427851" cy="967344"/>
            <a:chOff x="8230543" y="4378325"/>
            <a:chExt cx="1427851" cy="967344"/>
          </a:xfrm>
        </p:grpSpPr>
        <p:sp>
          <p:nvSpPr>
            <p:cNvPr id="357" name="Google Shape;357;p6"/>
            <p:cNvSpPr/>
            <p:nvPr/>
          </p:nvSpPr>
          <p:spPr>
            <a:xfrm>
              <a:off x="8230543" y="4378325"/>
              <a:ext cx="1427851" cy="967344"/>
            </a:xfrm>
            <a:custGeom>
              <a:avLst/>
              <a:gdLst/>
              <a:ahLst/>
              <a:cxnLst/>
              <a:rect l="l" t="t" r="r" b="b"/>
              <a:pathLst>
                <a:path w="15317" h="10377" extrusionOk="0">
                  <a:moveTo>
                    <a:pt x="9312" y="0"/>
                  </a:moveTo>
                  <a:cubicBezTo>
                    <a:pt x="9143" y="0"/>
                    <a:pt x="8972" y="28"/>
                    <a:pt x="8811" y="79"/>
                  </a:cubicBezTo>
                  <a:cubicBezTo>
                    <a:pt x="8149" y="239"/>
                    <a:pt x="7533" y="695"/>
                    <a:pt x="7305" y="1334"/>
                  </a:cubicBezTo>
                  <a:cubicBezTo>
                    <a:pt x="7191" y="1722"/>
                    <a:pt x="7213" y="2156"/>
                    <a:pt x="7373" y="2521"/>
                  </a:cubicBezTo>
                  <a:cubicBezTo>
                    <a:pt x="7212" y="2433"/>
                    <a:pt x="7042" y="2392"/>
                    <a:pt x="6868" y="2392"/>
                  </a:cubicBezTo>
                  <a:cubicBezTo>
                    <a:pt x="6771" y="2392"/>
                    <a:pt x="6673" y="2405"/>
                    <a:pt x="6574" y="2430"/>
                  </a:cubicBezTo>
                  <a:cubicBezTo>
                    <a:pt x="6049" y="2567"/>
                    <a:pt x="5661" y="3160"/>
                    <a:pt x="5753" y="3708"/>
                  </a:cubicBezTo>
                  <a:cubicBezTo>
                    <a:pt x="5470" y="3471"/>
                    <a:pt x="5111" y="3362"/>
                    <a:pt x="4746" y="3362"/>
                  </a:cubicBezTo>
                  <a:cubicBezTo>
                    <a:pt x="4020" y="3362"/>
                    <a:pt x="3272" y="3793"/>
                    <a:pt x="3059" y="4507"/>
                  </a:cubicBezTo>
                  <a:cubicBezTo>
                    <a:pt x="2902" y="3894"/>
                    <a:pt x="2261" y="3470"/>
                    <a:pt x="1631" y="3470"/>
                  </a:cubicBezTo>
                  <a:cubicBezTo>
                    <a:pt x="1439" y="3470"/>
                    <a:pt x="1249" y="3509"/>
                    <a:pt x="1073" y="3594"/>
                  </a:cubicBezTo>
                  <a:cubicBezTo>
                    <a:pt x="320" y="3959"/>
                    <a:pt x="46" y="5032"/>
                    <a:pt x="526" y="5717"/>
                  </a:cubicBezTo>
                  <a:cubicBezTo>
                    <a:pt x="480" y="5785"/>
                    <a:pt x="434" y="5876"/>
                    <a:pt x="411" y="5945"/>
                  </a:cubicBezTo>
                  <a:cubicBezTo>
                    <a:pt x="1" y="7063"/>
                    <a:pt x="548" y="8387"/>
                    <a:pt x="1484" y="9140"/>
                  </a:cubicBezTo>
                  <a:cubicBezTo>
                    <a:pt x="2489" y="9962"/>
                    <a:pt x="3812" y="10213"/>
                    <a:pt x="5113" y="10327"/>
                  </a:cubicBezTo>
                  <a:cubicBezTo>
                    <a:pt x="5532" y="10359"/>
                    <a:pt x="5955" y="10376"/>
                    <a:pt x="6380" y="10376"/>
                  </a:cubicBezTo>
                  <a:cubicBezTo>
                    <a:pt x="8983" y="10376"/>
                    <a:pt x="11632" y="9746"/>
                    <a:pt x="13673" y="8136"/>
                  </a:cubicBezTo>
                  <a:cubicBezTo>
                    <a:pt x="14540" y="7451"/>
                    <a:pt x="15316" y="6470"/>
                    <a:pt x="15248" y="5374"/>
                  </a:cubicBezTo>
                  <a:cubicBezTo>
                    <a:pt x="15225" y="4690"/>
                    <a:pt x="14860" y="4050"/>
                    <a:pt x="14472" y="3480"/>
                  </a:cubicBezTo>
                  <a:cubicBezTo>
                    <a:pt x="13719" y="2361"/>
                    <a:pt x="12851" y="1311"/>
                    <a:pt x="11870" y="353"/>
                  </a:cubicBezTo>
                  <a:lnTo>
                    <a:pt x="10386" y="1083"/>
                  </a:lnTo>
                  <a:cubicBezTo>
                    <a:pt x="10500" y="764"/>
                    <a:pt x="10318" y="376"/>
                    <a:pt x="10021" y="193"/>
                  </a:cubicBezTo>
                  <a:cubicBezTo>
                    <a:pt x="9998" y="170"/>
                    <a:pt x="9952" y="147"/>
                    <a:pt x="9930" y="147"/>
                  </a:cubicBezTo>
                  <a:cubicBezTo>
                    <a:pt x="9738" y="45"/>
                    <a:pt x="9526" y="0"/>
                    <a:pt x="93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8230543" y="4396224"/>
              <a:ext cx="1427851" cy="949446"/>
            </a:xfrm>
            <a:custGeom>
              <a:avLst/>
              <a:gdLst/>
              <a:ahLst/>
              <a:cxnLst/>
              <a:rect l="l" t="t" r="r" b="b"/>
              <a:pathLst>
                <a:path w="15317" h="10185" extrusionOk="0">
                  <a:moveTo>
                    <a:pt x="10021" y="1"/>
                  </a:moveTo>
                  <a:cubicBezTo>
                    <a:pt x="9724" y="781"/>
                    <a:pt x="9563" y="1937"/>
                    <a:pt x="8862" y="1937"/>
                  </a:cubicBezTo>
                  <a:cubicBezTo>
                    <a:pt x="8702" y="1937"/>
                    <a:pt x="8512" y="1876"/>
                    <a:pt x="8286" y="1736"/>
                  </a:cubicBezTo>
                  <a:lnTo>
                    <a:pt x="8286" y="1736"/>
                  </a:lnTo>
                  <a:cubicBezTo>
                    <a:pt x="8492" y="2101"/>
                    <a:pt x="8720" y="2489"/>
                    <a:pt x="8697" y="2900"/>
                  </a:cubicBezTo>
                  <a:cubicBezTo>
                    <a:pt x="8657" y="3263"/>
                    <a:pt x="8348" y="3627"/>
                    <a:pt x="7993" y="3627"/>
                  </a:cubicBezTo>
                  <a:cubicBezTo>
                    <a:pt x="7947" y="3627"/>
                    <a:pt x="7900" y="3621"/>
                    <a:pt x="7852" y="3607"/>
                  </a:cubicBezTo>
                  <a:lnTo>
                    <a:pt x="7852" y="3607"/>
                  </a:lnTo>
                  <a:cubicBezTo>
                    <a:pt x="8104" y="3881"/>
                    <a:pt x="7898" y="4361"/>
                    <a:pt x="7579" y="4498"/>
                  </a:cubicBezTo>
                  <a:cubicBezTo>
                    <a:pt x="7439" y="4553"/>
                    <a:pt x="7292" y="4575"/>
                    <a:pt x="7143" y="4575"/>
                  </a:cubicBezTo>
                  <a:cubicBezTo>
                    <a:pt x="6924" y="4575"/>
                    <a:pt x="6700" y="4529"/>
                    <a:pt x="6483" y="4475"/>
                  </a:cubicBezTo>
                  <a:cubicBezTo>
                    <a:pt x="6164" y="5097"/>
                    <a:pt x="5465" y="5463"/>
                    <a:pt x="4785" y="5463"/>
                  </a:cubicBezTo>
                  <a:cubicBezTo>
                    <a:pt x="4493" y="5463"/>
                    <a:pt x="4204" y="5395"/>
                    <a:pt x="3949" y="5251"/>
                  </a:cubicBezTo>
                  <a:cubicBezTo>
                    <a:pt x="3858" y="5639"/>
                    <a:pt x="3539" y="5981"/>
                    <a:pt x="3150" y="6095"/>
                  </a:cubicBezTo>
                  <a:cubicBezTo>
                    <a:pt x="3050" y="6125"/>
                    <a:pt x="2944" y="6139"/>
                    <a:pt x="2838" y="6139"/>
                  </a:cubicBezTo>
                  <a:cubicBezTo>
                    <a:pt x="2536" y="6139"/>
                    <a:pt x="2229" y="6024"/>
                    <a:pt x="2009" y="5821"/>
                  </a:cubicBezTo>
                  <a:cubicBezTo>
                    <a:pt x="1799" y="5942"/>
                    <a:pt x="1563" y="5996"/>
                    <a:pt x="1321" y="5996"/>
                  </a:cubicBezTo>
                  <a:cubicBezTo>
                    <a:pt x="1011" y="5996"/>
                    <a:pt x="693" y="5907"/>
                    <a:pt x="411" y="5753"/>
                  </a:cubicBezTo>
                  <a:lnTo>
                    <a:pt x="411" y="5753"/>
                  </a:lnTo>
                  <a:cubicBezTo>
                    <a:pt x="1" y="6871"/>
                    <a:pt x="548" y="8195"/>
                    <a:pt x="1484" y="8948"/>
                  </a:cubicBezTo>
                  <a:cubicBezTo>
                    <a:pt x="2489" y="9770"/>
                    <a:pt x="3812" y="10021"/>
                    <a:pt x="5113" y="10135"/>
                  </a:cubicBezTo>
                  <a:cubicBezTo>
                    <a:pt x="5532" y="10167"/>
                    <a:pt x="5955" y="10184"/>
                    <a:pt x="6380" y="10184"/>
                  </a:cubicBezTo>
                  <a:cubicBezTo>
                    <a:pt x="8983" y="10184"/>
                    <a:pt x="11632" y="9554"/>
                    <a:pt x="13673" y="7944"/>
                  </a:cubicBezTo>
                  <a:cubicBezTo>
                    <a:pt x="14540" y="7259"/>
                    <a:pt x="15316" y="6278"/>
                    <a:pt x="15248" y="5182"/>
                  </a:cubicBezTo>
                  <a:cubicBezTo>
                    <a:pt x="15225" y="4498"/>
                    <a:pt x="14860" y="3858"/>
                    <a:pt x="14472" y="3288"/>
                  </a:cubicBezTo>
                  <a:cubicBezTo>
                    <a:pt x="13719" y="2169"/>
                    <a:pt x="12851" y="1119"/>
                    <a:pt x="11870" y="161"/>
                  </a:cubicBezTo>
                  <a:lnTo>
                    <a:pt x="10386" y="891"/>
                  </a:lnTo>
                  <a:cubicBezTo>
                    <a:pt x="10500" y="572"/>
                    <a:pt x="10318" y="184"/>
                    <a:pt x="10021" y="1"/>
                  </a:cubicBezTo>
                  <a:close/>
                </a:path>
              </a:pathLst>
            </a:custGeom>
            <a:solidFill>
              <a:srgbClr val="542032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359" name="Google Shape;359;p6"/>
          <p:cNvGrpSpPr/>
          <p:nvPr/>
        </p:nvGrpSpPr>
        <p:grpSpPr>
          <a:xfrm>
            <a:off x="-771906" y="3519721"/>
            <a:ext cx="6965021" cy="3516362"/>
            <a:chOff x="-771906" y="3519721"/>
            <a:chExt cx="6965020" cy="3516362"/>
          </a:xfrm>
        </p:grpSpPr>
        <p:sp>
          <p:nvSpPr>
            <p:cNvPr id="360" name="Google Shape;360;p6"/>
            <p:cNvSpPr/>
            <p:nvPr/>
          </p:nvSpPr>
          <p:spPr>
            <a:xfrm rot="-589055" flipH="1">
              <a:off x="-595079" y="4062330"/>
              <a:ext cx="6611367" cy="2431144"/>
            </a:xfrm>
            <a:custGeom>
              <a:avLst/>
              <a:gdLst/>
              <a:ahLst/>
              <a:cxnLst/>
              <a:rect l="l" t="t" r="r" b="b"/>
              <a:pathLst>
                <a:path w="42661" h="16618" extrusionOk="0">
                  <a:moveTo>
                    <a:pt x="40835" y="0"/>
                  </a:moveTo>
                  <a:cubicBezTo>
                    <a:pt x="37046" y="502"/>
                    <a:pt x="33280" y="1187"/>
                    <a:pt x="29536" y="2055"/>
                  </a:cubicBezTo>
                  <a:cubicBezTo>
                    <a:pt x="22164" y="3766"/>
                    <a:pt x="14974" y="6140"/>
                    <a:pt x="8172" y="9153"/>
                  </a:cubicBezTo>
                  <a:cubicBezTo>
                    <a:pt x="6460" y="9906"/>
                    <a:pt x="0" y="12052"/>
                    <a:pt x="959" y="14015"/>
                  </a:cubicBezTo>
                  <a:cubicBezTo>
                    <a:pt x="1438" y="14996"/>
                    <a:pt x="3835" y="15544"/>
                    <a:pt x="4999" y="15932"/>
                  </a:cubicBezTo>
                  <a:cubicBezTo>
                    <a:pt x="5821" y="16183"/>
                    <a:pt x="6665" y="16412"/>
                    <a:pt x="7533" y="16617"/>
                  </a:cubicBezTo>
                  <a:lnTo>
                    <a:pt x="42661" y="10614"/>
                  </a:lnTo>
                  <a:lnTo>
                    <a:pt x="408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1" name="Google Shape;361;p6"/>
            <p:cNvSpPr/>
            <p:nvPr/>
          </p:nvSpPr>
          <p:spPr>
            <a:xfrm rot="-589055" flipH="1">
              <a:off x="-371241" y="4252294"/>
              <a:ext cx="4828541" cy="1956853"/>
            </a:xfrm>
            <a:custGeom>
              <a:avLst/>
              <a:gdLst/>
              <a:ahLst/>
              <a:cxnLst/>
              <a:rect l="l" t="t" r="r" b="b"/>
              <a:pathLst>
                <a:path w="31157" h="13376" extrusionOk="0">
                  <a:moveTo>
                    <a:pt x="30997" y="0"/>
                  </a:moveTo>
                  <a:cubicBezTo>
                    <a:pt x="28600" y="365"/>
                    <a:pt x="26227" y="868"/>
                    <a:pt x="23876" y="1507"/>
                  </a:cubicBezTo>
                  <a:cubicBezTo>
                    <a:pt x="21114" y="2260"/>
                    <a:pt x="18375" y="3173"/>
                    <a:pt x="15704" y="4200"/>
                  </a:cubicBezTo>
                  <a:cubicBezTo>
                    <a:pt x="10340" y="6232"/>
                    <a:pt x="5159" y="8651"/>
                    <a:pt x="0" y="11071"/>
                  </a:cubicBezTo>
                  <a:lnTo>
                    <a:pt x="1164" y="13376"/>
                  </a:lnTo>
                  <a:cubicBezTo>
                    <a:pt x="6186" y="10705"/>
                    <a:pt x="11185" y="8080"/>
                    <a:pt x="16366" y="5821"/>
                  </a:cubicBezTo>
                  <a:cubicBezTo>
                    <a:pt x="18945" y="4702"/>
                    <a:pt x="21593" y="3675"/>
                    <a:pt x="24264" y="2808"/>
                  </a:cubicBezTo>
                  <a:cubicBezTo>
                    <a:pt x="26523" y="2077"/>
                    <a:pt x="28829" y="1461"/>
                    <a:pt x="31157" y="982"/>
                  </a:cubicBezTo>
                  <a:lnTo>
                    <a:pt x="30997" y="0"/>
                  </a:lnTo>
                  <a:close/>
                </a:path>
              </a:pathLst>
            </a:custGeom>
            <a:solidFill>
              <a:srgbClr val="FFFFFF">
                <a:alpha val="1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2" name="Google Shape;362;p6"/>
            <p:cNvSpPr/>
            <p:nvPr/>
          </p:nvSpPr>
          <p:spPr>
            <a:xfrm rot="-589055" flipH="1">
              <a:off x="-430298" y="5103959"/>
              <a:ext cx="1775853" cy="1208843"/>
            </a:xfrm>
            <a:custGeom>
              <a:avLst/>
              <a:gdLst/>
              <a:ahLst/>
              <a:cxnLst/>
              <a:rect l="l" t="t" r="r" b="b"/>
              <a:pathLst>
                <a:path w="11459" h="8263" extrusionOk="0">
                  <a:moveTo>
                    <a:pt x="11185" y="0"/>
                  </a:moveTo>
                  <a:cubicBezTo>
                    <a:pt x="7328" y="2557"/>
                    <a:pt x="3584" y="5318"/>
                    <a:pt x="1" y="8263"/>
                  </a:cubicBezTo>
                  <a:lnTo>
                    <a:pt x="3995" y="7578"/>
                  </a:lnTo>
                  <a:cubicBezTo>
                    <a:pt x="6415" y="5501"/>
                    <a:pt x="8902" y="3515"/>
                    <a:pt x="11459" y="1598"/>
                  </a:cubicBezTo>
                  <a:lnTo>
                    <a:pt x="11185" y="0"/>
                  </a:lnTo>
                  <a:close/>
                </a:path>
              </a:pathLst>
            </a:custGeom>
            <a:solidFill>
              <a:srgbClr val="FFFFFF">
                <a:alpha val="1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3" name="Google Shape;363;p6"/>
            <p:cNvSpPr/>
            <p:nvPr/>
          </p:nvSpPr>
          <p:spPr>
            <a:xfrm rot="-589055" flipH="1">
              <a:off x="-387749" y="4642943"/>
              <a:ext cx="3622374" cy="1800024"/>
            </a:xfrm>
            <a:custGeom>
              <a:avLst/>
              <a:gdLst/>
              <a:ahLst/>
              <a:cxnLst/>
              <a:rect l="l" t="t" r="r" b="b"/>
              <a:pathLst>
                <a:path w="23374" h="12304" extrusionOk="0">
                  <a:moveTo>
                    <a:pt x="23123" y="1"/>
                  </a:moveTo>
                  <a:cubicBezTo>
                    <a:pt x="21228" y="503"/>
                    <a:pt x="19379" y="1233"/>
                    <a:pt x="17622" y="2009"/>
                  </a:cubicBezTo>
                  <a:cubicBezTo>
                    <a:pt x="16595" y="2466"/>
                    <a:pt x="15590" y="2945"/>
                    <a:pt x="14586" y="3447"/>
                  </a:cubicBezTo>
                  <a:cubicBezTo>
                    <a:pt x="13582" y="3927"/>
                    <a:pt x="12577" y="4429"/>
                    <a:pt x="11596" y="4931"/>
                  </a:cubicBezTo>
                  <a:cubicBezTo>
                    <a:pt x="9610" y="5958"/>
                    <a:pt x="7647" y="7031"/>
                    <a:pt x="5730" y="8149"/>
                  </a:cubicBezTo>
                  <a:cubicBezTo>
                    <a:pt x="4748" y="8720"/>
                    <a:pt x="3812" y="9290"/>
                    <a:pt x="2854" y="9861"/>
                  </a:cubicBezTo>
                  <a:cubicBezTo>
                    <a:pt x="1895" y="10455"/>
                    <a:pt x="959" y="11048"/>
                    <a:pt x="1" y="11641"/>
                  </a:cubicBezTo>
                  <a:lnTo>
                    <a:pt x="457" y="12303"/>
                  </a:lnTo>
                  <a:lnTo>
                    <a:pt x="4611" y="11596"/>
                  </a:lnTo>
                  <a:cubicBezTo>
                    <a:pt x="5365" y="11071"/>
                    <a:pt x="6141" y="10569"/>
                    <a:pt x="6894" y="10089"/>
                  </a:cubicBezTo>
                  <a:cubicBezTo>
                    <a:pt x="8743" y="8902"/>
                    <a:pt x="10637" y="7761"/>
                    <a:pt x="12532" y="6666"/>
                  </a:cubicBezTo>
                  <a:cubicBezTo>
                    <a:pt x="13490" y="6118"/>
                    <a:pt x="14449" y="5570"/>
                    <a:pt x="15408" y="5045"/>
                  </a:cubicBezTo>
                  <a:cubicBezTo>
                    <a:pt x="16366" y="4520"/>
                    <a:pt x="17348" y="3995"/>
                    <a:pt x="18329" y="3516"/>
                  </a:cubicBezTo>
                  <a:cubicBezTo>
                    <a:pt x="19973" y="2671"/>
                    <a:pt x="21639" y="1918"/>
                    <a:pt x="23374" y="1370"/>
                  </a:cubicBezTo>
                  <a:lnTo>
                    <a:pt x="23123" y="1"/>
                  </a:lnTo>
                  <a:close/>
                </a:path>
              </a:pathLst>
            </a:custGeom>
            <a:solidFill>
              <a:srgbClr val="FFFFFF">
                <a:alpha val="10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4" name="Google Shape;364;p6"/>
            <p:cNvSpPr/>
            <p:nvPr/>
          </p:nvSpPr>
          <p:spPr>
            <a:xfrm rot="-589055" flipH="1">
              <a:off x="-450007" y="4174006"/>
              <a:ext cx="4934698" cy="1306568"/>
            </a:xfrm>
            <a:custGeom>
              <a:avLst/>
              <a:gdLst/>
              <a:ahLst/>
              <a:cxnLst/>
              <a:rect l="l" t="t" r="r" b="b"/>
              <a:pathLst>
                <a:path w="31842" h="8931" extrusionOk="0">
                  <a:moveTo>
                    <a:pt x="31568" y="0"/>
                  </a:moveTo>
                  <a:cubicBezTo>
                    <a:pt x="27779" y="502"/>
                    <a:pt x="24013" y="1187"/>
                    <a:pt x="20269" y="2055"/>
                  </a:cubicBezTo>
                  <a:cubicBezTo>
                    <a:pt x="13285" y="3675"/>
                    <a:pt x="6460" y="5889"/>
                    <a:pt x="0" y="8674"/>
                  </a:cubicBezTo>
                  <a:cubicBezTo>
                    <a:pt x="388" y="8788"/>
                    <a:pt x="799" y="8856"/>
                    <a:pt x="1187" y="8902"/>
                  </a:cubicBezTo>
                  <a:cubicBezTo>
                    <a:pt x="1418" y="8921"/>
                    <a:pt x="1648" y="8930"/>
                    <a:pt x="1878" y="8930"/>
                  </a:cubicBezTo>
                  <a:cubicBezTo>
                    <a:pt x="6024" y="8930"/>
                    <a:pt x="9928" y="5995"/>
                    <a:pt x="14047" y="5995"/>
                  </a:cubicBezTo>
                  <a:cubicBezTo>
                    <a:pt x="14362" y="5995"/>
                    <a:pt x="14679" y="6012"/>
                    <a:pt x="14997" y="6049"/>
                  </a:cubicBezTo>
                  <a:cubicBezTo>
                    <a:pt x="16777" y="6254"/>
                    <a:pt x="18398" y="7076"/>
                    <a:pt x="20132" y="7510"/>
                  </a:cubicBezTo>
                  <a:cubicBezTo>
                    <a:pt x="20750" y="7658"/>
                    <a:pt x="21409" y="7750"/>
                    <a:pt x="22059" y="7750"/>
                  </a:cubicBezTo>
                  <a:cubicBezTo>
                    <a:pt x="23212" y="7750"/>
                    <a:pt x="24337" y="7461"/>
                    <a:pt x="25154" y="6688"/>
                  </a:cubicBezTo>
                  <a:cubicBezTo>
                    <a:pt x="25953" y="5935"/>
                    <a:pt x="26364" y="4816"/>
                    <a:pt x="27208" y="4109"/>
                  </a:cubicBezTo>
                  <a:cubicBezTo>
                    <a:pt x="28098" y="3333"/>
                    <a:pt x="29354" y="3150"/>
                    <a:pt x="30449" y="2671"/>
                  </a:cubicBezTo>
                  <a:cubicBezTo>
                    <a:pt x="30974" y="2420"/>
                    <a:pt x="31499" y="2032"/>
                    <a:pt x="31842" y="1575"/>
                  </a:cubicBezTo>
                  <a:lnTo>
                    <a:pt x="31568" y="0"/>
                  </a:lnTo>
                  <a:close/>
                </a:path>
              </a:pathLst>
            </a:custGeom>
            <a:solidFill>
              <a:srgbClr val="FFFFFF">
                <a:alpha val="24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sp>
        <p:nvSpPr>
          <p:cNvPr id="365" name="Google Shape;365;p6"/>
          <p:cNvSpPr/>
          <p:nvPr/>
        </p:nvSpPr>
        <p:spPr>
          <a:xfrm>
            <a:off x="-290421" y="4619734"/>
            <a:ext cx="2165138" cy="629154"/>
          </a:xfrm>
          <a:custGeom>
            <a:avLst/>
            <a:gdLst/>
            <a:ahLst/>
            <a:cxnLst/>
            <a:rect l="l" t="t" r="r" b="b"/>
            <a:pathLst>
              <a:path w="14815" h="4305" extrusionOk="0">
                <a:moveTo>
                  <a:pt x="6635" y="0"/>
                </a:moveTo>
                <a:cubicBezTo>
                  <a:pt x="6615" y="0"/>
                  <a:pt x="6595" y="2"/>
                  <a:pt x="6575" y="5"/>
                </a:cubicBezTo>
                <a:cubicBezTo>
                  <a:pt x="6460" y="27"/>
                  <a:pt x="6392" y="96"/>
                  <a:pt x="6323" y="187"/>
                </a:cubicBezTo>
                <a:cubicBezTo>
                  <a:pt x="6301" y="187"/>
                  <a:pt x="6278" y="210"/>
                  <a:pt x="6232" y="210"/>
                </a:cubicBezTo>
                <a:cubicBezTo>
                  <a:pt x="6095" y="233"/>
                  <a:pt x="5981" y="324"/>
                  <a:pt x="5913" y="438"/>
                </a:cubicBezTo>
                <a:cubicBezTo>
                  <a:pt x="5833" y="239"/>
                  <a:pt x="5632" y="110"/>
                  <a:pt x="5416" y="110"/>
                </a:cubicBezTo>
                <a:cubicBezTo>
                  <a:pt x="5384" y="110"/>
                  <a:pt x="5352" y="113"/>
                  <a:pt x="5319" y="119"/>
                </a:cubicBezTo>
                <a:cubicBezTo>
                  <a:pt x="5182" y="142"/>
                  <a:pt x="5068" y="233"/>
                  <a:pt x="5000" y="324"/>
                </a:cubicBezTo>
                <a:cubicBezTo>
                  <a:pt x="5000" y="324"/>
                  <a:pt x="4977" y="324"/>
                  <a:pt x="4977" y="347"/>
                </a:cubicBezTo>
                <a:cubicBezTo>
                  <a:pt x="4817" y="370"/>
                  <a:pt x="4703" y="507"/>
                  <a:pt x="4680" y="667"/>
                </a:cubicBezTo>
                <a:cubicBezTo>
                  <a:pt x="4589" y="621"/>
                  <a:pt x="4497" y="598"/>
                  <a:pt x="4383" y="598"/>
                </a:cubicBezTo>
                <a:cubicBezTo>
                  <a:pt x="4327" y="542"/>
                  <a:pt x="4240" y="501"/>
                  <a:pt x="4147" y="501"/>
                </a:cubicBezTo>
                <a:cubicBezTo>
                  <a:pt x="4127" y="501"/>
                  <a:pt x="4107" y="503"/>
                  <a:pt x="4087" y="507"/>
                </a:cubicBezTo>
                <a:cubicBezTo>
                  <a:pt x="4064" y="530"/>
                  <a:pt x="4064" y="530"/>
                  <a:pt x="4064" y="530"/>
                </a:cubicBezTo>
                <a:cubicBezTo>
                  <a:pt x="3978" y="478"/>
                  <a:pt x="3880" y="453"/>
                  <a:pt x="3778" y="453"/>
                </a:cubicBezTo>
                <a:cubicBezTo>
                  <a:pt x="3744" y="453"/>
                  <a:pt x="3710" y="455"/>
                  <a:pt x="3676" y="461"/>
                </a:cubicBezTo>
                <a:cubicBezTo>
                  <a:pt x="3607" y="461"/>
                  <a:pt x="3539" y="507"/>
                  <a:pt x="3493" y="530"/>
                </a:cubicBezTo>
                <a:cubicBezTo>
                  <a:pt x="3418" y="473"/>
                  <a:pt x="3312" y="432"/>
                  <a:pt x="3213" y="432"/>
                </a:cubicBezTo>
                <a:cubicBezTo>
                  <a:pt x="3192" y="432"/>
                  <a:pt x="3171" y="434"/>
                  <a:pt x="3151" y="438"/>
                </a:cubicBezTo>
                <a:lnTo>
                  <a:pt x="3128" y="438"/>
                </a:lnTo>
                <a:cubicBezTo>
                  <a:pt x="3068" y="319"/>
                  <a:pt x="2939" y="251"/>
                  <a:pt x="2785" y="251"/>
                </a:cubicBezTo>
                <a:cubicBezTo>
                  <a:pt x="2763" y="251"/>
                  <a:pt x="2740" y="253"/>
                  <a:pt x="2717" y="256"/>
                </a:cubicBezTo>
                <a:cubicBezTo>
                  <a:pt x="2534" y="301"/>
                  <a:pt x="2397" y="507"/>
                  <a:pt x="2443" y="712"/>
                </a:cubicBezTo>
                <a:cubicBezTo>
                  <a:pt x="2443" y="735"/>
                  <a:pt x="2443" y="735"/>
                  <a:pt x="2443" y="758"/>
                </a:cubicBezTo>
                <a:cubicBezTo>
                  <a:pt x="2306" y="872"/>
                  <a:pt x="2215" y="1077"/>
                  <a:pt x="2261" y="1260"/>
                </a:cubicBezTo>
                <a:cubicBezTo>
                  <a:pt x="2283" y="1328"/>
                  <a:pt x="2306" y="1374"/>
                  <a:pt x="2329" y="1420"/>
                </a:cubicBezTo>
                <a:cubicBezTo>
                  <a:pt x="2169" y="1534"/>
                  <a:pt x="2078" y="1739"/>
                  <a:pt x="2101" y="1945"/>
                </a:cubicBezTo>
                <a:cubicBezTo>
                  <a:pt x="2078" y="1933"/>
                  <a:pt x="2049" y="1928"/>
                  <a:pt x="2021" y="1928"/>
                </a:cubicBezTo>
                <a:cubicBezTo>
                  <a:pt x="1992" y="1928"/>
                  <a:pt x="1964" y="1933"/>
                  <a:pt x="1941" y="1945"/>
                </a:cubicBezTo>
                <a:cubicBezTo>
                  <a:pt x="1736" y="1990"/>
                  <a:pt x="1599" y="2173"/>
                  <a:pt x="1644" y="2378"/>
                </a:cubicBezTo>
                <a:cubicBezTo>
                  <a:pt x="1667" y="2447"/>
                  <a:pt x="1690" y="2515"/>
                  <a:pt x="1736" y="2561"/>
                </a:cubicBezTo>
                <a:cubicBezTo>
                  <a:pt x="1621" y="2629"/>
                  <a:pt x="1553" y="2721"/>
                  <a:pt x="1507" y="2835"/>
                </a:cubicBezTo>
                <a:lnTo>
                  <a:pt x="1302" y="2835"/>
                </a:lnTo>
                <a:cubicBezTo>
                  <a:pt x="1142" y="2881"/>
                  <a:pt x="1005" y="2972"/>
                  <a:pt x="937" y="3109"/>
                </a:cubicBezTo>
                <a:cubicBezTo>
                  <a:pt x="902" y="3097"/>
                  <a:pt x="868" y="3092"/>
                  <a:pt x="834" y="3092"/>
                </a:cubicBezTo>
                <a:cubicBezTo>
                  <a:pt x="800" y="3092"/>
                  <a:pt x="765" y="3097"/>
                  <a:pt x="731" y="3109"/>
                </a:cubicBezTo>
                <a:cubicBezTo>
                  <a:pt x="594" y="3132"/>
                  <a:pt x="503" y="3200"/>
                  <a:pt x="457" y="3314"/>
                </a:cubicBezTo>
                <a:lnTo>
                  <a:pt x="389" y="3314"/>
                </a:lnTo>
                <a:cubicBezTo>
                  <a:pt x="183" y="3360"/>
                  <a:pt x="69" y="3542"/>
                  <a:pt x="92" y="3725"/>
                </a:cubicBezTo>
                <a:cubicBezTo>
                  <a:pt x="24" y="3816"/>
                  <a:pt x="1" y="3908"/>
                  <a:pt x="24" y="3999"/>
                </a:cubicBezTo>
                <a:cubicBezTo>
                  <a:pt x="63" y="4178"/>
                  <a:pt x="224" y="4305"/>
                  <a:pt x="400" y="4305"/>
                </a:cubicBezTo>
                <a:cubicBezTo>
                  <a:pt x="427" y="4305"/>
                  <a:pt x="453" y="4302"/>
                  <a:pt x="480" y="4296"/>
                </a:cubicBezTo>
                <a:lnTo>
                  <a:pt x="14175" y="4159"/>
                </a:lnTo>
                <a:lnTo>
                  <a:pt x="14358" y="4159"/>
                </a:lnTo>
                <a:cubicBezTo>
                  <a:pt x="14632" y="4090"/>
                  <a:pt x="14814" y="3816"/>
                  <a:pt x="14769" y="3542"/>
                </a:cubicBezTo>
                <a:cubicBezTo>
                  <a:pt x="14723" y="3314"/>
                  <a:pt x="14541" y="3154"/>
                  <a:pt x="14312" y="3132"/>
                </a:cubicBezTo>
                <a:cubicBezTo>
                  <a:pt x="14253" y="3012"/>
                  <a:pt x="14123" y="2945"/>
                  <a:pt x="13985" y="2945"/>
                </a:cubicBezTo>
                <a:cubicBezTo>
                  <a:pt x="13965" y="2945"/>
                  <a:pt x="13945" y="2946"/>
                  <a:pt x="13924" y="2949"/>
                </a:cubicBezTo>
                <a:cubicBezTo>
                  <a:pt x="13833" y="2972"/>
                  <a:pt x="13764" y="3018"/>
                  <a:pt x="13719" y="3063"/>
                </a:cubicBezTo>
                <a:lnTo>
                  <a:pt x="13559" y="3063"/>
                </a:lnTo>
                <a:cubicBezTo>
                  <a:pt x="13513" y="2903"/>
                  <a:pt x="13422" y="2789"/>
                  <a:pt x="13285" y="2721"/>
                </a:cubicBezTo>
                <a:cubicBezTo>
                  <a:pt x="13331" y="2652"/>
                  <a:pt x="13354" y="2561"/>
                  <a:pt x="13331" y="2470"/>
                </a:cubicBezTo>
                <a:cubicBezTo>
                  <a:pt x="13291" y="2291"/>
                  <a:pt x="13131" y="2164"/>
                  <a:pt x="12954" y="2164"/>
                </a:cubicBezTo>
                <a:cubicBezTo>
                  <a:pt x="12928" y="2164"/>
                  <a:pt x="12901" y="2167"/>
                  <a:pt x="12874" y="2173"/>
                </a:cubicBezTo>
                <a:cubicBezTo>
                  <a:pt x="12851" y="2173"/>
                  <a:pt x="12829" y="2196"/>
                  <a:pt x="12806" y="2196"/>
                </a:cubicBezTo>
                <a:cubicBezTo>
                  <a:pt x="12716" y="2106"/>
                  <a:pt x="12584" y="2045"/>
                  <a:pt x="12443" y="2045"/>
                </a:cubicBezTo>
                <a:cubicBezTo>
                  <a:pt x="12405" y="2045"/>
                  <a:pt x="12366" y="2049"/>
                  <a:pt x="12326" y="2059"/>
                </a:cubicBezTo>
                <a:lnTo>
                  <a:pt x="12304" y="2059"/>
                </a:lnTo>
                <a:cubicBezTo>
                  <a:pt x="12304" y="2013"/>
                  <a:pt x="12304" y="1968"/>
                  <a:pt x="12304" y="1899"/>
                </a:cubicBezTo>
                <a:cubicBezTo>
                  <a:pt x="12281" y="1739"/>
                  <a:pt x="12144" y="1648"/>
                  <a:pt x="12007" y="1602"/>
                </a:cubicBezTo>
                <a:cubicBezTo>
                  <a:pt x="11946" y="1339"/>
                  <a:pt x="11724" y="1184"/>
                  <a:pt x="11483" y="1184"/>
                </a:cubicBezTo>
                <a:cubicBezTo>
                  <a:pt x="11453" y="1184"/>
                  <a:pt x="11422" y="1186"/>
                  <a:pt x="11391" y="1191"/>
                </a:cubicBezTo>
                <a:cubicBezTo>
                  <a:pt x="11254" y="1214"/>
                  <a:pt x="11162" y="1283"/>
                  <a:pt x="11071" y="1397"/>
                </a:cubicBezTo>
                <a:cubicBezTo>
                  <a:pt x="11020" y="1346"/>
                  <a:pt x="10943" y="1320"/>
                  <a:pt x="10859" y="1320"/>
                </a:cubicBezTo>
                <a:cubicBezTo>
                  <a:pt x="10831" y="1320"/>
                  <a:pt x="10803" y="1323"/>
                  <a:pt x="10774" y="1328"/>
                </a:cubicBezTo>
                <a:lnTo>
                  <a:pt x="10752" y="1328"/>
                </a:lnTo>
                <a:cubicBezTo>
                  <a:pt x="10729" y="1237"/>
                  <a:pt x="10660" y="1169"/>
                  <a:pt x="10592" y="1123"/>
                </a:cubicBezTo>
                <a:cubicBezTo>
                  <a:pt x="10592" y="1100"/>
                  <a:pt x="10592" y="1055"/>
                  <a:pt x="10592" y="1009"/>
                </a:cubicBezTo>
                <a:cubicBezTo>
                  <a:pt x="10550" y="821"/>
                  <a:pt x="10374" y="709"/>
                  <a:pt x="10187" y="709"/>
                </a:cubicBezTo>
                <a:cubicBezTo>
                  <a:pt x="10170" y="709"/>
                  <a:pt x="10153" y="710"/>
                  <a:pt x="10135" y="712"/>
                </a:cubicBezTo>
                <a:cubicBezTo>
                  <a:pt x="9998" y="758"/>
                  <a:pt x="9907" y="849"/>
                  <a:pt x="9861" y="986"/>
                </a:cubicBezTo>
                <a:lnTo>
                  <a:pt x="9793" y="986"/>
                </a:lnTo>
                <a:cubicBezTo>
                  <a:pt x="9747" y="986"/>
                  <a:pt x="9702" y="1009"/>
                  <a:pt x="9656" y="1032"/>
                </a:cubicBezTo>
                <a:cubicBezTo>
                  <a:pt x="9576" y="912"/>
                  <a:pt x="9444" y="845"/>
                  <a:pt x="9306" y="845"/>
                </a:cubicBezTo>
                <a:cubicBezTo>
                  <a:pt x="9286" y="845"/>
                  <a:pt x="9265" y="846"/>
                  <a:pt x="9245" y="849"/>
                </a:cubicBezTo>
                <a:cubicBezTo>
                  <a:pt x="9108" y="872"/>
                  <a:pt x="9017" y="986"/>
                  <a:pt x="8971" y="1100"/>
                </a:cubicBezTo>
                <a:lnTo>
                  <a:pt x="8766" y="1100"/>
                </a:lnTo>
                <a:cubicBezTo>
                  <a:pt x="8720" y="1123"/>
                  <a:pt x="8674" y="1123"/>
                  <a:pt x="8629" y="1146"/>
                </a:cubicBezTo>
                <a:cubicBezTo>
                  <a:pt x="8629" y="1100"/>
                  <a:pt x="8583" y="1032"/>
                  <a:pt x="8537" y="986"/>
                </a:cubicBezTo>
                <a:cubicBezTo>
                  <a:pt x="8560" y="940"/>
                  <a:pt x="8583" y="872"/>
                  <a:pt x="8560" y="803"/>
                </a:cubicBezTo>
                <a:cubicBezTo>
                  <a:pt x="8521" y="625"/>
                  <a:pt x="8377" y="498"/>
                  <a:pt x="8206" y="498"/>
                </a:cubicBezTo>
                <a:cubicBezTo>
                  <a:pt x="8180" y="498"/>
                  <a:pt x="8153" y="501"/>
                  <a:pt x="8127" y="507"/>
                </a:cubicBezTo>
                <a:cubicBezTo>
                  <a:pt x="8035" y="507"/>
                  <a:pt x="7967" y="552"/>
                  <a:pt x="7921" y="621"/>
                </a:cubicBezTo>
                <a:cubicBezTo>
                  <a:pt x="7854" y="587"/>
                  <a:pt x="7775" y="566"/>
                  <a:pt x="7693" y="566"/>
                </a:cubicBezTo>
                <a:cubicBezTo>
                  <a:pt x="7663" y="566"/>
                  <a:pt x="7632" y="569"/>
                  <a:pt x="7602" y="575"/>
                </a:cubicBezTo>
                <a:cubicBezTo>
                  <a:pt x="7561" y="330"/>
                  <a:pt x="7336" y="157"/>
                  <a:pt x="7093" y="157"/>
                </a:cubicBezTo>
                <a:cubicBezTo>
                  <a:pt x="7065" y="157"/>
                  <a:pt x="7036" y="160"/>
                  <a:pt x="7008" y="164"/>
                </a:cubicBezTo>
                <a:cubicBezTo>
                  <a:pt x="6985" y="164"/>
                  <a:pt x="6985" y="187"/>
                  <a:pt x="6963" y="187"/>
                </a:cubicBezTo>
                <a:cubicBezTo>
                  <a:pt x="6903" y="68"/>
                  <a:pt x="6773" y="0"/>
                  <a:pt x="663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366" name="Google Shape;366;p6"/>
          <p:cNvGrpSpPr/>
          <p:nvPr/>
        </p:nvGrpSpPr>
        <p:grpSpPr>
          <a:xfrm>
            <a:off x="8424006" y="216668"/>
            <a:ext cx="807572" cy="801049"/>
            <a:chOff x="-2165457" y="386166"/>
            <a:chExt cx="807572" cy="801049"/>
          </a:xfrm>
        </p:grpSpPr>
        <p:sp>
          <p:nvSpPr>
            <p:cNvPr id="367" name="Google Shape;367;p6"/>
            <p:cNvSpPr/>
            <p:nvPr/>
          </p:nvSpPr>
          <p:spPr>
            <a:xfrm>
              <a:off x="-2080166" y="617576"/>
              <a:ext cx="126713" cy="257340"/>
            </a:xfrm>
            <a:custGeom>
              <a:avLst/>
              <a:gdLst/>
              <a:ahLst/>
              <a:cxnLst/>
              <a:rect l="l" t="t" r="r" b="b"/>
              <a:pathLst>
                <a:path w="777" h="1578" extrusionOk="0">
                  <a:moveTo>
                    <a:pt x="616" y="1"/>
                  </a:moveTo>
                  <a:cubicBezTo>
                    <a:pt x="434" y="138"/>
                    <a:pt x="251" y="297"/>
                    <a:pt x="137" y="503"/>
                  </a:cubicBezTo>
                  <a:cubicBezTo>
                    <a:pt x="46" y="685"/>
                    <a:pt x="0" y="868"/>
                    <a:pt x="46" y="1096"/>
                  </a:cubicBezTo>
                  <a:cubicBezTo>
                    <a:pt x="46" y="1096"/>
                    <a:pt x="69" y="1119"/>
                    <a:pt x="69" y="1142"/>
                  </a:cubicBezTo>
                  <a:cubicBezTo>
                    <a:pt x="91" y="1233"/>
                    <a:pt x="114" y="1302"/>
                    <a:pt x="160" y="1370"/>
                  </a:cubicBezTo>
                  <a:cubicBezTo>
                    <a:pt x="182" y="1392"/>
                    <a:pt x="326" y="1577"/>
                    <a:pt x="341" y="1577"/>
                  </a:cubicBezTo>
                  <a:cubicBezTo>
                    <a:pt x="342" y="1577"/>
                    <a:pt x="343" y="1577"/>
                    <a:pt x="343" y="1576"/>
                  </a:cubicBezTo>
                  <a:cubicBezTo>
                    <a:pt x="434" y="1393"/>
                    <a:pt x="525" y="1187"/>
                    <a:pt x="616" y="1005"/>
                  </a:cubicBezTo>
                  <a:cubicBezTo>
                    <a:pt x="753" y="662"/>
                    <a:pt x="776" y="320"/>
                    <a:pt x="6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8" name="Google Shape;368;p6"/>
            <p:cNvSpPr/>
            <p:nvPr/>
          </p:nvSpPr>
          <p:spPr>
            <a:xfrm>
              <a:off x="-2002051" y="450093"/>
              <a:ext cx="216081" cy="120842"/>
            </a:xfrm>
            <a:custGeom>
              <a:avLst/>
              <a:gdLst/>
              <a:ahLst/>
              <a:cxnLst/>
              <a:rect l="l" t="t" r="r" b="b"/>
              <a:pathLst>
                <a:path w="1325" h="741" extrusionOk="0">
                  <a:moveTo>
                    <a:pt x="480" y="0"/>
                  </a:moveTo>
                  <a:cubicBezTo>
                    <a:pt x="297" y="0"/>
                    <a:pt x="115" y="69"/>
                    <a:pt x="1" y="183"/>
                  </a:cubicBezTo>
                  <a:lnTo>
                    <a:pt x="1" y="206"/>
                  </a:lnTo>
                  <a:cubicBezTo>
                    <a:pt x="252" y="457"/>
                    <a:pt x="526" y="708"/>
                    <a:pt x="868" y="731"/>
                  </a:cubicBezTo>
                  <a:cubicBezTo>
                    <a:pt x="915" y="738"/>
                    <a:pt x="960" y="740"/>
                    <a:pt x="1004" y="740"/>
                  </a:cubicBezTo>
                  <a:cubicBezTo>
                    <a:pt x="1110" y="740"/>
                    <a:pt x="1211" y="724"/>
                    <a:pt x="1324" y="708"/>
                  </a:cubicBezTo>
                  <a:cubicBezTo>
                    <a:pt x="1210" y="525"/>
                    <a:pt x="1119" y="320"/>
                    <a:pt x="959" y="183"/>
                  </a:cubicBezTo>
                  <a:cubicBezTo>
                    <a:pt x="822" y="69"/>
                    <a:pt x="640" y="0"/>
                    <a:pt x="4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-1946278" y="825993"/>
              <a:ext cx="130464" cy="264516"/>
            </a:xfrm>
            <a:custGeom>
              <a:avLst/>
              <a:gdLst/>
              <a:ahLst/>
              <a:cxnLst/>
              <a:rect l="l" t="t" r="r" b="b"/>
              <a:pathLst>
                <a:path w="800" h="1622" extrusionOk="0">
                  <a:moveTo>
                    <a:pt x="572" y="1"/>
                  </a:moveTo>
                  <a:lnTo>
                    <a:pt x="572" y="24"/>
                  </a:lnTo>
                  <a:cubicBezTo>
                    <a:pt x="563" y="22"/>
                    <a:pt x="555" y="21"/>
                    <a:pt x="546" y="21"/>
                  </a:cubicBezTo>
                  <a:cubicBezTo>
                    <a:pt x="444" y="21"/>
                    <a:pt x="361" y="146"/>
                    <a:pt x="298" y="252"/>
                  </a:cubicBezTo>
                  <a:cubicBezTo>
                    <a:pt x="206" y="389"/>
                    <a:pt x="115" y="549"/>
                    <a:pt x="69" y="731"/>
                  </a:cubicBezTo>
                  <a:cubicBezTo>
                    <a:pt x="24" y="891"/>
                    <a:pt x="1" y="1096"/>
                    <a:pt x="69" y="1256"/>
                  </a:cubicBezTo>
                  <a:cubicBezTo>
                    <a:pt x="115" y="1393"/>
                    <a:pt x="206" y="1507"/>
                    <a:pt x="298" y="1621"/>
                  </a:cubicBezTo>
                  <a:cubicBezTo>
                    <a:pt x="457" y="1370"/>
                    <a:pt x="640" y="1142"/>
                    <a:pt x="708" y="845"/>
                  </a:cubicBezTo>
                  <a:cubicBezTo>
                    <a:pt x="800" y="549"/>
                    <a:pt x="754" y="206"/>
                    <a:pt x="5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-1886590" y="636004"/>
              <a:ext cx="223420" cy="126876"/>
            </a:xfrm>
            <a:custGeom>
              <a:avLst/>
              <a:gdLst/>
              <a:ahLst/>
              <a:cxnLst/>
              <a:rect l="l" t="t" r="r" b="b"/>
              <a:pathLst>
                <a:path w="1370" h="778" extrusionOk="0">
                  <a:moveTo>
                    <a:pt x="492" y="0"/>
                  </a:moveTo>
                  <a:cubicBezTo>
                    <a:pt x="331" y="0"/>
                    <a:pt x="173" y="52"/>
                    <a:pt x="23" y="161"/>
                  </a:cubicBezTo>
                  <a:cubicBezTo>
                    <a:pt x="23" y="161"/>
                    <a:pt x="0" y="161"/>
                    <a:pt x="0" y="184"/>
                  </a:cubicBezTo>
                  <a:cubicBezTo>
                    <a:pt x="91" y="344"/>
                    <a:pt x="228" y="572"/>
                    <a:pt x="388" y="641"/>
                  </a:cubicBezTo>
                  <a:cubicBezTo>
                    <a:pt x="525" y="709"/>
                    <a:pt x="708" y="755"/>
                    <a:pt x="890" y="778"/>
                  </a:cubicBezTo>
                  <a:cubicBezTo>
                    <a:pt x="1050" y="778"/>
                    <a:pt x="1210" y="778"/>
                    <a:pt x="1370" y="755"/>
                  </a:cubicBezTo>
                  <a:cubicBezTo>
                    <a:pt x="1324" y="618"/>
                    <a:pt x="1255" y="481"/>
                    <a:pt x="1164" y="344"/>
                  </a:cubicBezTo>
                  <a:cubicBezTo>
                    <a:pt x="1073" y="230"/>
                    <a:pt x="959" y="139"/>
                    <a:pt x="822" y="70"/>
                  </a:cubicBezTo>
                  <a:cubicBezTo>
                    <a:pt x="711" y="24"/>
                    <a:pt x="601" y="0"/>
                    <a:pt x="4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-1596308" y="965426"/>
              <a:ext cx="238423" cy="136172"/>
            </a:xfrm>
            <a:custGeom>
              <a:avLst/>
              <a:gdLst/>
              <a:ahLst/>
              <a:cxnLst/>
              <a:rect l="l" t="t" r="r" b="b"/>
              <a:pathLst>
                <a:path w="1462" h="835" extrusionOk="0">
                  <a:moveTo>
                    <a:pt x="383" y="0"/>
                  </a:moveTo>
                  <a:cubicBezTo>
                    <a:pt x="269" y="0"/>
                    <a:pt x="153" y="21"/>
                    <a:pt x="46" y="82"/>
                  </a:cubicBezTo>
                  <a:lnTo>
                    <a:pt x="0" y="82"/>
                  </a:lnTo>
                  <a:cubicBezTo>
                    <a:pt x="46" y="264"/>
                    <a:pt x="160" y="424"/>
                    <a:pt x="320" y="538"/>
                  </a:cubicBezTo>
                  <a:cubicBezTo>
                    <a:pt x="434" y="652"/>
                    <a:pt x="594" y="744"/>
                    <a:pt x="754" y="789"/>
                  </a:cubicBezTo>
                  <a:cubicBezTo>
                    <a:pt x="891" y="835"/>
                    <a:pt x="1050" y="835"/>
                    <a:pt x="1187" y="835"/>
                  </a:cubicBezTo>
                  <a:lnTo>
                    <a:pt x="1461" y="835"/>
                  </a:lnTo>
                  <a:cubicBezTo>
                    <a:pt x="1347" y="652"/>
                    <a:pt x="1210" y="492"/>
                    <a:pt x="1073" y="333"/>
                  </a:cubicBezTo>
                  <a:cubicBezTo>
                    <a:pt x="913" y="196"/>
                    <a:pt x="754" y="59"/>
                    <a:pt x="548" y="13"/>
                  </a:cubicBezTo>
                  <a:cubicBezTo>
                    <a:pt x="495" y="6"/>
                    <a:pt x="439" y="0"/>
                    <a:pt x="3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-1756453" y="956294"/>
              <a:ext cx="104534" cy="230921"/>
            </a:xfrm>
            <a:custGeom>
              <a:avLst/>
              <a:gdLst/>
              <a:ahLst/>
              <a:cxnLst/>
              <a:rect l="l" t="t" r="r" b="b"/>
              <a:pathLst>
                <a:path w="641" h="1416" extrusionOk="0">
                  <a:moveTo>
                    <a:pt x="343" y="1"/>
                  </a:moveTo>
                  <a:cubicBezTo>
                    <a:pt x="343" y="1"/>
                    <a:pt x="343" y="23"/>
                    <a:pt x="321" y="23"/>
                  </a:cubicBezTo>
                  <a:cubicBezTo>
                    <a:pt x="115" y="206"/>
                    <a:pt x="1" y="503"/>
                    <a:pt x="24" y="800"/>
                  </a:cubicBezTo>
                  <a:cubicBezTo>
                    <a:pt x="24" y="868"/>
                    <a:pt x="47" y="914"/>
                    <a:pt x="69" y="959"/>
                  </a:cubicBezTo>
                  <a:cubicBezTo>
                    <a:pt x="92" y="1005"/>
                    <a:pt x="115" y="1028"/>
                    <a:pt x="138" y="1073"/>
                  </a:cubicBezTo>
                  <a:cubicBezTo>
                    <a:pt x="229" y="1210"/>
                    <a:pt x="343" y="1325"/>
                    <a:pt x="480" y="1416"/>
                  </a:cubicBezTo>
                  <a:cubicBezTo>
                    <a:pt x="503" y="1325"/>
                    <a:pt x="526" y="1233"/>
                    <a:pt x="572" y="1119"/>
                  </a:cubicBezTo>
                  <a:cubicBezTo>
                    <a:pt x="594" y="1028"/>
                    <a:pt x="617" y="936"/>
                    <a:pt x="617" y="822"/>
                  </a:cubicBezTo>
                  <a:cubicBezTo>
                    <a:pt x="640" y="685"/>
                    <a:pt x="617" y="548"/>
                    <a:pt x="594" y="412"/>
                  </a:cubicBezTo>
                  <a:cubicBezTo>
                    <a:pt x="572" y="275"/>
                    <a:pt x="435" y="138"/>
                    <a:pt x="366" y="23"/>
                  </a:cubicBezTo>
                  <a:cubicBezTo>
                    <a:pt x="343" y="23"/>
                    <a:pt x="343" y="2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-1711769" y="795660"/>
              <a:ext cx="216081" cy="105024"/>
            </a:xfrm>
            <a:custGeom>
              <a:avLst/>
              <a:gdLst/>
              <a:ahLst/>
              <a:cxnLst/>
              <a:rect l="l" t="t" r="r" b="b"/>
              <a:pathLst>
                <a:path w="1325" h="644" extrusionOk="0">
                  <a:moveTo>
                    <a:pt x="539" y="1"/>
                  </a:moveTo>
                  <a:cubicBezTo>
                    <a:pt x="519" y="1"/>
                    <a:pt x="500" y="2"/>
                    <a:pt x="480" y="4"/>
                  </a:cubicBezTo>
                  <a:cubicBezTo>
                    <a:pt x="275" y="27"/>
                    <a:pt x="69" y="164"/>
                    <a:pt x="1" y="369"/>
                  </a:cubicBezTo>
                  <a:lnTo>
                    <a:pt x="1" y="392"/>
                  </a:lnTo>
                  <a:cubicBezTo>
                    <a:pt x="183" y="552"/>
                    <a:pt x="435" y="643"/>
                    <a:pt x="663" y="643"/>
                  </a:cubicBezTo>
                  <a:cubicBezTo>
                    <a:pt x="891" y="643"/>
                    <a:pt x="1119" y="552"/>
                    <a:pt x="1325" y="415"/>
                  </a:cubicBezTo>
                  <a:cubicBezTo>
                    <a:pt x="1256" y="301"/>
                    <a:pt x="1142" y="232"/>
                    <a:pt x="1051" y="164"/>
                  </a:cubicBezTo>
                  <a:cubicBezTo>
                    <a:pt x="888" y="82"/>
                    <a:pt x="706" y="1"/>
                    <a:pt x="5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4" name="Google Shape;374;p6"/>
            <p:cNvSpPr/>
            <p:nvPr/>
          </p:nvSpPr>
          <p:spPr>
            <a:xfrm>
              <a:off x="-2165457" y="386166"/>
              <a:ext cx="717226" cy="664062"/>
            </a:xfrm>
            <a:custGeom>
              <a:avLst/>
              <a:gdLst/>
              <a:ahLst/>
              <a:cxnLst/>
              <a:rect l="l" t="t" r="r" b="b"/>
              <a:pathLst>
                <a:path w="4398" h="4072" extrusionOk="0">
                  <a:moveTo>
                    <a:pt x="53" y="1"/>
                  </a:moveTo>
                  <a:cubicBezTo>
                    <a:pt x="17" y="1"/>
                    <a:pt x="1" y="75"/>
                    <a:pt x="21" y="96"/>
                  </a:cubicBezTo>
                  <a:cubicBezTo>
                    <a:pt x="957" y="552"/>
                    <a:pt x="1322" y="1648"/>
                    <a:pt x="1938" y="2470"/>
                  </a:cubicBezTo>
                  <a:cubicBezTo>
                    <a:pt x="2555" y="3268"/>
                    <a:pt x="3468" y="3702"/>
                    <a:pt x="4312" y="4067"/>
                  </a:cubicBezTo>
                  <a:cubicBezTo>
                    <a:pt x="4319" y="4070"/>
                    <a:pt x="4325" y="4072"/>
                    <a:pt x="4331" y="4072"/>
                  </a:cubicBezTo>
                  <a:cubicBezTo>
                    <a:pt x="4369" y="4072"/>
                    <a:pt x="4397" y="4018"/>
                    <a:pt x="4358" y="3999"/>
                  </a:cubicBezTo>
                  <a:cubicBezTo>
                    <a:pt x="3399" y="3588"/>
                    <a:pt x="2463" y="3109"/>
                    <a:pt x="1824" y="2196"/>
                  </a:cubicBezTo>
                  <a:cubicBezTo>
                    <a:pt x="1299" y="1397"/>
                    <a:pt x="911" y="461"/>
                    <a:pt x="67" y="4"/>
                  </a:cubicBezTo>
                  <a:cubicBezTo>
                    <a:pt x="62" y="2"/>
                    <a:pt x="57" y="1"/>
                    <a:pt x="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5" name="Google Shape;375;p6"/>
            <p:cNvSpPr/>
            <p:nvPr/>
          </p:nvSpPr>
          <p:spPr>
            <a:xfrm>
              <a:off x="-2028144" y="562618"/>
              <a:ext cx="63438" cy="273811"/>
            </a:xfrm>
            <a:custGeom>
              <a:avLst/>
              <a:gdLst/>
              <a:ahLst/>
              <a:cxnLst/>
              <a:rect l="l" t="t" r="r" b="b"/>
              <a:pathLst>
                <a:path w="389" h="1679" extrusionOk="0">
                  <a:moveTo>
                    <a:pt x="266" y="1"/>
                  </a:moveTo>
                  <a:cubicBezTo>
                    <a:pt x="258" y="1"/>
                    <a:pt x="252" y="7"/>
                    <a:pt x="252" y="18"/>
                  </a:cubicBezTo>
                  <a:cubicBezTo>
                    <a:pt x="366" y="589"/>
                    <a:pt x="1" y="1091"/>
                    <a:pt x="1" y="1661"/>
                  </a:cubicBezTo>
                  <a:cubicBezTo>
                    <a:pt x="1" y="1673"/>
                    <a:pt x="6" y="1679"/>
                    <a:pt x="12" y="1679"/>
                  </a:cubicBezTo>
                  <a:cubicBezTo>
                    <a:pt x="18" y="1679"/>
                    <a:pt x="24" y="1673"/>
                    <a:pt x="24" y="1661"/>
                  </a:cubicBezTo>
                  <a:cubicBezTo>
                    <a:pt x="24" y="1091"/>
                    <a:pt x="389" y="589"/>
                    <a:pt x="297" y="18"/>
                  </a:cubicBezTo>
                  <a:cubicBezTo>
                    <a:pt x="286" y="7"/>
                    <a:pt x="275" y="1"/>
                    <a:pt x="2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6" name="Google Shape;376;p6"/>
            <p:cNvSpPr/>
            <p:nvPr/>
          </p:nvSpPr>
          <p:spPr>
            <a:xfrm>
              <a:off x="-2042984" y="483035"/>
              <a:ext cx="204176" cy="57567"/>
            </a:xfrm>
            <a:custGeom>
              <a:avLst/>
              <a:gdLst/>
              <a:ahLst/>
              <a:cxnLst/>
              <a:rect l="l" t="t" r="r" b="b"/>
              <a:pathLst>
                <a:path w="1252" h="353" extrusionOk="0">
                  <a:moveTo>
                    <a:pt x="146" y="0"/>
                  </a:moveTo>
                  <a:cubicBezTo>
                    <a:pt x="105" y="0"/>
                    <a:pt x="64" y="2"/>
                    <a:pt x="23" y="4"/>
                  </a:cubicBezTo>
                  <a:cubicBezTo>
                    <a:pt x="0" y="4"/>
                    <a:pt x="0" y="50"/>
                    <a:pt x="23" y="50"/>
                  </a:cubicBezTo>
                  <a:cubicBezTo>
                    <a:pt x="83" y="43"/>
                    <a:pt x="143" y="40"/>
                    <a:pt x="203" y="40"/>
                  </a:cubicBezTo>
                  <a:cubicBezTo>
                    <a:pt x="553" y="40"/>
                    <a:pt x="898" y="151"/>
                    <a:pt x="1210" y="346"/>
                  </a:cubicBezTo>
                  <a:cubicBezTo>
                    <a:pt x="1215" y="351"/>
                    <a:pt x="1219" y="352"/>
                    <a:pt x="1223" y="352"/>
                  </a:cubicBezTo>
                  <a:cubicBezTo>
                    <a:pt x="1240" y="352"/>
                    <a:pt x="1251" y="319"/>
                    <a:pt x="1233" y="301"/>
                  </a:cubicBezTo>
                  <a:cubicBezTo>
                    <a:pt x="904" y="95"/>
                    <a:pt x="519" y="0"/>
                    <a:pt x="1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7" name="Google Shape;377;p6"/>
            <p:cNvSpPr/>
            <p:nvPr/>
          </p:nvSpPr>
          <p:spPr>
            <a:xfrm>
              <a:off x="-1920185" y="662097"/>
              <a:ext cx="197327" cy="60992"/>
            </a:xfrm>
            <a:custGeom>
              <a:avLst/>
              <a:gdLst/>
              <a:ahLst/>
              <a:cxnLst/>
              <a:rect l="l" t="t" r="r" b="b"/>
              <a:pathLst>
                <a:path w="1210" h="374" extrusionOk="0">
                  <a:moveTo>
                    <a:pt x="243" y="0"/>
                  </a:moveTo>
                  <a:cubicBezTo>
                    <a:pt x="171" y="0"/>
                    <a:pt x="98" y="8"/>
                    <a:pt x="24" y="24"/>
                  </a:cubicBezTo>
                  <a:cubicBezTo>
                    <a:pt x="1" y="24"/>
                    <a:pt x="1" y="70"/>
                    <a:pt x="24" y="70"/>
                  </a:cubicBezTo>
                  <a:cubicBezTo>
                    <a:pt x="98" y="53"/>
                    <a:pt x="172" y="46"/>
                    <a:pt x="245" y="46"/>
                  </a:cubicBezTo>
                  <a:cubicBezTo>
                    <a:pt x="575" y="46"/>
                    <a:pt x="889" y="199"/>
                    <a:pt x="1188" y="367"/>
                  </a:cubicBezTo>
                  <a:cubicBezTo>
                    <a:pt x="1192" y="371"/>
                    <a:pt x="1196" y="373"/>
                    <a:pt x="1199" y="373"/>
                  </a:cubicBezTo>
                  <a:cubicBezTo>
                    <a:pt x="1210" y="373"/>
                    <a:pt x="1206" y="344"/>
                    <a:pt x="1188" y="344"/>
                  </a:cubicBezTo>
                  <a:cubicBezTo>
                    <a:pt x="888" y="157"/>
                    <a:pt x="573" y="0"/>
                    <a:pt x="2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8" name="Google Shape;378;p6"/>
            <p:cNvSpPr/>
            <p:nvPr/>
          </p:nvSpPr>
          <p:spPr>
            <a:xfrm>
              <a:off x="-1890341" y="787343"/>
              <a:ext cx="52186" cy="246414"/>
            </a:xfrm>
            <a:custGeom>
              <a:avLst/>
              <a:gdLst/>
              <a:ahLst/>
              <a:cxnLst/>
              <a:rect l="l" t="t" r="r" b="b"/>
              <a:pathLst>
                <a:path w="320" h="1511" extrusionOk="0">
                  <a:moveTo>
                    <a:pt x="294" y="0"/>
                  </a:moveTo>
                  <a:cubicBezTo>
                    <a:pt x="288" y="0"/>
                    <a:pt x="281" y="3"/>
                    <a:pt x="274" y="10"/>
                  </a:cubicBezTo>
                  <a:cubicBezTo>
                    <a:pt x="92" y="489"/>
                    <a:pt x="0" y="991"/>
                    <a:pt x="23" y="1493"/>
                  </a:cubicBezTo>
                  <a:cubicBezTo>
                    <a:pt x="23" y="1505"/>
                    <a:pt x="29" y="1510"/>
                    <a:pt x="35" y="1510"/>
                  </a:cubicBezTo>
                  <a:cubicBezTo>
                    <a:pt x="40" y="1510"/>
                    <a:pt x="46" y="1505"/>
                    <a:pt x="46" y="1493"/>
                  </a:cubicBezTo>
                  <a:cubicBezTo>
                    <a:pt x="46" y="991"/>
                    <a:pt x="137" y="489"/>
                    <a:pt x="320" y="32"/>
                  </a:cubicBezTo>
                  <a:cubicBezTo>
                    <a:pt x="320" y="16"/>
                    <a:pt x="308" y="0"/>
                    <a:pt x="2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9" name="Google Shape;379;p6"/>
            <p:cNvSpPr/>
            <p:nvPr/>
          </p:nvSpPr>
          <p:spPr>
            <a:xfrm>
              <a:off x="-1760040" y="846867"/>
              <a:ext cx="170582" cy="35225"/>
            </a:xfrm>
            <a:custGeom>
              <a:avLst/>
              <a:gdLst/>
              <a:ahLst/>
              <a:cxnLst/>
              <a:rect l="l" t="t" r="r" b="b"/>
              <a:pathLst>
                <a:path w="1046" h="216" extrusionOk="0">
                  <a:moveTo>
                    <a:pt x="645" y="1"/>
                  </a:moveTo>
                  <a:cubicBezTo>
                    <a:pt x="599" y="1"/>
                    <a:pt x="551" y="4"/>
                    <a:pt x="502" y="10"/>
                  </a:cubicBezTo>
                  <a:cubicBezTo>
                    <a:pt x="343" y="33"/>
                    <a:pt x="160" y="55"/>
                    <a:pt x="23" y="170"/>
                  </a:cubicBezTo>
                  <a:cubicBezTo>
                    <a:pt x="0" y="192"/>
                    <a:pt x="23" y="215"/>
                    <a:pt x="46" y="215"/>
                  </a:cubicBezTo>
                  <a:cubicBezTo>
                    <a:pt x="183" y="101"/>
                    <a:pt x="365" y="78"/>
                    <a:pt x="525" y="55"/>
                  </a:cubicBezTo>
                  <a:cubicBezTo>
                    <a:pt x="572" y="49"/>
                    <a:pt x="619" y="46"/>
                    <a:pt x="666" y="46"/>
                  </a:cubicBezTo>
                  <a:cubicBezTo>
                    <a:pt x="779" y="46"/>
                    <a:pt x="892" y="62"/>
                    <a:pt x="1004" y="78"/>
                  </a:cubicBezTo>
                  <a:cubicBezTo>
                    <a:pt x="1009" y="83"/>
                    <a:pt x="1014" y="85"/>
                    <a:pt x="1018" y="85"/>
                  </a:cubicBezTo>
                  <a:cubicBezTo>
                    <a:pt x="1035" y="85"/>
                    <a:pt x="1046" y="55"/>
                    <a:pt x="1027" y="55"/>
                  </a:cubicBezTo>
                  <a:cubicBezTo>
                    <a:pt x="894" y="22"/>
                    <a:pt x="772" y="1"/>
                    <a:pt x="6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80" name="Google Shape;380;p6"/>
            <p:cNvSpPr/>
            <p:nvPr/>
          </p:nvSpPr>
          <p:spPr>
            <a:xfrm>
              <a:off x="-1719107" y="916665"/>
              <a:ext cx="29844" cy="205155"/>
            </a:xfrm>
            <a:custGeom>
              <a:avLst/>
              <a:gdLst/>
              <a:ahLst/>
              <a:cxnLst/>
              <a:rect l="l" t="t" r="r" b="b"/>
              <a:pathLst>
                <a:path w="183" h="1258" extrusionOk="0">
                  <a:moveTo>
                    <a:pt x="100" y="0"/>
                  </a:moveTo>
                  <a:cubicBezTo>
                    <a:pt x="95" y="0"/>
                    <a:pt x="92" y="6"/>
                    <a:pt x="92" y="15"/>
                  </a:cubicBezTo>
                  <a:cubicBezTo>
                    <a:pt x="46" y="426"/>
                    <a:pt x="0" y="860"/>
                    <a:pt x="137" y="1248"/>
                  </a:cubicBezTo>
                  <a:cubicBezTo>
                    <a:pt x="137" y="1255"/>
                    <a:pt x="141" y="1257"/>
                    <a:pt x="147" y="1257"/>
                  </a:cubicBezTo>
                  <a:cubicBezTo>
                    <a:pt x="160" y="1257"/>
                    <a:pt x="183" y="1241"/>
                    <a:pt x="183" y="1225"/>
                  </a:cubicBezTo>
                  <a:cubicBezTo>
                    <a:pt x="23" y="837"/>
                    <a:pt x="69" y="426"/>
                    <a:pt x="114" y="38"/>
                  </a:cubicBezTo>
                  <a:cubicBezTo>
                    <a:pt x="114" y="11"/>
                    <a:pt x="107" y="0"/>
                    <a:pt x="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381" name="Google Shape;381;p6"/>
          <p:cNvGrpSpPr/>
          <p:nvPr/>
        </p:nvGrpSpPr>
        <p:grpSpPr>
          <a:xfrm rot="9365726">
            <a:off x="-56977" y="494990"/>
            <a:ext cx="670568" cy="835113"/>
            <a:chOff x="19574339" y="-889931"/>
            <a:chExt cx="785556" cy="978317"/>
          </a:xfrm>
        </p:grpSpPr>
        <p:sp>
          <p:nvSpPr>
            <p:cNvPr id="382" name="Google Shape;382;p6"/>
            <p:cNvSpPr/>
            <p:nvPr/>
          </p:nvSpPr>
          <p:spPr>
            <a:xfrm>
              <a:off x="19574339" y="-770067"/>
              <a:ext cx="785556" cy="858453"/>
            </a:xfrm>
            <a:custGeom>
              <a:avLst/>
              <a:gdLst/>
              <a:ahLst/>
              <a:cxnLst/>
              <a:rect l="l" t="t" r="r" b="b"/>
              <a:pathLst>
                <a:path w="4817" h="5264" extrusionOk="0">
                  <a:moveTo>
                    <a:pt x="2104" y="0"/>
                  </a:moveTo>
                  <a:cubicBezTo>
                    <a:pt x="2049" y="0"/>
                    <a:pt x="1993" y="16"/>
                    <a:pt x="1964" y="60"/>
                  </a:cubicBezTo>
                  <a:cubicBezTo>
                    <a:pt x="1941" y="128"/>
                    <a:pt x="1941" y="197"/>
                    <a:pt x="1987" y="265"/>
                  </a:cubicBezTo>
                  <a:cubicBezTo>
                    <a:pt x="2009" y="334"/>
                    <a:pt x="2055" y="379"/>
                    <a:pt x="2078" y="448"/>
                  </a:cubicBezTo>
                  <a:cubicBezTo>
                    <a:pt x="1987" y="402"/>
                    <a:pt x="1895" y="379"/>
                    <a:pt x="1804" y="379"/>
                  </a:cubicBezTo>
                  <a:cubicBezTo>
                    <a:pt x="1776" y="370"/>
                    <a:pt x="1751" y="364"/>
                    <a:pt x="1731" y="364"/>
                  </a:cubicBezTo>
                  <a:cubicBezTo>
                    <a:pt x="1702" y="364"/>
                    <a:pt x="1680" y="375"/>
                    <a:pt x="1667" y="402"/>
                  </a:cubicBezTo>
                  <a:cubicBezTo>
                    <a:pt x="1599" y="448"/>
                    <a:pt x="1621" y="585"/>
                    <a:pt x="1690" y="630"/>
                  </a:cubicBezTo>
                  <a:cubicBezTo>
                    <a:pt x="1758" y="699"/>
                    <a:pt x="1850" y="722"/>
                    <a:pt x="1918" y="767"/>
                  </a:cubicBezTo>
                  <a:cubicBezTo>
                    <a:pt x="1827" y="790"/>
                    <a:pt x="1713" y="790"/>
                    <a:pt x="1621" y="813"/>
                  </a:cubicBezTo>
                  <a:cubicBezTo>
                    <a:pt x="1553" y="813"/>
                    <a:pt x="1462" y="859"/>
                    <a:pt x="1439" y="950"/>
                  </a:cubicBezTo>
                  <a:cubicBezTo>
                    <a:pt x="1439" y="996"/>
                    <a:pt x="1484" y="1041"/>
                    <a:pt x="1507" y="1087"/>
                  </a:cubicBezTo>
                  <a:cubicBezTo>
                    <a:pt x="1566" y="1121"/>
                    <a:pt x="1632" y="1129"/>
                    <a:pt x="1698" y="1129"/>
                  </a:cubicBezTo>
                  <a:cubicBezTo>
                    <a:pt x="1772" y="1129"/>
                    <a:pt x="1847" y="1119"/>
                    <a:pt x="1918" y="1119"/>
                  </a:cubicBezTo>
                  <a:cubicBezTo>
                    <a:pt x="1957" y="1119"/>
                    <a:pt x="1996" y="1122"/>
                    <a:pt x="2032" y="1133"/>
                  </a:cubicBezTo>
                  <a:cubicBezTo>
                    <a:pt x="2260" y="1178"/>
                    <a:pt x="2512" y="1224"/>
                    <a:pt x="2717" y="1338"/>
                  </a:cubicBezTo>
                  <a:cubicBezTo>
                    <a:pt x="2671" y="1406"/>
                    <a:pt x="2626" y="1429"/>
                    <a:pt x="2580" y="1475"/>
                  </a:cubicBezTo>
                  <a:cubicBezTo>
                    <a:pt x="2489" y="1543"/>
                    <a:pt x="2375" y="1589"/>
                    <a:pt x="2260" y="1612"/>
                  </a:cubicBezTo>
                  <a:cubicBezTo>
                    <a:pt x="2194" y="1632"/>
                    <a:pt x="2125" y="1640"/>
                    <a:pt x="2055" y="1640"/>
                  </a:cubicBezTo>
                  <a:cubicBezTo>
                    <a:pt x="1887" y="1640"/>
                    <a:pt x="1714" y="1592"/>
                    <a:pt x="1553" y="1543"/>
                  </a:cubicBezTo>
                  <a:cubicBezTo>
                    <a:pt x="1416" y="1498"/>
                    <a:pt x="1279" y="1452"/>
                    <a:pt x="1142" y="1452"/>
                  </a:cubicBezTo>
                  <a:cubicBezTo>
                    <a:pt x="1108" y="1441"/>
                    <a:pt x="1074" y="1435"/>
                    <a:pt x="1039" y="1435"/>
                  </a:cubicBezTo>
                  <a:cubicBezTo>
                    <a:pt x="1005" y="1435"/>
                    <a:pt x="971" y="1441"/>
                    <a:pt x="937" y="1452"/>
                  </a:cubicBezTo>
                  <a:cubicBezTo>
                    <a:pt x="868" y="1475"/>
                    <a:pt x="800" y="1498"/>
                    <a:pt x="731" y="1543"/>
                  </a:cubicBezTo>
                  <a:cubicBezTo>
                    <a:pt x="708" y="1566"/>
                    <a:pt x="686" y="1589"/>
                    <a:pt x="663" y="1635"/>
                  </a:cubicBezTo>
                  <a:cubicBezTo>
                    <a:pt x="663" y="1680"/>
                    <a:pt x="708" y="1749"/>
                    <a:pt x="731" y="1794"/>
                  </a:cubicBezTo>
                  <a:cubicBezTo>
                    <a:pt x="800" y="1840"/>
                    <a:pt x="891" y="1886"/>
                    <a:pt x="982" y="1886"/>
                  </a:cubicBezTo>
                  <a:cubicBezTo>
                    <a:pt x="891" y="1931"/>
                    <a:pt x="800" y="1954"/>
                    <a:pt x="754" y="2046"/>
                  </a:cubicBezTo>
                  <a:cubicBezTo>
                    <a:pt x="686" y="2114"/>
                    <a:pt x="686" y="2251"/>
                    <a:pt x="754" y="2319"/>
                  </a:cubicBezTo>
                  <a:cubicBezTo>
                    <a:pt x="800" y="2342"/>
                    <a:pt x="845" y="2365"/>
                    <a:pt x="891" y="2365"/>
                  </a:cubicBezTo>
                  <a:cubicBezTo>
                    <a:pt x="1119" y="2365"/>
                    <a:pt x="1325" y="2297"/>
                    <a:pt x="1530" y="2297"/>
                  </a:cubicBezTo>
                  <a:cubicBezTo>
                    <a:pt x="1690" y="2319"/>
                    <a:pt x="1964" y="2297"/>
                    <a:pt x="2078" y="2411"/>
                  </a:cubicBezTo>
                  <a:cubicBezTo>
                    <a:pt x="2215" y="2548"/>
                    <a:pt x="1895" y="2616"/>
                    <a:pt x="1804" y="2662"/>
                  </a:cubicBezTo>
                  <a:cubicBezTo>
                    <a:pt x="1690" y="2708"/>
                    <a:pt x="1576" y="2776"/>
                    <a:pt x="1439" y="2822"/>
                  </a:cubicBezTo>
                  <a:cubicBezTo>
                    <a:pt x="1211" y="2936"/>
                    <a:pt x="959" y="3073"/>
                    <a:pt x="754" y="3210"/>
                  </a:cubicBezTo>
                  <a:cubicBezTo>
                    <a:pt x="526" y="3369"/>
                    <a:pt x="1" y="3757"/>
                    <a:pt x="389" y="4054"/>
                  </a:cubicBezTo>
                  <a:cubicBezTo>
                    <a:pt x="439" y="4092"/>
                    <a:pt x="503" y="4109"/>
                    <a:pt x="570" y="4109"/>
                  </a:cubicBezTo>
                  <a:cubicBezTo>
                    <a:pt x="624" y="4109"/>
                    <a:pt x="680" y="4098"/>
                    <a:pt x="731" y="4077"/>
                  </a:cubicBezTo>
                  <a:lnTo>
                    <a:pt x="731" y="4077"/>
                  </a:lnTo>
                  <a:cubicBezTo>
                    <a:pt x="617" y="4214"/>
                    <a:pt x="503" y="4374"/>
                    <a:pt x="412" y="4534"/>
                  </a:cubicBezTo>
                  <a:cubicBezTo>
                    <a:pt x="366" y="4579"/>
                    <a:pt x="343" y="4670"/>
                    <a:pt x="366" y="4716"/>
                  </a:cubicBezTo>
                  <a:cubicBezTo>
                    <a:pt x="389" y="4785"/>
                    <a:pt x="457" y="4807"/>
                    <a:pt x="526" y="4807"/>
                  </a:cubicBezTo>
                  <a:cubicBezTo>
                    <a:pt x="731" y="4807"/>
                    <a:pt x="959" y="4762"/>
                    <a:pt x="1142" y="4648"/>
                  </a:cubicBezTo>
                  <a:lnTo>
                    <a:pt x="1142" y="4648"/>
                  </a:lnTo>
                  <a:cubicBezTo>
                    <a:pt x="1119" y="4922"/>
                    <a:pt x="1096" y="5264"/>
                    <a:pt x="1416" y="5264"/>
                  </a:cubicBezTo>
                  <a:cubicBezTo>
                    <a:pt x="1621" y="5264"/>
                    <a:pt x="1804" y="5059"/>
                    <a:pt x="1918" y="4899"/>
                  </a:cubicBezTo>
                  <a:cubicBezTo>
                    <a:pt x="2146" y="4602"/>
                    <a:pt x="2352" y="4282"/>
                    <a:pt x="2512" y="3940"/>
                  </a:cubicBezTo>
                  <a:cubicBezTo>
                    <a:pt x="2649" y="3666"/>
                    <a:pt x="2785" y="3392"/>
                    <a:pt x="2968" y="3141"/>
                  </a:cubicBezTo>
                  <a:cubicBezTo>
                    <a:pt x="2991" y="3118"/>
                    <a:pt x="3014" y="3073"/>
                    <a:pt x="3037" y="3073"/>
                  </a:cubicBezTo>
                  <a:cubicBezTo>
                    <a:pt x="3082" y="3073"/>
                    <a:pt x="3105" y="3096"/>
                    <a:pt x="3105" y="3141"/>
                  </a:cubicBezTo>
                  <a:cubicBezTo>
                    <a:pt x="3014" y="3461"/>
                    <a:pt x="2945" y="3780"/>
                    <a:pt x="2877" y="4100"/>
                  </a:cubicBezTo>
                  <a:cubicBezTo>
                    <a:pt x="2854" y="4214"/>
                    <a:pt x="2854" y="4328"/>
                    <a:pt x="2900" y="4419"/>
                  </a:cubicBezTo>
                  <a:cubicBezTo>
                    <a:pt x="2934" y="4476"/>
                    <a:pt x="2997" y="4505"/>
                    <a:pt x="3065" y="4505"/>
                  </a:cubicBezTo>
                  <a:cubicBezTo>
                    <a:pt x="3134" y="4505"/>
                    <a:pt x="3208" y="4476"/>
                    <a:pt x="3265" y="4419"/>
                  </a:cubicBezTo>
                  <a:cubicBezTo>
                    <a:pt x="3356" y="4328"/>
                    <a:pt x="3402" y="4168"/>
                    <a:pt x="3447" y="4009"/>
                  </a:cubicBezTo>
                  <a:cubicBezTo>
                    <a:pt x="3520" y="4099"/>
                    <a:pt x="3620" y="4189"/>
                    <a:pt x="3716" y="4189"/>
                  </a:cubicBezTo>
                  <a:cubicBezTo>
                    <a:pt x="3741" y="4189"/>
                    <a:pt x="3766" y="4183"/>
                    <a:pt x="3790" y="4168"/>
                  </a:cubicBezTo>
                  <a:cubicBezTo>
                    <a:pt x="3904" y="4077"/>
                    <a:pt x="3835" y="3894"/>
                    <a:pt x="3790" y="3757"/>
                  </a:cubicBezTo>
                  <a:cubicBezTo>
                    <a:pt x="3607" y="3369"/>
                    <a:pt x="3379" y="2936"/>
                    <a:pt x="3447" y="2502"/>
                  </a:cubicBezTo>
                  <a:cubicBezTo>
                    <a:pt x="3470" y="2297"/>
                    <a:pt x="3539" y="2091"/>
                    <a:pt x="3676" y="1954"/>
                  </a:cubicBezTo>
                  <a:cubicBezTo>
                    <a:pt x="3698" y="2114"/>
                    <a:pt x="3721" y="2297"/>
                    <a:pt x="3767" y="2456"/>
                  </a:cubicBezTo>
                  <a:cubicBezTo>
                    <a:pt x="3767" y="2525"/>
                    <a:pt x="3790" y="2593"/>
                    <a:pt x="3835" y="2616"/>
                  </a:cubicBezTo>
                  <a:cubicBezTo>
                    <a:pt x="3848" y="2622"/>
                    <a:pt x="3860" y="2625"/>
                    <a:pt x="3872" y="2625"/>
                  </a:cubicBezTo>
                  <a:cubicBezTo>
                    <a:pt x="3906" y="2625"/>
                    <a:pt x="3939" y="2604"/>
                    <a:pt x="3972" y="2571"/>
                  </a:cubicBezTo>
                  <a:cubicBezTo>
                    <a:pt x="3995" y="2525"/>
                    <a:pt x="3995" y="2456"/>
                    <a:pt x="4018" y="2411"/>
                  </a:cubicBezTo>
                  <a:cubicBezTo>
                    <a:pt x="4041" y="2479"/>
                    <a:pt x="4064" y="2571"/>
                    <a:pt x="4132" y="2616"/>
                  </a:cubicBezTo>
                  <a:cubicBezTo>
                    <a:pt x="4161" y="2635"/>
                    <a:pt x="4197" y="2646"/>
                    <a:pt x="4231" y="2646"/>
                  </a:cubicBezTo>
                  <a:cubicBezTo>
                    <a:pt x="4280" y="2646"/>
                    <a:pt x="4324" y="2624"/>
                    <a:pt x="4338" y="2571"/>
                  </a:cubicBezTo>
                  <a:cubicBezTo>
                    <a:pt x="4383" y="2434"/>
                    <a:pt x="4406" y="2274"/>
                    <a:pt x="4406" y="2114"/>
                  </a:cubicBezTo>
                  <a:cubicBezTo>
                    <a:pt x="4475" y="2137"/>
                    <a:pt x="4520" y="2183"/>
                    <a:pt x="4589" y="2205"/>
                  </a:cubicBezTo>
                  <a:cubicBezTo>
                    <a:pt x="4680" y="2205"/>
                    <a:pt x="4748" y="2183"/>
                    <a:pt x="4794" y="2114"/>
                  </a:cubicBezTo>
                  <a:cubicBezTo>
                    <a:pt x="4817" y="2068"/>
                    <a:pt x="4794" y="2000"/>
                    <a:pt x="4794" y="1931"/>
                  </a:cubicBezTo>
                  <a:cubicBezTo>
                    <a:pt x="4748" y="1794"/>
                    <a:pt x="4657" y="1680"/>
                    <a:pt x="4543" y="1589"/>
                  </a:cubicBezTo>
                  <a:cubicBezTo>
                    <a:pt x="4338" y="1384"/>
                    <a:pt x="4155" y="1247"/>
                    <a:pt x="4064" y="950"/>
                  </a:cubicBezTo>
                  <a:cubicBezTo>
                    <a:pt x="3972" y="699"/>
                    <a:pt x="3995" y="379"/>
                    <a:pt x="4018" y="128"/>
                  </a:cubicBezTo>
                  <a:lnTo>
                    <a:pt x="4018" y="128"/>
                  </a:lnTo>
                  <a:cubicBezTo>
                    <a:pt x="3875" y="312"/>
                    <a:pt x="3677" y="478"/>
                    <a:pt x="3457" y="478"/>
                  </a:cubicBezTo>
                  <a:cubicBezTo>
                    <a:pt x="3431" y="478"/>
                    <a:pt x="3405" y="475"/>
                    <a:pt x="3379" y="471"/>
                  </a:cubicBezTo>
                  <a:cubicBezTo>
                    <a:pt x="3128" y="448"/>
                    <a:pt x="2900" y="334"/>
                    <a:pt x="2671" y="197"/>
                  </a:cubicBezTo>
                  <a:cubicBezTo>
                    <a:pt x="2534" y="128"/>
                    <a:pt x="2375" y="60"/>
                    <a:pt x="2192" y="14"/>
                  </a:cubicBezTo>
                  <a:cubicBezTo>
                    <a:pt x="2167" y="6"/>
                    <a:pt x="2136" y="0"/>
                    <a:pt x="21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83" name="Google Shape;383;p6"/>
            <p:cNvSpPr/>
            <p:nvPr/>
          </p:nvSpPr>
          <p:spPr>
            <a:xfrm>
              <a:off x="19574339" y="-770067"/>
              <a:ext cx="696352" cy="780338"/>
            </a:xfrm>
            <a:custGeom>
              <a:avLst/>
              <a:gdLst/>
              <a:ahLst/>
              <a:cxnLst/>
              <a:rect l="l" t="t" r="r" b="b"/>
              <a:pathLst>
                <a:path w="4270" h="4785" extrusionOk="0">
                  <a:moveTo>
                    <a:pt x="2104" y="0"/>
                  </a:moveTo>
                  <a:cubicBezTo>
                    <a:pt x="2049" y="0"/>
                    <a:pt x="1993" y="16"/>
                    <a:pt x="1964" y="60"/>
                  </a:cubicBezTo>
                  <a:cubicBezTo>
                    <a:pt x="1941" y="128"/>
                    <a:pt x="1941" y="197"/>
                    <a:pt x="1987" y="265"/>
                  </a:cubicBezTo>
                  <a:cubicBezTo>
                    <a:pt x="2009" y="334"/>
                    <a:pt x="2055" y="379"/>
                    <a:pt x="2078" y="448"/>
                  </a:cubicBezTo>
                  <a:cubicBezTo>
                    <a:pt x="1987" y="402"/>
                    <a:pt x="1895" y="379"/>
                    <a:pt x="1804" y="379"/>
                  </a:cubicBezTo>
                  <a:cubicBezTo>
                    <a:pt x="1776" y="370"/>
                    <a:pt x="1751" y="364"/>
                    <a:pt x="1731" y="364"/>
                  </a:cubicBezTo>
                  <a:cubicBezTo>
                    <a:pt x="1702" y="364"/>
                    <a:pt x="1680" y="375"/>
                    <a:pt x="1667" y="402"/>
                  </a:cubicBezTo>
                  <a:cubicBezTo>
                    <a:pt x="1599" y="448"/>
                    <a:pt x="1621" y="585"/>
                    <a:pt x="1690" y="630"/>
                  </a:cubicBezTo>
                  <a:cubicBezTo>
                    <a:pt x="1758" y="699"/>
                    <a:pt x="1850" y="722"/>
                    <a:pt x="1918" y="767"/>
                  </a:cubicBezTo>
                  <a:cubicBezTo>
                    <a:pt x="1827" y="790"/>
                    <a:pt x="1713" y="790"/>
                    <a:pt x="1621" y="813"/>
                  </a:cubicBezTo>
                  <a:cubicBezTo>
                    <a:pt x="1553" y="813"/>
                    <a:pt x="1462" y="859"/>
                    <a:pt x="1439" y="950"/>
                  </a:cubicBezTo>
                  <a:cubicBezTo>
                    <a:pt x="1439" y="996"/>
                    <a:pt x="1484" y="1041"/>
                    <a:pt x="1507" y="1087"/>
                  </a:cubicBezTo>
                  <a:cubicBezTo>
                    <a:pt x="1566" y="1121"/>
                    <a:pt x="1632" y="1129"/>
                    <a:pt x="1698" y="1129"/>
                  </a:cubicBezTo>
                  <a:cubicBezTo>
                    <a:pt x="1772" y="1129"/>
                    <a:pt x="1847" y="1119"/>
                    <a:pt x="1918" y="1119"/>
                  </a:cubicBezTo>
                  <a:cubicBezTo>
                    <a:pt x="1957" y="1119"/>
                    <a:pt x="1996" y="1122"/>
                    <a:pt x="2032" y="1133"/>
                  </a:cubicBezTo>
                  <a:cubicBezTo>
                    <a:pt x="2260" y="1178"/>
                    <a:pt x="2512" y="1224"/>
                    <a:pt x="2717" y="1338"/>
                  </a:cubicBezTo>
                  <a:cubicBezTo>
                    <a:pt x="2671" y="1406"/>
                    <a:pt x="2626" y="1429"/>
                    <a:pt x="2580" y="1475"/>
                  </a:cubicBezTo>
                  <a:cubicBezTo>
                    <a:pt x="2489" y="1543"/>
                    <a:pt x="2375" y="1589"/>
                    <a:pt x="2260" y="1612"/>
                  </a:cubicBezTo>
                  <a:cubicBezTo>
                    <a:pt x="2194" y="1632"/>
                    <a:pt x="2125" y="1640"/>
                    <a:pt x="2055" y="1640"/>
                  </a:cubicBezTo>
                  <a:cubicBezTo>
                    <a:pt x="1887" y="1640"/>
                    <a:pt x="1714" y="1592"/>
                    <a:pt x="1553" y="1543"/>
                  </a:cubicBezTo>
                  <a:cubicBezTo>
                    <a:pt x="1416" y="1498"/>
                    <a:pt x="1279" y="1452"/>
                    <a:pt x="1142" y="1452"/>
                  </a:cubicBezTo>
                  <a:cubicBezTo>
                    <a:pt x="1108" y="1441"/>
                    <a:pt x="1074" y="1435"/>
                    <a:pt x="1039" y="1435"/>
                  </a:cubicBezTo>
                  <a:cubicBezTo>
                    <a:pt x="1005" y="1435"/>
                    <a:pt x="971" y="1441"/>
                    <a:pt x="937" y="1452"/>
                  </a:cubicBezTo>
                  <a:cubicBezTo>
                    <a:pt x="868" y="1475"/>
                    <a:pt x="800" y="1498"/>
                    <a:pt x="731" y="1543"/>
                  </a:cubicBezTo>
                  <a:cubicBezTo>
                    <a:pt x="708" y="1566"/>
                    <a:pt x="686" y="1589"/>
                    <a:pt x="663" y="1635"/>
                  </a:cubicBezTo>
                  <a:cubicBezTo>
                    <a:pt x="663" y="1680"/>
                    <a:pt x="708" y="1749"/>
                    <a:pt x="731" y="1794"/>
                  </a:cubicBezTo>
                  <a:cubicBezTo>
                    <a:pt x="800" y="1840"/>
                    <a:pt x="891" y="1886"/>
                    <a:pt x="982" y="1886"/>
                  </a:cubicBezTo>
                  <a:cubicBezTo>
                    <a:pt x="891" y="1931"/>
                    <a:pt x="800" y="1954"/>
                    <a:pt x="754" y="2046"/>
                  </a:cubicBezTo>
                  <a:cubicBezTo>
                    <a:pt x="686" y="2114"/>
                    <a:pt x="686" y="2251"/>
                    <a:pt x="754" y="2319"/>
                  </a:cubicBezTo>
                  <a:cubicBezTo>
                    <a:pt x="800" y="2342"/>
                    <a:pt x="845" y="2365"/>
                    <a:pt x="891" y="2365"/>
                  </a:cubicBezTo>
                  <a:cubicBezTo>
                    <a:pt x="1119" y="2365"/>
                    <a:pt x="1325" y="2297"/>
                    <a:pt x="1530" y="2297"/>
                  </a:cubicBezTo>
                  <a:cubicBezTo>
                    <a:pt x="1690" y="2319"/>
                    <a:pt x="1964" y="2297"/>
                    <a:pt x="2078" y="2411"/>
                  </a:cubicBezTo>
                  <a:cubicBezTo>
                    <a:pt x="2215" y="2548"/>
                    <a:pt x="1895" y="2616"/>
                    <a:pt x="1804" y="2662"/>
                  </a:cubicBezTo>
                  <a:cubicBezTo>
                    <a:pt x="1690" y="2708"/>
                    <a:pt x="1576" y="2776"/>
                    <a:pt x="1439" y="2822"/>
                  </a:cubicBezTo>
                  <a:cubicBezTo>
                    <a:pt x="1211" y="2936"/>
                    <a:pt x="959" y="3073"/>
                    <a:pt x="754" y="3210"/>
                  </a:cubicBezTo>
                  <a:cubicBezTo>
                    <a:pt x="526" y="3369"/>
                    <a:pt x="1" y="3757"/>
                    <a:pt x="389" y="4054"/>
                  </a:cubicBezTo>
                  <a:cubicBezTo>
                    <a:pt x="439" y="4092"/>
                    <a:pt x="503" y="4109"/>
                    <a:pt x="570" y="4109"/>
                  </a:cubicBezTo>
                  <a:cubicBezTo>
                    <a:pt x="624" y="4109"/>
                    <a:pt x="680" y="4098"/>
                    <a:pt x="731" y="4077"/>
                  </a:cubicBezTo>
                  <a:lnTo>
                    <a:pt x="731" y="4077"/>
                  </a:lnTo>
                  <a:cubicBezTo>
                    <a:pt x="617" y="4214"/>
                    <a:pt x="503" y="4374"/>
                    <a:pt x="412" y="4534"/>
                  </a:cubicBezTo>
                  <a:cubicBezTo>
                    <a:pt x="366" y="4579"/>
                    <a:pt x="343" y="4670"/>
                    <a:pt x="366" y="4716"/>
                  </a:cubicBezTo>
                  <a:cubicBezTo>
                    <a:pt x="389" y="4762"/>
                    <a:pt x="412" y="4785"/>
                    <a:pt x="434" y="4785"/>
                  </a:cubicBezTo>
                  <a:cubicBezTo>
                    <a:pt x="549" y="4328"/>
                    <a:pt x="800" y="3917"/>
                    <a:pt x="1119" y="3575"/>
                  </a:cubicBezTo>
                  <a:cubicBezTo>
                    <a:pt x="1576" y="3096"/>
                    <a:pt x="2146" y="2753"/>
                    <a:pt x="2717" y="2434"/>
                  </a:cubicBezTo>
                  <a:cubicBezTo>
                    <a:pt x="3265" y="2114"/>
                    <a:pt x="3835" y="1794"/>
                    <a:pt x="4269" y="1315"/>
                  </a:cubicBezTo>
                  <a:cubicBezTo>
                    <a:pt x="4178" y="1224"/>
                    <a:pt x="4109" y="1110"/>
                    <a:pt x="4064" y="950"/>
                  </a:cubicBezTo>
                  <a:cubicBezTo>
                    <a:pt x="3972" y="699"/>
                    <a:pt x="3995" y="379"/>
                    <a:pt x="4018" y="128"/>
                  </a:cubicBezTo>
                  <a:lnTo>
                    <a:pt x="4018" y="128"/>
                  </a:lnTo>
                  <a:cubicBezTo>
                    <a:pt x="3875" y="312"/>
                    <a:pt x="3677" y="478"/>
                    <a:pt x="3457" y="478"/>
                  </a:cubicBezTo>
                  <a:cubicBezTo>
                    <a:pt x="3431" y="478"/>
                    <a:pt x="3405" y="475"/>
                    <a:pt x="3379" y="471"/>
                  </a:cubicBezTo>
                  <a:cubicBezTo>
                    <a:pt x="3128" y="448"/>
                    <a:pt x="2900" y="334"/>
                    <a:pt x="2671" y="197"/>
                  </a:cubicBezTo>
                  <a:cubicBezTo>
                    <a:pt x="2534" y="128"/>
                    <a:pt x="2375" y="60"/>
                    <a:pt x="2192" y="14"/>
                  </a:cubicBezTo>
                  <a:cubicBezTo>
                    <a:pt x="2167" y="6"/>
                    <a:pt x="2136" y="0"/>
                    <a:pt x="2104" y="0"/>
                  </a:cubicBezTo>
                  <a:close/>
                </a:path>
              </a:pathLst>
            </a:custGeom>
            <a:solidFill>
              <a:srgbClr val="542032">
                <a:alpha val="17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84" name="Google Shape;384;p6"/>
            <p:cNvSpPr/>
            <p:nvPr/>
          </p:nvSpPr>
          <p:spPr>
            <a:xfrm>
              <a:off x="19760577" y="-889931"/>
              <a:ext cx="527075" cy="804963"/>
            </a:xfrm>
            <a:custGeom>
              <a:avLst/>
              <a:gdLst/>
              <a:ahLst/>
              <a:cxnLst/>
              <a:rect l="l" t="t" r="r" b="b"/>
              <a:pathLst>
                <a:path w="3232" h="4936" extrusionOk="0">
                  <a:moveTo>
                    <a:pt x="3164" y="0"/>
                  </a:moveTo>
                  <a:cubicBezTo>
                    <a:pt x="3139" y="0"/>
                    <a:pt x="3114" y="13"/>
                    <a:pt x="3104" y="42"/>
                  </a:cubicBezTo>
                  <a:cubicBezTo>
                    <a:pt x="2967" y="612"/>
                    <a:pt x="2739" y="1160"/>
                    <a:pt x="2488" y="1662"/>
                  </a:cubicBezTo>
                  <a:cubicBezTo>
                    <a:pt x="2184" y="1601"/>
                    <a:pt x="1869" y="1571"/>
                    <a:pt x="1551" y="1571"/>
                  </a:cubicBezTo>
                  <a:cubicBezTo>
                    <a:pt x="1392" y="1571"/>
                    <a:pt x="1233" y="1578"/>
                    <a:pt x="1073" y="1594"/>
                  </a:cubicBezTo>
                  <a:cubicBezTo>
                    <a:pt x="1050" y="1616"/>
                    <a:pt x="1050" y="1639"/>
                    <a:pt x="1073" y="1639"/>
                  </a:cubicBezTo>
                  <a:cubicBezTo>
                    <a:pt x="1233" y="1624"/>
                    <a:pt x="1390" y="1616"/>
                    <a:pt x="1545" y="1616"/>
                  </a:cubicBezTo>
                  <a:cubicBezTo>
                    <a:pt x="1856" y="1616"/>
                    <a:pt x="2161" y="1647"/>
                    <a:pt x="2465" y="1708"/>
                  </a:cubicBezTo>
                  <a:cubicBezTo>
                    <a:pt x="2305" y="2050"/>
                    <a:pt x="2100" y="2370"/>
                    <a:pt x="1895" y="2689"/>
                  </a:cubicBezTo>
                  <a:cubicBezTo>
                    <a:pt x="1722" y="2661"/>
                    <a:pt x="1546" y="2648"/>
                    <a:pt x="1370" y="2648"/>
                  </a:cubicBezTo>
                  <a:cubicBezTo>
                    <a:pt x="1124" y="2648"/>
                    <a:pt x="878" y="2672"/>
                    <a:pt x="639" y="2712"/>
                  </a:cubicBezTo>
                  <a:cubicBezTo>
                    <a:pt x="616" y="2712"/>
                    <a:pt x="616" y="2758"/>
                    <a:pt x="639" y="2758"/>
                  </a:cubicBezTo>
                  <a:cubicBezTo>
                    <a:pt x="878" y="2718"/>
                    <a:pt x="1117" y="2694"/>
                    <a:pt x="1355" y="2694"/>
                  </a:cubicBezTo>
                  <a:cubicBezTo>
                    <a:pt x="1528" y="2694"/>
                    <a:pt x="1700" y="2706"/>
                    <a:pt x="1872" y="2735"/>
                  </a:cubicBezTo>
                  <a:cubicBezTo>
                    <a:pt x="1643" y="3032"/>
                    <a:pt x="1415" y="3328"/>
                    <a:pt x="1164" y="3602"/>
                  </a:cubicBezTo>
                  <a:cubicBezTo>
                    <a:pt x="753" y="3671"/>
                    <a:pt x="365" y="3808"/>
                    <a:pt x="23" y="4036"/>
                  </a:cubicBezTo>
                  <a:cubicBezTo>
                    <a:pt x="0" y="4059"/>
                    <a:pt x="23" y="4082"/>
                    <a:pt x="46" y="4082"/>
                  </a:cubicBezTo>
                  <a:cubicBezTo>
                    <a:pt x="365" y="3853"/>
                    <a:pt x="730" y="3716"/>
                    <a:pt x="1118" y="3671"/>
                  </a:cubicBezTo>
                  <a:lnTo>
                    <a:pt x="1118" y="3671"/>
                  </a:lnTo>
                  <a:cubicBezTo>
                    <a:pt x="890" y="3899"/>
                    <a:pt x="685" y="4104"/>
                    <a:pt x="434" y="4310"/>
                  </a:cubicBezTo>
                  <a:cubicBezTo>
                    <a:pt x="395" y="4348"/>
                    <a:pt x="421" y="4435"/>
                    <a:pt x="471" y="4435"/>
                  </a:cubicBezTo>
                  <a:cubicBezTo>
                    <a:pt x="481" y="4435"/>
                    <a:pt x="491" y="4431"/>
                    <a:pt x="502" y="4424"/>
                  </a:cubicBezTo>
                  <a:cubicBezTo>
                    <a:pt x="753" y="4196"/>
                    <a:pt x="982" y="3967"/>
                    <a:pt x="1210" y="3739"/>
                  </a:cubicBezTo>
                  <a:lnTo>
                    <a:pt x="1210" y="3739"/>
                  </a:lnTo>
                  <a:cubicBezTo>
                    <a:pt x="1233" y="4127"/>
                    <a:pt x="1141" y="4538"/>
                    <a:pt x="982" y="4903"/>
                  </a:cubicBezTo>
                  <a:cubicBezTo>
                    <a:pt x="982" y="4919"/>
                    <a:pt x="993" y="4936"/>
                    <a:pt x="1008" y="4936"/>
                  </a:cubicBezTo>
                  <a:cubicBezTo>
                    <a:pt x="1014" y="4936"/>
                    <a:pt x="1020" y="4933"/>
                    <a:pt x="1027" y="4926"/>
                  </a:cubicBezTo>
                  <a:cubicBezTo>
                    <a:pt x="1187" y="4538"/>
                    <a:pt x="1255" y="4104"/>
                    <a:pt x="1255" y="3694"/>
                  </a:cubicBezTo>
                  <a:cubicBezTo>
                    <a:pt x="1484" y="3420"/>
                    <a:pt x="1735" y="3123"/>
                    <a:pt x="1940" y="2826"/>
                  </a:cubicBezTo>
                  <a:cubicBezTo>
                    <a:pt x="2100" y="3306"/>
                    <a:pt x="2168" y="3808"/>
                    <a:pt x="2146" y="4310"/>
                  </a:cubicBezTo>
                  <a:cubicBezTo>
                    <a:pt x="2146" y="4321"/>
                    <a:pt x="2157" y="4327"/>
                    <a:pt x="2168" y="4327"/>
                  </a:cubicBezTo>
                  <a:cubicBezTo>
                    <a:pt x="2180" y="4327"/>
                    <a:pt x="2191" y="4321"/>
                    <a:pt x="2191" y="4310"/>
                  </a:cubicBezTo>
                  <a:cubicBezTo>
                    <a:pt x="2214" y="3785"/>
                    <a:pt x="2123" y="3260"/>
                    <a:pt x="1963" y="2781"/>
                  </a:cubicBezTo>
                  <a:cubicBezTo>
                    <a:pt x="2191" y="2461"/>
                    <a:pt x="2374" y="2119"/>
                    <a:pt x="2556" y="1776"/>
                  </a:cubicBezTo>
                  <a:cubicBezTo>
                    <a:pt x="2739" y="2096"/>
                    <a:pt x="2853" y="2461"/>
                    <a:pt x="2899" y="2849"/>
                  </a:cubicBezTo>
                  <a:cubicBezTo>
                    <a:pt x="2899" y="2859"/>
                    <a:pt x="2907" y="2864"/>
                    <a:pt x="2916" y="2864"/>
                  </a:cubicBezTo>
                  <a:cubicBezTo>
                    <a:pt x="2929" y="2864"/>
                    <a:pt x="2944" y="2853"/>
                    <a:pt x="2944" y="2826"/>
                  </a:cubicBezTo>
                  <a:cubicBezTo>
                    <a:pt x="2899" y="2438"/>
                    <a:pt x="2762" y="2073"/>
                    <a:pt x="2579" y="1731"/>
                  </a:cubicBezTo>
                  <a:cubicBezTo>
                    <a:pt x="2853" y="1206"/>
                    <a:pt x="3059" y="635"/>
                    <a:pt x="3218" y="64"/>
                  </a:cubicBezTo>
                  <a:cubicBezTo>
                    <a:pt x="3232" y="25"/>
                    <a:pt x="3199" y="0"/>
                    <a:pt x="3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</p:spTree>
    <p:extLst>
      <p:ext uri="{BB962C8B-B14F-4D97-AF65-F5344CB8AC3E}">
        <p14:creationId xmlns:p14="http://schemas.microsoft.com/office/powerpoint/2010/main" val="14090797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3083" y="2383987"/>
            <a:ext cx="9157084" cy="2759515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1529234" y="1950858"/>
            <a:ext cx="3679782" cy="2985618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6419278" y="3063375"/>
            <a:ext cx="2830073" cy="2028884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643150" y="-161602"/>
            <a:ext cx="7352414" cy="2759515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5067615" y="2377291"/>
            <a:ext cx="603134" cy="28091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7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7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7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7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7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7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7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7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5416598" y="337980"/>
            <a:ext cx="3348998" cy="174650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452000" y="787588"/>
            <a:ext cx="5497355" cy="1731241"/>
          </a:xfrm>
          <a:prstGeom prst="rect">
            <a:avLst/>
          </a:prstGeom>
          <a:noFill/>
        </p:spPr>
        <p:txBody>
          <a:bodyPr wrap="square" lIns="68577" tIns="34289" rIns="68577" bIns="34289">
            <a:sp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3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3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3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3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3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3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3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36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32" y="3799104"/>
            <a:ext cx="1766237" cy="118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80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5"/>
            <a:ext cx="7886699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7886699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49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1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" y="1"/>
            <a:ext cx="9144002" cy="51435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7544415" y="3555768"/>
            <a:ext cx="2306184" cy="2306184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153705" y="889536"/>
            <a:ext cx="7048514" cy="35808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935974" y="664163"/>
            <a:ext cx="7148516" cy="3740643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650975" y="4222986"/>
            <a:ext cx="7842051" cy="36165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093035" y="3814678"/>
            <a:ext cx="728508" cy="729566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45177" y="258199"/>
            <a:ext cx="710423" cy="710424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7764253" y="3451816"/>
            <a:ext cx="452084" cy="132596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8409977" y="257813"/>
            <a:ext cx="700077" cy="523536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8654890" y="563037"/>
            <a:ext cx="429263" cy="429263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191174" y="4544415"/>
            <a:ext cx="429263" cy="42926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517014" y="3178233"/>
            <a:ext cx="269518" cy="2695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132410" y="3912233"/>
            <a:ext cx="760809" cy="310753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34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34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3048277" y="4078324"/>
            <a:ext cx="396479" cy="135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3573343" y="4078324"/>
            <a:ext cx="396479" cy="135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6402269" y="4078324"/>
            <a:ext cx="396479" cy="135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398396" y="228092"/>
            <a:ext cx="269353" cy="269352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7544415" y="362768"/>
            <a:ext cx="269353" cy="269352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53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387550" y="351971"/>
            <a:ext cx="8368904" cy="4439559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168109" y="-128573"/>
            <a:ext cx="527437" cy="527438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302434" y="4101548"/>
            <a:ext cx="1379965" cy="1379965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8823162" y="4831794"/>
            <a:ext cx="226632" cy="22663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8218264" y="3851879"/>
            <a:ext cx="452084" cy="132596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7858877" y="-91795"/>
            <a:ext cx="312881" cy="31288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26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699" cy="2139553"/>
          </a:xfrm>
          <a:prstGeom prst="rect">
            <a:avLst/>
          </a:prstGeom>
        </p:spPr>
        <p:txBody>
          <a:bodyPr anchor="b"/>
          <a:lstStyle>
            <a:lvl1pPr>
              <a:defRPr sz="44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699" cy="11251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1pPr>
            <a:lvl2pPr marL="342880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760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639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4pPr>
            <a:lvl5pPr marL="1371520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5pPr>
            <a:lvl6pPr marL="1714400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6pPr>
            <a:lvl7pPr marL="2057280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7pPr>
            <a:lvl8pPr marL="2400160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8pPr>
            <a:lvl9pPr marL="2743040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49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2024/12/30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1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762" y="1212538"/>
            <a:ext cx="9143999" cy="2975378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804" y="344922"/>
            <a:ext cx="873276" cy="401707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198" y="23351"/>
            <a:ext cx="935244" cy="932127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449" y="917295"/>
            <a:ext cx="5943103" cy="3427987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3604947"/>
            <a:ext cx="9144000" cy="1561204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22" y="1550591"/>
            <a:ext cx="542129" cy="983060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345" y="82114"/>
            <a:ext cx="396134" cy="835181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764" y="215199"/>
            <a:ext cx="482125" cy="874253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413" y="2215261"/>
            <a:ext cx="607682" cy="110192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4" y="283340"/>
            <a:ext cx="873276" cy="401707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638" y="365427"/>
            <a:ext cx="872416" cy="395495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276" y="527492"/>
            <a:ext cx="1029953" cy="516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69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9164583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98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" y="1"/>
            <a:ext cx="9144002" cy="51435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387550" y="351971"/>
            <a:ext cx="8368904" cy="4439559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168109" y="-128573"/>
            <a:ext cx="527437" cy="527438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302434" y="4101548"/>
            <a:ext cx="1379965" cy="1379965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8823162" y="4831794"/>
            <a:ext cx="226632" cy="22663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8218264" y="3851879"/>
            <a:ext cx="452084" cy="132596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7858877" y="-91795"/>
            <a:ext cx="312881" cy="31288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916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" y="1"/>
            <a:ext cx="9144002" cy="51435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387550" y="351971"/>
            <a:ext cx="8368904" cy="4439559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168109" y="-128573"/>
            <a:ext cx="527437" cy="527438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302434" y="4101548"/>
            <a:ext cx="1379965" cy="1379965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8823162" y="4831794"/>
            <a:ext cx="226632" cy="22663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8218264" y="3851879"/>
            <a:ext cx="452084" cy="132596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7858877" y="-91795"/>
            <a:ext cx="312881" cy="31288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3357889" y="868102"/>
            <a:ext cx="4506587" cy="3496069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6773143" y="1108206"/>
            <a:ext cx="1658267" cy="3714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3012040" y="798025"/>
            <a:ext cx="1798127" cy="3714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4015037" y="1487034"/>
            <a:ext cx="317087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54" y="863223"/>
            <a:ext cx="1110972" cy="367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19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" y="1"/>
            <a:ext cx="9144002" cy="51435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387550" y="351971"/>
            <a:ext cx="8368904" cy="4439559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168109" y="-128573"/>
            <a:ext cx="527437" cy="527438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302434" y="4101548"/>
            <a:ext cx="1379965" cy="1379965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8823162" y="4831794"/>
            <a:ext cx="226632" cy="22663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8218264" y="3851879"/>
            <a:ext cx="452084" cy="132596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7858877" y="-91795"/>
            <a:ext cx="312881" cy="31288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1709177" y="884292"/>
            <a:ext cx="4506587" cy="3496069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4746672" y="811565"/>
            <a:ext cx="1658267" cy="3714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050970" y="1141500"/>
            <a:ext cx="1798127" cy="37147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2366324" y="1503223"/>
            <a:ext cx="317087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030" y="1966582"/>
            <a:ext cx="2271699" cy="288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70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" y="1"/>
            <a:ext cx="9144002" cy="51435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387550" y="351971"/>
            <a:ext cx="8368904" cy="4439559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168109" y="-128573"/>
            <a:ext cx="527437" cy="527438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302434" y="4101548"/>
            <a:ext cx="1379965" cy="1379965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8823162" y="4831794"/>
            <a:ext cx="226632" cy="22663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8218264" y="3851879"/>
            <a:ext cx="452084" cy="132596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7858877" y="-91795"/>
            <a:ext cx="312881" cy="31288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2750508" y="737321"/>
            <a:ext cx="4506587" cy="3496069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6030655" y="946106"/>
            <a:ext cx="1658267" cy="371475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232930" y="861362"/>
            <a:ext cx="1798127" cy="37147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3418366" y="1435066"/>
            <a:ext cx="317087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2484" y="2998174"/>
            <a:ext cx="2985278" cy="148479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5751009" y="4920103"/>
            <a:ext cx="243704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199" dirty="0"/>
          </a:p>
        </p:txBody>
      </p:sp>
    </p:spTree>
    <p:extLst>
      <p:ext uri="{BB962C8B-B14F-4D97-AF65-F5344CB8AC3E}">
        <p14:creationId xmlns:p14="http://schemas.microsoft.com/office/powerpoint/2010/main" val="268116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2024/12/30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74194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" y="1"/>
            <a:ext cx="9144002" cy="51435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387550" y="351971"/>
            <a:ext cx="8368904" cy="4439559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168109" y="-128573"/>
            <a:ext cx="527437" cy="527438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302434" y="4101548"/>
            <a:ext cx="1379965" cy="1379965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8823162" y="4831794"/>
            <a:ext cx="226632" cy="22663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8218264" y="3851879"/>
            <a:ext cx="452084" cy="132596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7858877" y="-91795"/>
            <a:ext cx="312881" cy="31288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1709177" y="884292"/>
            <a:ext cx="4506587" cy="3496069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4746672" y="811565"/>
            <a:ext cx="1658267" cy="371475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050970" y="1141500"/>
            <a:ext cx="1798127" cy="371475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2366324" y="1503223"/>
            <a:ext cx="317087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5982022" y="2242059"/>
            <a:ext cx="2131673" cy="219573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5636067" y="4888415"/>
            <a:ext cx="243704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199" dirty="0"/>
          </a:p>
        </p:txBody>
      </p:sp>
    </p:spTree>
    <p:extLst>
      <p:ext uri="{BB962C8B-B14F-4D97-AF65-F5344CB8AC3E}">
        <p14:creationId xmlns:p14="http://schemas.microsoft.com/office/powerpoint/2010/main" val="51522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159489" y="151514"/>
            <a:ext cx="8803758" cy="4880345"/>
          </a:xfrm>
          <a:custGeom>
            <a:avLst/>
            <a:gdLst>
              <a:gd name="connsiteX0" fmla="*/ 0 w 8803758"/>
              <a:gd name="connsiteY0" fmla="*/ 0 h 4880345"/>
              <a:gd name="connsiteX1" fmla="*/ 674955 w 8803758"/>
              <a:gd name="connsiteY1" fmla="*/ 0 h 4880345"/>
              <a:gd name="connsiteX2" fmla="*/ 1349910 w 8803758"/>
              <a:gd name="connsiteY2" fmla="*/ 0 h 4880345"/>
              <a:gd name="connsiteX3" fmla="*/ 2112902 w 8803758"/>
              <a:gd name="connsiteY3" fmla="*/ 0 h 4880345"/>
              <a:gd name="connsiteX4" fmla="*/ 2435706 w 8803758"/>
              <a:gd name="connsiteY4" fmla="*/ 0 h 4880345"/>
              <a:gd name="connsiteX5" fmla="*/ 3198699 w 8803758"/>
              <a:gd name="connsiteY5" fmla="*/ 0 h 4880345"/>
              <a:gd name="connsiteX6" fmla="*/ 3521503 w 8803758"/>
              <a:gd name="connsiteY6" fmla="*/ 0 h 4880345"/>
              <a:gd name="connsiteX7" fmla="*/ 4196458 w 8803758"/>
              <a:gd name="connsiteY7" fmla="*/ 0 h 4880345"/>
              <a:gd name="connsiteX8" fmla="*/ 4959450 w 8803758"/>
              <a:gd name="connsiteY8" fmla="*/ 0 h 4880345"/>
              <a:gd name="connsiteX9" fmla="*/ 5722443 w 8803758"/>
              <a:gd name="connsiteY9" fmla="*/ 0 h 4880345"/>
              <a:gd name="connsiteX10" fmla="*/ 6309360 w 8803758"/>
              <a:gd name="connsiteY10" fmla="*/ 0 h 4880345"/>
              <a:gd name="connsiteX11" fmla="*/ 6808240 w 8803758"/>
              <a:gd name="connsiteY11" fmla="*/ 0 h 4880345"/>
              <a:gd name="connsiteX12" fmla="*/ 7395157 w 8803758"/>
              <a:gd name="connsiteY12" fmla="*/ 0 h 4880345"/>
              <a:gd name="connsiteX13" fmla="*/ 8070112 w 8803758"/>
              <a:gd name="connsiteY13" fmla="*/ 0 h 4880345"/>
              <a:gd name="connsiteX14" fmla="*/ 8803758 w 8803758"/>
              <a:gd name="connsiteY14" fmla="*/ 0 h 4880345"/>
              <a:gd name="connsiteX15" fmla="*/ 8803758 w 8803758"/>
              <a:gd name="connsiteY15" fmla="*/ 639867 h 4880345"/>
              <a:gd name="connsiteX16" fmla="*/ 8803758 w 8803758"/>
              <a:gd name="connsiteY16" fmla="*/ 1133325 h 4880345"/>
              <a:gd name="connsiteX17" fmla="*/ 8803758 w 8803758"/>
              <a:gd name="connsiteY17" fmla="*/ 1626782 h 4880345"/>
              <a:gd name="connsiteX18" fmla="*/ 8803758 w 8803758"/>
              <a:gd name="connsiteY18" fmla="*/ 2022632 h 4880345"/>
              <a:gd name="connsiteX19" fmla="*/ 8803758 w 8803758"/>
              <a:gd name="connsiteY19" fmla="*/ 2613696 h 4880345"/>
              <a:gd name="connsiteX20" fmla="*/ 8803758 w 8803758"/>
              <a:gd name="connsiteY20" fmla="*/ 3253563 h 4880345"/>
              <a:gd name="connsiteX21" fmla="*/ 8803758 w 8803758"/>
              <a:gd name="connsiteY21" fmla="*/ 3649414 h 4880345"/>
              <a:gd name="connsiteX22" fmla="*/ 8803758 w 8803758"/>
              <a:gd name="connsiteY22" fmla="*/ 4094067 h 4880345"/>
              <a:gd name="connsiteX23" fmla="*/ 8803758 w 8803758"/>
              <a:gd name="connsiteY23" fmla="*/ 4880345 h 4880345"/>
              <a:gd name="connsiteX24" fmla="*/ 8304878 w 8803758"/>
              <a:gd name="connsiteY24" fmla="*/ 4880345 h 4880345"/>
              <a:gd name="connsiteX25" fmla="*/ 7894036 w 8803758"/>
              <a:gd name="connsiteY25" fmla="*/ 4880345 h 4880345"/>
              <a:gd name="connsiteX26" fmla="*/ 7219082 w 8803758"/>
              <a:gd name="connsiteY26" fmla="*/ 4880345 h 4880345"/>
              <a:gd name="connsiteX27" fmla="*/ 6808240 w 8803758"/>
              <a:gd name="connsiteY27" fmla="*/ 4880345 h 4880345"/>
              <a:gd name="connsiteX28" fmla="*/ 6397397 w 8803758"/>
              <a:gd name="connsiteY28" fmla="*/ 4880345 h 4880345"/>
              <a:gd name="connsiteX29" fmla="*/ 5986555 w 8803758"/>
              <a:gd name="connsiteY29" fmla="*/ 4880345 h 4880345"/>
              <a:gd name="connsiteX30" fmla="*/ 5487676 w 8803758"/>
              <a:gd name="connsiteY30" fmla="*/ 4880345 h 4880345"/>
              <a:gd name="connsiteX31" fmla="*/ 5076834 w 8803758"/>
              <a:gd name="connsiteY31" fmla="*/ 4880345 h 4880345"/>
              <a:gd name="connsiteX32" fmla="*/ 4577954 w 8803758"/>
              <a:gd name="connsiteY32" fmla="*/ 4880345 h 4880345"/>
              <a:gd name="connsiteX33" fmla="*/ 4079075 w 8803758"/>
              <a:gd name="connsiteY33" fmla="*/ 4880345 h 4880345"/>
              <a:gd name="connsiteX34" fmla="*/ 3668233 w 8803758"/>
              <a:gd name="connsiteY34" fmla="*/ 4880345 h 4880345"/>
              <a:gd name="connsiteX35" fmla="*/ 2993278 w 8803758"/>
              <a:gd name="connsiteY35" fmla="*/ 4880345 h 4880345"/>
              <a:gd name="connsiteX36" fmla="*/ 2318323 w 8803758"/>
              <a:gd name="connsiteY36" fmla="*/ 4880345 h 4880345"/>
              <a:gd name="connsiteX37" fmla="*/ 1907481 w 8803758"/>
              <a:gd name="connsiteY37" fmla="*/ 4880345 h 4880345"/>
              <a:gd name="connsiteX38" fmla="*/ 1584676 w 8803758"/>
              <a:gd name="connsiteY38" fmla="*/ 4880345 h 4880345"/>
              <a:gd name="connsiteX39" fmla="*/ 909722 w 8803758"/>
              <a:gd name="connsiteY39" fmla="*/ 4880345 h 4880345"/>
              <a:gd name="connsiteX40" fmla="*/ 0 w 8803758"/>
              <a:gd name="connsiteY40" fmla="*/ 4880345 h 4880345"/>
              <a:gd name="connsiteX41" fmla="*/ 0 w 8803758"/>
              <a:gd name="connsiteY41" fmla="*/ 4289281 h 4880345"/>
              <a:gd name="connsiteX42" fmla="*/ 0 w 8803758"/>
              <a:gd name="connsiteY42" fmla="*/ 3844627 h 4880345"/>
              <a:gd name="connsiteX43" fmla="*/ 0 w 8803758"/>
              <a:gd name="connsiteY43" fmla="*/ 3351170 h 4880345"/>
              <a:gd name="connsiteX44" fmla="*/ 0 w 8803758"/>
              <a:gd name="connsiteY44" fmla="*/ 2955320 h 4880345"/>
              <a:gd name="connsiteX45" fmla="*/ 0 w 8803758"/>
              <a:gd name="connsiteY45" fmla="*/ 2364256 h 4880345"/>
              <a:gd name="connsiteX46" fmla="*/ 0 w 8803758"/>
              <a:gd name="connsiteY46" fmla="*/ 1773192 h 4880345"/>
              <a:gd name="connsiteX47" fmla="*/ 0 w 8803758"/>
              <a:gd name="connsiteY47" fmla="*/ 1328538 h 4880345"/>
              <a:gd name="connsiteX48" fmla="*/ 0 w 8803758"/>
              <a:gd name="connsiteY48" fmla="*/ 737474 h 4880345"/>
              <a:gd name="connsiteX49" fmla="*/ 0 w 8803758"/>
              <a:gd name="connsiteY49" fmla="*/ 0 h 4880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8803758" h="4880345" fill="none" extrusionOk="0">
                <a:moveTo>
                  <a:pt x="0" y="0"/>
                </a:moveTo>
                <a:cubicBezTo>
                  <a:pt x="177500" y="-27516"/>
                  <a:pt x="491544" y="56282"/>
                  <a:pt x="674955" y="0"/>
                </a:cubicBezTo>
                <a:cubicBezTo>
                  <a:pt x="858366" y="-56282"/>
                  <a:pt x="1092943" y="37744"/>
                  <a:pt x="1349910" y="0"/>
                </a:cubicBezTo>
                <a:cubicBezTo>
                  <a:pt x="1606877" y="-37744"/>
                  <a:pt x="1775644" y="69952"/>
                  <a:pt x="2112902" y="0"/>
                </a:cubicBezTo>
                <a:cubicBezTo>
                  <a:pt x="2450160" y="-69952"/>
                  <a:pt x="2288958" y="36206"/>
                  <a:pt x="2435706" y="0"/>
                </a:cubicBezTo>
                <a:cubicBezTo>
                  <a:pt x="2582454" y="-36206"/>
                  <a:pt x="2857645" y="14258"/>
                  <a:pt x="3198699" y="0"/>
                </a:cubicBezTo>
                <a:cubicBezTo>
                  <a:pt x="3539753" y="-14258"/>
                  <a:pt x="3400655" y="8126"/>
                  <a:pt x="3521503" y="0"/>
                </a:cubicBezTo>
                <a:cubicBezTo>
                  <a:pt x="3642351" y="-8126"/>
                  <a:pt x="3991566" y="50633"/>
                  <a:pt x="4196458" y="0"/>
                </a:cubicBezTo>
                <a:cubicBezTo>
                  <a:pt x="4401351" y="-50633"/>
                  <a:pt x="4694945" y="43127"/>
                  <a:pt x="4959450" y="0"/>
                </a:cubicBezTo>
                <a:cubicBezTo>
                  <a:pt x="5223955" y="-43127"/>
                  <a:pt x="5567667" y="73576"/>
                  <a:pt x="5722443" y="0"/>
                </a:cubicBezTo>
                <a:cubicBezTo>
                  <a:pt x="5877219" y="-73576"/>
                  <a:pt x="6064973" y="24780"/>
                  <a:pt x="6309360" y="0"/>
                </a:cubicBezTo>
                <a:cubicBezTo>
                  <a:pt x="6553747" y="-24780"/>
                  <a:pt x="6689789" y="8549"/>
                  <a:pt x="6808240" y="0"/>
                </a:cubicBezTo>
                <a:cubicBezTo>
                  <a:pt x="6926691" y="-8549"/>
                  <a:pt x="7243461" y="58862"/>
                  <a:pt x="7395157" y="0"/>
                </a:cubicBezTo>
                <a:cubicBezTo>
                  <a:pt x="7546853" y="-58862"/>
                  <a:pt x="7770769" y="43918"/>
                  <a:pt x="8070112" y="0"/>
                </a:cubicBezTo>
                <a:cubicBezTo>
                  <a:pt x="8369456" y="-43918"/>
                  <a:pt x="8487905" y="27285"/>
                  <a:pt x="8803758" y="0"/>
                </a:cubicBezTo>
                <a:cubicBezTo>
                  <a:pt x="8838790" y="137029"/>
                  <a:pt x="8783369" y="349583"/>
                  <a:pt x="8803758" y="639867"/>
                </a:cubicBezTo>
                <a:cubicBezTo>
                  <a:pt x="8824147" y="930151"/>
                  <a:pt x="8788128" y="904869"/>
                  <a:pt x="8803758" y="1133325"/>
                </a:cubicBezTo>
                <a:cubicBezTo>
                  <a:pt x="8819388" y="1361781"/>
                  <a:pt x="8775969" y="1523218"/>
                  <a:pt x="8803758" y="1626782"/>
                </a:cubicBezTo>
                <a:cubicBezTo>
                  <a:pt x="8831547" y="1730346"/>
                  <a:pt x="8784947" y="1857933"/>
                  <a:pt x="8803758" y="2022632"/>
                </a:cubicBezTo>
                <a:cubicBezTo>
                  <a:pt x="8822569" y="2187331"/>
                  <a:pt x="8796332" y="2463118"/>
                  <a:pt x="8803758" y="2613696"/>
                </a:cubicBezTo>
                <a:cubicBezTo>
                  <a:pt x="8811184" y="2764274"/>
                  <a:pt x="8789157" y="2942992"/>
                  <a:pt x="8803758" y="3253563"/>
                </a:cubicBezTo>
                <a:cubicBezTo>
                  <a:pt x="8818359" y="3564134"/>
                  <a:pt x="8801027" y="3544161"/>
                  <a:pt x="8803758" y="3649414"/>
                </a:cubicBezTo>
                <a:cubicBezTo>
                  <a:pt x="8806489" y="3754667"/>
                  <a:pt x="8762552" y="3990977"/>
                  <a:pt x="8803758" y="4094067"/>
                </a:cubicBezTo>
                <a:cubicBezTo>
                  <a:pt x="8844964" y="4197157"/>
                  <a:pt x="8778922" y="4629879"/>
                  <a:pt x="8803758" y="4880345"/>
                </a:cubicBezTo>
                <a:cubicBezTo>
                  <a:pt x="8560630" y="4897037"/>
                  <a:pt x="8533144" y="4847352"/>
                  <a:pt x="8304878" y="4880345"/>
                </a:cubicBezTo>
                <a:cubicBezTo>
                  <a:pt x="8076612" y="4913338"/>
                  <a:pt x="8029819" y="4850293"/>
                  <a:pt x="7894036" y="4880345"/>
                </a:cubicBezTo>
                <a:cubicBezTo>
                  <a:pt x="7758253" y="4910397"/>
                  <a:pt x="7434255" y="4833950"/>
                  <a:pt x="7219082" y="4880345"/>
                </a:cubicBezTo>
                <a:cubicBezTo>
                  <a:pt x="7003909" y="4926740"/>
                  <a:pt x="6946840" y="4839329"/>
                  <a:pt x="6808240" y="4880345"/>
                </a:cubicBezTo>
                <a:cubicBezTo>
                  <a:pt x="6669640" y="4921361"/>
                  <a:pt x="6485103" y="4862264"/>
                  <a:pt x="6397397" y="4880345"/>
                </a:cubicBezTo>
                <a:cubicBezTo>
                  <a:pt x="6309691" y="4898426"/>
                  <a:pt x="6106983" y="4864256"/>
                  <a:pt x="5986555" y="4880345"/>
                </a:cubicBezTo>
                <a:cubicBezTo>
                  <a:pt x="5866127" y="4896434"/>
                  <a:pt x="5719275" y="4839602"/>
                  <a:pt x="5487676" y="4880345"/>
                </a:cubicBezTo>
                <a:cubicBezTo>
                  <a:pt x="5256077" y="4921088"/>
                  <a:pt x="5224234" y="4845268"/>
                  <a:pt x="5076834" y="4880345"/>
                </a:cubicBezTo>
                <a:cubicBezTo>
                  <a:pt x="4929434" y="4915422"/>
                  <a:pt x="4679760" y="4841113"/>
                  <a:pt x="4577954" y="4880345"/>
                </a:cubicBezTo>
                <a:cubicBezTo>
                  <a:pt x="4476148" y="4919577"/>
                  <a:pt x="4197195" y="4871174"/>
                  <a:pt x="4079075" y="4880345"/>
                </a:cubicBezTo>
                <a:cubicBezTo>
                  <a:pt x="3960955" y="4889516"/>
                  <a:pt x="3763417" y="4834012"/>
                  <a:pt x="3668233" y="4880345"/>
                </a:cubicBezTo>
                <a:cubicBezTo>
                  <a:pt x="3573049" y="4926678"/>
                  <a:pt x="3286806" y="4823808"/>
                  <a:pt x="2993278" y="4880345"/>
                </a:cubicBezTo>
                <a:cubicBezTo>
                  <a:pt x="2699751" y="4936882"/>
                  <a:pt x="2501356" y="4840358"/>
                  <a:pt x="2318323" y="4880345"/>
                </a:cubicBezTo>
                <a:cubicBezTo>
                  <a:pt x="2135291" y="4920332"/>
                  <a:pt x="2105882" y="4846236"/>
                  <a:pt x="1907481" y="4880345"/>
                </a:cubicBezTo>
                <a:cubicBezTo>
                  <a:pt x="1709080" y="4914454"/>
                  <a:pt x="1691635" y="4850977"/>
                  <a:pt x="1584676" y="4880345"/>
                </a:cubicBezTo>
                <a:cubicBezTo>
                  <a:pt x="1477718" y="4909713"/>
                  <a:pt x="1084469" y="4850040"/>
                  <a:pt x="909722" y="4880345"/>
                </a:cubicBezTo>
                <a:cubicBezTo>
                  <a:pt x="734975" y="4910650"/>
                  <a:pt x="449549" y="4784385"/>
                  <a:pt x="0" y="4880345"/>
                </a:cubicBezTo>
                <a:cubicBezTo>
                  <a:pt x="-49767" y="4727861"/>
                  <a:pt x="40962" y="4549243"/>
                  <a:pt x="0" y="4289281"/>
                </a:cubicBezTo>
                <a:cubicBezTo>
                  <a:pt x="-40962" y="4029319"/>
                  <a:pt x="1793" y="3969195"/>
                  <a:pt x="0" y="3844627"/>
                </a:cubicBezTo>
                <a:cubicBezTo>
                  <a:pt x="-1793" y="3720059"/>
                  <a:pt x="34473" y="3594284"/>
                  <a:pt x="0" y="3351170"/>
                </a:cubicBezTo>
                <a:cubicBezTo>
                  <a:pt x="-34473" y="3108056"/>
                  <a:pt x="6955" y="3076330"/>
                  <a:pt x="0" y="2955320"/>
                </a:cubicBezTo>
                <a:cubicBezTo>
                  <a:pt x="-6955" y="2834310"/>
                  <a:pt x="33972" y="2542586"/>
                  <a:pt x="0" y="2364256"/>
                </a:cubicBezTo>
                <a:cubicBezTo>
                  <a:pt x="-33972" y="2185926"/>
                  <a:pt x="43930" y="1894608"/>
                  <a:pt x="0" y="1773192"/>
                </a:cubicBezTo>
                <a:cubicBezTo>
                  <a:pt x="-43930" y="1651776"/>
                  <a:pt x="40200" y="1522500"/>
                  <a:pt x="0" y="1328538"/>
                </a:cubicBezTo>
                <a:cubicBezTo>
                  <a:pt x="-40200" y="1134576"/>
                  <a:pt x="5741" y="922789"/>
                  <a:pt x="0" y="737474"/>
                </a:cubicBezTo>
                <a:cubicBezTo>
                  <a:pt x="-5741" y="552159"/>
                  <a:pt x="34160" y="197963"/>
                  <a:pt x="0" y="0"/>
                </a:cubicBezTo>
                <a:close/>
              </a:path>
              <a:path w="8803758" h="488034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848714" y="35520"/>
                  <a:pt x="997759" y="0"/>
                </a:cubicBezTo>
                <a:cubicBezTo>
                  <a:pt x="1146804" y="-35520"/>
                  <a:pt x="1237504" y="1548"/>
                  <a:pt x="1320564" y="0"/>
                </a:cubicBezTo>
                <a:cubicBezTo>
                  <a:pt x="1403624" y="-1548"/>
                  <a:pt x="1506377" y="29498"/>
                  <a:pt x="1643368" y="0"/>
                </a:cubicBezTo>
                <a:cubicBezTo>
                  <a:pt x="1780359" y="-29498"/>
                  <a:pt x="2020756" y="60612"/>
                  <a:pt x="2230285" y="0"/>
                </a:cubicBezTo>
                <a:cubicBezTo>
                  <a:pt x="2439814" y="-60612"/>
                  <a:pt x="2531120" y="59266"/>
                  <a:pt x="2817203" y="0"/>
                </a:cubicBezTo>
                <a:cubicBezTo>
                  <a:pt x="3103286" y="-59266"/>
                  <a:pt x="3068190" y="47414"/>
                  <a:pt x="3316082" y="0"/>
                </a:cubicBezTo>
                <a:cubicBezTo>
                  <a:pt x="3563974" y="-47414"/>
                  <a:pt x="3781681" y="64462"/>
                  <a:pt x="3902999" y="0"/>
                </a:cubicBezTo>
                <a:cubicBezTo>
                  <a:pt x="4024317" y="-64462"/>
                  <a:pt x="4284621" y="371"/>
                  <a:pt x="4401879" y="0"/>
                </a:cubicBezTo>
                <a:cubicBezTo>
                  <a:pt x="4519137" y="-371"/>
                  <a:pt x="4583681" y="4985"/>
                  <a:pt x="4724683" y="0"/>
                </a:cubicBezTo>
                <a:cubicBezTo>
                  <a:pt x="4865685" y="-4985"/>
                  <a:pt x="4989566" y="20026"/>
                  <a:pt x="5135525" y="0"/>
                </a:cubicBezTo>
                <a:cubicBezTo>
                  <a:pt x="5281484" y="-20026"/>
                  <a:pt x="5655158" y="49688"/>
                  <a:pt x="5898518" y="0"/>
                </a:cubicBezTo>
                <a:cubicBezTo>
                  <a:pt x="6141878" y="-49688"/>
                  <a:pt x="6198097" y="24348"/>
                  <a:pt x="6397397" y="0"/>
                </a:cubicBezTo>
                <a:cubicBezTo>
                  <a:pt x="6596697" y="-24348"/>
                  <a:pt x="6609862" y="11330"/>
                  <a:pt x="6808240" y="0"/>
                </a:cubicBezTo>
                <a:cubicBezTo>
                  <a:pt x="7006618" y="-11330"/>
                  <a:pt x="7122647" y="68070"/>
                  <a:pt x="7395157" y="0"/>
                </a:cubicBezTo>
                <a:cubicBezTo>
                  <a:pt x="7667667" y="-68070"/>
                  <a:pt x="7627463" y="21698"/>
                  <a:pt x="7805999" y="0"/>
                </a:cubicBezTo>
                <a:cubicBezTo>
                  <a:pt x="7984535" y="-21698"/>
                  <a:pt x="8413431" y="20452"/>
                  <a:pt x="8803758" y="0"/>
                </a:cubicBezTo>
                <a:cubicBezTo>
                  <a:pt x="8819692" y="84076"/>
                  <a:pt x="8781820" y="302173"/>
                  <a:pt x="8803758" y="395850"/>
                </a:cubicBezTo>
                <a:cubicBezTo>
                  <a:pt x="8825696" y="489527"/>
                  <a:pt x="8755810" y="857916"/>
                  <a:pt x="8803758" y="986914"/>
                </a:cubicBezTo>
                <a:cubicBezTo>
                  <a:pt x="8851706" y="1115912"/>
                  <a:pt x="8788386" y="1363521"/>
                  <a:pt x="8803758" y="1480371"/>
                </a:cubicBezTo>
                <a:cubicBezTo>
                  <a:pt x="8819130" y="1597221"/>
                  <a:pt x="8765636" y="1715934"/>
                  <a:pt x="8803758" y="1876222"/>
                </a:cubicBezTo>
                <a:cubicBezTo>
                  <a:pt x="8841880" y="2036510"/>
                  <a:pt x="8772042" y="2128938"/>
                  <a:pt x="8803758" y="2320875"/>
                </a:cubicBezTo>
                <a:cubicBezTo>
                  <a:pt x="8835474" y="2512812"/>
                  <a:pt x="8755252" y="2700845"/>
                  <a:pt x="8803758" y="2814332"/>
                </a:cubicBezTo>
                <a:cubicBezTo>
                  <a:pt x="8852264" y="2927819"/>
                  <a:pt x="8768940" y="3198902"/>
                  <a:pt x="8803758" y="3405396"/>
                </a:cubicBezTo>
                <a:cubicBezTo>
                  <a:pt x="8838576" y="3611890"/>
                  <a:pt x="8780521" y="3625364"/>
                  <a:pt x="8803758" y="3801246"/>
                </a:cubicBezTo>
                <a:cubicBezTo>
                  <a:pt x="8826995" y="3977128"/>
                  <a:pt x="8761943" y="4167323"/>
                  <a:pt x="8803758" y="4294704"/>
                </a:cubicBezTo>
                <a:cubicBezTo>
                  <a:pt x="8845573" y="4422085"/>
                  <a:pt x="8798745" y="4738895"/>
                  <a:pt x="8803758" y="4880345"/>
                </a:cubicBezTo>
                <a:cubicBezTo>
                  <a:pt x="8569332" y="4907634"/>
                  <a:pt x="8506707" y="4876886"/>
                  <a:pt x="8304878" y="4880345"/>
                </a:cubicBezTo>
                <a:cubicBezTo>
                  <a:pt x="8103049" y="4883804"/>
                  <a:pt x="8027120" y="4840011"/>
                  <a:pt x="7805999" y="4880345"/>
                </a:cubicBezTo>
                <a:cubicBezTo>
                  <a:pt x="7584878" y="4920679"/>
                  <a:pt x="7381330" y="4863804"/>
                  <a:pt x="7219082" y="4880345"/>
                </a:cubicBezTo>
                <a:cubicBezTo>
                  <a:pt x="7056834" y="4896886"/>
                  <a:pt x="6732865" y="4869048"/>
                  <a:pt x="6456089" y="4880345"/>
                </a:cubicBezTo>
                <a:cubicBezTo>
                  <a:pt x="6179313" y="4891642"/>
                  <a:pt x="6218837" y="4874984"/>
                  <a:pt x="6133285" y="4880345"/>
                </a:cubicBezTo>
                <a:cubicBezTo>
                  <a:pt x="6047733" y="4885706"/>
                  <a:pt x="5929063" y="4846813"/>
                  <a:pt x="5810480" y="4880345"/>
                </a:cubicBezTo>
                <a:cubicBezTo>
                  <a:pt x="5691898" y="4913877"/>
                  <a:pt x="5459102" y="4817207"/>
                  <a:pt x="5223563" y="4880345"/>
                </a:cubicBezTo>
                <a:cubicBezTo>
                  <a:pt x="4988024" y="4943483"/>
                  <a:pt x="4859444" y="4871840"/>
                  <a:pt x="4724683" y="4880345"/>
                </a:cubicBezTo>
                <a:cubicBezTo>
                  <a:pt x="4589922" y="4888850"/>
                  <a:pt x="4291168" y="4874818"/>
                  <a:pt x="4137766" y="4880345"/>
                </a:cubicBezTo>
                <a:cubicBezTo>
                  <a:pt x="3984364" y="4885872"/>
                  <a:pt x="3952407" y="4870058"/>
                  <a:pt x="3814962" y="4880345"/>
                </a:cubicBezTo>
                <a:cubicBezTo>
                  <a:pt x="3677517" y="4890632"/>
                  <a:pt x="3587017" y="4871213"/>
                  <a:pt x="3492157" y="4880345"/>
                </a:cubicBezTo>
                <a:cubicBezTo>
                  <a:pt x="3397298" y="4889477"/>
                  <a:pt x="3267002" y="4859070"/>
                  <a:pt x="3169353" y="4880345"/>
                </a:cubicBezTo>
                <a:cubicBezTo>
                  <a:pt x="3071704" y="4901620"/>
                  <a:pt x="2855794" y="4869365"/>
                  <a:pt x="2670473" y="4880345"/>
                </a:cubicBezTo>
                <a:cubicBezTo>
                  <a:pt x="2485152" y="4891325"/>
                  <a:pt x="2067870" y="4809566"/>
                  <a:pt x="1907481" y="4880345"/>
                </a:cubicBezTo>
                <a:cubicBezTo>
                  <a:pt x="1747092" y="4951124"/>
                  <a:pt x="1528847" y="4840786"/>
                  <a:pt x="1232526" y="4880345"/>
                </a:cubicBezTo>
                <a:cubicBezTo>
                  <a:pt x="936206" y="4919904"/>
                  <a:pt x="941700" y="4874364"/>
                  <a:pt x="821684" y="4880345"/>
                </a:cubicBezTo>
                <a:cubicBezTo>
                  <a:pt x="701668" y="4886326"/>
                  <a:pt x="260612" y="4784682"/>
                  <a:pt x="0" y="4880345"/>
                </a:cubicBezTo>
                <a:cubicBezTo>
                  <a:pt x="-40660" y="4687349"/>
                  <a:pt x="25921" y="4597135"/>
                  <a:pt x="0" y="4435691"/>
                </a:cubicBezTo>
                <a:cubicBezTo>
                  <a:pt x="-25921" y="4274247"/>
                  <a:pt x="4161" y="3960814"/>
                  <a:pt x="0" y="3795824"/>
                </a:cubicBezTo>
                <a:cubicBezTo>
                  <a:pt x="-4161" y="3630834"/>
                  <a:pt x="20891" y="3453678"/>
                  <a:pt x="0" y="3253563"/>
                </a:cubicBezTo>
                <a:cubicBezTo>
                  <a:pt x="-20891" y="3053448"/>
                  <a:pt x="72360" y="2908469"/>
                  <a:pt x="0" y="2613696"/>
                </a:cubicBezTo>
                <a:cubicBezTo>
                  <a:pt x="-72360" y="2318923"/>
                  <a:pt x="34836" y="2332630"/>
                  <a:pt x="0" y="2120239"/>
                </a:cubicBezTo>
                <a:cubicBezTo>
                  <a:pt x="-34836" y="1907848"/>
                  <a:pt x="17636" y="1740224"/>
                  <a:pt x="0" y="1480371"/>
                </a:cubicBezTo>
                <a:cubicBezTo>
                  <a:pt x="-17636" y="1220518"/>
                  <a:pt x="45405" y="1230483"/>
                  <a:pt x="0" y="1084521"/>
                </a:cubicBezTo>
                <a:cubicBezTo>
                  <a:pt x="-45405" y="938559"/>
                  <a:pt x="31293" y="779833"/>
                  <a:pt x="0" y="591064"/>
                </a:cubicBezTo>
                <a:cubicBezTo>
                  <a:pt x="-31293" y="402295"/>
                  <a:pt x="50908" y="13708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9"/>
          </a:p>
        </p:txBody>
      </p:sp>
    </p:spTree>
    <p:extLst>
      <p:ext uri="{BB962C8B-B14F-4D97-AF65-F5344CB8AC3E}">
        <p14:creationId xmlns:p14="http://schemas.microsoft.com/office/powerpoint/2010/main" val="401378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982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2024/12/30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7130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2024/12/30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6796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2024/12/30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6823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2024/12/30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799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2024/12/30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376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300F3-8A30-4964-9FF2-12F2700C5305}" type="datetimeFigureOut">
              <a:rPr lang="zh-CN" altLang="en-US" smtClean="0"/>
              <a:pPr/>
              <a:t>2024/12/30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385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15" r:id="rId12"/>
    <p:sldLayoutId id="2147483716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A3AF0-613C-42C0-81DF-230C2B820C1A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59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5744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76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0" indent="-171440" algn="l" defTabSz="68576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0" indent="-171440" algn="l" defTabSz="6857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857201" indent="-171440" algn="l" defTabSz="6857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99" kern="1200">
          <a:solidFill>
            <a:schemeClr val="tx1"/>
          </a:solidFill>
          <a:latin typeface="+mn-lt"/>
          <a:ea typeface="+mn-ea"/>
          <a:cs typeface="+mn-cs"/>
        </a:defRPr>
      </a:lvl3pPr>
      <a:lvl4pPr marL="1200080" indent="-171440" algn="l" defTabSz="6857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4pPr>
      <a:lvl5pPr marL="1542959" indent="-171440" algn="l" defTabSz="6857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5pPr>
      <a:lvl6pPr marL="1885840" indent="-171440" algn="l" defTabSz="6857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6pPr>
      <a:lvl7pPr marL="2228720" indent="-171440" algn="l" defTabSz="6857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7pPr>
      <a:lvl8pPr marL="2571600" indent="-171440" algn="l" defTabSz="6857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8pPr>
      <a:lvl9pPr marL="2914480" indent="-171440" algn="l" defTabSz="6857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0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1pPr>
      <a:lvl2pPr marL="342880" algn="l" defTabSz="685760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2pPr>
      <a:lvl3pPr marL="685760" algn="l" defTabSz="685760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3pPr>
      <a:lvl4pPr marL="1028639" algn="l" defTabSz="685760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4pPr>
      <a:lvl5pPr marL="1371520" algn="l" defTabSz="685760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5pPr>
      <a:lvl6pPr marL="1714400" algn="l" defTabSz="685760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6pPr>
      <a:lvl7pPr marL="2057280" algn="l" defTabSz="685760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7pPr>
      <a:lvl8pPr marL="2400160" algn="l" defTabSz="685760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8pPr>
      <a:lvl9pPr marL="2743040" algn="l" defTabSz="685760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image" Target="../media/image33.gif"/><Relationship Id="rId7" Type="http://schemas.openxmlformats.org/officeDocument/2006/relationships/image" Target="../media/image37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gif"/><Relationship Id="rId5" Type="http://schemas.openxmlformats.org/officeDocument/2006/relationships/image" Target="../media/image35.gif"/><Relationship Id="rId10" Type="http://schemas.openxmlformats.org/officeDocument/2006/relationships/image" Target="../media/image40.png"/><Relationship Id="rId4" Type="http://schemas.openxmlformats.org/officeDocument/2006/relationships/image" Target="../media/image34.gif"/><Relationship Id="rId9" Type="http://schemas.openxmlformats.org/officeDocument/2006/relationships/image" Target="../media/image39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8.gif"/><Relationship Id="rId3" Type="http://schemas.openxmlformats.org/officeDocument/2006/relationships/slide" Target="slide5.xml"/><Relationship Id="rId7" Type="http://schemas.openxmlformats.org/officeDocument/2006/relationships/slide" Target="slide8.xml"/><Relationship Id="rId12" Type="http://schemas.openxmlformats.org/officeDocument/2006/relationships/image" Target="../media/image47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3.png"/><Relationship Id="rId11" Type="http://schemas.openxmlformats.org/officeDocument/2006/relationships/image" Target="../media/image46.png"/><Relationship Id="rId5" Type="http://schemas.openxmlformats.org/officeDocument/2006/relationships/slide" Target="slide7.xml"/><Relationship Id="rId15" Type="http://schemas.openxmlformats.org/officeDocument/2006/relationships/slide" Target="slide9.xml"/><Relationship Id="rId10" Type="http://schemas.openxmlformats.org/officeDocument/2006/relationships/image" Target="../media/image45.png"/><Relationship Id="rId4" Type="http://schemas.openxmlformats.org/officeDocument/2006/relationships/image" Target="../media/image42.png"/><Relationship Id="rId9" Type="http://schemas.openxmlformats.org/officeDocument/2006/relationships/slide" Target="slide6.xml"/><Relationship Id="rId14" Type="http://schemas.openxmlformats.org/officeDocument/2006/relationships/image" Target="../media/image4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0F68C-2124-421A-9897-35F27857E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DAE26-A0F5-4F6C-8505-0E5FE2A0F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5D93B8D-D350-4AA4-B9A2-F4FCC5215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7" y="0"/>
            <a:ext cx="9322593" cy="567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EFE501-F269-49C1-9BF2-EE382D5E5C38}"/>
              </a:ext>
            </a:extLst>
          </p:cNvPr>
          <p:cNvSpPr txBox="1"/>
          <p:nvPr/>
        </p:nvSpPr>
        <p:spPr>
          <a:xfrm>
            <a:off x="1870671" y="107764"/>
            <a:ext cx="56337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HUYỆN TIÊN LÃNG</a:t>
            </a:r>
          </a:p>
          <a:p>
            <a:pPr algn="ctr"/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THỊ TRẤN TIÊN LÃNG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AD8DA1-5D3E-4562-9F0F-32FB2A636F84}"/>
              </a:ext>
            </a:extLst>
          </p:cNvPr>
          <p:cNvSpPr txBox="1"/>
          <p:nvPr/>
        </p:nvSpPr>
        <p:spPr>
          <a:xfrm>
            <a:off x="1143001" y="661972"/>
            <a:ext cx="6673187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PPDH, KTDH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</a:p>
          <a:p>
            <a:pPr algn="ctr"/>
            <a:endParaRPr 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549787-4B1A-4615-A5B7-A06BAF9FD7F0}"/>
              </a:ext>
            </a:extLst>
          </p:cNvPr>
          <p:cNvSpPr txBox="1"/>
          <p:nvPr/>
        </p:nvSpPr>
        <p:spPr>
          <a:xfrm>
            <a:off x="3259755" y="3365119"/>
            <a:ext cx="415725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endParaRPr lang="en-US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4F7DB0-5238-48EF-839E-31DD68BDADCB}"/>
              </a:ext>
            </a:extLst>
          </p:cNvPr>
          <p:cNvSpPr txBox="1"/>
          <p:nvPr/>
        </p:nvSpPr>
        <p:spPr>
          <a:xfrm>
            <a:off x="724748" y="2441789"/>
            <a:ext cx="76057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18: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10 (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210514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8450"/>
            <a:ext cx="9144000" cy="230505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390900" y="1263921"/>
            <a:ext cx="2635827" cy="1307829"/>
            <a:chOff x="3764973" y="2644047"/>
            <a:chExt cx="2978727" cy="3277030"/>
          </a:xfrm>
        </p:grpSpPr>
        <p:sp>
          <p:nvSpPr>
            <p:cNvPr id="7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900055" y="2761993"/>
              <a:ext cx="275745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endParaRPr lang="zh-CN" alt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7822686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263240" y="1481480"/>
            <a:ext cx="8686799" cy="167640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75645" y="1657960"/>
            <a:ext cx="82203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    2 + 1             3 + 6             4 + 5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5 + 2             8 + 0             2 + 7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51344" y="3324445"/>
            <a:ext cx="8698695" cy="1676401"/>
          </a:xfrm>
          <a:prstGeom prst="roundRect">
            <a:avLst/>
          </a:prstGeom>
          <a:solidFill>
            <a:srgbClr val="E1B7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55897" y="3531286"/>
            <a:ext cx="90652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    3 - 1             9 - 6             10 - 4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4 - 2             8 - 0             6 - 3</a:t>
            </a:r>
          </a:p>
          <a:p>
            <a:pPr marL="342900" indent="-342900">
              <a:buAutoNum type="alphaLcParenR"/>
            </a:pPr>
            <a:endParaRPr lang="en-US" sz="4000" dirty="0"/>
          </a:p>
        </p:txBody>
      </p:sp>
      <p:pic>
        <p:nvPicPr>
          <p:cNvPr id="9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1983"/>
          <a:stretch/>
        </p:blipFill>
        <p:spPr>
          <a:xfrm>
            <a:off x="239466" y="0"/>
            <a:ext cx="1598299" cy="690719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355897" y="760870"/>
            <a:ext cx="439497" cy="437443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89768" y="682051"/>
            <a:ext cx="2860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Tính nhẩm</a:t>
            </a:r>
          </a:p>
        </p:txBody>
      </p:sp>
    </p:spTree>
    <p:extLst>
      <p:ext uri="{BB962C8B-B14F-4D97-AF65-F5344CB8AC3E}">
        <p14:creationId xmlns:p14="http://schemas.microsoft.com/office/powerpoint/2010/main" val="39578645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Arrow Connector 7"/>
          <p:cNvCxnSpPr/>
          <p:nvPr/>
        </p:nvCxnSpPr>
        <p:spPr>
          <a:xfrm flipV="1">
            <a:off x="1662638" y="2288532"/>
            <a:ext cx="927463" cy="195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780205" y="1796719"/>
            <a:ext cx="1593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</a:rPr>
              <a:t>+ 3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583978" y="2028795"/>
            <a:ext cx="873579" cy="515231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3433269" y="2273723"/>
            <a:ext cx="927463" cy="195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4837732" y="2273723"/>
            <a:ext cx="927463" cy="195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lowchart: Extract 19"/>
          <p:cNvSpPr/>
          <p:nvPr/>
        </p:nvSpPr>
        <p:spPr>
          <a:xfrm>
            <a:off x="4160090" y="2028795"/>
            <a:ext cx="958492" cy="504552"/>
          </a:xfrm>
          <a:prstGeom prst="flowChartExtra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7-Point Star 21"/>
          <p:cNvSpPr/>
          <p:nvPr/>
        </p:nvSpPr>
        <p:spPr>
          <a:xfrm>
            <a:off x="5713146" y="1980033"/>
            <a:ext cx="992777" cy="576286"/>
          </a:xfrm>
          <a:prstGeom prst="star7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603493" y="1784044"/>
            <a:ext cx="1593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</a:rPr>
              <a:t>- 4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969987" y="1769727"/>
            <a:ext cx="1593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</a:rPr>
              <a:t>+ 6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727668" y="1998222"/>
            <a:ext cx="1593669" cy="58477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</a:rPr>
              <a:t> ?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366244" y="2039233"/>
            <a:ext cx="1593669" cy="58477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</a:rPr>
              <a:t> ?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937182" y="2015738"/>
            <a:ext cx="675168" cy="58477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</a:rPr>
              <a:t> ?</a:t>
            </a:r>
          </a:p>
        </p:txBody>
      </p:sp>
      <p:sp>
        <p:nvSpPr>
          <p:cNvPr id="3" name="Oval 2"/>
          <p:cNvSpPr/>
          <p:nvPr/>
        </p:nvSpPr>
        <p:spPr>
          <a:xfrm>
            <a:off x="970308" y="2028795"/>
            <a:ext cx="705394" cy="58782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42971" y="2023027"/>
            <a:ext cx="1593669" cy="58477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</a:rPr>
              <a:t> 5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326699" y="3106140"/>
            <a:ext cx="1352822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</a:rPr>
              <a:t> &gt;; &lt;; =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44791" y="3146839"/>
            <a:ext cx="4892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b)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345411" y="1002970"/>
            <a:ext cx="679515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044996" y="1061812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1983"/>
          <a:stretch/>
        </p:blipFill>
        <p:spPr>
          <a:xfrm>
            <a:off x="58262" y="-21674"/>
            <a:ext cx="1803465" cy="844634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887161" y="1058794"/>
            <a:ext cx="4844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772193" y="3158392"/>
            <a:ext cx="3513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?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83771" y="3905796"/>
            <a:ext cx="2314994" cy="5851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39183" y="3920383"/>
            <a:ext cx="1248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5 + 4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655027" y="3909975"/>
            <a:ext cx="496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9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2044996" y="3995579"/>
            <a:ext cx="507866" cy="45985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622188" y="3891605"/>
            <a:ext cx="2314994" cy="5851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927754" y="3905993"/>
            <a:ext cx="1248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9 - 7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754265" y="3870658"/>
            <a:ext cx="496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9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4257839" y="3954262"/>
            <a:ext cx="507866" cy="45985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6557154" y="3891605"/>
            <a:ext cx="2314994" cy="5851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612566" y="3906192"/>
            <a:ext cx="1248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8 + 0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8428410" y="3895784"/>
            <a:ext cx="496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9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7846094" y="3954262"/>
            <a:ext cx="507866" cy="45985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62" name="Oval 61"/>
          <p:cNvSpPr/>
          <p:nvPr/>
        </p:nvSpPr>
        <p:spPr>
          <a:xfrm>
            <a:off x="239887" y="991935"/>
            <a:ext cx="675093" cy="606844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D562BE-1CDE-6F07-7174-2DC96DCA9532}"/>
              </a:ext>
            </a:extLst>
          </p:cNvPr>
          <p:cNvSpPr txBox="1"/>
          <p:nvPr/>
        </p:nvSpPr>
        <p:spPr>
          <a:xfrm>
            <a:off x="2025222" y="3995579"/>
            <a:ext cx="675168" cy="58477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</a:rPr>
              <a:t> 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CC435E-11AD-D829-6A4F-B2B5EF42A07D}"/>
              </a:ext>
            </a:extLst>
          </p:cNvPr>
          <p:cNvSpPr txBox="1"/>
          <p:nvPr/>
        </p:nvSpPr>
        <p:spPr>
          <a:xfrm>
            <a:off x="4196730" y="3905796"/>
            <a:ext cx="675168" cy="58477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</a:rPr>
              <a:t> 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395EF2-9FE8-2463-2CC2-F70526695D71}"/>
              </a:ext>
            </a:extLst>
          </p:cNvPr>
          <p:cNvSpPr txBox="1"/>
          <p:nvPr/>
        </p:nvSpPr>
        <p:spPr>
          <a:xfrm>
            <a:off x="7861088" y="3870658"/>
            <a:ext cx="675168" cy="58477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09577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C306DC-C583-8BD5-CF43-FC661CD1A0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C5C1624-0F7E-8816-CC4B-E9FE9EFA9A37}"/>
              </a:ext>
            </a:extLst>
          </p:cNvPr>
          <p:cNvCxnSpPr/>
          <p:nvPr/>
        </p:nvCxnSpPr>
        <p:spPr>
          <a:xfrm flipV="1">
            <a:off x="1654255" y="2420553"/>
            <a:ext cx="927463" cy="195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E6F2CA8-C497-2044-574C-93DFE29079A9}"/>
              </a:ext>
            </a:extLst>
          </p:cNvPr>
          <p:cNvSpPr txBox="1"/>
          <p:nvPr/>
        </p:nvSpPr>
        <p:spPr>
          <a:xfrm>
            <a:off x="1775127" y="1910080"/>
            <a:ext cx="788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+ 3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72AFEA7-2FDA-8542-BB85-60F3FA5DECE8}"/>
              </a:ext>
            </a:extLst>
          </p:cNvPr>
          <p:cNvSpPr/>
          <p:nvPr/>
        </p:nvSpPr>
        <p:spPr>
          <a:xfrm>
            <a:off x="2606787" y="2036360"/>
            <a:ext cx="873579" cy="787981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1F70396-D7A2-9EF5-3AA8-EF7DB5AE34F6}"/>
              </a:ext>
            </a:extLst>
          </p:cNvPr>
          <p:cNvCxnSpPr/>
          <p:nvPr/>
        </p:nvCxnSpPr>
        <p:spPr>
          <a:xfrm flipV="1">
            <a:off x="3433269" y="2375789"/>
            <a:ext cx="927463" cy="195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F3633BF-190C-C762-2BC8-9784F1CA4C17}"/>
              </a:ext>
            </a:extLst>
          </p:cNvPr>
          <p:cNvCxnSpPr>
            <a:cxnSpLocks/>
          </p:cNvCxnSpPr>
          <p:nvPr/>
        </p:nvCxnSpPr>
        <p:spPr>
          <a:xfrm>
            <a:off x="4860051" y="2386702"/>
            <a:ext cx="1253153" cy="173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lowchart: Extract 19">
            <a:extLst>
              <a:ext uri="{FF2B5EF4-FFF2-40B4-BE49-F238E27FC236}">
                <a16:creationId xmlns:a16="http://schemas.microsoft.com/office/drawing/2014/main" id="{CD5E9612-8945-CD16-5624-346405F8C8A5}"/>
              </a:ext>
            </a:extLst>
          </p:cNvPr>
          <p:cNvSpPr/>
          <p:nvPr/>
        </p:nvSpPr>
        <p:spPr>
          <a:xfrm>
            <a:off x="4045903" y="1848678"/>
            <a:ext cx="1380840" cy="975663"/>
          </a:xfrm>
          <a:prstGeom prst="flowChartExtra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7-Point Star 21">
            <a:extLst>
              <a:ext uri="{FF2B5EF4-FFF2-40B4-BE49-F238E27FC236}">
                <a16:creationId xmlns:a16="http://schemas.microsoft.com/office/drawing/2014/main" id="{FB12CBA0-7555-73BE-2867-6D46E7634D50}"/>
              </a:ext>
            </a:extLst>
          </p:cNvPr>
          <p:cNvSpPr/>
          <p:nvPr/>
        </p:nvSpPr>
        <p:spPr>
          <a:xfrm>
            <a:off x="6017023" y="1845575"/>
            <a:ext cx="1318381" cy="1075328"/>
          </a:xfrm>
          <a:prstGeom prst="star7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B0F187-9A4A-D4E6-C899-6E42B976F3DD}"/>
              </a:ext>
            </a:extLst>
          </p:cNvPr>
          <p:cNvSpPr txBox="1"/>
          <p:nvPr/>
        </p:nvSpPr>
        <p:spPr>
          <a:xfrm>
            <a:off x="3589750" y="1910079"/>
            <a:ext cx="810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2412BE4-07C9-AAC0-2615-F871D7AAE2FC}"/>
              </a:ext>
            </a:extLst>
          </p:cNvPr>
          <p:cNvSpPr txBox="1"/>
          <p:nvPr/>
        </p:nvSpPr>
        <p:spPr>
          <a:xfrm>
            <a:off x="5268535" y="1845574"/>
            <a:ext cx="844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+ 6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0902488-20C0-A2CC-24B9-A69FA59D5F0F}"/>
              </a:ext>
            </a:extLst>
          </p:cNvPr>
          <p:cNvSpPr txBox="1"/>
          <p:nvPr/>
        </p:nvSpPr>
        <p:spPr>
          <a:xfrm>
            <a:off x="2764607" y="2147759"/>
            <a:ext cx="597989" cy="58477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E1F226-F0F4-1EC9-1DEF-3FAC1AC79CDD}"/>
              </a:ext>
            </a:extLst>
          </p:cNvPr>
          <p:cNvSpPr txBox="1"/>
          <p:nvPr/>
        </p:nvSpPr>
        <p:spPr>
          <a:xfrm>
            <a:off x="4457297" y="2215267"/>
            <a:ext cx="548554" cy="58477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350DD27-CC4A-F504-CF4E-2A138DD9356D}"/>
              </a:ext>
            </a:extLst>
          </p:cNvPr>
          <p:cNvSpPr txBox="1"/>
          <p:nvPr/>
        </p:nvSpPr>
        <p:spPr>
          <a:xfrm>
            <a:off x="6291194" y="2171383"/>
            <a:ext cx="675168" cy="58477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9F4CCE5-EFF0-BBB2-6B5A-D49A165B758A}"/>
              </a:ext>
            </a:extLst>
          </p:cNvPr>
          <p:cNvSpPr/>
          <p:nvPr/>
        </p:nvSpPr>
        <p:spPr>
          <a:xfrm>
            <a:off x="873246" y="2028795"/>
            <a:ext cx="802456" cy="79554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584951-4006-0F39-E414-B43D00694374}"/>
              </a:ext>
            </a:extLst>
          </p:cNvPr>
          <p:cNvSpPr txBox="1"/>
          <p:nvPr/>
        </p:nvSpPr>
        <p:spPr>
          <a:xfrm>
            <a:off x="1030232" y="2137962"/>
            <a:ext cx="490210" cy="58477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EBEAD62-F31B-9258-3268-F7E71519A322}"/>
              </a:ext>
            </a:extLst>
          </p:cNvPr>
          <p:cNvSpPr txBox="1"/>
          <p:nvPr/>
        </p:nvSpPr>
        <p:spPr>
          <a:xfrm>
            <a:off x="1345411" y="1002970"/>
            <a:ext cx="679515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FA199C5-8346-9535-974E-F34611E11B03}"/>
              </a:ext>
            </a:extLst>
          </p:cNvPr>
          <p:cNvSpPr/>
          <p:nvPr/>
        </p:nvSpPr>
        <p:spPr>
          <a:xfrm>
            <a:off x="2044996" y="1061812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Hình ảnh 2">
            <a:extLst>
              <a:ext uri="{FF2B5EF4-FFF2-40B4-BE49-F238E27FC236}">
                <a16:creationId xmlns:a16="http://schemas.microsoft.com/office/drawing/2014/main" id="{2EA70F1E-842D-AC47-0E37-DD5F75EEEA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1983"/>
          <a:stretch/>
        </p:blipFill>
        <p:spPr>
          <a:xfrm>
            <a:off x="58262" y="-21674"/>
            <a:ext cx="1803465" cy="844634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D138E8FC-0EF2-8797-FE17-238E904E8BC9}"/>
              </a:ext>
            </a:extLst>
          </p:cNvPr>
          <p:cNvSpPr/>
          <p:nvPr/>
        </p:nvSpPr>
        <p:spPr>
          <a:xfrm>
            <a:off x="887161" y="1058794"/>
            <a:ext cx="4844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955F3C1B-1C0D-F140-A1F4-C7546A6F2CF1}"/>
              </a:ext>
            </a:extLst>
          </p:cNvPr>
          <p:cNvSpPr/>
          <p:nvPr/>
        </p:nvSpPr>
        <p:spPr>
          <a:xfrm>
            <a:off x="239887" y="991935"/>
            <a:ext cx="675093" cy="606844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DC276F-F582-5EDE-D5FE-40E50425AFE6}"/>
              </a:ext>
            </a:extLst>
          </p:cNvPr>
          <p:cNvSpPr txBox="1"/>
          <p:nvPr/>
        </p:nvSpPr>
        <p:spPr>
          <a:xfrm>
            <a:off x="2766567" y="2137962"/>
            <a:ext cx="675168" cy="58477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A01F93-E2B4-B881-E722-143E7E9F8BDF}"/>
              </a:ext>
            </a:extLst>
          </p:cNvPr>
          <p:cNvSpPr txBox="1"/>
          <p:nvPr/>
        </p:nvSpPr>
        <p:spPr>
          <a:xfrm>
            <a:off x="4471917" y="2190968"/>
            <a:ext cx="543126" cy="58477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F8D1E0-3471-D0B7-2A35-660140E3A669}"/>
              </a:ext>
            </a:extLst>
          </p:cNvPr>
          <p:cNvSpPr txBox="1"/>
          <p:nvPr/>
        </p:nvSpPr>
        <p:spPr>
          <a:xfrm>
            <a:off x="6319940" y="2083401"/>
            <a:ext cx="712545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39290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F719C4-C4EF-4369-A049-2DD1369C51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037" t="24099" r="36296" b="20988"/>
          <a:stretch/>
        </p:blipFill>
        <p:spPr>
          <a:xfrm>
            <a:off x="1435946" y="-125307"/>
            <a:ext cx="6427893" cy="511640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1B3F96D-1575-4968-AA91-841B1D3B32C8}"/>
              </a:ext>
            </a:extLst>
          </p:cNvPr>
          <p:cNvSpPr/>
          <p:nvPr/>
        </p:nvSpPr>
        <p:spPr>
          <a:xfrm>
            <a:off x="3779520" y="1801706"/>
            <a:ext cx="1713653" cy="18355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lời chào của robot">
            <a:hlinkClick r:id="" action="ppaction://media"/>
            <a:extLst>
              <a:ext uri="{FF2B5EF4-FFF2-40B4-BE49-F238E27FC236}">
                <a16:creationId xmlns:a16="http://schemas.microsoft.com/office/drawing/2014/main" id="{CB71BF6C-6ED2-495A-B577-6183A8CFABB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15.6666"/>
                </p14:media>
              </p:ext>
            </p:extLst>
          </p:nvPr>
        </p:nvPicPr>
        <p:blipFill rotWithShape="1">
          <a:blip r:embed="rId5"/>
          <a:srcRect l="22660" r="23118"/>
          <a:stretch>
            <a:fillRect/>
          </a:stretch>
        </p:blipFill>
        <p:spPr>
          <a:xfrm>
            <a:off x="3840480" y="1700107"/>
            <a:ext cx="1605280" cy="193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778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ử thách của robot">
            <a:hlinkClick r:id="" action="ppaction://media"/>
            <a:extLst>
              <a:ext uri="{FF2B5EF4-FFF2-40B4-BE49-F238E27FC236}">
                <a16:creationId xmlns:a16="http://schemas.microsoft.com/office/drawing/2014/main" id="{6FC128FB-5014-47A6-ADC9-CFBBDE7C686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2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91253"/>
            <a:ext cx="9144000" cy="567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041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0C46D1-42DC-433F-9457-B54EA1F412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037" t="24099" r="36296" b="20988"/>
          <a:stretch/>
        </p:blipFill>
        <p:spPr>
          <a:xfrm>
            <a:off x="1435946" y="27093"/>
            <a:ext cx="6427893" cy="511640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D73AD89-CD35-44F5-98BD-2A3CF722A12C}"/>
              </a:ext>
            </a:extLst>
          </p:cNvPr>
          <p:cNvSpPr/>
          <p:nvPr/>
        </p:nvSpPr>
        <p:spPr>
          <a:xfrm>
            <a:off x="192474" y="131721"/>
            <a:ext cx="675093" cy="606844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8FA71FA-2BB0-429A-8980-7F99EF9378F0}"/>
              </a:ext>
            </a:extLst>
          </p:cNvPr>
          <p:cNvCxnSpPr>
            <a:cxnSpLocks/>
          </p:cNvCxnSpPr>
          <p:nvPr/>
        </p:nvCxnSpPr>
        <p:spPr>
          <a:xfrm flipH="1">
            <a:off x="2797388" y="2120053"/>
            <a:ext cx="1774612" cy="19642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B1D605E-9AFC-4481-B581-6FAE04F5F15C}"/>
              </a:ext>
            </a:extLst>
          </p:cNvPr>
          <p:cNvCxnSpPr>
            <a:cxnSpLocks/>
          </p:cNvCxnSpPr>
          <p:nvPr/>
        </p:nvCxnSpPr>
        <p:spPr>
          <a:xfrm flipH="1">
            <a:off x="3176693" y="2265680"/>
            <a:ext cx="1452882" cy="14732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87A228C-E858-489B-9983-5D0D27899238}"/>
              </a:ext>
            </a:extLst>
          </p:cNvPr>
          <p:cNvCxnSpPr>
            <a:cxnSpLocks/>
          </p:cNvCxnSpPr>
          <p:nvPr/>
        </p:nvCxnSpPr>
        <p:spPr>
          <a:xfrm flipH="1">
            <a:off x="5140379" y="2099733"/>
            <a:ext cx="1416209" cy="203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14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7F75DB76-E556-4264-90E9-6A7606456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0027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lời cảm ơn của robot">
            <a:hlinkClick r:id="" action="ppaction://media"/>
            <a:extLst>
              <a:ext uri="{FF2B5EF4-FFF2-40B4-BE49-F238E27FC236}">
                <a16:creationId xmlns:a16="http://schemas.microsoft.com/office/drawing/2014/main" id="{00AB680D-70EB-40FC-AF5E-F971EF17BE8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63"/>
                </p14:media>
              </p:ext>
            </p:extLst>
          </p:nvPr>
        </p:nvPicPr>
        <p:blipFill rotWithShape="1">
          <a:blip r:embed="rId5"/>
          <a:srcRect l="37971" t="15495" r="32144"/>
          <a:stretch>
            <a:fillRect/>
          </a:stretch>
        </p:blipFill>
        <p:spPr>
          <a:xfrm>
            <a:off x="464233" y="1906172"/>
            <a:ext cx="1892105" cy="300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897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66605" y="1740625"/>
            <a:ext cx="1474470" cy="15087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2103120" y="4001613"/>
            <a:ext cx="1897380" cy="9829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343150" y="4001613"/>
            <a:ext cx="18973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7 + 2 = 9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2 + 7 = 9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246370" y="4001613"/>
            <a:ext cx="1897380" cy="9829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474970" y="4035903"/>
            <a:ext cx="18859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9 – 2 = 7</a:t>
            </a:r>
          </a:p>
          <a:p>
            <a:r>
              <a:rPr lang="en-US" sz="2800" b="1" dirty="0">
                <a:solidFill>
                  <a:srgbClr val="0070C0"/>
                </a:solidFill>
              </a:rPr>
              <a:t>9 – 7 = 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61703" y="191046"/>
            <a:ext cx="85382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Từ các số dưới đây và các dấu +, -, =, em có thể lập được các phép tính đúng nào?</a:t>
            </a:r>
          </a:p>
        </p:txBody>
      </p:sp>
      <p:sp>
        <p:nvSpPr>
          <p:cNvPr id="11" name="Oval 10"/>
          <p:cNvSpPr/>
          <p:nvPr/>
        </p:nvSpPr>
        <p:spPr>
          <a:xfrm>
            <a:off x="-15480" y="270937"/>
            <a:ext cx="667495" cy="643464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61" b="91304" l="4046" r="89827">
                        <a14:foregroundMark x1="56994" y1="58967" x2="56994" y2="58967"/>
                        <a14:foregroundMark x1="49364" y1="52717" x2="63584" y2="74728"/>
                        <a14:foregroundMark x1="73873" y1="19293" x2="84971" y2="38587"/>
                        <a14:foregroundMark x1="71561" y1="23913" x2="81040" y2="45652"/>
                        <a14:foregroundMark x1="85318" y1="14402" x2="77803" y2="25815"/>
                        <a14:foregroundMark x1="86821" y1="28804" x2="78728" y2="26087"/>
                        <a14:foregroundMark x1="56532" y1="64674" x2="61965" y2="48641"/>
                        <a14:foregroundMark x1="56069" y1="63315" x2="54798" y2="77446"/>
                        <a14:foregroundMark x1="57457" y1="55707" x2="57457" y2="55707"/>
                        <a14:foregroundMark x1="57457" y1="55707" x2="57457" y2="55707"/>
                        <a14:foregroundMark x1="57572" y1="55707" x2="57572" y2="55707"/>
                        <a14:foregroundMark x1="52717" y1="57609" x2="63815" y2="45109"/>
                        <a14:foregroundMark x1="56647" y1="44293" x2="70058" y2="58424"/>
                        <a14:foregroundMark x1="48555" y1="66576" x2="57457" y2="79348"/>
                        <a14:foregroundMark x1="61618" y1="56522" x2="63468" y2="74185"/>
                        <a14:foregroundMark x1="8555" y1="50815" x2="24509" y2="69837"/>
                        <a14:foregroundMark x1="16185" y1="46196" x2="16532" y2="81793"/>
                        <a14:foregroundMark x1="9480" y1="66033" x2="23237" y2="52717"/>
                        <a14:foregroundMark x1="13642" y1="72554" x2="17919" y2="63043"/>
                        <a14:foregroundMark x1="78382" y1="9239" x2="73410" y2="41576"/>
                        <a14:foregroundMark x1="35260" y1="25815" x2="40231" y2="38043"/>
                        <a14:foregroundMark x1="31676" y1="32065" x2="41965" y2="26087"/>
                        <a14:foregroundMark x1="36532" y1="16848" x2="35376" y2="44022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38" y="1145153"/>
            <a:ext cx="7686852" cy="327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51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2" grpId="0" animBg="1"/>
      <p:bldP spid="13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8450"/>
            <a:ext cx="9144000" cy="230505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390900" y="1263921"/>
            <a:ext cx="2635827" cy="1307829"/>
            <a:chOff x="3764973" y="2644047"/>
            <a:chExt cx="2978727" cy="3277030"/>
          </a:xfrm>
        </p:grpSpPr>
        <p:sp>
          <p:nvSpPr>
            <p:cNvPr id="7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900055" y="2761993"/>
              <a:ext cx="2757457" cy="2776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endParaRPr lang="zh-CN" alt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48510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Lớp Một thân yêu - SGK Âm nhạc 1 - Kết nối tri thức với cuộc sống.">
            <a:hlinkClick r:id="" action="ppaction://media"/>
            <a:extLst>
              <a:ext uri="{FF2B5EF4-FFF2-40B4-BE49-F238E27FC236}">
                <a16:creationId xmlns:a16="http://schemas.microsoft.com/office/drawing/2014/main" id="{05CD5B95-216F-4A79-B695-E5A1F0CDD9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30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7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10405" y="1159475"/>
            <a:ext cx="73595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Tìm kết quả phép tính ghi ở mỗi </a:t>
            </a:r>
            <a:r>
              <a:rPr lang="en-US" sz="3200" b="1" dirty="0" err="1"/>
              <a:t>toa</a:t>
            </a:r>
            <a:r>
              <a:rPr lang="en-US" sz="3200" b="1" dirty="0"/>
              <a:t> </a:t>
            </a:r>
            <a:r>
              <a:rPr lang="en-US" sz="3200" b="1" dirty="0" err="1"/>
              <a:t>tàu</a:t>
            </a:r>
            <a:r>
              <a:rPr lang="en-US" sz="3200" b="1" dirty="0"/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07177" y="3304903"/>
            <a:ext cx="744583" cy="587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4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0" y="0"/>
            <a:ext cx="2704016" cy="1004689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-21772" y="959722"/>
            <a:ext cx="666044" cy="801345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714" b="89971" l="4163" r="94869">
                        <a14:foregroundMark x1="36012" y1="35103" x2="50048" y2="70501"/>
                        <a14:foregroundMark x1="17231" y1="45133" x2="92062" y2="46608"/>
                        <a14:foregroundMark x1="11907" y1="30383" x2="20716" y2="44543"/>
                        <a14:foregroundMark x1="9197" y1="35693" x2="24395" y2="66667"/>
                        <a14:foregroundMark x1="7067" y1="51917" x2="18974" y2="80531"/>
                        <a14:foregroundMark x1="9197" y1="39823" x2="7357" y2="72566"/>
                        <a14:foregroundMark x1="7454" y1="74631" x2="91675" y2="73746"/>
                        <a14:foregroundMark x1="13262" y1="59587" x2="92740" y2="57227"/>
                        <a14:foregroundMark x1="13262" y1="30973" x2="51404" y2="43658"/>
                        <a14:foregroundMark x1="44143" y1="40708" x2="91578" y2="39233"/>
                        <a14:foregroundMark x1="38045" y1="36578" x2="54889" y2="40413"/>
                        <a14:foregroundMark x1="7067" y1="69617" x2="14521" y2="69027"/>
                        <a14:foregroundMark x1="5227" y1="69617" x2="12682" y2="66962"/>
                        <a14:foregroundMark x1="6002" y1="65487" x2="9487" y2="73156"/>
                        <a14:foregroundMark x1="91094" y1="49558" x2="94385" y2="58702"/>
                        <a14:foregroundMark x1="91675" y1="65487" x2="94288" y2="45133"/>
                        <a14:foregroundMark x1="92062" y1="68142" x2="93320" y2="68437"/>
                        <a14:foregroundMark x1="92449" y1="65487" x2="93417" y2="64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135" y="1547277"/>
            <a:ext cx="9817272" cy="3221738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1792836" y="2397769"/>
            <a:ext cx="391886" cy="3657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2793518" y="2363902"/>
            <a:ext cx="391886" cy="38608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825974" y="2397769"/>
            <a:ext cx="391886" cy="365760"/>
          </a:xfrm>
          <a:prstGeom prst="roundRect">
            <a:avLst/>
          </a:prstGeom>
          <a:solidFill>
            <a:srgbClr val="EFB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906094" y="2341324"/>
            <a:ext cx="391886" cy="3657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859387" y="2430513"/>
            <a:ext cx="391886" cy="36576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949572" y="2318746"/>
            <a:ext cx="391886" cy="36576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7938965" y="2307457"/>
            <a:ext cx="391886" cy="36576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81595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16" y="1102602"/>
            <a:ext cx="7667897" cy="316121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09895" y="1018903"/>
            <a:ext cx="992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Số ?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5994400" y="0"/>
            <a:ext cx="3022600" cy="1064049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155371" y="4297681"/>
            <a:ext cx="561703" cy="483325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2717074" y="4297680"/>
            <a:ext cx="561703" cy="483325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3278777" y="4297679"/>
            <a:ext cx="561703" cy="483325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3840480" y="4297680"/>
            <a:ext cx="561703" cy="483325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4400186" y="4297680"/>
            <a:ext cx="561703" cy="483325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246812" y="4246953"/>
            <a:ext cx="627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868295" y="4052535"/>
            <a:ext cx="627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baseline="-25000" dirty="0"/>
              <a:t>-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385275" y="4246953"/>
            <a:ext cx="627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915318" y="4235417"/>
            <a:ext cx="627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=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487860" y="4248479"/>
            <a:ext cx="627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246812" y="4240842"/>
            <a:ext cx="627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487860" y="4242368"/>
            <a:ext cx="627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3" name="Oval 22"/>
          <p:cNvSpPr/>
          <p:nvPr/>
        </p:nvSpPr>
        <p:spPr>
          <a:xfrm>
            <a:off x="-4191" y="1007493"/>
            <a:ext cx="795904" cy="740369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2" grpId="0"/>
      <p:bldP spid="2" grpId="1"/>
      <p:bldP spid="19" grpId="0"/>
      <p:bldP spid="20" grpId="0"/>
      <p:bldP spid="21" grpId="0"/>
      <p:bldP spid="22" grpId="0"/>
      <p:bldP spid="22" grpId="1"/>
      <p:bldP spid="28" grpId="0"/>
      <p:bldP spid="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83" y="784270"/>
            <a:ext cx="9053689" cy="4315752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1983"/>
          <a:stretch/>
        </p:blipFill>
        <p:spPr>
          <a:xfrm>
            <a:off x="6773333" y="-4892"/>
            <a:ext cx="2345267" cy="1021026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3028917" y="4266363"/>
            <a:ext cx="3744416" cy="720080"/>
            <a:chOff x="2843808" y="5445224"/>
            <a:chExt cx="3744416" cy="720080"/>
          </a:xfrm>
        </p:grpSpPr>
        <p:sp>
          <p:nvSpPr>
            <p:cNvPr id="25" name="Rounded Rectangle 24"/>
            <p:cNvSpPr/>
            <p:nvPr/>
          </p:nvSpPr>
          <p:spPr>
            <a:xfrm>
              <a:off x="2843808" y="5445224"/>
              <a:ext cx="720080" cy="7200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3563888" y="5445224"/>
              <a:ext cx="720080" cy="7200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4283968" y="5445224"/>
              <a:ext cx="720080" cy="7200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5004048" y="5445224"/>
              <a:ext cx="720080" cy="7200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</a:rPr>
                <a:t>=</a:t>
              </a: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5724128" y="5445224"/>
              <a:ext cx="864096" cy="7200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FF0000"/>
                  </a:solidFill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99706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64" y="115360"/>
            <a:ext cx="2425056" cy="9166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4268" y="835839"/>
            <a:ext cx="857395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28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chơi</a:t>
            </a:r>
          </a:p>
          <a:p>
            <a:pPr marL="285750" indent="-285750" algn="just">
              <a:buFontTx/>
              <a:buChar char="-"/>
            </a:pPr>
            <a:r>
              <a:rPr lang="en-US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Chơi theo nhóm</a:t>
            </a:r>
          </a:p>
          <a:p>
            <a:pPr marL="285750" indent="-285750" algn="just">
              <a:buFontTx/>
              <a:buChar char="-"/>
            </a:pPr>
            <a:r>
              <a:rPr lang="en-US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 chơi bắt đầu từ ô xuất phát. </a:t>
            </a:r>
            <a:r>
              <a:rPr lang="en-US" sz="28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đến</a:t>
            </a:r>
            <a:endParaRPr lang="en-US" sz="28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8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lượt</a:t>
            </a:r>
            <a:r>
              <a:rPr lang="en-US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người chơi gieo xúc xắc.</a:t>
            </a:r>
          </a:p>
          <a:p>
            <a:pPr algn="just"/>
            <a:r>
              <a:rPr lang="en-US" sz="28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Đếm</a:t>
            </a:r>
            <a:r>
              <a:rPr lang="en-US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số chấm ở mặt trên xúc xắc rồi di chuyển qua các ô bằng với số chấm đó. Tính kết quả tại ô đó rồi bắt một con gà ghi số bằng với kết quả phép tính.</a:t>
            </a:r>
          </a:p>
          <a:p>
            <a:pPr algn="just"/>
            <a:r>
              <a:rPr lang="en-US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-  </a:t>
            </a:r>
            <a:r>
              <a:rPr lang="en-US" sz="28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Trò</a:t>
            </a:r>
            <a:r>
              <a:rPr lang="en-US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chơi kết thúc khi bắt được 5 con </a:t>
            </a:r>
            <a:r>
              <a:rPr lang="en-US" sz="28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gà</a:t>
            </a:r>
            <a:r>
              <a:rPr lang="en-US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4249750" y="105340"/>
            <a:ext cx="2794517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BẮT GÀ</a:t>
            </a:r>
          </a:p>
        </p:txBody>
      </p:sp>
    </p:spTree>
    <p:extLst>
      <p:ext uri="{BB962C8B-B14F-4D97-AF65-F5344CB8AC3E}">
        <p14:creationId xmlns:p14="http://schemas.microsoft.com/office/powerpoint/2010/main" val="42189795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695"/>
            <a:ext cx="9189155" cy="5143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552267" y="4346222"/>
            <a:ext cx="1433689" cy="772583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9971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075" y="-400050"/>
            <a:ext cx="4038600" cy="4876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25" y="58738"/>
            <a:ext cx="1476375" cy="14763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361" y="2962276"/>
            <a:ext cx="1854783" cy="21812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874" y="2720825"/>
            <a:ext cx="2171700" cy="2171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-118110"/>
            <a:ext cx="1807633" cy="16268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" y="2092175"/>
            <a:ext cx="4572000" cy="3429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-400050"/>
            <a:ext cx="2190750" cy="21907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70510"/>
            <a:ext cx="1809750" cy="18097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325" y="1099185"/>
            <a:ext cx="1962150" cy="196215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1182371"/>
            <a:ext cx="4739030" cy="2672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222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6" dur="4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3000" b="-5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30" y="250032"/>
            <a:ext cx="1354137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87" y="2385490"/>
            <a:ext cx="1146175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837" y="2156900"/>
            <a:ext cx="1262063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102002"/>
            <a:ext cx="1511300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271" y="397669"/>
            <a:ext cx="890587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159" y="535347"/>
            <a:ext cx="861340" cy="896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91" y="2517065"/>
            <a:ext cx="1228413" cy="122841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892" y="2403101"/>
            <a:ext cx="1381125" cy="1119831"/>
          </a:xfrm>
          <a:prstGeom prst="rect">
            <a:avLst/>
          </a:prstGeom>
        </p:spPr>
      </p:pic>
      <p:sp>
        <p:nvSpPr>
          <p:cNvPr id="22" name="Right Arrow 21">
            <a:hlinkClick r:id="rId15" action="ppaction://hlinksldjump"/>
          </p:cNvPr>
          <p:cNvSpPr/>
          <p:nvPr/>
        </p:nvSpPr>
        <p:spPr>
          <a:xfrm>
            <a:off x="7935012" y="4786745"/>
            <a:ext cx="1092368" cy="3322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9262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7070" y="-1732"/>
            <a:ext cx="677068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57200" y="438150"/>
            <a:ext cx="7772400" cy="1524000"/>
          </a:xfr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6000" b="1" dirty="0">
                <a:latin typeface="Arial" pitchFamily="34" charset="0"/>
                <a:cs typeface="Arial" pitchFamily="34" charset="0"/>
              </a:rPr>
              <a:t>9 – 4 = ? 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5406899" y="522551"/>
            <a:ext cx="1248083" cy="1306237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8">
              <a:defRPr/>
            </a:pPr>
            <a:r>
              <a:rPr lang="en-US" sz="6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78778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24669" y="316417"/>
            <a:ext cx="7772400" cy="1524000"/>
          </a:xfr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6000" b="1">
                <a:latin typeface="Arial" pitchFamily="34" charset="0"/>
                <a:cs typeface="Arial" pitchFamily="34" charset="0"/>
              </a:rPr>
              <a:t>5 + </a:t>
            </a:r>
            <a:r>
              <a:rPr lang="en-US" sz="6000" b="1" dirty="0">
                <a:latin typeface="Arial" pitchFamily="34" charset="0"/>
                <a:cs typeface="Arial" pitchFamily="34" charset="0"/>
              </a:rPr>
              <a:t>3 </a:t>
            </a:r>
            <a:r>
              <a:rPr lang="en-US" sz="6000" b="1">
                <a:latin typeface="Arial" pitchFamily="34" charset="0"/>
                <a:cs typeface="Arial" pitchFamily="34" charset="0"/>
              </a:rPr>
              <a:t>= ?</a:t>
            </a:r>
            <a:endParaRPr lang="en-US" sz="6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5418437" y="282734"/>
            <a:ext cx="1105930" cy="1524000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8">
              <a:defRPr/>
            </a:pPr>
            <a:r>
              <a:rPr lang="en-US" sz="60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</a:t>
            </a:r>
            <a:endParaRPr lang="en-US" sz="6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1">
            <a:hlinkClick r:id="rId2" action="ppaction://hlinksldjump"/>
            <a:extLst>
              <a:ext uri="{FF2B5EF4-FFF2-40B4-BE49-F238E27FC236}">
                <a16:creationId xmlns:a16="http://schemas.microsoft.com/office/drawing/2014/main" id="{0D92D608-463F-95FE-F1E4-B03C3F4AE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156" y="133350"/>
            <a:ext cx="583452" cy="498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625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24669" y="438150"/>
            <a:ext cx="7772400" cy="1524000"/>
          </a:xfr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6000" b="1" dirty="0">
                <a:latin typeface="Arial" pitchFamily="34" charset="0"/>
                <a:cs typeface="Arial" pitchFamily="34" charset="0"/>
              </a:rPr>
              <a:t>10 – 4 = 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5603783" y="370173"/>
            <a:ext cx="1390136" cy="1524000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8">
              <a:defRPr/>
            </a:pPr>
            <a:r>
              <a:rPr lang="en-US" sz="6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pic>
        <p:nvPicPr>
          <p:cNvPr id="2" name="Picture 5">
            <a:hlinkClick r:id="rId2" action="ppaction://hlinksldjump"/>
            <a:extLst>
              <a:ext uri="{FF2B5EF4-FFF2-40B4-BE49-F238E27FC236}">
                <a16:creationId xmlns:a16="http://schemas.microsoft.com/office/drawing/2014/main" id="{B1F61199-7E9C-49BC-BA34-F9E941133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476" y="-93391"/>
            <a:ext cx="711386" cy="888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912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24669" y="438150"/>
            <a:ext cx="7772400" cy="1524000"/>
          </a:xfr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6000" b="1" dirty="0">
                <a:latin typeface="Arial" pitchFamily="34" charset="0"/>
                <a:cs typeface="Arial" pitchFamily="34" charset="0"/>
              </a:rPr>
              <a:t>2 + 5 =  ?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5498264" y="331049"/>
            <a:ext cx="1075531" cy="1524000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8">
              <a:defRPr/>
            </a:pPr>
            <a:r>
              <a:rPr lang="en-US" sz="6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pic>
        <p:nvPicPr>
          <p:cNvPr id="2" name="Picture 8">
            <a:hlinkClick r:id="rId2" action="ppaction://hlinksldjump"/>
            <a:extLst>
              <a:ext uri="{FF2B5EF4-FFF2-40B4-BE49-F238E27FC236}">
                <a16:creationId xmlns:a16="http://schemas.microsoft.com/office/drawing/2014/main" id="{5D4D5A94-63AF-9172-E511-C60038FB3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6466" y="1"/>
            <a:ext cx="536315" cy="678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9238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689190" y="1067758"/>
            <a:ext cx="6992303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ln w="9525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3200" b="1" dirty="0">
                <a:ln w="9525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18: </a:t>
            </a:r>
          </a:p>
          <a:p>
            <a:pPr algn="ctr"/>
            <a:r>
              <a:rPr lang="en-US" altLang="zh-CN" sz="3200" b="1" dirty="0">
                <a:ln w="9525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ÔN TẬP PHÉP CỘNG,</a:t>
            </a:r>
          </a:p>
          <a:p>
            <a:pPr algn="ctr"/>
            <a:r>
              <a:rPr lang="en-US" altLang="zh-CN" sz="3200" b="1" dirty="0">
                <a:ln w="9525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PHÉP TRỪ TRONG PHẠM VI 10</a:t>
            </a:r>
            <a:endParaRPr lang="zh-CN" altLang="en-US" sz="3200" b="1" dirty="0">
              <a:ln w="9525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24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69b7cf3bdd6a11bee1198bf50773cbb9128ccda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1136</TotalTime>
  <Words>393</Words>
  <Application>Microsoft Office PowerPoint</Application>
  <PresentationFormat>On-screen Show (16:9)</PresentationFormat>
  <Paragraphs>113</Paragraphs>
  <Slides>24</Slides>
  <Notes>9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等线</vt:lpstr>
      <vt:lpstr>.VnShelley Allegro</vt:lpstr>
      <vt:lpstr>Aharoni</vt:lpstr>
      <vt:lpstr>Arial</vt:lpstr>
      <vt:lpstr>Arial-Rounded</vt:lpstr>
      <vt:lpstr>AvantGarde Md BT</vt:lpstr>
      <vt:lpstr>Calibri</vt:lpstr>
      <vt:lpstr>Times New Roman</vt:lpstr>
      <vt:lpstr>Office 主题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9 – 4 = ? </vt:lpstr>
      <vt:lpstr>5 + 3 = ?</vt:lpstr>
      <vt:lpstr>10 – 4 = </vt:lpstr>
      <vt:lpstr>2 + 5 = 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 R 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China</dc:creator>
  <cp:lastModifiedBy>Administrator</cp:lastModifiedBy>
  <cp:revision>124</cp:revision>
  <dcterms:created xsi:type="dcterms:W3CDTF">2017-01-10T13:46:13Z</dcterms:created>
  <dcterms:modified xsi:type="dcterms:W3CDTF">2024-12-30T15:56:11Z</dcterms:modified>
</cp:coreProperties>
</file>