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6" r:id="rId2"/>
    <p:sldId id="410" r:id="rId3"/>
    <p:sldId id="277" r:id="rId4"/>
    <p:sldId id="432" r:id="rId5"/>
    <p:sldId id="274" r:id="rId6"/>
    <p:sldId id="413" r:id="rId7"/>
    <p:sldId id="414" r:id="rId8"/>
    <p:sldId id="405" r:id="rId9"/>
    <p:sldId id="260" r:id="rId10"/>
    <p:sldId id="437" r:id="rId11"/>
    <p:sldId id="421" r:id="rId12"/>
    <p:sldId id="415" r:id="rId13"/>
    <p:sldId id="420" r:id="rId14"/>
    <p:sldId id="406" r:id="rId15"/>
    <p:sldId id="261" r:id="rId16"/>
    <p:sldId id="416" r:id="rId17"/>
    <p:sldId id="433" r:id="rId18"/>
    <p:sldId id="435" r:id="rId19"/>
    <p:sldId id="280" r:id="rId20"/>
    <p:sldId id="417" r:id="rId21"/>
    <p:sldId id="438" r:id="rId22"/>
    <p:sldId id="439" r:id="rId23"/>
    <p:sldId id="282" r:id="rId24"/>
    <p:sldId id="284" r:id="rId25"/>
    <p:sldId id="285" r:id="rId26"/>
    <p:sldId id="428" r:id="rId27"/>
    <p:sldId id="434" r:id="rId28"/>
    <p:sldId id="418" r:id="rId29"/>
    <p:sldId id="436" r:id="rId30"/>
    <p:sldId id="264" r:id="rId31"/>
    <p:sldId id="401" r:id="rId32"/>
    <p:sldId id="265" r:id="rId33"/>
    <p:sldId id="431" r:id="rId34"/>
    <p:sldId id="425" r:id="rId35"/>
    <p:sldId id="400" r:id="rId36"/>
    <p:sldId id="419" r:id="rId37"/>
    <p:sldId id="412" r:id="rId38"/>
    <p:sldId id="408" r:id="rId39"/>
    <p:sldId id="403" r:id="rId40"/>
    <p:sldId id="407" r:id="rId41"/>
    <p:sldId id="281" r:id="rId42"/>
    <p:sldId id="276" r:id="rId43"/>
    <p:sldId id="4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7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7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1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6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3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3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0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210C9-ED79-4C98-8658-63FC982F8B9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B1974-3C19-407C-AB2B-48E4B109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14.png"/><Relationship Id="rId4" Type="http://schemas.openxmlformats.org/officeDocument/2006/relationships/audio" Target="../media/media7.mp3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8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14.png"/><Relationship Id="rId4" Type="http://schemas.openxmlformats.org/officeDocument/2006/relationships/audio" Target="../media/media7.mp3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8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14.png"/><Relationship Id="rId4" Type="http://schemas.openxmlformats.org/officeDocument/2006/relationships/audio" Target="../media/media7.mp3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4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Ngày tháng 5"/>
          <p:cNvSpPr txBox="1">
            <a:spLocks noGrp="1"/>
          </p:cNvSpPr>
          <p:nvPr/>
        </p:nvSpPr>
        <p:spPr bwMode="auto">
          <a:xfrm>
            <a:off x="4775200" y="6305551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26" tIns="58613" rIns="117226" bIns="5861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en-US" sz="1500">
              <a:solidFill>
                <a:srgbClr val="B5A788"/>
              </a:solidFill>
              <a:latin typeface="Comic Sans MS" pitchFamily="66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bunny_thumping_foot_md_clr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2" y="4038601"/>
            <a:ext cx="211243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bunny_thumping_foot_md_clr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8006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bunny_thumping_foot_md_clr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 descr="3DBUTT~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0292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3DBUTT~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41148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1" descr="3DBIRD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86" y="406400"/>
            <a:ext cx="194521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2" descr="3DBIRD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38100"/>
            <a:ext cx="194521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3309409" y="1143000"/>
            <a:ext cx="7416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17226" tIns="58613" rIns="117226" bIns="58613" anchor="ctr"/>
          <a:lstStyle/>
          <a:p>
            <a:pPr algn="ctr" eaLnBrk="0" hangingPunct="0">
              <a:defRPr/>
            </a:pP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1A2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892800" y="2819400"/>
            <a:ext cx="6096000" cy="70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7226" tIns="58613" rIns="117226" bIns="586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3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161639" y="38100"/>
          <a:ext cx="52959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8" imgW="1278331" imgH="1273759" progId="">
                  <p:embed/>
                </p:oleObj>
              </mc:Choice>
              <mc:Fallback>
                <p:oleObj name="Clip" r:id="rId8" imgW="1278331" imgH="1273759" progId="">
                  <p:embed/>
                  <p:pic>
                    <p:nvPicPr>
                      <p:cNvPr id="143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9" y="38100"/>
                        <a:ext cx="52959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2770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~PP11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093B69-7C9F-57C3-21D7-EF649138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89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B9E978-2F06-B3BD-80B5-251CB2E59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17195B-2CDD-7F01-0FBB-7DE485065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410" y="-1"/>
            <a:ext cx="12027590" cy="6745357"/>
          </a:xfrm>
          <a:prstGeom prst="rect">
            <a:avLst/>
          </a:prstGeom>
        </p:spPr>
      </p:pic>
      <p:pic>
        <p:nvPicPr>
          <p:cNvPr id="6" name="LISTEN--Nam">
            <a:hlinkClick r:id="" action="ppaction://media"/>
            <a:extLst>
              <a:ext uri="{FF2B5EF4-FFF2-40B4-BE49-F238E27FC236}">
                <a16:creationId xmlns:a16="http://schemas.microsoft.com/office/drawing/2014/main" xmlns="" id="{8F106DA7-03C7-24DD-BF1C-5BA8BC4AA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9873" y="3429000"/>
            <a:ext cx="389797" cy="158884"/>
          </a:xfrm>
          <a:prstGeom prst="rect">
            <a:avLst/>
          </a:prstGeom>
        </p:spPr>
      </p:pic>
      <p:pic>
        <p:nvPicPr>
          <p:cNvPr id="2" name="Đường lên đỉnh Olympia trao thưởng">
            <a:hlinkClick r:id="" action="ppaction://media"/>
            <a:extLst>
              <a:ext uri="{FF2B5EF4-FFF2-40B4-BE49-F238E27FC236}">
                <a16:creationId xmlns:a16="http://schemas.microsoft.com/office/drawing/2014/main" xmlns="" id="{0865CA05-C0EC-EAAD-C819-602595F64A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29669" y="5645425"/>
            <a:ext cx="312247" cy="327993"/>
          </a:xfrm>
          <a:prstGeom prst="rect">
            <a:avLst/>
          </a:prstGeom>
        </p:spPr>
      </p:pic>
      <p:pic>
        <p:nvPicPr>
          <p:cNvPr id="4" name="Nam cười, chiến thắng">
            <a:hlinkClick r:id="" action="ppaction://media"/>
            <a:extLst>
              <a:ext uri="{FF2B5EF4-FFF2-40B4-BE49-F238E27FC236}">
                <a16:creationId xmlns:a16="http://schemas.microsoft.com/office/drawing/2014/main" xmlns="" id="{DE9DEE8D-5657-AB06-FFBB-B450046A907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1321" y="1656521"/>
            <a:ext cx="675861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B13CE8-A5F8-A1BB-B9EB-7946573F4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uong len đinh 2 .2">
            <a:hlinkClick r:id="" action="ppaction://media"/>
            <a:extLst>
              <a:ext uri="{FF2B5EF4-FFF2-40B4-BE49-F238E27FC236}">
                <a16:creationId xmlns:a16="http://schemas.microsoft.com/office/drawing/2014/main" xmlns="" id="{F30246BC-C62C-CEC6-4652-B121EE9F1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71" y="188686"/>
            <a:ext cx="10755086" cy="57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5E21F6-B18F-4426-4839-06A4DF89E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557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1713AB-C466-9C96-C236-F4F18168D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Búp bê meo">
            <a:hlinkClick r:id="" action="ppaction://media"/>
            <a:extLst>
              <a:ext uri="{FF2B5EF4-FFF2-40B4-BE49-F238E27FC236}">
                <a16:creationId xmlns:a16="http://schemas.microsoft.com/office/drawing/2014/main" xmlns="" id="{3263CBFC-DAC2-34BA-7E6F-E186FA5AE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135" y="302578"/>
            <a:ext cx="9869611" cy="5660554"/>
          </a:xfrm>
          <a:prstGeom prst="rect">
            <a:avLst/>
          </a:prstGeom>
        </p:spPr>
      </p:pic>
      <p:pic>
        <p:nvPicPr>
          <p:cNvPr id="4" name="mp3-bup be meo ngắn">
            <a:hlinkClick r:id="" action="ppaction://media"/>
            <a:extLst>
              <a:ext uri="{FF2B5EF4-FFF2-40B4-BE49-F238E27FC236}">
                <a16:creationId xmlns:a16="http://schemas.microsoft.com/office/drawing/2014/main" xmlns="" id="{314E0D6C-9A6A-8E22-97B2-5AA977CB69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5528" y="551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8388" cy="1203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63" y="2040834"/>
            <a:ext cx="7004346" cy="3326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866" y="761311"/>
            <a:ext cx="312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d­öôùi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99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6F7C30-FAB2-8D5A-7BED-773A9D80A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813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23D3FA-903E-B11F-94F7-5CFD0179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9FB05B-0023-B9C9-7248-85098C3D7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410" y="-1"/>
            <a:ext cx="12027590" cy="6745357"/>
          </a:xfrm>
          <a:prstGeom prst="rect">
            <a:avLst/>
          </a:prstGeom>
        </p:spPr>
      </p:pic>
      <p:pic>
        <p:nvPicPr>
          <p:cNvPr id="6" name="LISTEN--Nam">
            <a:hlinkClick r:id="" action="ppaction://media"/>
            <a:extLst>
              <a:ext uri="{FF2B5EF4-FFF2-40B4-BE49-F238E27FC236}">
                <a16:creationId xmlns:a16="http://schemas.microsoft.com/office/drawing/2014/main" xmlns="" id="{9E541106-633F-04E0-0DA3-0135514B9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9873" y="3429000"/>
            <a:ext cx="389797" cy="158884"/>
          </a:xfrm>
          <a:prstGeom prst="rect">
            <a:avLst/>
          </a:prstGeom>
        </p:spPr>
      </p:pic>
      <p:pic>
        <p:nvPicPr>
          <p:cNvPr id="2" name="Đường lên đỉnh Olympia trao thưởng">
            <a:hlinkClick r:id="" action="ppaction://media"/>
            <a:extLst>
              <a:ext uri="{FF2B5EF4-FFF2-40B4-BE49-F238E27FC236}">
                <a16:creationId xmlns:a16="http://schemas.microsoft.com/office/drawing/2014/main" xmlns="" id="{FEB86372-9433-F7DC-F9AA-1AB8B46437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29669" y="5645425"/>
            <a:ext cx="312247" cy="327993"/>
          </a:xfrm>
          <a:prstGeom prst="rect">
            <a:avLst/>
          </a:prstGeom>
        </p:spPr>
      </p:pic>
      <p:pic>
        <p:nvPicPr>
          <p:cNvPr id="4" name="Nam cười, chiến thắng">
            <a:hlinkClick r:id="" action="ppaction://media"/>
            <a:extLst>
              <a:ext uri="{FF2B5EF4-FFF2-40B4-BE49-F238E27FC236}">
                <a16:creationId xmlns:a16="http://schemas.microsoft.com/office/drawing/2014/main" xmlns="" id="{4D8A3BC2-70A3-42CF-6E79-825F067F908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1321" y="1656521"/>
            <a:ext cx="675861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FD41DC-D4E5-B1E9-0FB4-10A9C8A88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uong len đinh 3.1">
            <a:hlinkClick r:id="" action="ppaction://media"/>
            <a:extLst>
              <a:ext uri="{FF2B5EF4-FFF2-40B4-BE49-F238E27FC236}">
                <a16:creationId xmlns:a16="http://schemas.microsoft.com/office/drawing/2014/main" xmlns="" id="{8A3A0F19-FB23-8F85-FB7E-39133FAD4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660" y="232742"/>
            <a:ext cx="9846365" cy="55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7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126B33-4747-352B-A975-E52B1060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09535D8-8980-95D6-AF2B-3C270AAD640C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FB5138-3A72-E81C-8F94-7347A96E3E5E}"/>
              </a:ext>
            </a:extLst>
          </p:cNvPr>
          <p:cNvSpPr txBox="1"/>
          <p:nvPr/>
        </p:nvSpPr>
        <p:spPr>
          <a:xfrm>
            <a:off x="772996" y="1904734"/>
            <a:ext cx="189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S</a:t>
            </a:r>
            <a:r>
              <a:rPr lang="en-US" sz="3600" b="1" dirty="0" err="1">
                <a:solidFill>
                  <a:srgbClr val="0070C0"/>
                </a:solidFill>
                <a:latin typeface=".VnAvant" pitchFamily="34" charset="0"/>
              </a:rPr>
              <a:t>ố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BCC1C-B082-C36C-D6A4-CD6D48854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" y="171140"/>
            <a:ext cx="2663687" cy="1435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D776DC-34F0-A5C9-9E3F-73C0A3041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47" y="1887069"/>
            <a:ext cx="9025107" cy="1560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10534D-2F48-EF21-6585-1BA6A6086F9D}"/>
              </a:ext>
            </a:extLst>
          </p:cNvPr>
          <p:cNvSpPr txBox="1"/>
          <p:nvPr/>
        </p:nvSpPr>
        <p:spPr>
          <a:xfrm>
            <a:off x="2342547" y="3419447"/>
            <a:ext cx="744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Toa         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tröôùc</a:t>
            </a:r>
            <a:r>
              <a:rPr lang="en-US" sz="3600" b="1" dirty="0">
                <a:latin typeface="VNI-Avo" pitchFamily="2" charset="0"/>
              </a:rPr>
              <a:t> toa 2.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0760C2-93FD-F0BD-467C-E9F6C6E2D7B4}"/>
              </a:ext>
            </a:extLst>
          </p:cNvPr>
          <p:cNvSpPr/>
          <p:nvPr/>
        </p:nvSpPr>
        <p:spPr>
          <a:xfrm>
            <a:off x="3741041" y="3354641"/>
            <a:ext cx="804484" cy="71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Avo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88563D-315E-8B5C-7D00-275E625E671B}"/>
              </a:ext>
            </a:extLst>
          </p:cNvPr>
          <p:cNvSpPr txBox="1"/>
          <p:nvPr/>
        </p:nvSpPr>
        <p:spPr>
          <a:xfrm>
            <a:off x="2342547" y="4165467"/>
            <a:ext cx="570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Toa         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sau</a:t>
            </a:r>
            <a:r>
              <a:rPr lang="en-US" sz="3600" b="1" dirty="0">
                <a:latin typeface="VNI-Avo" pitchFamily="2" charset="0"/>
              </a:rPr>
              <a:t> toa 3.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D9F403-BD88-254E-BA9C-130E90F6D4E1}"/>
              </a:ext>
            </a:extLst>
          </p:cNvPr>
          <p:cNvSpPr txBox="1"/>
          <p:nvPr/>
        </p:nvSpPr>
        <p:spPr>
          <a:xfrm>
            <a:off x="2342547" y="4930875"/>
            <a:ext cx="803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Toa        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giöõa</a:t>
            </a:r>
            <a:r>
              <a:rPr lang="en-US" sz="3600" b="1" dirty="0">
                <a:latin typeface="VNI-Avo" pitchFamily="2" charset="0"/>
              </a:rPr>
              <a:t> toa 1 </a:t>
            </a:r>
            <a:r>
              <a:rPr lang="en-US" sz="3600" b="1" dirty="0" err="1">
                <a:latin typeface="VNI-Avo" pitchFamily="2" charset="0"/>
              </a:rPr>
              <a:t>vaø</a:t>
            </a:r>
            <a:r>
              <a:rPr lang="en-US" sz="3600" b="1" dirty="0">
                <a:latin typeface="VNI-Avo" pitchFamily="2" charset="0"/>
              </a:rPr>
              <a:t> toa 3.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12B5A0-CBD1-69A9-54C4-B319066E1BD9}"/>
              </a:ext>
            </a:extLst>
          </p:cNvPr>
          <p:cNvSpPr/>
          <p:nvPr/>
        </p:nvSpPr>
        <p:spPr>
          <a:xfrm>
            <a:off x="3741041" y="4155851"/>
            <a:ext cx="804484" cy="71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VNI-Avo" pitchFamily="2" charset="0"/>
              </a:rPr>
              <a:t>?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E61578C-4C2F-4CED-443A-2670E967D015}"/>
              </a:ext>
            </a:extLst>
          </p:cNvPr>
          <p:cNvSpPr/>
          <p:nvPr/>
        </p:nvSpPr>
        <p:spPr>
          <a:xfrm>
            <a:off x="3741041" y="4966677"/>
            <a:ext cx="804484" cy="71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VNI-Avo" pitchFamily="2" charset="0"/>
              </a:rPr>
              <a:t>?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790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52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A2507B-1A8E-F750-EDF3-B3EE63673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887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CE17E1-8081-3B28-1FBE-4D8BFF84D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D7CF2A2-FCAB-DA9D-C686-F1DA4F3687AF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09249C-8E85-AE22-A7FA-FE41A9F75D48}"/>
              </a:ext>
            </a:extLst>
          </p:cNvPr>
          <p:cNvSpPr txBox="1"/>
          <p:nvPr/>
        </p:nvSpPr>
        <p:spPr>
          <a:xfrm>
            <a:off x="274385" y="1897076"/>
            <a:ext cx="189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186CEA-8A5D-3B1E-8FB9-08C9A897F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7" y="131619"/>
            <a:ext cx="3328430" cy="1452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FF8915-5F4A-40E1-6F65-341239874A1B}"/>
              </a:ext>
            </a:extLst>
          </p:cNvPr>
          <p:cNvSpPr txBox="1"/>
          <p:nvPr/>
        </p:nvSpPr>
        <p:spPr>
          <a:xfrm>
            <a:off x="887506" y="1893942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7D6BE1-BCA9-8822-0C79-BC8984A4F043}"/>
              </a:ext>
            </a:extLst>
          </p:cNvPr>
          <p:cNvSpPr txBox="1"/>
          <p:nvPr/>
        </p:nvSpPr>
        <p:spPr>
          <a:xfrm>
            <a:off x="887506" y="2943713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A7728E-0217-EC84-EFF9-1F130120B3AA}"/>
              </a:ext>
            </a:extLst>
          </p:cNvPr>
          <p:cNvSpPr txBox="1"/>
          <p:nvPr/>
        </p:nvSpPr>
        <p:spPr>
          <a:xfrm>
            <a:off x="887506" y="3899560"/>
            <a:ext cx="638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7A4746-218F-A164-CBEA-D9E97A0B6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20" y="1189307"/>
            <a:ext cx="1980932" cy="41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1270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66AECC-5115-7490-C74B-4469A032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749BF5-D4D7-BEAD-B893-93AD98C382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95585" y="1453991"/>
            <a:ext cx="1157973" cy="150357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65F338B0-518A-47BD-5704-2BBC30F79973}"/>
              </a:ext>
            </a:extLst>
          </p:cNvPr>
          <p:cNvSpPr/>
          <p:nvPr/>
        </p:nvSpPr>
        <p:spPr>
          <a:xfrm>
            <a:off x="1611824" y="1465273"/>
            <a:ext cx="8477573" cy="1120402"/>
          </a:xfrm>
          <a:prstGeom prst="wedgeRoundRectCallout">
            <a:avLst>
              <a:gd name="adj1" fmla="val 61644"/>
              <a:gd name="adj2" fmla="val 23880"/>
              <a:gd name="adj3" fmla="val 16667"/>
            </a:avLst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AI NHANH AI ĐÚNG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088B57-9552-8AC5-0CC6-3E0A5BFF9B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959" y="1576303"/>
            <a:ext cx="1002131" cy="1009372"/>
          </a:xfrm>
          <a:prstGeom prst="rect">
            <a:avLst/>
          </a:prstGeom>
        </p:spPr>
      </p:pic>
      <p:pic>
        <p:nvPicPr>
          <p:cNvPr id="5" name="Đuong len đinh 3.1">
            <a:hlinkClick r:id="" action="ppaction://media"/>
            <a:extLst>
              <a:ext uri="{FF2B5EF4-FFF2-40B4-BE49-F238E27FC236}">
                <a16:creationId xmlns:a16="http://schemas.microsoft.com/office/drawing/2014/main" xmlns="" id="{8AD7B477-DFF1-CD48-E942-ECA90A0E0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663552" y="6063063"/>
            <a:ext cx="341995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108B57-9DD6-C6CD-AA73-FE4D2D2FD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95C6757-96EE-4C7C-745C-7E057D362DF7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06E288-693F-E2DB-568D-5097306A80AF}"/>
              </a:ext>
            </a:extLst>
          </p:cNvPr>
          <p:cNvSpPr txBox="1"/>
          <p:nvPr/>
        </p:nvSpPr>
        <p:spPr>
          <a:xfrm>
            <a:off x="1162049" y="1597168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82E257-2166-C0B7-ED9E-1072BF29B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83" y="1455894"/>
            <a:ext cx="1980932" cy="4155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F3FA78-2AE2-E5F0-C461-C9227FEAA87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0184" y="2147652"/>
            <a:ext cx="1782909" cy="226459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99975FF-5AE1-3C37-658F-CDD42E9874A8}"/>
              </a:ext>
            </a:extLst>
          </p:cNvPr>
          <p:cNvSpPr/>
          <p:nvPr/>
        </p:nvSpPr>
        <p:spPr>
          <a:xfrm>
            <a:off x="6522518" y="4547419"/>
            <a:ext cx="2215788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0B9B49-4931-CBC2-090D-D36A23E9CA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3177" y="2262654"/>
            <a:ext cx="1782909" cy="22645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7287C0D-333B-4EC5-9A81-34178FC67737}"/>
              </a:ext>
            </a:extLst>
          </p:cNvPr>
          <p:cNvSpPr/>
          <p:nvPr/>
        </p:nvSpPr>
        <p:spPr>
          <a:xfrm>
            <a:off x="877579" y="4652122"/>
            <a:ext cx="2215787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A1528D-C518-CBDC-F9A8-E36F52A670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68059" y="0"/>
            <a:ext cx="1232673" cy="1232673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514439B-6F1F-B375-78DD-EAC0046490C5}"/>
              </a:ext>
            </a:extLst>
          </p:cNvPr>
          <p:cNvSpPr/>
          <p:nvPr/>
        </p:nvSpPr>
        <p:spPr>
          <a:xfrm>
            <a:off x="1391478" y="101421"/>
            <a:ext cx="8385567" cy="1009564"/>
          </a:xfrm>
          <a:prstGeom prst="wedgeRoundRectCallout">
            <a:avLst>
              <a:gd name="adj1" fmla="val 61644"/>
              <a:gd name="adj2" fmla="val 23880"/>
              <a:gd name="adj3" fmla="val 16667"/>
            </a:avLst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AI NHANH AI ĐÚNG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AE0882-C9C7-0B5E-66E4-965F1A65784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179" y="-152450"/>
            <a:ext cx="1066778" cy="827513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25C16D0E-228A-BF27-18DE-04B2FBEBC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7" y="1383752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D6935D10-10DC-3C01-C016-B0FB31DF9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6" y="1387753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774C6119-204C-05B5-40C1-669A5669B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6" y="1383752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7AC5EB10-4AAE-7EB5-FBB3-3DCA44E2F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5" y="1379751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xmlns="" id="{ABA15F1C-6977-6124-F1E6-60975D5E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238" y="1387753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xmlns="" id="{FF755475-B8F7-D747-0754-D618F7F5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50" y="1371749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xmlns="" id="{32DD31D5-4414-1E83-99C8-F8FFA4B1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50" y="1403757"/>
            <a:ext cx="89644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xmlns="" id="{791CFD3F-5B8E-5811-901E-50D9BA07F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73" y="1419761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xmlns="" id="{24337DE2-96F7-3950-CC23-EE5D58BE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076" y="1443767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xmlns="" id="{935199FB-22D0-0A13-7357-A35EE4EF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97" y="1443767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xmlns="" id="{38E92047-34A7-712A-E19F-65C4EF53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061" y="1419761"/>
            <a:ext cx="852819" cy="707886"/>
          </a:xfrm>
          <a:prstGeom prst="rect">
            <a:avLst/>
          </a:prstGeom>
          <a:solidFill>
            <a:srgbClr val="00FF00"/>
          </a:solidFill>
          <a:ln w="635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3747D0D-432E-C5D8-A04C-495CE9F7E630}"/>
              </a:ext>
            </a:extLst>
          </p:cNvPr>
          <p:cNvSpPr txBox="1"/>
          <p:nvPr/>
        </p:nvSpPr>
        <p:spPr>
          <a:xfrm>
            <a:off x="597904" y="1180691"/>
            <a:ext cx="64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C34BF32-7432-7B63-CEF7-30BFDC0C39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97714" y="2243499"/>
            <a:ext cx="1782909" cy="226459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42D4678-5945-30E4-E9DB-84927D28E634}"/>
              </a:ext>
            </a:extLst>
          </p:cNvPr>
          <p:cNvSpPr/>
          <p:nvPr/>
        </p:nvSpPr>
        <p:spPr>
          <a:xfrm>
            <a:off x="3700048" y="4643266"/>
            <a:ext cx="2215788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29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  <p:bldP spid="9" grpId="0" bldLvl="0" animBg="1"/>
      <p:bldP spid="11" grpId="0" bldLvl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30BFD7-3182-6E18-AA57-35BF2FBFC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5A5D61C-F50D-49B7-AA2D-A014D6AFFEE2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75DC5D-9F03-08A9-3021-39D64F31146F}"/>
              </a:ext>
            </a:extLst>
          </p:cNvPr>
          <p:cNvSpPr txBox="1"/>
          <p:nvPr/>
        </p:nvSpPr>
        <p:spPr>
          <a:xfrm>
            <a:off x="1162049" y="1597168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333BF-32CF-5239-B90C-C63EC67F2B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83" y="1455894"/>
            <a:ext cx="1980932" cy="4155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D6C70C-96FB-A578-8AB3-A3F2C32F8AF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0184" y="2147652"/>
            <a:ext cx="1782909" cy="226459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B6E658A-5B4A-3E24-0EF5-E3B450CDBCC7}"/>
              </a:ext>
            </a:extLst>
          </p:cNvPr>
          <p:cNvSpPr/>
          <p:nvPr/>
        </p:nvSpPr>
        <p:spPr>
          <a:xfrm>
            <a:off x="6522518" y="4547419"/>
            <a:ext cx="2215788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9FF857-6A7D-D173-0C0D-465BCDC4F02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9252" y="2204710"/>
            <a:ext cx="1782909" cy="22645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91A86E1-5046-1168-0436-990687515373}"/>
              </a:ext>
            </a:extLst>
          </p:cNvPr>
          <p:cNvSpPr/>
          <p:nvPr/>
        </p:nvSpPr>
        <p:spPr>
          <a:xfrm>
            <a:off x="3513654" y="4594178"/>
            <a:ext cx="2215787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8EC5A7-E664-39D3-7BB1-C5679483B4D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68059" y="0"/>
            <a:ext cx="1232673" cy="1232673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2AB70554-F7F8-8E13-8214-D64B93BB2FED}"/>
              </a:ext>
            </a:extLst>
          </p:cNvPr>
          <p:cNvSpPr/>
          <p:nvPr/>
        </p:nvSpPr>
        <p:spPr>
          <a:xfrm>
            <a:off x="1391478" y="101421"/>
            <a:ext cx="8385567" cy="1009564"/>
          </a:xfrm>
          <a:prstGeom prst="wedgeRoundRectCallout">
            <a:avLst>
              <a:gd name="adj1" fmla="val 61644"/>
              <a:gd name="adj2" fmla="val 23880"/>
              <a:gd name="adj3" fmla="val 16667"/>
            </a:avLst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AI NHANH AI ĐÚNG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D44623-E1CD-50CC-3EFD-BF657439BB1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179" y="-152450"/>
            <a:ext cx="1066778" cy="827513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653F54B3-187D-BAF7-410C-3C45F9DFC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7" y="1383752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5068E60E-A027-CF6C-DA3F-2ED4C92A8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6" y="1387753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EFF2A317-6D60-EB78-F4A3-8F0C92428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6" y="1383752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A69A3751-1366-43F0-5DA1-8D8FC6E1F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5" y="1379751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xmlns="" id="{28F5E4E0-0F51-BC29-0658-62E5DCD6F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238" y="1387753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xmlns="" id="{F398A349-F385-D6F0-DDC1-12CFAEC07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50" y="1371749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xmlns="" id="{B1002025-6505-0C75-9D0D-B740F375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50" y="1403757"/>
            <a:ext cx="89644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xmlns="" id="{E8349587-EDBE-4588-4D4C-FA4AECE23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73" y="1419761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xmlns="" id="{AB2BAC36-0F2F-826D-AB77-1C30DB545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076" y="1443767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xmlns="" id="{525D56B3-993C-F0DF-E023-DC5C6DA4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97" y="1443767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xmlns="" id="{9CBEAE02-8A2D-C8CC-CABD-2874C1ED9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061" y="1419761"/>
            <a:ext cx="852819" cy="707886"/>
          </a:xfrm>
          <a:prstGeom prst="rect">
            <a:avLst/>
          </a:prstGeom>
          <a:solidFill>
            <a:srgbClr val="00FF00"/>
          </a:solidFill>
          <a:ln w="635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DB2711-8B9D-4819-F434-4DB29CFD2C88}"/>
              </a:ext>
            </a:extLst>
          </p:cNvPr>
          <p:cNvSpPr txBox="1"/>
          <p:nvPr/>
        </p:nvSpPr>
        <p:spPr>
          <a:xfrm>
            <a:off x="597904" y="1180691"/>
            <a:ext cx="64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CC7DC4B-054D-CF89-B0F6-44913204B0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583" y="2204712"/>
            <a:ext cx="1782909" cy="226459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F762AE14-9475-4112-8D6B-2DB8A48A6286}"/>
              </a:ext>
            </a:extLst>
          </p:cNvPr>
          <p:cNvSpPr/>
          <p:nvPr/>
        </p:nvSpPr>
        <p:spPr>
          <a:xfrm>
            <a:off x="644917" y="4604479"/>
            <a:ext cx="2215788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đỏ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88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  <p:bldP spid="9" grpId="0" bldLvl="0" animBg="1"/>
      <p:bldP spid="11" grpId="0" bldLvl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F17C6-BE39-D02F-EA12-18C7E20C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73F384E-E858-0F06-9066-552C0BD285B9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081060-7A18-8DFE-01BC-D7BE41736057}"/>
              </a:ext>
            </a:extLst>
          </p:cNvPr>
          <p:cNvSpPr txBox="1"/>
          <p:nvPr/>
        </p:nvSpPr>
        <p:spPr>
          <a:xfrm>
            <a:off x="1162049" y="1597168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673566-C42C-8BB3-DDC9-4771E6FDE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83" y="1455894"/>
            <a:ext cx="1980932" cy="4155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A3D3D9-5CA4-14A2-1E40-B1E045DED37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19672" y="2143945"/>
            <a:ext cx="1782909" cy="226459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DB702A3-F632-0D05-AB5D-2194B58CA96F}"/>
              </a:ext>
            </a:extLst>
          </p:cNvPr>
          <p:cNvSpPr/>
          <p:nvPr/>
        </p:nvSpPr>
        <p:spPr>
          <a:xfrm>
            <a:off x="3522006" y="4543712"/>
            <a:ext cx="2215788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vàng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AD93B0-B892-8228-B467-80A79F92197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069" y="2127647"/>
            <a:ext cx="1782909" cy="22645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A877E59-5D8F-C895-5257-BB3C93FC18B7}"/>
              </a:ext>
            </a:extLst>
          </p:cNvPr>
          <p:cNvSpPr/>
          <p:nvPr/>
        </p:nvSpPr>
        <p:spPr>
          <a:xfrm>
            <a:off x="6354471" y="4517115"/>
            <a:ext cx="2215787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F4A55C-667B-7D67-FC07-665FF66A76A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68059" y="0"/>
            <a:ext cx="1232673" cy="1232673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3AAF0AF6-E060-4AF7-49D5-2765C70EB834}"/>
              </a:ext>
            </a:extLst>
          </p:cNvPr>
          <p:cNvSpPr/>
          <p:nvPr/>
        </p:nvSpPr>
        <p:spPr>
          <a:xfrm>
            <a:off x="1391478" y="101421"/>
            <a:ext cx="8385567" cy="1009564"/>
          </a:xfrm>
          <a:prstGeom prst="wedgeRoundRectCallout">
            <a:avLst>
              <a:gd name="adj1" fmla="val 61644"/>
              <a:gd name="adj2" fmla="val 23880"/>
              <a:gd name="adj3" fmla="val 16667"/>
            </a:avLst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AI NHANH AI ĐÚNG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968A04F-2BA8-54A8-EEF4-C12F5706223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179" y="-152450"/>
            <a:ext cx="1066778" cy="827513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A0B48540-1DC2-D964-6021-D6A49EB2D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7" y="1383752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61DB0DCE-8A23-2319-FC2F-545A114B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6" y="1387753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6945950C-2BB9-47FA-1100-669662D8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6" y="1383752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CF1F19C7-E1EF-447E-844D-3A6FAAA60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25" y="1379751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xmlns="" id="{CD993147-2DBE-A092-BE87-9017C94C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238" y="1387753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xmlns="" id="{5B19CCED-B66F-CD43-EC0D-1EC292779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50" y="1371749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xmlns="" id="{9DFE4A0F-F215-C951-097D-7183E4514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50" y="1403757"/>
            <a:ext cx="89644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xmlns="" id="{54B93390-0FB3-4181-F421-407F72B3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73" y="1419761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xmlns="" id="{0C63420D-9E33-FA98-5C4E-E5345F0DA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076" y="1443767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xmlns="" id="{E7D300BF-469E-87E2-65F7-F9405B5C7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97" y="1443767"/>
            <a:ext cx="852819" cy="707886"/>
          </a:xfrm>
          <a:prstGeom prst="rect">
            <a:avLst/>
          </a:prstGeom>
          <a:solidFill>
            <a:srgbClr val="FF0066"/>
          </a:solidFill>
          <a:ln w="635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xmlns="" id="{4B406810-46F3-8A25-CED9-D99C82EC3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061" y="1419761"/>
            <a:ext cx="852819" cy="707886"/>
          </a:xfrm>
          <a:prstGeom prst="rect">
            <a:avLst/>
          </a:prstGeom>
          <a:solidFill>
            <a:srgbClr val="00FF00"/>
          </a:solidFill>
          <a:ln w="635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0FB3C26-3D93-602D-B80C-60B6FE1BB9A6}"/>
              </a:ext>
            </a:extLst>
          </p:cNvPr>
          <p:cNvSpPr txBox="1"/>
          <p:nvPr/>
        </p:nvSpPr>
        <p:spPr>
          <a:xfrm>
            <a:off x="597904" y="1180691"/>
            <a:ext cx="64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5418BE2-919C-98B7-B809-A473421F4BB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583" y="2204712"/>
            <a:ext cx="1782909" cy="226459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704179DD-2280-5845-4A1D-15F046DBE4A8}"/>
              </a:ext>
            </a:extLst>
          </p:cNvPr>
          <p:cNvSpPr/>
          <p:nvPr/>
        </p:nvSpPr>
        <p:spPr>
          <a:xfrm>
            <a:off x="644917" y="4604479"/>
            <a:ext cx="2215788" cy="598414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đỏ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01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  <p:bldP spid="9" grpId="0" bldLvl="0" animBg="1"/>
      <p:bldP spid="11" grpId="0" bldLvl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4A6F12-2900-DF4C-8672-41974AEEF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3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FEF743-07E2-C517-4ECD-71392A387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EA9BF-B26E-048E-8832-E9E97DB58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410" y="-1"/>
            <a:ext cx="12027590" cy="6745357"/>
          </a:xfrm>
          <a:prstGeom prst="rect">
            <a:avLst/>
          </a:prstGeom>
        </p:spPr>
      </p:pic>
      <p:pic>
        <p:nvPicPr>
          <p:cNvPr id="6" name="LISTEN--Nam">
            <a:hlinkClick r:id="" action="ppaction://media"/>
            <a:extLst>
              <a:ext uri="{FF2B5EF4-FFF2-40B4-BE49-F238E27FC236}">
                <a16:creationId xmlns:a16="http://schemas.microsoft.com/office/drawing/2014/main" xmlns="" id="{8390B3CC-81E3-72F1-4E5A-FAAA651E9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9873" y="3429000"/>
            <a:ext cx="389797" cy="158884"/>
          </a:xfrm>
          <a:prstGeom prst="rect">
            <a:avLst/>
          </a:prstGeom>
        </p:spPr>
      </p:pic>
      <p:pic>
        <p:nvPicPr>
          <p:cNvPr id="2" name="Đường lên đỉnh Olympia trao thưởng">
            <a:hlinkClick r:id="" action="ppaction://media"/>
            <a:extLst>
              <a:ext uri="{FF2B5EF4-FFF2-40B4-BE49-F238E27FC236}">
                <a16:creationId xmlns:a16="http://schemas.microsoft.com/office/drawing/2014/main" xmlns="" id="{0D15CB9C-B2AA-785B-9F9B-356EECE994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29669" y="5645425"/>
            <a:ext cx="312247" cy="327993"/>
          </a:xfrm>
          <a:prstGeom prst="rect">
            <a:avLst/>
          </a:prstGeom>
        </p:spPr>
      </p:pic>
      <p:pic>
        <p:nvPicPr>
          <p:cNvPr id="4" name="Nam cười, chiến thắng">
            <a:hlinkClick r:id="" action="ppaction://media"/>
            <a:extLst>
              <a:ext uri="{FF2B5EF4-FFF2-40B4-BE49-F238E27FC236}">
                <a16:creationId xmlns:a16="http://schemas.microsoft.com/office/drawing/2014/main" xmlns="" id="{328A70C1-7C27-7A68-6481-0CDFEA386E2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1321" y="1656521"/>
            <a:ext cx="675861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62ECAC-0C80-EB5F-BDF0-79426C377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400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ong len đinh 4.2">
            <a:hlinkClick r:id="" action="ppaction://media"/>
            <a:extLst>
              <a:ext uri="{FF2B5EF4-FFF2-40B4-BE49-F238E27FC236}">
                <a16:creationId xmlns:a16="http://schemas.microsoft.com/office/drawing/2014/main" xmlns="" id="{44566A0D-7BBB-385B-9C18-1F666A456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026" y="212863"/>
            <a:ext cx="10164417" cy="57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, In, Under - Prepositions Song for Kids">
            <a:hlinkClick r:id="" action="ppaction://media"/>
            <a:extLst>
              <a:ext uri="{FF2B5EF4-FFF2-40B4-BE49-F238E27FC236}">
                <a16:creationId xmlns:a16="http://schemas.microsoft.com/office/drawing/2014/main" xmlns="" id="{AC2B723F-9BAC-1EB7-9267-5D5E7150C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86" y="163997"/>
            <a:ext cx="11529391" cy="6117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8D2B2-6261-65E8-BDAB-72732C44CFAE}"/>
              </a:ext>
            </a:extLst>
          </p:cNvPr>
          <p:cNvSpPr txBox="1">
            <a:spLocks/>
          </p:cNvSpPr>
          <p:nvPr/>
        </p:nvSpPr>
        <p:spPr>
          <a:xfrm>
            <a:off x="225286" y="291548"/>
            <a:ext cx="4015409" cy="1022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82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338" y="839538"/>
            <a:ext cx="1184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1.Có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144691"/>
            <a:ext cx="1978152" cy="646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25" y="1595628"/>
            <a:ext cx="6132500" cy="3666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269" y="2122827"/>
            <a:ext cx="3931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269" y="3865062"/>
            <a:ext cx="3781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BT1">
            <a:hlinkClick r:id="" action="ppaction://media"/>
            <a:extLst>
              <a:ext uri="{FF2B5EF4-FFF2-40B4-BE49-F238E27FC236}">
                <a16:creationId xmlns:a16="http://schemas.microsoft.com/office/drawing/2014/main" xmlns="" id="{37B17DBE-754F-739A-1D1E-3CAE3964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  <p14:bmk name="Bookmark 2" time="3861.9717"/>
                    <p14:bmk name="Bookmark 3" time="7037.3765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320" y="5434722"/>
            <a:ext cx="488834" cy="3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36409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3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260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933" y="1090309"/>
            <a:ext cx="8030852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4" y="256544"/>
            <a:ext cx="2147276" cy="833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15" y="2084428"/>
            <a:ext cx="2795416" cy="3216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D46E8C-B7A2-775F-6895-D44F27478670}"/>
              </a:ext>
            </a:extLst>
          </p:cNvPr>
          <p:cNvSpPr txBox="1"/>
          <p:nvPr/>
        </p:nvSpPr>
        <p:spPr>
          <a:xfrm>
            <a:off x="648933" y="2530863"/>
            <a:ext cx="803085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C171B2-EEC6-E52F-8B56-6DDE35A22983}"/>
              </a:ext>
            </a:extLst>
          </p:cNvPr>
          <p:cNvSpPr txBox="1"/>
          <p:nvPr/>
        </p:nvSpPr>
        <p:spPr>
          <a:xfrm>
            <a:off x="648933" y="3176598"/>
            <a:ext cx="803085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741D9C-1876-821C-1511-BC1082FBA016}"/>
              </a:ext>
            </a:extLst>
          </p:cNvPr>
          <p:cNvSpPr txBox="1"/>
          <p:nvPr/>
        </p:nvSpPr>
        <p:spPr>
          <a:xfrm>
            <a:off x="648934" y="3851367"/>
            <a:ext cx="803085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39C5C4-6B40-5E65-6277-80B8D9DF9A60}"/>
              </a:ext>
            </a:extLst>
          </p:cNvPr>
          <p:cNvSpPr txBox="1"/>
          <p:nvPr/>
        </p:nvSpPr>
        <p:spPr>
          <a:xfrm>
            <a:off x="662185" y="4592948"/>
            <a:ext cx="803085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9" name="BT2">
            <a:hlinkClick r:id="" action="ppaction://media"/>
            <a:extLst>
              <a:ext uri="{FF2B5EF4-FFF2-40B4-BE49-F238E27FC236}">
                <a16:creationId xmlns:a16="http://schemas.microsoft.com/office/drawing/2014/main" xmlns="" id="{5B080359-310D-2D23-BAC1-5E2AB90EF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3.5214"/>
                    <p14:bmk name="Bookmark 2" time="4142.3824"/>
                    <p14:bmk name="Bookmark 3" time="5832.3823"/>
                    <p14:bmk name="Bookmark 4" time="7869.7245"/>
                    <p14:bmk name="Bookmark 5" time="9429.7245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8566" y="5100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4135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18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chemeClr val="accent2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5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" grpId="0"/>
          <p:bldP spid="4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18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49BCDA-7126-FC4E-E07C-59D9D1485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4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260A9E-2F7A-D13A-B505-F42CF6D9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4F8388-2FA6-2EE2-538E-127CF02FB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10" y="-1"/>
            <a:ext cx="12027590" cy="674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AFA820-C758-31D3-B431-8D139286E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211" y="3299791"/>
            <a:ext cx="2981738" cy="643152"/>
          </a:xfrm>
          <a:prstGeom prst="rect">
            <a:avLst/>
          </a:prstGeom>
        </p:spPr>
      </p:pic>
      <p:pic>
        <p:nvPicPr>
          <p:cNvPr id="7" name="Đường lên đỉnh Olympia trao thưởng">
            <a:hlinkClick r:id="" action="ppaction://media"/>
            <a:extLst>
              <a:ext uri="{FF2B5EF4-FFF2-40B4-BE49-F238E27FC236}">
                <a16:creationId xmlns:a16="http://schemas.microsoft.com/office/drawing/2014/main" xmlns="" id="{1DB133CF-CA3C-0A65-5F53-C00D875F6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4869" y="6331224"/>
            <a:ext cx="318053" cy="318053"/>
          </a:xfrm>
          <a:prstGeom prst="rect">
            <a:avLst/>
          </a:prstGeom>
        </p:spPr>
      </p:pic>
      <p:pic>
        <p:nvPicPr>
          <p:cNvPr id="3" name="Nam cười, chiến thắng">
            <a:hlinkClick r:id="" action="ppaction://media"/>
            <a:extLst>
              <a:ext uri="{FF2B5EF4-FFF2-40B4-BE49-F238E27FC236}">
                <a16:creationId xmlns:a16="http://schemas.microsoft.com/office/drawing/2014/main" xmlns="" id="{47607387-DFC4-6618-FB27-9A24FDC30C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7949" y="1663147"/>
            <a:ext cx="675860" cy="16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DELL\Downloads\2021 - LOGO TRO CHOI\TRO CHOI 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3" b="100000" l="2542" r="9745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13226" y="4117354"/>
            <a:ext cx="1698172" cy="2663372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470848" y="278266"/>
            <a:ext cx="11157043" cy="6505995"/>
            <a:chOff x="457200" y="341880"/>
            <a:chExt cx="8153400" cy="5985972"/>
          </a:xfrm>
        </p:grpSpPr>
        <p:pic>
          <p:nvPicPr>
            <p:cNvPr id="10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" y="4204521"/>
              <a:ext cx="1640654" cy="1967680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533400" y="381000"/>
              <a:ext cx="8077200" cy="5943600"/>
            </a:xfrm>
            <a:prstGeom prst="roundRect">
              <a:avLst/>
            </a:prstGeom>
            <a:noFill/>
            <a:ln w="57150">
              <a:solidFill>
                <a:srgbClr val="F0AE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33400" y="381000"/>
              <a:ext cx="8077200" cy="5943600"/>
            </a:xfrm>
            <a:prstGeom prst="roundRect">
              <a:avLst/>
            </a:prstGeom>
            <a:noFill/>
            <a:ln w="57150">
              <a:solidFill>
                <a:srgbClr val="F0AE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4540298">
              <a:off x="740459" y="185118"/>
              <a:ext cx="1918673" cy="2232197"/>
            </a:xfrm>
            <a:prstGeom prst="rect">
              <a:avLst/>
            </a:prstGeom>
            <a:noFill/>
          </p:spPr>
        </p:pic>
        <p:pic>
          <p:nvPicPr>
            <p:cNvPr id="14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5445728">
              <a:off x="6614170" y="4408357"/>
              <a:ext cx="1969759" cy="1869231"/>
            </a:xfrm>
            <a:prstGeom prst="rect">
              <a:avLst/>
            </a:prstGeom>
            <a:noFill/>
          </p:spPr>
        </p:pic>
        <p:pic>
          <p:nvPicPr>
            <p:cNvPr id="15" name="Picture 2" descr="C:\Users\DELL\Downloads\2021 - LOGO KHONG NEN - LAM KHUNG\day_h_b-removebg-preview 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6865225" y="381000"/>
              <a:ext cx="1745375" cy="2286000"/>
            </a:xfrm>
            <a:prstGeom prst="rect">
              <a:avLst/>
            </a:prstGeom>
            <a:noFill/>
          </p:spPr>
        </p:pic>
      </p:grpSp>
      <p:sp>
        <p:nvSpPr>
          <p:cNvPr id="17" name="Rectangle 16"/>
          <p:cNvSpPr/>
          <p:nvPr/>
        </p:nvSpPr>
        <p:spPr>
          <a:xfrm>
            <a:off x="575119" y="2008858"/>
            <a:ext cx="1121000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spc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CẢM ƠN QUÝ THẦY CÔ </a:t>
            </a:r>
          </a:p>
          <a:p>
            <a:pPr algn="ctr"/>
            <a:r>
              <a:rPr lang="en-US" sz="6600" b="1" cap="all" spc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VÀ CÁC EM !</a:t>
            </a:r>
          </a:p>
        </p:txBody>
      </p:sp>
      <p:pic>
        <p:nvPicPr>
          <p:cNvPr id="18" name="Picture 2" descr="C:\Users\DELL\Downloads\2021 - LOGO TRO CHOI\TRO CHOI D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3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3926" y="4117354"/>
            <a:ext cx="1698172" cy="266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393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5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11906  -0.046 -0.22214  -0.113 -0.22924  C -0.177 -0.23813  -0.237 -0.15816  -0.241 -0.04265  C -0.246 0.06398  -0.204 0.16349  -0.144 0.1706  C -0.089 0.17593  -0.037 0.11018  -0.033 0.01066  C -0.029 -0.07997  -0.064 -0.16527  -0.115 -0.17238  C -0.162 -0.17771  -0.206 -0.12262  -0.209 -0.0391  C -0.212 0.03554  -0.184 0.1084  -0.142 0.11196  C -0.104 0.11729  -0.068 0.07464  -0.065 0.00711  C -0.063 -0.05331  -0.084 -0.11196  -0.117 -0.11551  C -0.146 -0.11906  -0.175 -0.08708  -0.177 -0.03554  C -0.179 0.00889  -0.164 0.05154  -0.14 0.05509  C -0.12 0.05864  -0.099 0.0391  -0.098 0.00355  C -0.096 -0.02488  -0.104 -0.05509  -0.119 -0.05864  C -0.131 -0.05864  -0.143 -0.05154  -0.145 -0.03199  C -0.146 -0.01955  -0.144 -0.00711  -0.138 -0.00178  C -0.135 0  -0.133 0  -0.13 -0.00178  E" pathEditMode="relative" ptsTypes="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5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11906  -0.046 -0.22214  -0.113 -0.22924  C -0.177 -0.23813  -0.237 -0.15816  -0.241 -0.04265  C -0.246 0.06398  -0.204 0.16349  -0.144 0.1706  C -0.089 0.17593  -0.037 0.11018  -0.033 0.01066  C -0.029 -0.07997  -0.064 -0.16527  -0.115 -0.17238  C -0.162 -0.17771  -0.206 -0.12262  -0.209 -0.0391  C -0.212 0.03554  -0.184 0.1084  -0.142 0.11196  C -0.104 0.11729  -0.068 0.07464  -0.065 0.00711  C -0.063 -0.05331  -0.084 -0.11196  -0.117 -0.11551  C -0.146 -0.11906  -0.175 -0.08708  -0.177 -0.03554  C -0.179 0.00889  -0.164 0.05154  -0.14 0.05509  C -0.12 0.05864  -0.099 0.0391  -0.098 0.00355  C -0.096 -0.02488  -0.104 -0.05509  -0.119 -0.05864  C -0.131 -0.05864  -0.143 -0.05154  -0.145 -0.03199  C -0.146 -0.01955  -0.144 -0.00711  -0.138 -0.00178  C -0.135 0  -0.133 0  -0.13 -0.00178  E" pathEditMode="relative" ptsTypes="">
                                      <p:cBhvr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1FD33F-6805-3B41-B9D8-4119E208F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579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EEB3B9-1084-45F4-05E2-D2EB185F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44F293-B35E-00DE-3AFA-36A08DA8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38" y="1722783"/>
            <a:ext cx="988110" cy="1575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486186-72F9-D512-8920-B2CD39C1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95" y="991191"/>
            <a:ext cx="2638793" cy="3391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B57519-531A-A567-B7C2-931AB8608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409" y="1722783"/>
            <a:ext cx="981075" cy="23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51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BF6161-3191-126D-3398-A786E2DE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5BBB1E-4FF1-C624-FAF4-C6BCDEDE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62" y="1091689"/>
            <a:ext cx="3837839" cy="5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1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656200-2EC3-3851-2789-D1C30A375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4-2024-12-16T15_14_02Z">
            <a:hlinkClick r:id="" action="ppaction://media"/>
            <a:extLst>
              <a:ext uri="{FF2B5EF4-FFF2-40B4-BE49-F238E27FC236}">
                <a16:creationId xmlns:a16="http://schemas.microsoft.com/office/drawing/2014/main" xmlns="" id="{CFB38B19-2757-CDD1-808C-8909E4868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4287" y="609600"/>
            <a:ext cx="4114800" cy="5638800"/>
          </a:xfrm>
          <a:prstGeom prst="rect">
            <a:avLst/>
          </a:prstGeom>
        </p:spPr>
      </p:pic>
      <p:pic>
        <p:nvPicPr>
          <p:cNvPr id="4" name="LISTEN--Nam">
            <a:hlinkClick r:id="" action="ppaction://media"/>
            <a:extLst>
              <a:ext uri="{FF2B5EF4-FFF2-40B4-BE49-F238E27FC236}">
                <a16:creationId xmlns:a16="http://schemas.microsoft.com/office/drawing/2014/main" xmlns="" id="{16C8C2C9-9844-E107-BB33-94E28032B6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9374" y="5479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7A24D-4529-54C7-C4E3-4C998AC6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161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5F1BE3-2568-E6A1-DB6A-D85DB64D5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4-Nam cười">
            <a:hlinkClick r:id="" action="ppaction://media"/>
            <a:extLst>
              <a:ext uri="{FF2B5EF4-FFF2-40B4-BE49-F238E27FC236}">
                <a16:creationId xmlns:a16="http://schemas.microsoft.com/office/drawing/2014/main" xmlns="" id="{1CC418F6-8CEF-1C7E-504A-A73440372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609600"/>
            <a:ext cx="4114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5279C7-2DAE-BED8-B747-7C8AACA8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E23ED86-0C1F-FDEA-B8B0-CE0F923E701D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537AE4-F226-6E49-6BF0-3C6FFE2E35B9}"/>
              </a:ext>
            </a:extLst>
          </p:cNvPr>
          <p:cNvSpPr txBox="1"/>
          <p:nvPr/>
        </p:nvSpPr>
        <p:spPr>
          <a:xfrm>
            <a:off x="274385" y="1897076"/>
            <a:ext cx="189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9D1F2B-EBA7-3946-9BC5-364E58DB3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7" y="131619"/>
            <a:ext cx="3328430" cy="1452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4A891C-B90E-6DA6-0BFB-94C765CC73D4}"/>
              </a:ext>
            </a:extLst>
          </p:cNvPr>
          <p:cNvSpPr txBox="1"/>
          <p:nvPr/>
        </p:nvSpPr>
        <p:spPr>
          <a:xfrm>
            <a:off x="887506" y="1893942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E1E5446-AC60-75CF-31D1-E9E70E98C26A}"/>
              </a:ext>
            </a:extLst>
          </p:cNvPr>
          <p:cNvSpPr txBox="1"/>
          <p:nvPr/>
        </p:nvSpPr>
        <p:spPr>
          <a:xfrm>
            <a:off x="887506" y="2943713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F824B6-0EC8-0D3B-7049-8BF840A1120B}"/>
              </a:ext>
            </a:extLst>
          </p:cNvPr>
          <p:cNvSpPr txBox="1"/>
          <p:nvPr/>
        </p:nvSpPr>
        <p:spPr>
          <a:xfrm>
            <a:off x="887506" y="3899560"/>
            <a:ext cx="638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09B1CE-3352-5943-DC4C-E1FB1150C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20" y="1189307"/>
            <a:ext cx="1980932" cy="41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36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7C1120-1BD2-5743-FAFA-0E841C59A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3E5390B-F659-15D9-9395-9BF1B50AE23A}"/>
              </a:ext>
            </a:extLst>
          </p:cNvPr>
          <p:cNvSpPr txBox="1">
            <a:spLocks/>
          </p:cNvSpPr>
          <p:nvPr/>
        </p:nvSpPr>
        <p:spPr>
          <a:xfrm>
            <a:off x="510569" y="1334206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56EE88-F692-8685-C357-5A1690254A69}"/>
              </a:ext>
            </a:extLst>
          </p:cNvPr>
          <p:cNvSpPr txBox="1"/>
          <p:nvPr/>
        </p:nvSpPr>
        <p:spPr>
          <a:xfrm>
            <a:off x="139817" y="1504621"/>
            <a:ext cx="189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S</a:t>
            </a:r>
            <a:r>
              <a:rPr lang="en-US" sz="3600" b="1" dirty="0" err="1">
                <a:solidFill>
                  <a:srgbClr val="0070C0"/>
                </a:solidFill>
                <a:latin typeface=".VnAvant" pitchFamily="34" charset="0"/>
              </a:rPr>
              <a:t>ố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6D2FD-1E93-DFBB-A1EC-752A24ABE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29"/>
            <a:ext cx="2663687" cy="1435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E91EA9-960D-C4AC-9EDE-4DAD2B1D9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47" y="1675037"/>
            <a:ext cx="9025107" cy="1560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5E5D1C-5101-7DB6-9A25-6313808AD64A}"/>
              </a:ext>
            </a:extLst>
          </p:cNvPr>
          <p:cNvSpPr txBox="1"/>
          <p:nvPr/>
        </p:nvSpPr>
        <p:spPr>
          <a:xfrm>
            <a:off x="2342547" y="3419447"/>
            <a:ext cx="744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Toa         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tröôùc</a:t>
            </a:r>
            <a:r>
              <a:rPr lang="en-US" sz="3600" b="1" dirty="0">
                <a:latin typeface="VNI-Avo" pitchFamily="2" charset="0"/>
              </a:rPr>
              <a:t> toa 2.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CAB6A9-5342-42AE-F9A3-8EE400828F3C}"/>
              </a:ext>
            </a:extLst>
          </p:cNvPr>
          <p:cNvSpPr/>
          <p:nvPr/>
        </p:nvSpPr>
        <p:spPr>
          <a:xfrm>
            <a:off x="3741041" y="3354641"/>
            <a:ext cx="804484" cy="71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Avo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481CFC-2FD8-60CA-7255-995F8522A5D1}"/>
              </a:ext>
            </a:extLst>
          </p:cNvPr>
          <p:cNvSpPr txBox="1"/>
          <p:nvPr/>
        </p:nvSpPr>
        <p:spPr>
          <a:xfrm>
            <a:off x="2342547" y="4165467"/>
            <a:ext cx="570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Toa         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sau</a:t>
            </a:r>
            <a:r>
              <a:rPr lang="en-US" sz="3600" b="1" dirty="0">
                <a:latin typeface="VNI-Avo" pitchFamily="2" charset="0"/>
              </a:rPr>
              <a:t> toa 3.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E0B3DE-7C81-A68A-9BEF-D2FEEBC8BD67}"/>
              </a:ext>
            </a:extLst>
          </p:cNvPr>
          <p:cNvSpPr txBox="1"/>
          <p:nvPr/>
        </p:nvSpPr>
        <p:spPr>
          <a:xfrm>
            <a:off x="2342547" y="4930875"/>
            <a:ext cx="803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Toa         </a:t>
            </a:r>
            <a:r>
              <a:rPr lang="en-US" sz="3600" b="1" dirty="0" err="1">
                <a:latin typeface="VNI-Avo" pitchFamily="2" charset="0"/>
              </a:rPr>
              <a:t>ôû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giöõa</a:t>
            </a:r>
            <a:r>
              <a:rPr lang="en-US" sz="3600" b="1" dirty="0">
                <a:latin typeface="VNI-Avo" pitchFamily="2" charset="0"/>
              </a:rPr>
              <a:t> toa 1 </a:t>
            </a:r>
            <a:r>
              <a:rPr lang="en-US" sz="3600" b="1" dirty="0" err="1">
                <a:latin typeface="VNI-Avo" pitchFamily="2" charset="0"/>
              </a:rPr>
              <a:t>vaø</a:t>
            </a:r>
            <a:r>
              <a:rPr lang="en-US" sz="3600" b="1" dirty="0">
                <a:latin typeface="VNI-Avo" pitchFamily="2" charset="0"/>
              </a:rPr>
              <a:t> toa 3.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CE3C32D-DEA8-205B-F5E0-2BEF134C5794}"/>
              </a:ext>
            </a:extLst>
          </p:cNvPr>
          <p:cNvSpPr/>
          <p:nvPr/>
        </p:nvSpPr>
        <p:spPr>
          <a:xfrm>
            <a:off x="3741041" y="4155851"/>
            <a:ext cx="804484" cy="71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VNI-Avo" pitchFamily="2" charset="0"/>
              </a:rPr>
              <a:t>?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3454E4-18BC-004B-1E56-BA362E12F52B}"/>
              </a:ext>
            </a:extLst>
          </p:cNvPr>
          <p:cNvSpPr/>
          <p:nvPr/>
        </p:nvSpPr>
        <p:spPr>
          <a:xfrm>
            <a:off x="3741041" y="4966677"/>
            <a:ext cx="804484" cy="71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VNI-Avo" pitchFamily="2" charset="0"/>
              </a:rPr>
              <a:t>?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127D80-8DFA-36C3-5194-5C1892082CCD}"/>
              </a:ext>
            </a:extLst>
          </p:cNvPr>
          <p:cNvSpPr txBox="1"/>
          <p:nvPr/>
        </p:nvSpPr>
        <p:spPr>
          <a:xfrm>
            <a:off x="3741040" y="4993891"/>
            <a:ext cx="86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D86C21-9635-49AB-6C5D-E82DADFEB86A}"/>
              </a:ext>
            </a:extLst>
          </p:cNvPr>
          <p:cNvSpPr txBox="1"/>
          <p:nvPr/>
        </p:nvSpPr>
        <p:spPr>
          <a:xfrm>
            <a:off x="3833806" y="3368812"/>
            <a:ext cx="86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DEB8D0-7CBF-D03F-0051-46CE60933844}"/>
              </a:ext>
            </a:extLst>
          </p:cNvPr>
          <p:cNvSpPr txBox="1"/>
          <p:nvPr/>
        </p:nvSpPr>
        <p:spPr>
          <a:xfrm>
            <a:off x="3741041" y="4191089"/>
            <a:ext cx="86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32968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28CD62-9AC6-2CFA-E3A8-40C91ACE3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10" y="-1"/>
            <a:ext cx="12027590" cy="6745357"/>
          </a:xfrm>
          <a:prstGeom prst="rect">
            <a:avLst/>
          </a:prstGeom>
        </p:spPr>
      </p:pic>
      <p:pic>
        <p:nvPicPr>
          <p:cNvPr id="5" name="Nam cao">
            <a:hlinkClick r:id="" action="ppaction://media"/>
            <a:extLst>
              <a:ext uri="{FF2B5EF4-FFF2-40B4-BE49-F238E27FC236}">
                <a16:creationId xmlns:a16="http://schemas.microsoft.com/office/drawing/2014/main" xmlns="" id="{62C1FF8E-A9B9-1F07-B3B2-7BEDA2D87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4696" y="2040835"/>
            <a:ext cx="675860" cy="1159564"/>
          </a:xfrm>
          <a:prstGeom prst="rect">
            <a:avLst/>
          </a:prstGeom>
        </p:spPr>
      </p:pic>
      <p:pic>
        <p:nvPicPr>
          <p:cNvPr id="6" name="LISTEN--Nam">
            <a:hlinkClick r:id="" action="ppaction://media"/>
            <a:extLst>
              <a:ext uri="{FF2B5EF4-FFF2-40B4-BE49-F238E27FC236}">
                <a16:creationId xmlns:a16="http://schemas.microsoft.com/office/drawing/2014/main" xmlns="" id="{27B296A6-946E-FDDC-75DA-B52369FB33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7392" y="5801140"/>
            <a:ext cx="331304" cy="3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3DDC25-896B-1FF7-AD87-353141779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10" y="-1"/>
            <a:ext cx="12027590" cy="6745357"/>
          </a:xfrm>
          <a:prstGeom prst="rect">
            <a:avLst/>
          </a:prstGeom>
        </p:spPr>
      </p:pic>
      <p:pic>
        <p:nvPicPr>
          <p:cNvPr id="6" name="LISTEN--Nam">
            <a:hlinkClick r:id="" action="ppaction://media"/>
            <a:extLst>
              <a:ext uri="{FF2B5EF4-FFF2-40B4-BE49-F238E27FC236}">
                <a16:creationId xmlns:a16="http://schemas.microsoft.com/office/drawing/2014/main" xmlns="" id="{FFAA5BF4-F35A-56CE-2665-9C745DEEA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9873" y="3429000"/>
            <a:ext cx="389797" cy="158884"/>
          </a:xfrm>
          <a:prstGeom prst="rect">
            <a:avLst/>
          </a:prstGeom>
        </p:spPr>
      </p:pic>
      <p:pic>
        <p:nvPicPr>
          <p:cNvPr id="2" name="Nam nói.1">
            <a:hlinkClick r:id="" action="ppaction://media"/>
            <a:extLst>
              <a:ext uri="{FF2B5EF4-FFF2-40B4-BE49-F238E27FC236}">
                <a16:creationId xmlns:a16="http://schemas.microsoft.com/office/drawing/2014/main" xmlns="" id="{E98F59A3-4B99-DB27-29A3-D1C365B7EF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199" y="1628358"/>
            <a:ext cx="65532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429CE1-47A0-3BDC-1928-BBF6E1B6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uong len đinh Olympia KĐ">
            <a:hlinkClick r:id="" action="ppaction://media"/>
            <a:extLst>
              <a:ext uri="{FF2B5EF4-FFF2-40B4-BE49-F238E27FC236}">
                <a16:creationId xmlns:a16="http://schemas.microsoft.com/office/drawing/2014/main" xmlns="" id="{E586B793-852A-F11F-C08D-A97E773BC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970" y="243509"/>
            <a:ext cx="10189029" cy="57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3AAA75-E71D-EA7D-D4C8-F1AC0376A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76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9998AC-48EE-9DFE-3CDD-686AF8B1C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4-Thỏ chạy">
            <a:hlinkClick r:id="" action="ppaction://media"/>
            <a:extLst>
              <a:ext uri="{FF2B5EF4-FFF2-40B4-BE49-F238E27FC236}">
                <a16:creationId xmlns:a16="http://schemas.microsoft.com/office/drawing/2014/main" xmlns="" id="{B90F355B-DD6D-6174-2253-62FEB02F4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213" y="373544"/>
            <a:ext cx="11162732" cy="5501311"/>
          </a:xfrm>
          <a:prstGeom prst="rect">
            <a:avLst/>
          </a:prstGeom>
        </p:spPr>
      </p:pic>
      <p:pic>
        <p:nvPicPr>
          <p:cNvPr id="4" name="mp3-Thỏ chạy">
            <a:hlinkClick r:id="" action="ppaction://media"/>
            <a:extLst>
              <a:ext uri="{FF2B5EF4-FFF2-40B4-BE49-F238E27FC236}">
                <a16:creationId xmlns:a16="http://schemas.microsoft.com/office/drawing/2014/main" xmlns="" id="{CA0B3906-25AC-EF19-A182-90AE39A8B2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7415" y="5570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6" y="201777"/>
            <a:ext cx="2568388" cy="1203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74" y="1802296"/>
            <a:ext cx="9448800" cy="4346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8977" y="989181"/>
            <a:ext cx="5153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Tröôùc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-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giöõa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69319"/>
      </p:ext>
    </p:extLst>
  </p:cSld>
  <p:clrMapOvr>
    <a:masterClrMapping/>
  </p:clrMapOvr>
  <p:transition advTm="25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359</Words>
  <Application>Microsoft Office PowerPoint</Application>
  <PresentationFormat>Custom</PresentationFormat>
  <Paragraphs>93</Paragraphs>
  <Slides>43</Slides>
  <Notes>0</Notes>
  <HiddenSlides>0</HiddenSlides>
  <MMClips>30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2020-12-17T14:38:32Z</dcterms:created>
  <dcterms:modified xsi:type="dcterms:W3CDTF">2025-03-13T15:38:53Z</dcterms:modified>
</cp:coreProperties>
</file>