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3" r:id="rId2"/>
    <p:sldId id="333" r:id="rId3"/>
    <p:sldId id="256" r:id="rId4"/>
    <p:sldId id="260" r:id="rId5"/>
    <p:sldId id="261" r:id="rId6"/>
    <p:sldId id="262" r:id="rId7"/>
    <p:sldId id="263" r:id="rId8"/>
    <p:sldId id="264" r:id="rId9"/>
    <p:sldId id="325" r:id="rId10"/>
    <p:sldId id="308" r:id="rId11"/>
    <p:sldId id="332" r:id="rId12"/>
    <p:sldId id="336" r:id="rId13"/>
    <p:sldId id="257" r:id="rId14"/>
    <p:sldId id="338" r:id="rId15"/>
    <p:sldId id="335" r:id="rId16"/>
    <p:sldId id="339" r:id="rId17"/>
    <p:sldId id="283" r:id="rId18"/>
    <p:sldId id="341" r:id="rId19"/>
    <p:sldId id="337" r:id="rId20"/>
    <p:sldId id="331" r:id="rId21"/>
    <p:sldId id="334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B"/>
    <a:srgbClr val="FDA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E5221-2897-4153-88C4-1A842ACF26A5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03921-097C-4DAC-87FB-0DF9F0623C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763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2068-4FAD-4BF6-94F3-BD4A57486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6D049-AE04-4C05-81C9-D28BC4BA5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F79E3-04B6-4427-B35F-D891E18D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C8CBF-3DAF-4899-B938-5C27BC75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A70CC-7D0A-49AF-9A19-054050BB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32A8-483D-474D-8F3B-20151A5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03712-A27D-4BD1-BC3B-B7FBFB06B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9F16-BBC7-4D6C-B50D-8B0AA563D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D170-0780-4B0F-B5B4-D22EFE07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50735-0355-4721-AE72-860C0F03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D574F-1C9C-49AD-9E55-4F9045F64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EE4A7-B6D9-4FB2-9279-6B117A57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5694-C11D-4470-B798-2616221C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C386A-C419-4D13-AFCF-F4094840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D1B6-E702-4CB7-99F0-3892773B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4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6FBF-1AAC-4F21-9627-84352793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A391A-035D-4908-9416-480DB4D32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F73DB-3DF2-4F88-B9EE-60B04C0A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4BA8-B736-4DFA-A9C5-876BA77A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BBA53-C8C2-46E9-A631-765C876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9BA5-52AA-43B7-A4DD-901FBF56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732AD-EFEA-449F-8907-5697D11B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78883-D90C-4085-980E-5B4AF55E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AF0D6-6E0C-4FBD-8BC2-B2CD031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6F743-FD25-41FC-95C1-61BBE2C1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9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83B6-E1C0-4C42-9B60-1624983E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55C-CF10-4D89-9276-95F261523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8771-CCD3-43F0-80CC-39B433A32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17CCD-6BE3-4406-BE00-018A4FD9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100ED-C744-41E3-B9E4-CEEC4A54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44E3E-B798-4AE0-BCAA-0E7A3D2D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D6DC-3E4A-4293-84FF-810AB560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D2DDF-5C12-4881-BE2F-0BD0892D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B3CB3-7A7E-4CC3-A953-914484B0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B7201-4470-4DDF-BAC4-E4E9611F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026F5-4F8B-4702-9DEF-129E2E52A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F4561-699F-4A80-A197-566FAC30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C54B7-F6F1-447A-ACE2-5D3AAE8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58C16-57F3-48BA-B569-95ABBD3D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DAE8-059E-4CCC-B8B3-43009E40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52E15-305D-45C2-8C10-76459E15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F7124-68DB-473C-9F96-F3E5841E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06368-3144-4BAC-9815-CFF9E886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524B8-D24E-43DB-BD57-26D4B3E7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12BAA-8D58-411B-B1E6-1EBCB8CC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828FC-888A-4F95-B899-BDBD97EC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4B1C-62C5-4443-AE56-E3F8FF3D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7DFE-4D39-4531-995D-6766BD57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71979-8419-4CED-811C-F6DF9B6D2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0A780-C210-4C85-8DD2-D4497210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31DE4-A5FB-4416-BA51-400FFB4C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6F3AC-8EB1-4643-A167-663C01B1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34E3-A734-4B6C-9EEA-B3F9B5AF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E6A0A-EAE6-4BEF-A081-4C8A5F880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A5D80-948A-49FB-BDBA-D5C0F290E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1B745-805D-42F2-8729-141CC7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01DE9-7330-45E4-911D-04AED567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7A9D-055A-420B-8E48-F0A0DD45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82DF7-9D98-4CDE-BCA3-C2D6469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C396A-D56A-4CF3-B633-ACFE9B098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34C6-D532-4315-9EBF-C458B5104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2E37-B93B-4BA6-964B-E7D99B8D050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70234-8F1A-4EC9-90FE-B0A698C5B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6A9B-ABD5-4737-9A43-B65E2F1A0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slide" Target="slide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 idx="4294967295"/>
          </p:nvPr>
        </p:nvSpPr>
        <p:spPr>
          <a:xfrm>
            <a:off x="2209800" y="2130425"/>
            <a:ext cx="7772400" cy="14700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vi-VN" dirty="0">
                <a:latin typeface=".VnTime" panose="020B7200000000000000" pitchFamily="34" charset="0"/>
              </a:rPr>
              <a:t>%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buFont typeface="Arial" panose="020B0604020202020204" pitchFamily="34" charset="0"/>
              <a:buChar char="•"/>
            </a:pPr>
            <a:endParaRPr lang="vi-VN" altLang="vi-VN" sz="2800" dirty="0">
              <a:latin typeface=".VnTime" panose="020B7200000000000000" pitchFamily="34" charset="0"/>
            </a:endParaRPr>
          </a:p>
        </p:txBody>
      </p:sp>
      <p:pic>
        <p:nvPicPr>
          <p:cNvPr id="15364" name="Picture 4" descr="Pla019"/>
          <p:cNvPicPr>
            <a:picLocks noChangeAspect="1"/>
          </p:cNvPicPr>
          <p:nvPr/>
        </p:nvPicPr>
        <p:blipFill>
          <a:blip r:embed="rId4">
            <a:lum bright="-6000" contrast="12000"/>
          </a:blip>
          <a:stretch>
            <a:fillRect/>
          </a:stretch>
        </p:blipFill>
        <p:spPr>
          <a:xfrm>
            <a:off x="47742" y="0"/>
            <a:ext cx="12192000" cy="672084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5" name="WordArt 5"/>
          <p:cNvSpPr>
            <a:spLocks noTextEdit="1"/>
          </p:cNvSpPr>
          <p:nvPr/>
        </p:nvSpPr>
        <p:spPr>
          <a:xfrm>
            <a:off x="2514600" y="2438400"/>
            <a:ext cx="72390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320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320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20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20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320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320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20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endParaRPr lang="en-US" sz="3200" dirty="0">
              <a:ln w="12700" cap="rnd" cmpd="sng">
                <a:solidFill>
                  <a:srgbClr val="FF00FF"/>
                </a:solidFill>
                <a:prstDash val="sysDot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WordArt 6"/>
          <p:cNvSpPr>
            <a:spLocks noTextEdit="1"/>
          </p:cNvSpPr>
          <p:nvPr/>
        </p:nvSpPr>
        <p:spPr>
          <a:xfrm>
            <a:off x="2286000" y="1295400"/>
            <a:ext cx="7772400" cy="3200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641254"/>
              </a:avLst>
            </a:prstTxWarp>
            <a:normAutofit/>
          </a:bodyPr>
          <a:lstStyle/>
          <a:p>
            <a:pPr algn="ctr"/>
            <a:r>
              <a:rPr lang="en-US" sz="480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 quý thầy cô </a:t>
            </a:r>
          </a:p>
        </p:txBody>
      </p:sp>
      <p:sp>
        <p:nvSpPr>
          <p:cNvPr id="15367" name="Text Box 7"/>
          <p:cNvSpPr txBox="1"/>
          <p:nvPr/>
        </p:nvSpPr>
        <p:spPr>
          <a:xfrm>
            <a:off x="2819400" y="3962400"/>
            <a:ext cx="381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vi-VN" altLang="vi-VN" sz="1800" dirty="0">
              <a:latin typeface=".VnAristot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5368" name="WordArt 5"/>
          <p:cNvSpPr>
            <a:spLocks noTextEdit="1"/>
          </p:cNvSpPr>
          <p:nvPr/>
        </p:nvSpPr>
        <p:spPr>
          <a:xfrm>
            <a:off x="3200400" y="3505200"/>
            <a:ext cx="59817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MÔN: Tiếng Việt - Lớp 1</a:t>
            </a:r>
          </a:p>
        </p:txBody>
      </p:sp>
      <p:sp>
        <p:nvSpPr>
          <p:cNvPr id="15369" name="TextBox 5"/>
          <p:cNvSpPr txBox="1"/>
          <p:nvPr/>
        </p:nvSpPr>
        <p:spPr>
          <a:xfrm>
            <a:off x="2057400" y="0"/>
            <a:ext cx="82296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ĐÀO TẠO HẢI PHÒNG</a:t>
            </a:r>
            <a:endParaRPr lang="en-US" alt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0" name="TextBox 6"/>
          <p:cNvSpPr txBox="1"/>
          <p:nvPr/>
        </p:nvSpPr>
        <p:spPr>
          <a:xfrm>
            <a:off x="3124200" y="381000"/>
            <a:ext cx="6629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HUYỆN TIÊN LÃNG</a:t>
            </a:r>
            <a:endParaRPr lang="en-US" altLang="vi-VN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25747" y="5362575"/>
            <a:ext cx="8086561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vi-VN" altLang="x-none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vi-VN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vi-VN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vi-VN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altLang="vi-VN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altLang="vi-VN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: Vũ </a:t>
            </a:r>
            <a:r>
              <a:rPr lang="en-US" altLang="vi-VN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vi-VN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endParaRPr lang="en-US" altLang="vi-VN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YeuLamLopMotOi-ThuyDuong-6802113 00_00_00-00_01_4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3146" y="5731669"/>
            <a:ext cx="611112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2400" y="4267200"/>
            <a:ext cx="4953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vi-VN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altLang="vi-VN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vi-V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Tiết 1</a:t>
            </a:r>
            <a:endParaRPr lang="en-US" altLang="vi-VN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8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177" y="154959"/>
            <a:ext cx="580556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4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48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 bwMode="auto">
          <a:xfrm>
            <a:off x="1861981" y="1096655"/>
            <a:ext cx="8259558" cy="517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45489" y="3315977"/>
            <a:ext cx="6235250" cy="2752727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4000" b="1" i="0" u="none" strike="noStrike" kern="0" cap="none" spc="0" normalizeH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0" cap="none" spc="0" normalizeH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000" b="1" i="0" u="none" strike="noStrike" kern="0" cap="none" spc="0" normalizeH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4000" b="1" i="0" u="none" strike="noStrike" kern="0" cap="none" spc="0" normalizeH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vần</a:t>
            </a:r>
            <a:endParaRPr kumimoji="0" lang="en-US" sz="4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8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au,   </a:t>
            </a:r>
            <a:r>
              <a:rPr lang="en-US" sz="80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8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8000" b="1" ker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kumimoji="0" lang="vi-VN" sz="8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ia-Dinh-Nho-Hanh-Phuc-To-Be-Tu-Anh 00_00_02-00_00_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543" y="681155"/>
            <a:ext cx="611112" cy="609600"/>
          </a:xfrm>
          <a:prstGeom prst="rect">
            <a:avLst/>
          </a:prstGeom>
        </p:spPr>
      </p:pic>
      <p:sp>
        <p:nvSpPr>
          <p:cNvPr id="6" name="AutoShape 45"/>
          <p:cNvSpPr>
            <a:spLocks noChangeArrowheads="1"/>
          </p:cNvSpPr>
          <p:nvPr/>
        </p:nvSpPr>
        <p:spPr bwMode="auto">
          <a:xfrm>
            <a:off x="9080740" y="219192"/>
            <a:ext cx="2693717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vi-VN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kumimoji="0" lang="en-US" alt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3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1826332-C0A3-6403-E38C-4821D7D317F4}"/>
              </a:ext>
            </a:extLst>
          </p:cNvPr>
          <p:cNvSpPr txBox="1"/>
          <p:nvPr/>
        </p:nvSpPr>
        <p:spPr>
          <a:xfrm>
            <a:off x="63086" y="2654569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cau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BE5A5-F05D-8197-2015-A6FFB1C9926B}"/>
              </a:ext>
            </a:extLst>
          </p:cNvPr>
          <p:cNvSpPr txBox="1"/>
          <p:nvPr/>
        </p:nvSpPr>
        <p:spPr>
          <a:xfrm>
            <a:off x="2081731" y="2644721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tàu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42542C-40C4-3C08-E36C-0B5C75682259}"/>
              </a:ext>
            </a:extLst>
          </p:cNvPr>
          <p:cNvSpPr txBox="1"/>
          <p:nvPr/>
        </p:nvSpPr>
        <p:spPr>
          <a:xfrm>
            <a:off x="4013181" y="2644721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bậu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DA864-5283-378B-9182-324C4E8F1BDC}"/>
              </a:ext>
            </a:extLst>
          </p:cNvPr>
          <p:cNvSpPr txBox="1"/>
          <p:nvPr/>
        </p:nvSpPr>
        <p:spPr>
          <a:xfrm>
            <a:off x="6166614" y="2626433"/>
            <a:ext cx="1755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gấu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3BD5B-2FD0-29DB-8391-CEB4E1C3CC76}"/>
              </a:ext>
            </a:extLst>
          </p:cNvPr>
          <p:cNvSpPr txBox="1"/>
          <p:nvPr/>
        </p:nvSpPr>
        <p:spPr>
          <a:xfrm>
            <a:off x="8270260" y="2644721"/>
            <a:ext cx="215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khều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523CAC-38A6-F952-BDA7-F549C59DF78F}"/>
              </a:ext>
            </a:extLst>
          </p:cNvPr>
          <p:cNvSpPr txBox="1"/>
          <p:nvPr/>
        </p:nvSpPr>
        <p:spPr>
          <a:xfrm>
            <a:off x="10563412" y="2644721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rêu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03E3C5-1683-077A-95F0-E1626288C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7A31460-0CCE-C9D1-C22F-4980CE7CD33E}"/>
              </a:ext>
            </a:extLst>
          </p:cNvPr>
          <p:cNvSpPr txBox="1"/>
          <p:nvPr/>
        </p:nvSpPr>
        <p:spPr>
          <a:xfrm>
            <a:off x="425020" y="2640501"/>
            <a:ext cx="1520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EEC23D-5A64-E0DF-03DF-9B5AC71326E7}"/>
              </a:ext>
            </a:extLst>
          </p:cNvPr>
          <p:cNvSpPr txBox="1"/>
          <p:nvPr/>
        </p:nvSpPr>
        <p:spPr>
          <a:xfrm>
            <a:off x="2381276" y="2646728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08FB30-BC87-3E1B-7522-FC388BF6CE1F}"/>
              </a:ext>
            </a:extLst>
          </p:cNvPr>
          <p:cNvSpPr txBox="1"/>
          <p:nvPr/>
        </p:nvSpPr>
        <p:spPr>
          <a:xfrm>
            <a:off x="6598975" y="2628846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095053-96A4-19DA-F976-3A39A94A4EE0}"/>
              </a:ext>
            </a:extLst>
          </p:cNvPr>
          <p:cNvSpPr txBox="1"/>
          <p:nvPr/>
        </p:nvSpPr>
        <p:spPr>
          <a:xfrm>
            <a:off x="4473678" y="2654569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FF854F-F731-BDB0-A275-692D8FA44106}"/>
              </a:ext>
            </a:extLst>
          </p:cNvPr>
          <p:cNvSpPr txBox="1"/>
          <p:nvPr/>
        </p:nvSpPr>
        <p:spPr>
          <a:xfrm>
            <a:off x="10945986" y="2654569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êu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EF3B8-E4CE-BAC8-1D31-98ADECA376CA}"/>
              </a:ext>
            </a:extLst>
          </p:cNvPr>
          <p:cNvSpPr txBox="1"/>
          <p:nvPr/>
        </p:nvSpPr>
        <p:spPr>
          <a:xfrm>
            <a:off x="9217612" y="2654569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êu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778A9-55F9-71EE-437C-0BEA04D8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1" y="179665"/>
            <a:ext cx="12143107" cy="6830498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865" y="5305141"/>
            <a:ext cx="2373816" cy="116043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5" t="39014" r="40436" b="50013"/>
          <a:stretch/>
        </p:blipFill>
        <p:spPr>
          <a:xfrm>
            <a:off x="5930568" y="6347441"/>
            <a:ext cx="326707" cy="330894"/>
          </a:xfrm>
          <a:prstGeom prst="ellipse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4" t="8064" r="61876" b="80930"/>
          <a:stretch/>
        </p:blipFill>
        <p:spPr>
          <a:xfrm>
            <a:off x="5418192" y="6347441"/>
            <a:ext cx="325675" cy="330894"/>
          </a:xfrm>
          <a:prstGeom prst="ellipse">
            <a:avLst/>
          </a:prstGeom>
        </p:spPr>
      </p:pic>
      <p:pic>
        <p:nvPicPr>
          <p:cNvPr id="9" name="Picture 8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0" t="70069" r="29757" b="19098"/>
          <a:stretch/>
        </p:blipFill>
        <p:spPr>
          <a:xfrm>
            <a:off x="6443975" y="6347441"/>
            <a:ext cx="329833" cy="330894"/>
          </a:xfrm>
          <a:prstGeom prst="ellipse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4F39B6-D57C-7766-1BE1-9F7E5927A139}"/>
              </a:ext>
            </a:extLst>
          </p:cNvPr>
          <p:cNvSpPr/>
          <p:nvPr/>
        </p:nvSpPr>
        <p:spPr>
          <a:xfrm>
            <a:off x="5385066" y="744637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TRÒ CHƠI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065BEA-7B4D-06B3-B49B-9D9C0DBB3611}"/>
              </a:ext>
            </a:extLst>
          </p:cNvPr>
          <p:cNvSpPr/>
          <p:nvPr/>
        </p:nvSpPr>
        <p:spPr>
          <a:xfrm>
            <a:off x="3894096" y="2081072"/>
            <a:ext cx="5585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NHÌN HÌNH ĐOÁN CHỮ</a:t>
            </a:r>
          </a:p>
        </p:txBody>
      </p:sp>
    </p:spTree>
    <p:extLst>
      <p:ext uri="{BB962C8B-B14F-4D97-AF65-F5344CB8AC3E}">
        <p14:creationId xmlns:p14="http://schemas.microsoft.com/office/powerpoint/2010/main" val="30580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ÊN CÁC LOẠI RAU CỦ QUẢ TRONG TIẾNG TRUNG - Hoa Ngữ Thành Nhân">
            <a:extLst>
              <a:ext uri="{FF2B5EF4-FFF2-40B4-BE49-F238E27FC236}">
                <a16:creationId xmlns:a16="http://schemas.microsoft.com/office/drawing/2014/main" id="{EEE4FB8F-F8AD-FE10-1801-095E9B1F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55" y="63815"/>
            <a:ext cx="8946980" cy="60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E52CB-CFAF-AA99-24A3-0B2FBE742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766" y="1607794"/>
            <a:ext cx="4642339" cy="3118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90DEF8-1088-90FD-180D-ECC8B6832C8F}"/>
              </a:ext>
            </a:extLst>
          </p:cNvPr>
          <p:cNvSpPr txBox="1"/>
          <p:nvPr/>
        </p:nvSpPr>
        <p:spPr>
          <a:xfrm>
            <a:off x="4769875" y="6040760"/>
            <a:ext cx="2814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F4062-3A23-2666-C8F1-79793C72595F}"/>
              </a:ext>
            </a:extLst>
          </p:cNvPr>
          <p:cNvSpPr txBox="1"/>
          <p:nvPr/>
        </p:nvSpPr>
        <p:spPr>
          <a:xfrm>
            <a:off x="5116741" y="6040759"/>
            <a:ext cx="1070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vi-V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ài văn tả con trâu bị chấm thẳng tay 0 điểm, đọc lời nhận xét của cô giáo  đúng là thấm quá trời!">
            <a:extLst>
              <a:ext uri="{FF2B5EF4-FFF2-40B4-BE49-F238E27FC236}">
                <a16:creationId xmlns:a16="http://schemas.microsoft.com/office/drawing/2014/main" id="{A95BF4E7-1B05-A7BF-1403-4E8B344ED1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08" y="501836"/>
            <a:ext cx="9000324" cy="50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4F9D46-D80A-0F00-D5EF-A4D1F91A630B}"/>
              </a:ext>
            </a:extLst>
          </p:cNvPr>
          <p:cNvSpPr txBox="1"/>
          <p:nvPr/>
        </p:nvSpPr>
        <p:spPr>
          <a:xfrm>
            <a:off x="4853257" y="5565187"/>
            <a:ext cx="3270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2FFCD-D158-FCBB-C8C9-EDB47D27ABB6}"/>
              </a:ext>
            </a:extLst>
          </p:cNvPr>
          <p:cNvSpPr txBox="1"/>
          <p:nvPr/>
        </p:nvSpPr>
        <p:spPr>
          <a:xfrm>
            <a:off x="6782476" y="5564631"/>
            <a:ext cx="1327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âu</a:t>
            </a:r>
            <a:endParaRPr lang="en-US" sz="6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ực lửa Lễ hội chọi trâu Đồ Sơn 2022">
            <a:extLst>
              <a:ext uri="{FF2B5EF4-FFF2-40B4-BE49-F238E27FC236}">
                <a16:creationId xmlns:a16="http://schemas.microsoft.com/office/drawing/2014/main" id="{3846D7E4-2427-5AAF-8CB0-30CEC651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5" y="325661"/>
            <a:ext cx="11060891" cy="622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B967717-0F5C-F5E9-B598-3ADB0C0387F4}"/>
              </a:ext>
            </a:extLst>
          </p:cNvPr>
          <p:cNvSpPr txBox="1"/>
          <p:nvPr/>
        </p:nvSpPr>
        <p:spPr>
          <a:xfrm>
            <a:off x="4924767" y="5648001"/>
            <a:ext cx="3270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9ADC94-CD00-A3F9-64FD-ACFE597B64B6}"/>
              </a:ext>
            </a:extLst>
          </p:cNvPr>
          <p:cNvSpPr txBox="1"/>
          <p:nvPr/>
        </p:nvSpPr>
        <p:spPr>
          <a:xfrm>
            <a:off x="6560234" y="5651101"/>
            <a:ext cx="1070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Chú Tễu – Linh hồn của múa rối nước Việt | Đậu Homemade">
            <a:extLst>
              <a:ext uri="{FF2B5EF4-FFF2-40B4-BE49-F238E27FC236}">
                <a16:creationId xmlns:a16="http://schemas.microsoft.com/office/drawing/2014/main" id="{9B59E125-266A-2ECC-11DB-FBF0B010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20" y="297484"/>
            <a:ext cx="9255094" cy="50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Ộ QUẦN ÁO CHÚ TỄU MÚA LÂN | Shopee Việt Nam">
            <a:extLst>
              <a:ext uri="{FF2B5EF4-FFF2-40B4-BE49-F238E27FC236}">
                <a16:creationId xmlns:a16="http://schemas.microsoft.com/office/drawing/2014/main" id="{D1AB8F41-8AA0-C78F-63F0-302D07A94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1" y="381000"/>
            <a:ext cx="533634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ú Tễu - anh là ai? - DKN News">
            <a:extLst>
              <a:ext uri="{FF2B5EF4-FFF2-40B4-BE49-F238E27FC236}">
                <a16:creationId xmlns:a16="http://schemas.microsoft.com/office/drawing/2014/main" id="{CEEE0DBE-F927-0CB6-4D57-822CDF5E0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98" y="787790"/>
            <a:ext cx="6006905" cy="57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9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08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63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F48EA5-7BDD-EFA2-CAEE-2EA20C28FFA9}"/>
              </a:ext>
            </a:extLst>
          </p:cNvPr>
          <p:cNvSpPr txBox="1"/>
          <p:nvPr/>
        </p:nvSpPr>
        <p:spPr>
          <a:xfrm>
            <a:off x="3633439" y="70869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2FFCD-D158-FCBB-C8C9-EDB47D27ABB6}"/>
              </a:ext>
            </a:extLst>
          </p:cNvPr>
          <p:cNvSpPr txBox="1"/>
          <p:nvPr/>
        </p:nvSpPr>
        <p:spPr>
          <a:xfrm>
            <a:off x="5313123" y="86943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01950-A760-E01F-16FE-D89854BF13CC}"/>
              </a:ext>
            </a:extLst>
          </p:cNvPr>
          <p:cNvSpPr txBox="1"/>
          <p:nvPr/>
        </p:nvSpPr>
        <p:spPr>
          <a:xfrm>
            <a:off x="6969001" y="86943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êu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A591A6F-052C-65E9-EF59-56556B0EA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194B96-68CC-9F7C-EDBC-C66C5B9E3C50}"/>
              </a:ext>
            </a:extLst>
          </p:cNvPr>
          <p:cNvSpPr txBox="1"/>
          <p:nvPr/>
        </p:nvSpPr>
        <p:spPr>
          <a:xfrm>
            <a:off x="603996" y="5461178"/>
            <a:ext cx="2814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AC6F7E-DC63-C0BD-8D9F-D5953CA7EB6A}"/>
              </a:ext>
            </a:extLst>
          </p:cNvPr>
          <p:cNvSpPr/>
          <p:nvPr/>
        </p:nvSpPr>
        <p:spPr>
          <a:xfrm>
            <a:off x="4011797" y="1502043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1C9A8F-94E8-F736-C738-3038CC225812}"/>
              </a:ext>
            </a:extLst>
          </p:cNvPr>
          <p:cNvSpPr txBox="1"/>
          <p:nvPr/>
        </p:nvSpPr>
        <p:spPr>
          <a:xfrm>
            <a:off x="4283681" y="5457106"/>
            <a:ext cx="3270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F38CF9-BB06-9E66-134C-9714BA1B2B3A}"/>
              </a:ext>
            </a:extLst>
          </p:cNvPr>
          <p:cNvSpPr txBox="1"/>
          <p:nvPr/>
        </p:nvSpPr>
        <p:spPr>
          <a:xfrm>
            <a:off x="8775490" y="5457105"/>
            <a:ext cx="3270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tễu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33CD98-9013-40A9-3A29-064D497C92C8}"/>
              </a:ext>
            </a:extLst>
          </p:cNvPr>
          <p:cNvSpPr/>
          <p:nvPr/>
        </p:nvSpPr>
        <p:spPr>
          <a:xfrm>
            <a:off x="5843356" y="1502042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5434A3-71BD-3CC0-BC6F-72A7B52C3606}"/>
              </a:ext>
            </a:extLst>
          </p:cNvPr>
          <p:cNvSpPr/>
          <p:nvPr/>
        </p:nvSpPr>
        <p:spPr>
          <a:xfrm>
            <a:off x="4011797" y="2547270"/>
            <a:ext cx="3586974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483346-9636-0D15-4A98-AA6773530595}"/>
              </a:ext>
            </a:extLst>
          </p:cNvPr>
          <p:cNvSpPr txBox="1"/>
          <p:nvPr/>
        </p:nvSpPr>
        <p:spPr>
          <a:xfrm>
            <a:off x="5166250" y="2501103"/>
            <a:ext cx="215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9AE34F-00FB-1AEA-DEE4-2FB2D8C0235F}"/>
              </a:ext>
            </a:extLst>
          </p:cNvPr>
          <p:cNvSpPr txBox="1"/>
          <p:nvPr/>
        </p:nvSpPr>
        <p:spPr>
          <a:xfrm>
            <a:off x="4601389" y="1484637"/>
            <a:ext cx="873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CF42C1-FFFF-000B-921B-881D631B9125}"/>
              </a:ext>
            </a:extLst>
          </p:cNvPr>
          <p:cNvSpPr txBox="1"/>
          <p:nvPr/>
        </p:nvSpPr>
        <p:spPr>
          <a:xfrm>
            <a:off x="6136029" y="1428895"/>
            <a:ext cx="1258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EEE272-FD62-BD22-C379-AA15F738A0B6}"/>
              </a:ext>
            </a:extLst>
          </p:cNvPr>
          <p:cNvSpPr txBox="1"/>
          <p:nvPr/>
        </p:nvSpPr>
        <p:spPr>
          <a:xfrm>
            <a:off x="184967" y="4044667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cau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E15547-8E45-79E5-6D9B-E44094C25436}"/>
              </a:ext>
            </a:extLst>
          </p:cNvPr>
          <p:cNvSpPr txBox="1"/>
          <p:nvPr/>
        </p:nvSpPr>
        <p:spPr>
          <a:xfrm>
            <a:off x="2209442" y="4044313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tàu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773112-AFF9-D801-E7FB-30A62AE4176C}"/>
              </a:ext>
            </a:extLst>
          </p:cNvPr>
          <p:cNvSpPr txBox="1"/>
          <p:nvPr/>
        </p:nvSpPr>
        <p:spPr>
          <a:xfrm>
            <a:off x="4140892" y="4044313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bậu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E6A572-965E-771F-13E4-51CA965AF225}"/>
              </a:ext>
            </a:extLst>
          </p:cNvPr>
          <p:cNvSpPr txBox="1"/>
          <p:nvPr/>
        </p:nvSpPr>
        <p:spPr>
          <a:xfrm>
            <a:off x="6294325" y="4026025"/>
            <a:ext cx="1755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gấu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BBB048-A572-E030-3331-D5DE7921CE22}"/>
              </a:ext>
            </a:extLst>
          </p:cNvPr>
          <p:cNvSpPr txBox="1"/>
          <p:nvPr/>
        </p:nvSpPr>
        <p:spPr>
          <a:xfrm>
            <a:off x="8397971" y="4044313"/>
            <a:ext cx="215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khều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149B4CE-934C-C357-CEE2-EC7A363900B0}"/>
              </a:ext>
            </a:extLst>
          </p:cNvPr>
          <p:cNvSpPr txBox="1"/>
          <p:nvPr/>
        </p:nvSpPr>
        <p:spPr>
          <a:xfrm>
            <a:off x="10710747" y="4026025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rêu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4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015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235517"/>
            <a:ext cx="1032256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VÀ CÁC EM HỌC SINH VUI VẺ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087120" y="2235516"/>
            <a:ext cx="10322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VÀ CÁC EM HỌC SINH VUI VẺ</a:t>
            </a:r>
          </a:p>
        </p:txBody>
      </p:sp>
      <p:pic>
        <p:nvPicPr>
          <p:cNvPr id="3" name="Picture 4" descr="Pla019">
            <a:extLst>
              <a:ext uri="{FF2B5EF4-FFF2-40B4-BE49-F238E27FC236}">
                <a16:creationId xmlns:a16="http://schemas.microsoft.com/office/drawing/2014/main" id="{CCB512F7-F581-3511-62A5-B24715E6DC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12000"/>
          </a:blip>
          <a:stretch>
            <a:fillRect/>
          </a:stretch>
        </p:blipFill>
        <p:spPr>
          <a:xfrm>
            <a:off x="47742" y="0"/>
            <a:ext cx="12192000" cy="672084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23CB4-6C25-0DD3-373C-9E94E968CB84}"/>
              </a:ext>
            </a:extLst>
          </p:cNvPr>
          <p:cNvSpPr txBox="1"/>
          <p:nvPr/>
        </p:nvSpPr>
        <p:spPr>
          <a:xfrm>
            <a:off x="782320" y="2371872"/>
            <a:ext cx="9388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8AE5B9C-169C-A2D5-5085-255B64B20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6" y="931971"/>
            <a:ext cx="10106723" cy="5215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1B2C0A-EC4E-48A1-A3BB-4D8060FA1D7E}"/>
              </a:ext>
            </a:extLst>
          </p:cNvPr>
          <p:cNvSpPr/>
          <p:nvPr/>
        </p:nvSpPr>
        <p:spPr>
          <a:xfrm>
            <a:off x="1049906" y="915217"/>
            <a:ext cx="5073185" cy="2616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03C87-8016-4F2C-BE11-20419171810D}"/>
              </a:ext>
            </a:extLst>
          </p:cNvPr>
          <p:cNvSpPr/>
          <p:nvPr/>
        </p:nvSpPr>
        <p:spPr>
          <a:xfrm>
            <a:off x="6085791" y="982780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816BB2-5D10-4F22-950C-06A6152C101A}"/>
              </a:ext>
            </a:extLst>
          </p:cNvPr>
          <p:cNvSpPr/>
          <p:nvPr/>
        </p:nvSpPr>
        <p:spPr>
          <a:xfrm>
            <a:off x="1070431" y="3571581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86DE1-4033-44D5-9D00-8482C127B872}"/>
              </a:ext>
            </a:extLst>
          </p:cNvPr>
          <p:cNvSpPr/>
          <p:nvPr/>
        </p:nvSpPr>
        <p:spPr>
          <a:xfrm>
            <a:off x="6085791" y="3558754"/>
            <a:ext cx="5025569" cy="25913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4226751A-0CA7-445A-A0E1-BB8BB618B7E9}"/>
              </a:ext>
            </a:extLst>
          </p:cNvPr>
          <p:cNvSpPr txBox="1"/>
          <p:nvPr/>
        </p:nvSpPr>
        <p:spPr>
          <a:xfrm>
            <a:off x="1050058" y="877569"/>
            <a:ext cx="50569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13ED8A59-08DF-46C7-B198-CA57242AC73B}"/>
              </a:ext>
            </a:extLst>
          </p:cNvPr>
          <p:cNvSpPr txBox="1"/>
          <p:nvPr/>
        </p:nvSpPr>
        <p:spPr>
          <a:xfrm>
            <a:off x="6096000" y="911876"/>
            <a:ext cx="5031435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D0D3075A-1906-463A-A181-B32D77EA1D28}"/>
              </a:ext>
            </a:extLst>
          </p:cNvPr>
          <p:cNvSpPr txBox="1"/>
          <p:nvPr/>
        </p:nvSpPr>
        <p:spPr>
          <a:xfrm>
            <a:off x="1054356" y="3536129"/>
            <a:ext cx="5025569" cy="264687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hlinkClick r:id="rId8" action="ppaction://hlinksldjump"/>
            <a:extLst>
              <a:ext uri="{FF2B5EF4-FFF2-40B4-BE49-F238E27FC236}">
                <a16:creationId xmlns:a16="http://schemas.microsoft.com/office/drawing/2014/main" id="{4506A57A-E9F3-419D-B033-6B8E4030806B}"/>
              </a:ext>
            </a:extLst>
          </p:cNvPr>
          <p:cNvSpPr txBox="1"/>
          <p:nvPr/>
        </p:nvSpPr>
        <p:spPr>
          <a:xfrm>
            <a:off x="6128150" y="3558753"/>
            <a:ext cx="50255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872809AA-4CD2-4686-A7C5-2F3FDC42A3C3}"/>
              </a:ext>
            </a:extLst>
          </p:cNvPr>
          <p:cNvSpPr/>
          <p:nvPr/>
        </p:nvSpPr>
        <p:spPr>
          <a:xfrm>
            <a:off x="11201944" y="6147555"/>
            <a:ext cx="768096" cy="5609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1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ction Button: Go Home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09DCDBD-4D4D-4D93-939C-0FC4180718E4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30C05D-0DCA-F8EF-4F4D-207AA5F12114}"/>
              </a:ext>
            </a:extLst>
          </p:cNvPr>
          <p:cNvSpPr/>
          <p:nvPr/>
        </p:nvSpPr>
        <p:spPr>
          <a:xfrm>
            <a:off x="4392366" y="2592280"/>
            <a:ext cx="3766212" cy="146481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BC8FFCE-4301-4B7B-9139-9C15B1A7F8EA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174989-5BB6-C14A-9A9F-8E2A2047AD11}"/>
              </a:ext>
            </a:extLst>
          </p:cNvPr>
          <p:cNvSpPr/>
          <p:nvPr/>
        </p:nvSpPr>
        <p:spPr>
          <a:xfrm>
            <a:off x="4003829" y="2263805"/>
            <a:ext cx="5104660" cy="173114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9F4EF53-02FA-4D62-B1A5-138B65843454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9A69FD-5F1B-AE9B-53A7-8C0E3BB98F79}"/>
              </a:ext>
            </a:extLst>
          </p:cNvPr>
          <p:cNvSpPr/>
          <p:nvPr/>
        </p:nvSpPr>
        <p:spPr>
          <a:xfrm>
            <a:off x="4212894" y="2485748"/>
            <a:ext cx="3766212" cy="146481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BC23B83-E257-4D83-8D68-7F2FD58A9A02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11830B-1C36-1052-00D2-E21D679BE656}"/>
              </a:ext>
            </a:extLst>
          </p:cNvPr>
          <p:cNvSpPr/>
          <p:nvPr/>
        </p:nvSpPr>
        <p:spPr>
          <a:xfrm>
            <a:off x="4114800" y="2467993"/>
            <a:ext cx="4425842" cy="150050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9BBACAF-C7D0-BFFF-9795-6A8AC5D7B5A9}"/>
              </a:ext>
            </a:extLst>
          </p:cNvPr>
          <p:cNvSpPr txBox="1"/>
          <p:nvPr/>
        </p:nvSpPr>
        <p:spPr>
          <a:xfrm>
            <a:off x="1696378" y="5737015"/>
            <a:ext cx="885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1EF851-6944-C031-AAFA-D120485F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01" y="521021"/>
            <a:ext cx="10106723" cy="5215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6FD448-C059-648A-6DCD-086A64CC6BFF}"/>
              </a:ext>
            </a:extLst>
          </p:cNvPr>
          <p:cNvSpPr txBox="1"/>
          <p:nvPr/>
        </p:nvSpPr>
        <p:spPr>
          <a:xfrm>
            <a:off x="4094825" y="5737014"/>
            <a:ext cx="1054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DA237-06CD-A817-13A0-2F8026D01F65}"/>
              </a:ext>
            </a:extLst>
          </p:cNvPr>
          <p:cNvSpPr txBox="1"/>
          <p:nvPr/>
        </p:nvSpPr>
        <p:spPr>
          <a:xfrm>
            <a:off x="5219079" y="5737014"/>
            <a:ext cx="1054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8E13F-18A5-42C3-B29D-854E13F909DD}"/>
              </a:ext>
            </a:extLst>
          </p:cNvPr>
          <p:cNvSpPr txBox="1"/>
          <p:nvPr/>
        </p:nvSpPr>
        <p:spPr>
          <a:xfrm>
            <a:off x="8437484" y="5737014"/>
            <a:ext cx="1054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1ECF2A-6BF4-138B-B559-A24756D479D8}"/>
              </a:ext>
            </a:extLst>
          </p:cNvPr>
          <p:cNvSpPr/>
          <p:nvPr/>
        </p:nvSpPr>
        <p:spPr>
          <a:xfrm>
            <a:off x="1575582" y="1885071"/>
            <a:ext cx="375607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161234-4671-7220-DB32-D15F45333E5C}"/>
              </a:ext>
            </a:extLst>
          </p:cNvPr>
          <p:cNvCxnSpPr/>
          <p:nvPr/>
        </p:nvCxnSpPr>
        <p:spPr>
          <a:xfrm>
            <a:off x="3854821" y="1559516"/>
            <a:ext cx="0" cy="186948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13AD59-8848-A7BD-F5F6-A22AD8BEC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41342" cy="7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F48EA5-7BDD-EFA2-CAEE-2EA20C28FFA9}"/>
              </a:ext>
            </a:extLst>
          </p:cNvPr>
          <p:cNvSpPr txBox="1"/>
          <p:nvPr/>
        </p:nvSpPr>
        <p:spPr>
          <a:xfrm>
            <a:off x="3792994" y="636072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2FFCD-D158-FCBB-C8C9-EDB47D27ABB6}"/>
              </a:ext>
            </a:extLst>
          </p:cNvPr>
          <p:cNvSpPr txBox="1"/>
          <p:nvPr/>
        </p:nvSpPr>
        <p:spPr>
          <a:xfrm>
            <a:off x="5417669" y="652146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01950-A760-E01F-16FE-D89854BF13CC}"/>
              </a:ext>
            </a:extLst>
          </p:cNvPr>
          <p:cNvSpPr txBox="1"/>
          <p:nvPr/>
        </p:nvSpPr>
        <p:spPr>
          <a:xfrm>
            <a:off x="7073547" y="652146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êu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43A3C8-B2B8-5F31-27DE-C75107CEB26A}"/>
              </a:ext>
            </a:extLst>
          </p:cNvPr>
          <p:cNvSpPr/>
          <p:nvPr/>
        </p:nvSpPr>
        <p:spPr>
          <a:xfrm>
            <a:off x="4067133" y="1994413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5194AE-5171-A52C-6E88-97AD89793366}"/>
              </a:ext>
            </a:extLst>
          </p:cNvPr>
          <p:cNvSpPr/>
          <p:nvPr/>
        </p:nvSpPr>
        <p:spPr>
          <a:xfrm>
            <a:off x="5898692" y="1994412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293A61-A0A1-3C20-0E32-760FDA65C799}"/>
              </a:ext>
            </a:extLst>
          </p:cNvPr>
          <p:cNvSpPr/>
          <p:nvPr/>
        </p:nvSpPr>
        <p:spPr>
          <a:xfrm>
            <a:off x="4067133" y="3039640"/>
            <a:ext cx="3586974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0BFF44-BD19-1B50-F762-30372C683B2D}"/>
              </a:ext>
            </a:extLst>
          </p:cNvPr>
          <p:cNvSpPr txBox="1"/>
          <p:nvPr/>
        </p:nvSpPr>
        <p:spPr>
          <a:xfrm>
            <a:off x="5221586" y="2993473"/>
            <a:ext cx="215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B6D37C-F95C-6500-0F28-F8EB1853F93A}"/>
              </a:ext>
            </a:extLst>
          </p:cNvPr>
          <p:cNvSpPr txBox="1"/>
          <p:nvPr/>
        </p:nvSpPr>
        <p:spPr>
          <a:xfrm>
            <a:off x="4656725" y="1977007"/>
            <a:ext cx="873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5AAB86-86EA-F0D9-0B6E-3DF720B88111}"/>
              </a:ext>
            </a:extLst>
          </p:cNvPr>
          <p:cNvSpPr txBox="1"/>
          <p:nvPr/>
        </p:nvSpPr>
        <p:spPr>
          <a:xfrm>
            <a:off x="6191365" y="1921265"/>
            <a:ext cx="1258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03E3C5-1683-077A-95F0-E1626288C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C4D7F10-74D0-AAF7-806B-618253D03CC4}"/>
              </a:ext>
            </a:extLst>
          </p:cNvPr>
          <p:cNvSpPr txBox="1"/>
          <p:nvPr/>
        </p:nvSpPr>
        <p:spPr>
          <a:xfrm>
            <a:off x="3792994" y="616886"/>
            <a:ext cx="148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2D7810-4E16-9827-A34D-3984D7B66B69}"/>
              </a:ext>
            </a:extLst>
          </p:cNvPr>
          <p:cNvSpPr txBox="1"/>
          <p:nvPr/>
        </p:nvSpPr>
        <p:spPr>
          <a:xfrm>
            <a:off x="5410679" y="659253"/>
            <a:ext cx="1282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â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EE5D25-4630-F559-1D46-FC38D9AE285D}"/>
              </a:ext>
            </a:extLst>
          </p:cNvPr>
          <p:cNvSpPr txBox="1"/>
          <p:nvPr/>
        </p:nvSpPr>
        <p:spPr>
          <a:xfrm>
            <a:off x="7065020" y="657910"/>
            <a:ext cx="1282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ê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0" grpId="0" animBg="1"/>
      <p:bldP spid="21" grpId="0" animBg="1"/>
      <p:bldP spid="22" grpId="0" animBg="1"/>
      <p:bldP spid="23" grpId="0"/>
      <p:bldP spid="25" grpId="0"/>
      <p:bldP spid="26" grpId="0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758</TotalTime>
  <Words>188</Words>
  <Application>Microsoft Office PowerPoint</Application>
  <PresentationFormat>Widescreen</PresentationFormat>
  <Paragraphs>71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.VnAristote</vt:lpstr>
      <vt:lpstr>.VnTime</vt:lpstr>
      <vt:lpstr>Arial</vt:lpstr>
      <vt:lpstr>Calibri</vt:lpstr>
      <vt:lpstr>Calibri Light</vt:lpstr>
      <vt:lpstr>Times New Roman</vt:lpstr>
      <vt:lpstr>Office Theme</vt:lpstr>
      <vt:lpstr>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QUÝ THẦY CÔ VÀ CÁC EM HỌC SINH VUI VẺ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Đức</dc:creator>
  <cp:lastModifiedBy>Administrator</cp:lastModifiedBy>
  <cp:revision>33</cp:revision>
  <dcterms:created xsi:type="dcterms:W3CDTF">2021-04-20T15:01:31Z</dcterms:created>
  <dcterms:modified xsi:type="dcterms:W3CDTF">2022-11-05T22:45:04Z</dcterms:modified>
</cp:coreProperties>
</file>