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97" r:id="rId4"/>
    <p:sldId id="271" r:id="rId5"/>
    <p:sldId id="298" r:id="rId6"/>
    <p:sldId id="577" r:id="rId7"/>
    <p:sldId id="573" r:id="rId8"/>
    <p:sldId id="53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73EFA-7106-479F-85D8-7A03ABDFB41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FD2F8-7A1C-4C55-84FF-2AC0849E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2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1D71773-5A0B-472D-BACC-ADA20FE383F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3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SimSun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56E5-58EB-C353-FDC8-D32B3168C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E9143-0D18-D35D-5DFA-DF6A361F0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C9A63-93D6-3CDD-D128-998A628E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696-42E5-4801-8E8A-362C0442E57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B2E3-B1CD-A202-D4B3-5A724742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E685D-117A-0D1E-DF45-470FAAC4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2BCF-B63B-42CF-8394-B01669194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4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96A5-677A-DA40-2621-4E5CF829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52EAF-DA8F-18D3-C202-B6AA1E80A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F964B-9EB1-F6C1-6A8A-C7359CC3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696-42E5-4801-8E8A-362C0442E57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54CFA-7966-F21C-4410-7FFD36F2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43FA4-BA07-5DB2-AEF9-0BA7F0E8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2BCF-B63B-42CF-8394-B01669194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E518A-F480-1101-A889-79DADE62F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30F94-FBA2-983A-3A49-7A4BD98E1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956B0-ECA5-BD55-BC98-FFF3327ED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696-42E5-4801-8E8A-362C0442E57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C239E-7D5A-F90B-C623-4FDC5141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EFD53-A586-1BDB-4C49-25610A24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2BCF-B63B-42CF-8394-B01669194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2B42-5D18-1134-4C28-66333865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58BD6-ACC5-81EB-41A5-FE9363997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44BF1-698C-64E1-9F67-0EE76624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696-42E5-4801-8E8A-362C0442E57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A2BA4-EBA6-0E8C-BE1E-776EDD1A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06755-44A1-7D0F-5579-7BE3D46F7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2BCF-B63B-42CF-8394-B01669194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A950-84F3-FBEC-4B23-31531AC2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C22EA-E306-E17B-991B-60601FCED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E1640-2131-B994-C7A1-7EC0ED66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696-42E5-4801-8E8A-362C0442E57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60F5-7299-C0DD-CA97-ED210C20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2280B-F821-D2AE-345B-B131312F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2BCF-B63B-42CF-8394-B01669194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5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A0D1-1BA5-B9F6-50AE-2A75C738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FF689-28E5-D802-F5CB-D691A3344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E2B75-F879-0381-6F81-6AC833B5C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267A0-7D77-DE63-0A31-51571D19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696-42E5-4801-8E8A-362C0442E57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7D900-D7B8-94E1-953C-02B75F59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1AD4F-96CA-0FD3-F914-B2E70A41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2BCF-B63B-42CF-8394-B01669194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5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8C63-371F-1E99-7BDD-9D5EB0EF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6F17A-0A5B-ACEB-8AD6-90D85B989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F6A00-FB10-2514-CF95-7233EDEA1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54EBD-791D-8C03-71A5-B931D5FFA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E34B3-0AFD-0BC2-FADA-DE83579BA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44A307-7620-467A-3272-5AEE4199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696-42E5-4801-8E8A-362C0442E57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518626-8934-BCBB-D5C5-B440EE65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5A708D-63CD-8B27-EEE6-16ADC90D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2BCF-B63B-42CF-8394-B01669194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2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2321-448E-B923-028E-5AB3A641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F1689-D7CE-D7DF-B3AF-FEBD79DE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696-42E5-4801-8E8A-362C0442E57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C9DBC-BFB6-A828-4237-AF580F97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CE198-40CA-B3E5-29AF-7FFB79D7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2BCF-B63B-42CF-8394-B01669194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B4BB3-A79F-FA96-4108-3195F1A9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696-42E5-4801-8E8A-362C0442E57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C548F-7D63-2043-EFD9-D1714945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7888B-8EB0-447B-999B-99F22313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2BCF-B63B-42CF-8394-B01669194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9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54BE-9C1A-6166-8937-C5DFD777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BED49-8B9D-8306-1304-757BBDDC7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3F5E1-70D9-F0CB-00CA-3ADB0C660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C6A52-A941-A653-D632-8906C12A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696-42E5-4801-8E8A-362C0442E57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9F4B1-DD47-744B-A243-9FEDFF9F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D7BBE-4638-EDAD-B097-7565D89A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2BCF-B63B-42CF-8394-B01669194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3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49A5-1787-82AB-64EC-E6774EB9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CA121-9683-F49E-924B-6C92814C0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48D5A-9FD1-E23B-95D3-09D7748F7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499E6-514C-6C57-93F1-B0FD1BF5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696-42E5-4801-8E8A-362C0442E57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2402A-E305-ACEA-C352-0CBC2388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AA32C-DDD5-CAE5-A22F-D18DCD4C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2BCF-B63B-42CF-8394-B01669194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1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18E21-3EA4-B4D3-A7D2-A9616F5F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37221-FE58-2844-5B2B-32757EC15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D3E41-1011-3BC5-F592-71AE48BF4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BF696-42E5-4801-8E8A-362C0442E57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F1C45-6877-6D3A-4791-72ED4D97B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7B7DD-61D0-B45F-64E7-D4047EC44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D62BCF-B63B-42CF-8394-B01669194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FE3F-850D-90FB-75E9-EE8BE215B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1024C-69DD-7F76-10AD-BE7C40349D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1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0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8885466" y="4089428"/>
            <a:ext cx="1390651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2085274" y="4517479"/>
            <a:ext cx="1581151" cy="6667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2006081" y="5235990"/>
            <a:ext cx="7513303" cy="1220272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265888" y="1847480"/>
            <a:ext cx="4787533" cy="97406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marL="0" marR="0" lvl="0" indent="0" algn="ctr" defTabSz="1216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TIẾNG VIỆT LỚP </a:t>
            </a:r>
            <a:r>
              <a:rPr kumimoji="0" lang="en-US" altLang="zh-CN" sz="3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1</a:t>
            </a:r>
            <a:endParaRPr kumimoji="0" lang="zh-CN" altLang="en-US" sz="3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41509" y="5436409"/>
            <a:ext cx="5137613" cy="83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6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Giáo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viên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: Vũ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Thị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Hướng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1216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Trường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Tiểu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học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Thị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Trấn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Tiên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Lãng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60965" y="3277058"/>
            <a:ext cx="4184163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marL="0" marR="0" lvl="0" indent="0" algn="ctr" defTabSz="1216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800" b="1" i="0" u="none" strike="noStrike" kern="0" cap="all" spc="0" normalizeH="0" baseline="0" noProof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799924" y="960096"/>
            <a:ext cx="7719461" cy="4112121"/>
          </a:xfrm>
          <a:prstGeom prst="rect">
            <a:avLst/>
          </a:prstGeom>
        </p:spPr>
        <p:txBody>
          <a:bodyPr spcFirstLastPara="1" wrap="none" lIns="68485" tIns="34288" rIns="68485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912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8064A2">
                    <a:lumMod val="75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 panose="020B06040202020202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248" y="229650"/>
            <a:ext cx="1729280" cy="32356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9DC967-09B2-B41B-8EEF-748502EFD16A}"/>
              </a:ext>
            </a:extLst>
          </p:cNvPr>
          <p:cNvSpPr/>
          <p:nvPr/>
        </p:nvSpPr>
        <p:spPr>
          <a:xfrm>
            <a:off x="226142" y="3221897"/>
            <a:ext cx="11651225" cy="97406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7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BÀI: LUYỆN TÂP, THỰC HÀNH, CỦNG CỐ KĨ NĂNG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49910" y="112988"/>
            <a:ext cx="1104328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-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Nghe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khoái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lừa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                                                                  Theo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Ngụ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ngôn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Ê-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dốp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78406" y="546108"/>
            <a:ext cx="4974868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vọng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4109B4-A833-435C-B75A-7902C0E752A1}"/>
              </a:ext>
            </a:extLst>
          </p:cNvPr>
          <p:cNvSpPr/>
          <p:nvPr/>
        </p:nvSpPr>
        <p:spPr>
          <a:xfrm>
            <a:off x="73363" y="1260144"/>
            <a:ext cx="12045274" cy="348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Đang đi chơi trong núi, gấu con chợt nhìn thấy một hạt dẻ. Gấu con vui mừng reo lên: “A!”. Ngay lập tức, có tiếng “A!” vọng lại. Gấu Con ngạc nhiên kêu to: “Bạn là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i?”. Lại có tiếng vọng ra từ vách núi: “Bạn là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i?”. Gấu Con hét lên: “Sao không nói cho tôi biết?”. Núi cũng đáp lại như vậy. Gấu con bực tức: “Tôi ghét bạn”. Khắp nơi có tiếng vọng: “Tôi ghét bạn”. Gấu con tủi thân, oà khóc.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(Body)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Về nhà, gấu con kể cho mẹ nghe. Gấu mẹ cười bảo: “Con hãy quay lại và nói với 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ú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i: “Tôi yêu bạn”. Gấu Con làm theo lời mẹ. Quả nhiên, có tiếng vọng lại: “Tôi yêu bạn”. Gấu con bật cười vui vẻ.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                                                                                          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(Theo 365 truyện kể hằng đêm)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027004-E581-4B80-8D23-C81348964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88958" y="4820261"/>
            <a:ext cx="5129679" cy="203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DFFC-2FB6-6A4A-40CB-8A623A84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CD4A-CBC1-312C-DFCE-AF960B411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3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236A6D-EE13-43F8-A09B-FBB251213380}"/>
              </a:ext>
            </a:extLst>
          </p:cNvPr>
          <p:cNvSpPr txBox="1"/>
          <p:nvPr/>
        </p:nvSpPr>
        <p:spPr>
          <a:xfrm>
            <a:off x="512336" y="582111"/>
            <a:ext cx="75992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A51129EE-1A27-40C7-B857-28C3D2D7B291}"/>
              </a:ext>
            </a:extLst>
          </p:cNvPr>
          <p:cNvSpPr/>
          <p:nvPr/>
        </p:nvSpPr>
        <p:spPr>
          <a:xfrm>
            <a:off x="648929" y="1435320"/>
            <a:ext cx="7820652" cy="12325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luôn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sói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bè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gây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gổ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E5C76031-B909-43F6-9020-2DE59B3A502C}"/>
              </a:ext>
            </a:extLst>
          </p:cNvPr>
          <p:cNvSpPr/>
          <p:nvPr/>
        </p:nvSpPr>
        <p:spPr>
          <a:xfrm>
            <a:off x="707923" y="2772138"/>
            <a:ext cx="10028904" cy="123259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bè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E0D2250B-ECE8-99B2-84BA-6B1DD2039C2D}"/>
              </a:ext>
            </a:extLst>
          </p:cNvPr>
          <p:cNvSpPr/>
          <p:nvPr/>
        </p:nvSpPr>
        <p:spPr>
          <a:xfrm>
            <a:off x="893827" y="5043292"/>
            <a:ext cx="7820652" cy="12325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Sóc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vui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vẻ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vì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nhiều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bè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F445B62F-6EAF-14FB-0B1F-222822532750}"/>
              </a:ext>
            </a:extLst>
          </p:cNvPr>
          <p:cNvSpPr/>
          <p:nvPr/>
        </p:nvSpPr>
        <p:spPr>
          <a:xfrm>
            <a:off x="893827" y="4068647"/>
            <a:ext cx="7820652" cy="12325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</a:t>
            </a:r>
            <a:r>
              <a:rPr lang="en-US" sz="4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4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Sói</a:t>
            </a:r>
            <a:r>
              <a:rPr lang="en-US" sz="4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luôn</a:t>
            </a:r>
            <a:r>
              <a:rPr lang="en-US" sz="4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gây</a:t>
            </a:r>
            <a:r>
              <a:rPr lang="en-US" sz="4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gổ</a:t>
            </a:r>
            <a:r>
              <a:rPr lang="en-US" sz="4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4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bè</a:t>
            </a:r>
            <a:r>
              <a:rPr lang="en-US" sz="4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104503" y="2481943"/>
            <a:ext cx="12087497" cy="43760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800" b="1" i="0" u="none" strike="noStrike" kern="10" cap="none" spc="64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uLnTx/>
                <a:uFillTx/>
                <a:latin typeface="HP001 4 hang 1 ô ly" panose="020B0603050302020204" pitchFamily="34" charset="0"/>
                <a:ea typeface="+mn-ea"/>
                <a:cs typeface="+mn-cs"/>
              </a:rPr>
              <a:t>Kính chúc thầy cô mạnh khỏe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800" b="1" i="0" u="none" strike="noStrike" kern="10" cap="none" spc="64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uLnTx/>
                <a:uFillTx/>
                <a:latin typeface="HP001 4 hang 1 ô ly" panose="020B0603050302020204" pitchFamily="34" charset="0"/>
                <a:ea typeface="+mn-ea"/>
                <a:cs typeface="+mn-cs"/>
              </a:rPr>
              <a:t>Chúc các em chăm ngoan học giỏi</a:t>
            </a:r>
            <a:endParaRPr kumimoji="0" lang="en-US" sz="13800" b="1" i="0" u="none" strike="noStrike" kern="10" cap="none" spc="64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uLnTx/>
              <a:uFillTx/>
              <a:latin typeface="HP001 4 hang 1 ô ly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5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Widescreen</PresentationFormat>
  <Paragraphs>23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Arial(Body)</vt:lpstr>
      <vt:lpstr>Calibri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Cuong Vu</dc:creator>
  <cp:lastModifiedBy>Cuong Vu</cp:lastModifiedBy>
  <cp:revision>1</cp:revision>
  <dcterms:created xsi:type="dcterms:W3CDTF">2024-03-27T08:21:22Z</dcterms:created>
  <dcterms:modified xsi:type="dcterms:W3CDTF">2024-03-27T08:21:47Z</dcterms:modified>
</cp:coreProperties>
</file>