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2.wav" ContentType="audio/wav"/>
  <Override PartName="/ppt/media/audio3.wav" ContentType="audio/wav"/>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410" r:id="rId3"/>
    <p:sldId id="259" r:id="rId4"/>
    <p:sldId id="260" r:id="rId5"/>
    <p:sldId id="380" r:id="rId6"/>
    <p:sldId id="397" r:id="rId7"/>
    <p:sldId id="263" r:id="rId8"/>
    <p:sldId id="282" r:id="rId9"/>
    <p:sldId id="283" r:id="rId10"/>
    <p:sldId id="284" r:id="rId11"/>
    <p:sldId id="264" r:id="rId12"/>
    <p:sldId id="372" r:id="rId13"/>
    <p:sldId id="357" r:id="rId14"/>
    <p:sldId id="350" r:id="rId15"/>
    <p:sldId id="355" r:id="rId16"/>
    <p:sldId id="267" r:id="rId17"/>
    <p:sldId id="381" r:id="rId18"/>
    <p:sldId id="382" r:id="rId19"/>
    <p:sldId id="383" r:id="rId20"/>
    <p:sldId id="314" r:id="rId21"/>
    <p:sldId id="272" r:id="rId22"/>
    <p:sldId id="338" r:id="rId23"/>
    <p:sldId id="400" r:id="rId24"/>
    <p:sldId id="402" r:id="rId25"/>
    <p:sldId id="406" r:id="rId26"/>
    <p:sldId id="407" r:id="rId27"/>
    <p:sldId id="390" r:id="rId28"/>
    <p:sldId id="326" r:id="rId29"/>
    <p:sldId id="274" r:id="rId30"/>
    <p:sldId id="391" r:id="rId31"/>
    <p:sldId id="414" r:id="rId32"/>
    <p:sldId id="416" r:id="rId33"/>
    <p:sldId id="418" r:id="rId34"/>
    <p:sldId id="420" r:id="rId35"/>
    <p:sldId id="277" r:id="rId3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9" autoAdjust="0"/>
    <p:restoredTop sz="91993" autoAdjust="0"/>
  </p:normalViewPr>
  <p:slideViewPr>
    <p:cSldViewPr>
      <p:cViewPr varScale="1">
        <p:scale>
          <a:sx n="68" d="100"/>
          <a:sy n="68" d="100"/>
        </p:scale>
        <p:origin x="666" y="54"/>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19/12/2024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7326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854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5571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286526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7</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12</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19/12/2024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7.xml"/><Relationship Id="rId7" Type="http://schemas.openxmlformats.org/officeDocument/2006/relationships/audio" Target="../media/audio3.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7.xml"/><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7.xml"/><Relationship Id="rId7" Type="http://schemas.openxmlformats.org/officeDocument/2006/relationships/audio" Target="../media/audio3.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8.xml"/><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7.xml"/><Relationship Id="rId7" Type="http://schemas.openxmlformats.org/officeDocument/2006/relationships/audio" Target="../media/audio3.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9.xml"/><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gif"/></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giàn mướp</a:t>
            </a:r>
          </a:p>
        </p:txBody>
      </p:sp>
      <p:sp>
        <p:nvSpPr>
          <p:cNvPr id="5" name="Title 1"/>
          <p:cNvSpPr txBox="1">
            <a:spLocks/>
          </p:cNvSpPr>
          <p:nvPr/>
        </p:nvSpPr>
        <p:spPr>
          <a:xfrm>
            <a:off x="6036993"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ươp</a:t>
            </a:r>
            <a:endParaRPr lang="en-US" sz="9600">
              <a:solidFill>
                <a:srgbClr val="FF0000"/>
              </a:solidFill>
              <a:latin typeface="Arial-Rounded" pitchFamily="34" charset="0"/>
              <a:ea typeface="Arial-Rounded" pitchFamily="34" charset="0"/>
              <a:cs typeface="Arial-Rounded" pitchFamily="34" charset="0"/>
            </a:endParaRPr>
          </a:p>
        </p:txBody>
      </p:sp>
      <p:pic>
        <p:nvPicPr>
          <p:cNvPr id="6146" name="Picture 2" descr="Xơ mướp, lá và quả mướp có công dụng gì và cách dùng làm th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285" y="457200"/>
            <a:ext cx="7865395" cy="4423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nườm nượp</a:t>
            </a:r>
          </a:p>
        </p:txBody>
      </p:sp>
      <p:sp>
        <p:nvSpPr>
          <p:cNvPr id="16" name="Title 1"/>
          <p:cNvSpPr txBox="1">
            <a:spLocks/>
          </p:cNvSpPr>
          <p:nvPr/>
        </p:nvSpPr>
        <p:spPr>
          <a:xfrm>
            <a:off x="-46425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bướm</a:t>
            </a: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giàn mướp</a:t>
            </a:r>
          </a:p>
        </p:txBody>
      </p:sp>
      <p:pic>
        <p:nvPicPr>
          <p:cNvPr id="11" name="Picture 2" descr="Xơ mướp, lá và quả mướp có công dụng gì và cách dùng làm thuố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0548" y="2209800"/>
            <a:ext cx="3665542" cy="20616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ườm nượp dòng người đổ về các thành phố lớn sau t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1019" y="2209800"/>
            <a:ext cx="3707400" cy="20616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te butterfly - butterfly Wallpaper (2728x1740) (2618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31" y="2209800"/>
            <a:ext cx="3228068" cy="206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nườm nượp</a:t>
            </a:r>
            <a:endParaRPr lang="en-US" sz="54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64259"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con bướm</a:t>
            </a:r>
            <a:endParaRPr lang="en-US" sz="54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g</a:t>
            </a:r>
            <a:r>
              <a:rPr lang="en-US" sz="5400" smtClean="0">
                <a:solidFill>
                  <a:srgbClr val="0070C0"/>
                </a:solidFill>
                <a:latin typeface="Arial-Rounded" pitchFamily="34" charset="0"/>
                <a:ea typeface="Arial-Rounded" pitchFamily="34" charset="0"/>
                <a:cs typeface="Arial-Rounded" pitchFamily="34" charset="0"/>
              </a:rPr>
              <a:t>iàn mướp</a:t>
            </a:r>
            <a:endParaRPr lang="en-US" sz="54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635110"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lượm</a:t>
            </a:r>
            <a:endParaRPr lang="en-US" sz="54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3588171" y="48960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mướp</a:t>
            </a:r>
            <a:endParaRPr lang="en-US" sz="54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6133189" y="48960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nượp</a:t>
            </a:r>
            <a:endParaRPr lang="en-US" sz="54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8962313"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ư</a:t>
            </a:r>
            <a:r>
              <a:rPr lang="en-US" sz="5400" smtClean="0">
                <a:solidFill>
                  <a:srgbClr val="0070C0"/>
                </a:solidFill>
                <a:latin typeface="Arial-Rounded" pitchFamily="34" charset="0"/>
                <a:ea typeface="Arial-Rounded" pitchFamily="34" charset="0"/>
                <a:cs typeface="Arial-Rounded" pitchFamily="34" charset="0"/>
              </a:rPr>
              <a:t>ớp</a:t>
            </a:r>
            <a:endParaRPr lang="en-US" sz="54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673766" y="3962400"/>
            <a:ext cx="2905732"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smtClean="0">
                <a:solidFill>
                  <a:srgbClr val="0070C0"/>
                </a:solidFill>
                <a:latin typeface="Arial-Rounded" pitchFamily="34" charset="0"/>
                <a:ea typeface="Arial-Rounded" pitchFamily="34" charset="0"/>
                <a:cs typeface="Arial-Rounded" pitchFamily="34" charset="0"/>
              </a:rPr>
              <a:t>chườm</a:t>
            </a:r>
            <a:endParaRPr lang="en-US" sz="5400" dirty="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3579498"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a:t>
            </a:r>
            <a:r>
              <a:rPr lang="en-US" sz="5400" smtClean="0">
                <a:solidFill>
                  <a:srgbClr val="0070C0"/>
                </a:solidFill>
                <a:latin typeface="Arial-Rounded" pitchFamily="34" charset="0"/>
                <a:ea typeface="Arial-Rounded" pitchFamily="34" charset="0"/>
                <a:cs typeface="Arial-Rounded" pitchFamily="34" charset="0"/>
              </a:rPr>
              <a:t>ượm</a:t>
            </a:r>
            <a:endParaRPr lang="en-US" sz="54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6292724"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gươm</a:t>
            </a:r>
            <a:endParaRPr lang="en-US" sz="54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8979566"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ướm</a:t>
            </a:r>
            <a:endParaRPr lang="en-US" sz="5400">
              <a:solidFill>
                <a:srgbClr val="0070C0"/>
              </a:solidFill>
              <a:latin typeface="Arial-Rounded" pitchFamily="34" charset="0"/>
              <a:ea typeface="Arial-Rounded" pitchFamily="34" charset="0"/>
              <a:cs typeface="Arial-Rounded" pitchFamily="34" charset="0"/>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022" y="152400"/>
            <a:ext cx="4497609" cy="394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53085" y="1628776"/>
            <a:ext cx="8051865" cy="4524118"/>
          </a:xfrm>
          <a:prstGeom prst="rect">
            <a:avLst/>
          </a:prstGeom>
          <a:noFill/>
        </p:spPr>
        <p:txBody>
          <a:bodyPr wrap="square" lIns="121725" tIns="60862" rIns="121725" bIns="60862" rtlCol="0">
            <a:spAutoFit/>
          </a:bodyPr>
          <a:lstStyle/>
          <a:p>
            <a:endParaRPr lang="en-US" sz="28600" dirty="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endParaRPr lang="en-US" sz="14000" dirty="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Ơ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8013" y="152400"/>
            <a:ext cx="10945812" cy="416242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9949" y="1628776"/>
            <a:ext cx="9553902" cy="4524118"/>
          </a:xfrm>
          <a:prstGeom prst="rect">
            <a:avLst/>
          </a:prstGeom>
          <a:noFill/>
        </p:spPr>
        <p:txBody>
          <a:bodyPr wrap="square" lIns="121725" tIns="60862" rIns="121725" bIns="60862" rtlCol="0">
            <a:spAutoFit/>
          </a:bodyPr>
          <a:lstStyle/>
          <a:p>
            <a:r>
              <a:rPr lang="el-GR" sz="28600" dirty="0" smtClean="0">
                <a:solidFill>
                  <a:srgbClr val="FF0000"/>
                </a:solidFill>
                <a:latin typeface="HP001 4 hàng"/>
              </a:rPr>
              <a:t> </a:t>
            </a:r>
            <a:endParaRPr lang="en-US" sz="28600" dirty="0">
              <a:solidFill>
                <a:srgbClr val="FF0000"/>
              </a:solidFill>
              <a:latin typeface="HP001 4 hàng" pitchFamily="34" charset="0"/>
            </a:endParaRPr>
          </a:p>
        </p:txBody>
      </p:sp>
      <p:sp>
        <p:nvSpPr>
          <p:cNvPr id="8" name="TextBox 7"/>
          <p:cNvSpPr txBox="1"/>
          <p:nvPr/>
        </p:nvSpPr>
        <p:spPr>
          <a:xfrm>
            <a:off x="8180897" y="3009902"/>
            <a:ext cx="5417550" cy="2277349"/>
          </a:xfrm>
          <a:prstGeom prst="rect">
            <a:avLst/>
          </a:prstGeom>
          <a:noFill/>
        </p:spPr>
        <p:txBody>
          <a:bodyPr wrap="square" lIns="121725" tIns="60862" rIns="121725" bIns="60862" rtlCol="0">
            <a:spAutoFit/>
          </a:bodyPr>
          <a:lstStyle/>
          <a:p>
            <a:r>
              <a:rPr lang="el-GR" sz="14000" dirty="0" smtClean="0">
                <a:solidFill>
                  <a:srgbClr val="FF0000"/>
                </a:solidFill>
                <a:latin typeface="HP001 4 hàng"/>
              </a:rPr>
              <a:t> </a:t>
            </a:r>
            <a:endParaRPr lang="en-US" sz="14000" dirty="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ƯƠ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4519" y="0"/>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26980" y="822434"/>
            <a:ext cx="3414777" cy="1415574"/>
          </a:xfrm>
          <a:prstGeom prst="rect">
            <a:avLst/>
          </a:prstGeom>
          <a:noFill/>
        </p:spPr>
        <p:txBody>
          <a:bodyPr wrap="square" lIns="121725" tIns="60862" rIns="121725" bIns="60862" rtlCol="0">
            <a:spAutoFit/>
          </a:bodyPr>
          <a:lstStyle/>
          <a:p>
            <a:r>
              <a:rPr lang="vi-VN" sz="8400" dirty="0" smtClean="0">
                <a:solidFill>
                  <a:srgbClr val="FF0000"/>
                </a:solidFill>
                <a:latin typeface="HP001 4 hàng"/>
              </a:rPr>
              <a:t> </a:t>
            </a:r>
            <a:endParaRPr lang="en-US" sz="8400" dirty="0">
              <a:solidFill>
                <a:srgbClr val="FF0000"/>
              </a:solidFill>
              <a:latin typeface="HP001 4 hàng" pitchFamily="34" charset="0"/>
            </a:endParaRPr>
          </a:p>
        </p:txBody>
      </p:sp>
      <p:sp>
        <p:nvSpPr>
          <p:cNvPr id="8" name="TextBox 7"/>
          <p:cNvSpPr txBox="1"/>
          <p:nvPr/>
        </p:nvSpPr>
        <p:spPr>
          <a:xfrm>
            <a:off x="3953151" y="1223070"/>
            <a:ext cx="2297569" cy="769243"/>
          </a:xfrm>
          <a:prstGeom prst="rect">
            <a:avLst/>
          </a:prstGeom>
          <a:noFill/>
        </p:spPr>
        <p:txBody>
          <a:bodyPr wrap="square" lIns="121725" tIns="60862" rIns="121725" bIns="60862" rtlCol="0">
            <a:spAutoFit/>
          </a:bodyPr>
          <a:lstStyle/>
          <a:p>
            <a:r>
              <a:rPr lang="vi-VN" sz="4200" dirty="0" smtClean="0">
                <a:solidFill>
                  <a:srgbClr val="FF0000"/>
                </a:solidFill>
                <a:latin typeface="HP001 4 hàng"/>
              </a:rPr>
              <a:t> </a:t>
            </a:r>
            <a:endParaRPr lang="en-US" sz="4200" dirty="0">
              <a:solidFill>
                <a:srgbClr val="FF0000"/>
              </a:solidFill>
              <a:latin typeface="HP001 4 hàng" pitchFamily="34" charset="0"/>
            </a:endParaRPr>
          </a:p>
        </p:txBody>
      </p:sp>
      <p:sp>
        <p:nvSpPr>
          <p:cNvPr id="13" name="TextBox 12"/>
          <p:cNvSpPr txBox="1"/>
          <p:nvPr/>
        </p:nvSpPr>
        <p:spPr>
          <a:xfrm>
            <a:off x="724801" y="2474408"/>
            <a:ext cx="3414777" cy="1415574"/>
          </a:xfrm>
          <a:prstGeom prst="rect">
            <a:avLst/>
          </a:prstGeom>
          <a:noFill/>
        </p:spPr>
        <p:txBody>
          <a:bodyPr wrap="square" lIns="121725" tIns="60862" rIns="121725" bIns="60862" rtlCol="0">
            <a:spAutoFit/>
          </a:bodyPr>
          <a:lstStyle/>
          <a:p>
            <a:r>
              <a:rPr lang="vi-VN" sz="8400" dirty="0" smtClean="0">
                <a:solidFill>
                  <a:srgbClr val="FF0000"/>
                </a:solidFill>
                <a:latin typeface="HP001 4 hàng"/>
              </a:rPr>
              <a:t> </a:t>
            </a:r>
            <a:endParaRPr lang="en-US" sz="8400" dirty="0">
              <a:solidFill>
                <a:srgbClr val="FF0000"/>
              </a:solidFill>
              <a:latin typeface="HP001 4 hàng" pitchFamily="34" charset="0"/>
            </a:endParaRPr>
          </a:p>
        </p:txBody>
      </p:sp>
      <p:sp>
        <p:nvSpPr>
          <p:cNvPr id="14" name="TextBox 13"/>
          <p:cNvSpPr txBox="1"/>
          <p:nvPr/>
        </p:nvSpPr>
        <p:spPr>
          <a:xfrm>
            <a:off x="3967282" y="2876742"/>
            <a:ext cx="2297569" cy="769243"/>
          </a:xfrm>
          <a:prstGeom prst="rect">
            <a:avLst/>
          </a:prstGeom>
          <a:noFill/>
        </p:spPr>
        <p:txBody>
          <a:bodyPr wrap="square" lIns="121725" tIns="60862" rIns="121725" bIns="60862" rtlCol="0">
            <a:spAutoFit/>
          </a:bodyPr>
          <a:lstStyle/>
          <a:p>
            <a:r>
              <a:rPr lang="vi-VN" sz="4200" dirty="0" smtClean="0">
                <a:solidFill>
                  <a:srgbClr val="FF0000"/>
                </a:solidFill>
                <a:latin typeface="HP001 4 hàng"/>
              </a:rPr>
              <a:t> </a:t>
            </a:r>
            <a:endParaRPr lang="en-US" sz="4200" dirty="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l-GR" sz="8400" dirty="0" smtClean="0">
                <a:solidFill>
                  <a:srgbClr val="FF0000"/>
                </a:solidFill>
                <a:latin typeface="HP001 4 hàng"/>
              </a:rPr>
              <a:t> </a:t>
            </a:r>
            <a:endParaRPr lang="en-US" sz="8400" dirty="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l-GR" sz="4200" dirty="0" smtClean="0">
                <a:solidFill>
                  <a:srgbClr val="FF0000"/>
                </a:solidFill>
                <a:latin typeface="HP001 4 hàng"/>
              </a:rPr>
              <a:t> </a:t>
            </a:r>
            <a:endParaRPr lang="en-US" sz="4200" dirty="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l-GR" sz="8400" dirty="0" smtClean="0">
                <a:solidFill>
                  <a:srgbClr val="FF0000"/>
                </a:solidFill>
                <a:latin typeface="HP001 4 hàng"/>
              </a:rPr>
              <a:t> </a:t>
            </a:r>
            <a:endParaRPr lang="en-US" sz="8400" dirty="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l-GR" sz="4200" dirty="0" smtClean="0">
                <a:solidFill>
                  <a:srgbClr val="FF0000"/>
                </a:solidFill>
                <a:latin typeface="HP001 4 hàng"/>
              </a:rPr>
              <a:t> </a:t>
            </a:r>
            <a:endParaRPr lang="en-US" sz="4200" dirty="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vi-VN" sz="8400" dirty="0" smtClean="0">
                <a:solidFill>
                  <a:srgbClr val="FF0000"/>
                </a:solidFill>
                <a:latin typeface="HP001 4 hàng"/>
              </a:rPr>
              <a:t> </a:t>
            </a:r>
            <a:endParaRPr lang="en-US" sz="8400" dirty="0">
              <a:solidFill>
                <a:srgbClr val="FF0000"/>
              </a:solidFill>
              <a:latin typeface="HP001 4 hàng" pitchFamily="34" charset="0"/>
            </a:endParaRPr>
          </a:p>
        </p:txBody>
      </p:sp>
      <p:sp>
        <p:nvSpPr>
          <p:cNvPr id="14" name="TextBox 13"/>
          <p:cNvSpPr txBox="1"/>
          <p:nvPr/>
        </p:nvSpPr>
        <p:spPr>
          <a:xfrm>
            <a:off x="7210171" y="2845512"/>
            <a:ext cx="3747548" cy="769243"/>
          </a:xfrm>
          <a:prstGeom prst="rect">
            <a:avLst/>
          </a:prstGeom>
          <a:noFill/>
        </p:spPr>
        <p:txBody>
          <a:bodyPr wrap="square" lIns="121725" tIns="60862" rIns="121725" bIns="60862" rtlCol="0">
            <a:spAutoFit/>
          </a:bodyPr>
          <a:lstStyle/>
          <a:p>
            <a:r>
              <a:rPr lang="vi-VN" sz="4200" dirty="0" smtClean="0">
                <a:solidFill>
                  <a:srgbClr val="FF0000"/>
                </a:solidFill>
                <a:latin typeface="HP001 4 hàng"/>
              </a:rPr>
              <a:t> </a:t>
            </a:r>
            <a:endParaRPr lang="en-US" sz="4200" dirty="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Khởi động tiết học - Bài 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1319" y="1600200"/>
            <a:ext cx="8839200" cy="4648200"/>
          </a:xfrm>
          <a:prstGeom prst="rect">
            <a:avLst/>
          </a:prstGeom>
        </p:spPr>
      </p:pic>
    </p:spTree>
    <p:extLst>
      <p:ext uri="{BB962C8B-B14F-4D97-AF65-F5344CB8AC3E}">
        <p14:creationId xmlns:p14="http://schemas.microsoft.com/office/powerpoint/2010/main" val="3760763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21" t="26293" r="28025" b="29526"/>
          <a:stretch/>
        </p:blipFill>
        <p:spPr bwMode="auto">
          <a:xfrm>
            <a:off x="2651919" y="296916"/>
            <a:ext cx="7116971" cy="393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607" t="3601" b="66437"/>
          <a:stretch/>
        </p:blipFill>
        <p:spPr>
          <a:xfrm>
            <a:off x="2042319" y="-15051"/>
            <a:ext cx="6990158" cy="3258947"/>
          </a:xfrm>
          <a:prstGeom prst="rect">
            <a:avLst/>
          </a:prstGeom>
        </p:spPr>
      </p:pic>
      <p:grpSp>
        <p:nvGrpSpPr>
          <p:cNvPr id="7" name="Group 6"/>
          <p:cNvGrpSpPr/>
          <p:nvPr/>
        </p:nvGrpSpPr>
        <p:grpSpPr>
          <a:xfrm>
            <a:off x="242518" y="132356"/>
            <a:ext cx="2714338" cy="855622"/>
            <a:chOff x="83892" y="1375917"/>
            <a:chExt cx="2040802" cy="641717"/>
          </a:xfrm>
        </p:grpSpPr>
        <p:sp>
          <p:nvSpPr>
            <p:cNvPr id="8" name="Rounded Rectangle 7"/>
            <p:cNvSpPr/>
            <p:nvPr/>
          </p:nvSpPr>
          <p:spPr>
            <a:xfrm>
              <a:off x="749486" y="1458734"/>
              <a:ext cx="1375208" cy="476084"/>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Arial-Rounded" pitchFamily="34" charset="0"/>
                  <a:ea typeface="Arial-Rounded" pitchFamily="34" charset="0"/>
                  <a:cs typeface="Arial-Rounded" pitchFamily="34" charset="0"/>
                </a:rPr>
                <a:t>Đọc</a:t>
              </a:r>
              <a:endParaRPr lang="en-US" sz="4400" dirty="0">
                <a:latin typeface="Arial-Rounded" pitchFamily="34" charset="0"/>
                <a:ea typeface="Arial-Rounded" pitchFamily="34" charset="0"/>
                <a:cs typeface="Arial-Rounded" pitchFamily="34" charset="0"/>
              </a:endParaRPr>
            </a:p>
          </p:txBody>
        </p:sp>
        <p:sp>
          <p:nvSpPr>
            <p:cNvPr id="10" name="Oval 9"/>
            <p:cNvSpPr/>
            <p:nvPr/>
          </p:nvSpPr>
          <p:spPr>
            <a:xfrm>
              <a:off x="83892" y="1375917"/>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15396" y="3593318"/>
            <a:ext cx="11656723" cy="279871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Nắng</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vàng</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ươm</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như</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mật</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trải</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khắp</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sân</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Chú</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mèo</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mướp</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thảnh</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thơi</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nằm</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sưởi</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nắng</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bên</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thềm</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Mắt</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chú</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lim</a:t>
            </a:r>
            <a:r>
              <a:rPr lang="en-US" sz="3200" dirty="0" smtClean="0">
                <a:solidFill>
                  <a:srgbClr val="0070C0"/>
                </a:solidFill>
                <a:latin typeface="Arial-Rounded" pitchFamily="34" charset="0"/>
                <a:ea typeface="Arial-Rounded" pitchFamily="34" charset="0"/>
                <a:cs typeface="Arial-Rounded" pitchFamily="34" charset="0"/>
              </a:rPr>
              <a:t> dim </a:t>
            </a:r>
            <a:r>
              <a:rPr lang="en-US" sz="3200" dirty="0" err="1" smtClean="0">
                <a:solidFill>
                  <a:srgbClr val="0070C0"/>
                </a:solidFill>
                <a:latin typeface="Arial-Rounded" pitchFamily="34" charset="0"/>
                <a:ea typeface="Arial-Rounded" pitchFamily="34" charset="0"/>
                <a:cs typeface="Arial-Rounded" pitchFamily="34" charset="0"/>
              </a:rPr>
              <a:t>ra</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điều</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thích</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thú</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Mấy</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sợi</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ria</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mép</a:t>
            </a:r>
            <a:r>
              <a:rPr lang="en-US" sz="3200" dirty="0" smtClean="0">
                <a:solidFill>
                  <a:srgbClr val="0070C0"/>
                </a:solidFill>
                <a:latin typeface="Arial-Rounded" pitchFamily="34" charset="0"/>
                <a:ea typeface="Arial-Rounded" pitchFamily="34" charset="0"/>
                <a:cs typeface="Arial-Rounded" pitchFamily="34" charset="0"/>
              </a:rPr>
              <a:t> rung </a:t>
            </a:r>
            <a:r>
              <a:rPr lang="en-US" sz="3200" dirty="0" err="1" smtClean="0">
                <a:solidFill>
                  <a:srgbClr val="0070C0"/>
                </a:solidFill>
                <a:latin typeface="Arial-Rounded" pitchFamily="34" charset="0"/>
                <a:ea typeface="Arial-Rounded" pitchFamily="34" charset="0"/>
                <a:cs typeface="Arial-Rounded" pitchFamily="34" charset="0"/>
              </a:rPr>
              <a:t>rinh</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Đừng</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thấy</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mèo</a:t>
            </a:r>
            <a:r>
              <a:rPr lang="en-US" sz="3200" dirty="0" smtClean="0">
                <a:solidFill>
                  <a:srgbClr val="0070C0"/>
                </a:solidFill>
                <a:latin typeface="Arial-Rounded" pitchFamily="34" charset="0"/>
                <a:ea typeface="Arial-Rounded" pitchFamily="34" charset="0"/>
                <a:cs typeface="Arial-Rounded" pitchFamily="34" charset="0"/>
              </a:rPr>
              <a:t> ta hay </a:t>
            </a:r>
            <a:r>
              <a:rPr lang="en-US" sz="3200" dirty="0" err="1" smtClean="0">
                <a:solidFill>
                  <a:srgbClr val="0070C0"/>
                </a:solidFill>
                <a:latin typeface="Arial-Rounded" pitchFamily="34" charset="0"/>
                <a:ea typeface="Arial-Rounded" pitchFamily="34" charset="0"/>
                <a:cs typeface="Arial-Rounded" pitchFamily="34" charset="0"/>
              </a:rPr>
              <a:t>nằm</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mà</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nghĩ</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chú</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lười</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Sưởi</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nắng</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giúp</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mèo</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dẻo</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dai</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hơn</a:t>
            </a:r>
            <a:r>
              <a:rPr lang="en-US" sz="3200" dirty="0" smtClean="0">
                <a:solidFill>
                  <a:srgbClr val="0070C0"/>
                </a:solidFill>
                <a:latin typeface="Arial-Rounded" pitchFamily="34" charset="0"/>
                <a:ea typeface="Arial-Rounded" pitchFamily="34" charset="0"/>
                <a:cs typeface="Arial-Rounded" pitchFamily="34" charset="0"/>
              </a:rPr>
              <a:t> </a:t>
            </a:r>
            <a:r>
              <a:rPr lang="en-US" sz="3200" dirty="0" err="1" smtClean="0">
                <a:solidFill>
                  <a:srgbClr val="0070C0"/>
                </a:solidFill>
                <a:latin typeface="Arial-Rounded" pitchFamily="34" charset="0"/>
                <a:ea typeface="Arial-Rounded" pitchFamily="34" charset="0"/>
                <a:cs typeface="Arial-Rounded" pitchFamily="34" charset="0"/>
              </a:rPr>
              <a:t>đấy</a:t>
            </a:r>
            <a:r>
              <a:rPr lang="en-US" sz="3200" dirty="0" smtClean="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7176604" y="4653998"/>
            <a:ext cx="97892" cy="3400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64355" y="384412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itchFamily="34" charset="0"/>
                <a:ea typeface="Arial-Rounded" pitchFamily="34" charset="0"/>
                <a:cs typeface="Arial" pitchFamily="34" charset="0"/>
              </a:rPr>
              <a:t>1</a:t>
            </a:r>
            <a:endParaRPr lang="en-US" sz="2000" b="1" dirty="0">
              <a:solidFill>
                <a:schemeClr val="tx1"/>
              </a:solidFill>
              <a:latin typeface="Arial" pitchFamily="34" charset="0"/>
              <a:ea typeface="Arial-Rounded" pitchFamily="34" charset="0"/>
              <a:cs typeface="Arial" pitchFamily="34" charset="0"/>
            </a:endParaRPr>
          </a:p>
        </p:txBody>
      </p:sp>
      <p:sp>
        <p:nvSpPr>
          <p:cNvPr id="13" name="Oval 12"/>
          <p:cNvSpPr/>
          <p:nvPr/>
        </p:nvSpPr>
        <p:spPr>
          <a:xfrm>
            <a:off x="8829413" y="3466811"/>
            <a:ext cx="406128" cy="3628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itchFamily="34" charset="0"/>
                <a:ea typeface="Arial-Rounded" pitchFamily="34" charset="0"/>
                <a:cs typeface="Arial" pitchFamily="34" charset="0"/>
              </a:rPr>
              <a:t>2</a:t>
            </a:r>
            <a:endParaRPr lang="en-US" sz="2000" b="1" dirty="0">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8635535" y="3771216"/>
            <a:ext cx="157695" cy="404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042319" y="5407478"/>
            <a:ext cx="57569" cy="3092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225550" y="4227067"/>
            <a:ext cx="403357" cy="4047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itchFamily="34" charset="0"/>
                <a:ea typeface="Arial-Rounded" pitchFamily="34" charset="0"/>
                <a:cs typeface="Arial" pitchFamily="34" charset="0"/>
              </a:rPr>
              <a:t>3</a:t>
            </a:r>
            <a:endParaRPr lang="en-US" sz="2000" b="1" dirty="0">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10565202" y="4209199"/>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311800" y="5160051"/>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042319" y="4995191"/>
            <a:ext cx="428904" cy="3562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itchFamily="34" charset="0"/>
                <a:ea typeface="Arial-Rounded" pitchFamily="34" charset="0"/>
                <a:cs typeface="Arial" pitchFamily="34" charset="0"/>
              </a:rPr>
              <a:t>4</a:t>
            </a:r>
            <a:endParaRPr lang="en-US" sz="2000" b="1" dirty="0">
              <a:solidFill>
                <a:schemeClr val="tx1"/>
              </a:solidFill>
              <a:latin typeface="Arial" pitchFamily="34" charset="0"/>
              <a:ea typeface="Arial-Rounded" pitchFamily="34" charset="0"/>
              <a:cs typeface="Arial" pitchFamily="34" charset="0"/>
            </a:endParaRPr>
          </a:p>
        </p:txBody>
      </p:sp>
      <p:cxnSp>
        <p:nvCxnSpPr>
          <p:cNvPr id="24" name="Straight Connector 23"/>
          <p:cNvCxnSpPr/>
          <p:nvPr/>
        </p:nvCxnSpPr>
        <p:spPr>
          <a:xfrm flipH="1">
            <a:off x="4415910" y="6030041"/>
            <a:ext cx="76200" cy="3619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516468" y="5030774"/>
            <a:ext cx="333334" cy="334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itchFamily="34" charset="0"/>
                <a:ea typeface="Arial-Rounded" pitchFamily="34" charset="0"/>
                <a:cs typeface="Arial" pitchFamily="34" charset="0"/>
              </a:rPr>
              <a:t>5</a:t>
            </a:r>
            <a:endParaRPr lang="en-US" sz="2000" b="1" dirty="0">
              <a:solidFill>
                <a:schemeClr val="tx1"/>
              </a:solidFill>
              <a:latin typeface="Arial" pitchFamily="34" charset="0"/>
              <a:ea typeface="Arial-Rounded" pitchFamily="34" charset="0"/>
              <a:cs typeface="Arial" pitchFamily="34" charset="0"/>
            </a:endParaRPr>
          </a:p>
        </p:txBody>
      </p:sp>
      <p:cxnSp>
        <p:nvCxnSpPr>
          <p:cNvPr id="28" name="Straight Connector 27"/>
          <p:cNvCxnSpPr/>
          <p:nvPr/>
        </p:nvCxnSpPr>
        <p:spPr>
          <a:xfrm>
            <a:off x="3337719" y="4209199"/>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338719" y="6084238"/>
            <a:ext cx="76200" cy="3727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492110" y="5716538"/>
            <a:ext cx="430129" cy="367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itchFamily="34" charset="0"/>
                <a:ea typeface="Arial-Rounded" pitchFamily="34" charset="0"/>
                <a:cs typeface="Arial" pitchFamily="34" charset="0"/>
              </a:rPr>
              <a:t>6</a:t>
            </a:r>
            <a:endParaRPr lang="en-US" sz="2000" b="1" dirty="0">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ươm</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mướp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309DD-24E8-437D-977D-6DDEC7C050F1}"/>
              </a:ext>
            </a:extLst>
          </p:cNvPr>
          <p:cNvSpPr txBox="1"/>
          <p:nvPr/>
        </p:nvSpPr>
        <p:spPr>
          <a:xfrm>
            <a:off x="1432719" y="533400"/>
            <a:ext cx="7620000" cy="1320361"/>
          </a:xfrm>
          <a:prstGeom prst="rect">
            <a:avLst/>
          </a:prstGeom>
          <a:noFill/>
        </p:spPr>
        <p:txBody>
          <a:bodyPr wrap="square" rtlCol="0">
            <a:spAutoFit/>
          </a:bodyPr>
          <a:lstStyle/>
          <a:p>
            <a:pPr marL="0" marR="0" lvl="0" indent="0" algn="ctr" defTabSz="1216122" rtl="0" eaLnBrk="1" fontAlgn="auto" latinLnBrk="0" hangingPunct="1">
              <a:lnSpc>
                <a:spcPct val="100000"/>
              </a:lnSpc>
              <a:spcBef>
                <a:spcPts val="0"/>
              </a:spcBef>
              <a:spcAft>
                <a:spcPts val="0"/>
              </a:spcAft>
              <a:buClrTx/>
              <a:buSzTx/>
              <a:buFontTx/>
              <a:buNone/>
              <a:tabLst/>
              <a:defRPr/>
            </a:pPr>
            <a:r>
              <a:rPr kumimoji="0" lang="en-US" altLang="zh-CN" sz="7980"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rPr>
              <a:t>Trò</a:t>
            </a:r>
            <a:r>
              <a:rPr kumimoji="0" lang="en-US" altLang="zh-CN" sz="7980"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rPr>
              <a:t> </a:t>
            </a:r>
            <a:r>
              <a:rPr kumimoji="0" lang="en-US" altLang="zh-CN" sz="7980"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rPr>
              <a:t>chơi</a:t>
            </a:r>
            <a:endParaRPr kumimoji="0" lang="en-US" altLang="zh-CN" sz="7980"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endParaRPr>
          </a:p>
        </p:txBody>
      </p:sp>
      <p:sp>
        <p:nvSpPr>
          <p:cNvPr id="4" name="TextBox 3">
            <a:extLst>
              <a:ext uri="{FF2B5EF4-FFF2-40B4-BE49-F238E27FC236}">
                <a16:creationId xmlns:a16="http://schemas.microsoft.com/office/drawing/2014/main" id="{A83A64A5-18DC-4FF9-BB9B-A3EBF8BCEB94}"/>
              </a:ext>
            </a:extLst>
          </p:cNvPr>
          <p:cNvSpPr txBox="1"/>
          <p:nvPr/>
        </p:nvSpPr>
        <p:spPr>
          <a:xfrm>
            <a:off x="823119" y="2667000"/>
            <a:ext cx="9829800" cy="1015663"/>
          </a:xfrm>
          <a:prstGeom prst="rect">
            <a:avLst/>
          </a:prstGeom>
          <a:noFill/>
        </p:spPr>
        <p:txBody>
          <a:bodyPr wrap="square">
            <a:spAutoFit/>
          </a:bodyPr>
          <a:lstStyle/>
          <a:p>
            <a:pPr marL="0" marR="0" lvl="0" indent="0" algn="ctr" defTabSz="1216122"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rPr>
              <a:t>Ai </a:t>
            </a:r>
            <a:r>
              <a:rPr kumimoji="0" lang="en-US" altLang="zh-CN" sz="6000"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rPr>
              <a:t>nhanh</a:t>
            </a:r>
            <a:r>
              <a:rPr kumimoji="0" lang="en-US" altLang="zh-CN" sz="6000"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rPr>
              <a:t> – ai </a:t>
            </a:r>
            <a:r>
              <a:rPr kumimoji="0" lang="en-US" altLang="zh-CN" sz="6000"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rPr>
              <a:t>đúng</a:t>
            </a:r>
            <a:r>
              <a:rPr kumimoji="0" lang="en-US" altLang="zh-CN" sz="6000"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rPr>
              <a:t>?</a:t>
            </a:r>
            <a:endParaRPr kumimoji="0" lang="zh-CN" altLang="en-US" sz="6000"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endParaRPr>
          </a:p>
        </p:txBody>
      </p:sp>
    </p:spTree>
    <p:extLst>
      <p:ext uri="{BB962C8B-B14F-4D97-AF65-F5344CB8AC3E}">
        <p14:creationId xmlns:p14="http://schemas.microsoft.com/office/powerpoint/2010/main" val="838746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508" name="Google Shape;1508;p47"/>
          <p:cNvSpPr/>
          <p:nvPr/>
        </p:nvSpPr>
        <p:spPr>
          <a:xfrm>
            <a:off x="-2111290" y="6675495"/>
            <a:ext cx="59709" cy="9006"/>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404" tIns="121404" rIns="121404" bIns="121404" anchor="ctr"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Tx/>
              <a:buNone/>
              <a:tabLst/>
              <a:defRPr/>
            </a:pPr>
            <a:endParaRPr kumimoji="0" sz="1895"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09" name="Google Shape;1509;p47"/>
          <p:cNvSpPr/>
          <p:nvPr/>
        </p:nvSpPr>
        <p:spPr>
          <a:xfrm>
            <a:off x="-1532427" y="6671755"/>
            <a:ext cx="51508" cy="750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404" tIns="121404" rIns="121404" bIns="121404" anchor="ctr"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Tx/>
              <a:buNone/>
              <a:tabLst/>
              <a:defRPr/>
            </a:pPr>
            <a:endParaRPr kumimoji="0" sz="1895"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3" name="Am-thanh-tra-loi-dung-www_yeualo_com_cut.mp3">
            <a:hlinkClick r:id="" action="ppaction://media"/>
            <a:extLst>
              <a:ext uri="{FF2B5EF4-FFF2-40B4-BE49-F238E27FC236}">
                <a16:creationId xmlns:a16="http://schemas.microsoft.com/office/drawing/2014/main" id="{EA1A1A3D-83C8-4685-B99B-38348E0CB3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4046" y="7159404"/>
            <a:ext cx="608092" cy="608092"/>
          </a:xfrm>
          <a:prstGeom prst="rect">
            <a:avLst/>
          </a:prstGeom>
        </p:spPr>
      </p:pic>
      <p:sp>
        <p:nvSpPr>
          <p:cNvPr id="212" name="Rectangle: Rounded Corners 211">
            <a:extLst>
              <a:ext uri="{FF2B5EF4-FFF2-40B4-BE49-F238E27FC236}">
                <a16:creationId xmlns:a16="http://schemas.microsoft.com/office/drawing/2014/main" id="{DAB7EB52-E375-4562-92B3-97D1FBF5F65A}"/>
              </a:ext>
            </a:extLst>
          </p:cNvPr>
          <p:cNvSpPr/>
          <p:nvPr/>
        </p:nvSpPr>
        <p:spPr>
          <a:xfrm>
            <a:off x="718396" y="2671746"/>
            <a:ext cx="5362524" cy="11346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dirty="0">
              <a:ln>
                <a:noFill/>
              </a:ln>
              <a:solidFill>
                <a:srgbClr val="FFF6E5"/>
              </a:solidFill>
              <a:effectLst/>
              <a:uLnTx/>
              <a:uFillTx/>
              <a:latin typeface="Times New Roman" panose="02020603050405020304" pitchFamily="18" charset="0"/>
              <a:ea typeface="+mn-ea"/>
              <a:cs typeface="Times New Roman" panose="02020603050405020304" pitchFamily="18" charset="0"/>
            </a:endParaRPr>
          </a:p>
        </p:txBody>
      </p:sp>
      <p:sp>
        <p:nvSpPr>
          <p:cNvPr id="213" name="TextBox 212">
            <a:extLst>
              <a:ext uri="{FF2B5EF4-FFF2-40B4-BE49-F238E27FC236}">
                <a16:creationId xmlns:a16="http://schemas.microsoft.com/office/drawing/2014/main" id="{DC124F2A-7450-465A-9F94-02396F124296}"/>
              </a:ext>
            </a:extLst>
          </p:cNvPr>
          <p:cNvSpPr txBox="1"/>
          <p:nvPr/>
        </p:nvSpPr>
        <p:spPr>
          <a:xfrm>
            <a:off x="226007" y="376549"/>
            <a:ext cx="11709825" cy="767537"/>
          </a:xfrm>
          <a:prstGeom prst="rect">
            <a:avLst/>
          </a:prstGeom>
          <a:noFill/>
        </p:spPr>
        <p:txBody>
          <a:bodyPr wrap="square" rtlCol="0">
            <a:spAutoFit/>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kumimoji="0" lang="en-US" sz="4389"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4389"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4389"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Mèo</a:t>
            </a:r>
            <a:r>
              <a:rPr kumimoji="0" lang="en-US" sz="4389"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389"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mướp</a:t>
            </a:r>
            <a:r>
              <a:rPr kumimoji="0" lang="en-US" sz="4389"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389"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4389"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389"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sưởi</a:t>
            </a:r>
            <a:r>
              <a:rPr kumimoji="0" lang="en-US" sz="4389"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389"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nắng</a:t>
            </a:r>
            <a:r>
              <a:rPr kumimoji="0" lang="en-US" sz="4389"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ở </a:t>
            </a:r>
            <a:r>
              <a:rPr kumimoji="0" lang="en-US" sz="4389"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đâu</a:t>
            </a:r>
            <a:r>
              <a:rPr kumimoji="0" lang="en-US" sz="4389"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389"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4" name="TextBox 213">
            <a:extLst>
              <a:ext uri="{FF2B5EF4-FFF2-40B4-BE49-F238E27FC236}">
                <a16:creationId xmlns:a16="http://schemas.microsoft.com/office/drawing/2014/main" id="{7C4DDF73-4055-46C2-98D1-6A8A1444A0E7}"/>
              </a:ext>
            </a:extLst>
          </p:cNvPr>
          <p:cNvSpPr txBox="1"/>
          <p:nvPr/>
        </p:nvSpPr>
        <p:spPr>
          <a:xfrm>
            <a:off x="1095399" y="1711073"/>
            <a:ext cx="6253106" cy="82894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A. </a:t>
            </a:r>
            <a:r>
              <a:rPr lang="en-US" sz="4788" b="1" dirty="0" err="1">
                <a:solidFill>
                  <a:srgbClr val="080808"/>
                </a:solidFill>
                <a:latin typeface="Times New Roman" panose="02020603050405020304" pitchFamily="18" charset="0"/>
                <a:cs typeface="Times New Roman" panose="02020603050405020304" pitchFamily="18" charset="0"/>
              </a:rPr>
              <a:t>n</a:t>
            </a:r>
            <a:r>
              <a:rPr lang="en-US" sz="4788" b="1" noProof="0" dirty="0" err="1" smtClean="0">
                <a:solidFill>
                  <a:srgbClr val="080808"/>
                </a:solidFill>
                <a:latin typeface="Times New Roman" panose="02020603050405020304" pitchFamily="18" charset="0"/>
                <a:cs typeface="Times New Roman" panose="02020603050405020304" pitchFamily="18" charset="0"/>
              </a:rPr>
              <a:t>goài</a:t>
            </a:r>
            <a:r>
              <a:rPr lang="en-US" sz="4788" b="1" noProof="0" dirty="0" smtClean="0">
                <a:solidFill>
                  <a:srgbClr val="080808"/>
                </a:solidFill>
                <a:latin typeface="Times New Roman" panose="02020603050405020304" pitchFamily="18" charset="0"/>
                <a:cs typeface="Times New Roman" panose="02020603050405020304" pitchFamily="18" charset="0"/>
              </a:rPr>
              <a:t> </a:t>
            </a:r>
            <a:r>
              <a:rPr lang="en-US" sz="4788" b="1" noProof="0" dirty="0" err="1" smtClean="0">
                <a:solidFill>
                  <a:srgbClr val="080808"/>
                </a:solidFill>
                <a:latin typeface="Times New Roman" panose="02020603050405020304" pitchFamily="18" charset="0"/>
                <a:cs typeface="Times New Roman" panose="02020603050405020304" pitchFamily="18" charset="0"/>
              </a:rPr>
              <a:t>sân</a:t>
            </a:r>
            <a:endPar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endParaRPr>
          </a:p>
        </p:txBody>
      </p:sp>
      <p:sp>
        <p:nvSpPr>
          <p:cNvPr id="215" name="TextBox 214">
            <a:extLst>
              <a:ext uri="{FF2B5EF4-FFF2-40B4-BE49-F238E27FC236}">
                <a16:creationId xmlns:a16="http://schemas.microsoft.com/office/drawing/2014/main" id="{7C25864A-A888-4DAB-8D28-6F5C7AE7ADEA}"/>
              </a:ext>
            </a:extLst>
          </p:cNvPr>
          <p:cNvSpPr txBox="1"/>
          <p:nvPr/>
        </p:nvSpPr>
        <p:spPr>
          <a:xfrm>
            <a:off x="1124656" y="2798906"/>
            <a:ext cx="5691760" cy="82894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B. </a:t>
            </a:r>
            <a:r>
              <a:rPr lang="en-US" sz="4788" b="1" dirty="0" err="1" smtClean="0">
                <a:solidFill>
                  <a:srgbClr val="080808"/>
                </a:solidFill>
                <a:latin typeface="Times New Roman" panose="02020603050405020304" pitchFamily="18" charset="0"/>
                <a:cs typeface="Times New Roman" panose="02020603050405020304" pitchFamily="18" charset="0"/>
              </a:rPr>
              <a:t>bên</a:t>
            </a:r>
            <a:r>
              <a:rPr lang="en-US" sz="4788" b="1" dirty="0" smtClean="0">
                <a:solidFill>
                  <a:srgbClr val="080808"/>
                </a:solidFill>
                <a:latin typeface="Times New Roman" panose="02020603050405020304" pitchFamily="18" charset="0"/>
                <a:cs typeface="Times New Roman" panose="02020603050405020304" pitchFamily="18" charset="0"/>
              </a:rPr>
              <a:t> </a:t>
            </a:r>
            <a:r>
              <a:rPr lang="en-US" sz="4788" b="1" dirty="0" err="1" smtClean="0">
                <a:solidFill>
                  <a:srgbClr val="080808"/>
                </a:solidFill>
                <a:latin typeface="Times New Roman" panose="02020603050405020304" pitchFamily="18" charset="0"/>
                <a:cs typeface="Times New Roman" panose="02020603050405020304" pitchFamily="18" charset="0"/>
              </a:rPr>
              <a:t>thềm</a:t>
            </a:r>
            <a:endPar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endParaRPr>
          </a:p>
        </p:txBody>
      </p:sp>
      <p:sp>
        <p:nvSpPr>
          <p:cNvPr id="216" name="TextBox 215">
            <a:extLst>
              <a:ext uri="{FF2B5EF4-FFF2-40B4-BE49-F238E27FC236}">
                <a16:creationId xmlns:a16="http://schemas.microsoft.com/office/drawing/2014/main" id="{429D774E-EC19-444A-BF5F-C498160A2FBA}"/>
              </a:ext>
            </a:extLst>
          </p:cNvPr>
          <p:cNvSpPr txBox="1"/>
          <p:nvPr/>
        </p:nvSpPr>
        <p:spPr>
          <a:xfrm>
            <a:off x="1095400" y="3903517"/>
            <a:ext cx="6504280" cy="82894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rPr>
              <a:t>C. </a:t>
            </a:r>
            <a:r>
              <a:rPr lang="en-US" sz="4788" b="1" dirty="0" err="1">
                <a:solidFill>
                  <a:srgbClr val="080808"/>
                </a:solidFill>
                <a:latin typeface="Times New Roman" panose="02020603050405020304" pitchFamily="18" charset="0"/>
                <a:cs typeface="Times New Roman" panose="02020603050405020304" pitchFamily="18" charset="0"/>
              </a:rPr>
              <a:t>n</a:t>
            </a:r>
            <a:r>
              <a:rPr kumimoji="0" lang="en-US" sz="4788" b="1" i="0" u="none" strike="noStrike" kern="1200" cap="none" spc="0" normalizeH="0" baseline="0" noProof="0" dirty="0" err="1" smtClean="0">
                <a:ln>
                  <a:noFill/>
                </a:ln>
                <a:solidFill>
                  <a:srgbClr val="080808"/>
                </a:solidFill>
                <a:effectLst/>
                <a:uLnTx/>
                <a:uFillTx/>
                <a:latin typeface="Times New Roman" panose="02020603050405020304" pitchFamily="18" charset="0"/>
                <a:ea typeface="+mn-ea"/>
                <a:cs typeface="Times New Roman" panose="02020603050405020304" pitchFamily="18" charset="0"/>
              </a:rPr>
              <a:t>goài</a:t>
            </a:r>
            <a:r>
              <a:rPr kumimoji="0" lang="en-US" sz="4788" b="1" i="0" u="none" strike="noStrike" kern="1200" cap="none" spc="0" normalizeH="0" noProof="0" dirty="0" smtClean="0">
                <a:ln>
                  <a:noFill/>
                </a:ln>
                <a:solidFill>
                  <a:srgbClr val="080808"/>
                </a:solidFill>
                <a:effectLst/>
                <a:uLnTx/>
                <a:uFillTx/>
                <a:latin typeface="Times New Roman" panose="02020603050405020304" pitchFamily="18" charset="0"/>
                <a:ea typeface="+mn-ea"/>
                <a:cs typeface="Times New Roman" panose="02020603050405020304" pitchFamily="18" charset="0"/>
              </a:rPr>
              <a:t> </a:t>
            </a:r>
            <a:r>
              <a:rPr kumimoji="0" lang="en-US" sz="4788" b="1" i="0" u="none" strike="noStrike" kern="1200" cap="none" spc="0" normalizeH="0" noProof="0" dirty="0" err="1" smtClean="0">
                <a:ln>
                  <a:noFill/>
                </a:ln>
                <a:solidFill>
                  <a:srgbClr val="080808"/>
                </a:solidFill>
                <a:effectLst/>
                <a:uLnTx/>
                <a:uFillTx/>
                <a:latin typeface="Times New Roman" panose="02020603050405020304" pitchFamily="18" charset="0"/>
                <a:ea typeface="+mn-ea"/>
                <a:cs typeface="Times New Roman" panose="02020603050405020304" pitchFamily="18" charset="0"/>
              </a:rPr>
              <a:t>vườn</a:t>
            </a:r>
            <a:endPar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endParaRPr>
          </a:p>
        </p:txBody>
      </p:sp>
      <p:sp>
        <p:nvSpPr>
          <p:cNvPr id="230" name="Oval 3">
            <a:extLst>
              <a:ext uri="{FF2B5EF4-FFF2-40B4-BE49-F238E27FC236}">
                <a16:creationId xmlns:a16="http://schemas.microsoft.com/office/drawing/2014/main" id="{C96D0C9A-9CD8-4699-A750-FDA2D6127B7F}"/>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00</a:t>
            </a:r>
          </a:p>
        </p:txBody>
      </p:sp>
      <p:sp>
        <p:nvSpPr>
          <p:cNvPr id="231" name="Oval 4">
            <a:extLst>
              <a:ext uri="{FF2B5EF4-FFF2-40B4-BE49-F238E27FC236}">
                <a16:creationId xmlns:a16="http://schemas.microsoft.com/office/drawing/2014/main" id="{1163820C-2115-4A8E-8B43-A9FBC9A9BE33}"/>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01</a:t>
            </a:r>
          </a:p>
        </p:txBody>
      </p:sp>
      <p:sp>
        <p:nvSpPr>
          <p:cNvPr id="232" name="Oval 5">
            <a:extLst>
              <a:ext uri="{FF2B5EF4-FFF2-40B4-BE49-F238E27FC236}">
                <a16:creationId xmlns:a16="http://schemas.microsoft.com/office/drawing/2014/main" id="{D5ED0284-DD89-439F-B91A-CAB3E8C6A317}"/>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02</a:t>
            </a:r>
          </a:p>
        </p:txBody>
      </p:sp>
      <p:sp>
        <p:nvSpPr>
          <p:cNvPr id="233" name="Oval 6">
            <a:extLst>
              <a:ext uri="{FF2B5EF4-FFF2-40B4-BE49-F238E27FC236}">
                <a16:creationId xmlns:a16="http://schemas.microsoft.com/office/drawing/2014/main" id="{D98E0F9C-6920-41E0-BCD9-2A2AD580EACA}"/>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03</a:t>
            </a:r>
          </a:p>
        </p:txBody>
      </p:sp>
      <p:sp>
        <p:nvSpPr>
          <p:cNvPr id="234" name="Oval 7">
            <a:extLst>
              <a:ext uri="{FF2B5EF4-FFF2-40B4-BE49-F238E27FC236}">
                <a16:creationId xmlns:a16="http://schemas.microsoft.com/office/drawing/2014/main" id="{6CF8EFF8-31E0-4865-B9FA-E79272F39B97}"/>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04</a:t>
            </a:r>
          </a:p>
        </p:txBody>
      </p:sp>
      <p:sp>
        <p:nvSpPr>
          <p:cNvPr id="235" name="Oval 8">
            <a:extLst>
              <a:ext uri="{FF2B5EF4-FFF2-40B4-BE49-F238E27FC236}">
                <a16:creationId xmlns:a16="http://schemas.microsoft.com/office/drawing/2014/main" id="{37C75517-375B-4776-B4F1-C8FFF6F30590}"/>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05</a:t>
            </a:r>
          </a:p>
        </p:txBody>
      </p:sp>
      <p:sp>
        <p:nvSpPr>
          <p:cNvPr id="236" name="Oval 9">
            <a:extLst>
              <a:ext uri="{FF2B5EF4-FFF2-40B4-BE49-F238E27FC236}">
                <a16:creationId xmlns:a16="http://schemas.microsoft.com/office/drawing/2014/main" id="{69F57C76-F85C-4864-8B63-4CB47836A2C8}"/>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06</a:t>
            </a:r>
          </a:p>
        </p:txBody>
      </p:sp>
      <p:sp>
        <p:nvSpPr>
          <p:cNvPr id="237" name="Oval 10">
            <a:extLst>
              <a:ext uri="{FF2B5EF4-FFF2-40B4-BE49-F238E27FC236}">
                <a16:creationId xmlns:a16="http://schemas.microsoft.com/office/drawing/2014/main" id="{3F04AB23-BF21-4DB1-AEC5-97A8D026B4C5}"/>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07</a:t>
            </a:r>
          </a:p>
        </p:txBody>
      </p:sp>
      <p:sp>
        <p:nvSpPr>
          <p:cNvPr id="238" name="Oval 11">
            <a:extLst>
              <a:ext uri="{FF2B5EF4-FFF2-40B4-BE49-F238E27FC236}">
                <a16:creationId xmlns:a16="http://schemas.microsoft.com/office/drawing/2014/main" id="{703BF313-B398-4A30-ACBC-9876494E1787}"/>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08</a:t>
            </a:r>
          </a:p>
        </p:txBody>
      </p:sp>
      <p:sp>
        <p:nvSpPr>
          <p:cNvPr id="239" name="Oval 12">
            <a:extLst>
              <a:ext uri="{FF2B5EF4-FFF2-40B4-BE49-F238E27FC236}">
                <a16:creationId xmlns:a16="http://schemas.microsoft.com/office/drawing/2014/main" id="{97752ECF-7DB7-4FC1-835C-CFAD165B3533}"/>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09</a:t>
            </a:r>
          </a:p>
        </p:txBody>
      </p:sp>
      <p:sp>
        <p:nvSpPr>
          <p:cNvPr id="240" name="Oval 13">
            <a:extLst>
              <a:ext uri="{FF2B5EF4-FFF2-40B4-BE49-F238E27FC236}">
                <a16:creationId xmlns:a16="http://schemas.microsoft.com/office/drawing/2014/main" id="{17538DCD-9FAF-41E9-9982-B781F34F6D2B}"/>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149336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500" fill="hold"/>
                                        <p:tgtEl>
                                          <p:spTgt spid="213"/>
                                        </p:tgtEl>
                                        <p:attrNameLst>
                                          <p:attrName>ppt_x</p:attrName>
                                        </p:attrNameLst>
                                      </p:cBhvr>
                                      <p:tavLst>
                                        <p:tav tm="0">
                                          <p:val>
                                            <p:strVal val="#ppt_x"/>
                                          </p:val>
                                        </p:tav>
                                        <p:tav tm="100000">
                                          <p:val>
                                            <p:strVal val="#ppt_x"/>
                                          </p:val>
                                        </p:tav>
                                      </p:tavLst>
                                    </p:anim>
                                    <p:anim calcmode="lin" valueType="num">
                                      <p:cBhvr additive="base">
                                        <p:cTn id="8" dur="500" fill="hold"/>
                                        <p:tgtEl>
                                          <p:spTgt spid="2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4"/>
                                        </p:tgtEl>
                                        <p:attrNameLst>
                                          <p:attrName>style.visibility</p:attrName>
                                        </p:attrNameLst>
                                      </p:cBhvr>
                                      <p:to>
                                        <p:strVal val="visible"/>
                                      </p:to>
                                    </p:set>
                                    <p:animEffect transition="in" filter="barn(inVertical)">
                                      <p:cBhvr>
                                        <p:cTn id="13" dur="500"/>
                                        <p:tgtEl>
                                          <p:spTgt spid="2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5"/>
                                        </p:tgtEl>
                                        <p:attrNameLst>
                                          <p:attrName>style.visibility</p:attrName>
                                        </p:attrNameLst>
                                      </p:cBhvr>
                                      <p:to>
                                        <p:strVal val="visible"/>
                                      </p:to>
                                    </p:set>
                                    <p:animEffect transition="in" filter="barn(inVertical)">
                                      <p:cBhvr>
                                        <p:cTn id="16" dur="500"/>
                                        <p:tgtEl>
                                          <p:spTgt spid="2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barn(inVertical)">
                                      <p:cBhvr>
                                        <p:cTn id="19" dur="500"/>
                                        <p:tgtEl>
                                          <p:spTgt spid="2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4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6" name="camera.wav"/>
                                        </p:tgtEl>
                                      </p:cMediaNode>
                                    </p:audio>
                                  </p:subTnLst>
                                </p:cTn>
                              </p:par>
                            </p:childTnLst>
                          </p:cTn>
                        </p:par>
                        <p:par>
                          <p:cTn id="24" fill="hold">
                            <p:stCondLst>
                              <p:cond delay="0"/>
                            </p:stCondLst>
                            <p:childTnLst>
                              <p:par>
                                <p:cTn id="25" presetID="1" presetClass="exit" presetSubtype="0" fill="hold" grpId="0" nodeType="afterEffect">
                                  <p:stCondLst>
                                    <p:cond delay="1000"/>
                                  </p:stCondLst>
                                  <p:childTnLst>
                                    <p:set>
                                      <p:cBhvr>
                                        <p:cTn id="26" dur="1" fill="hold">
                                          <p:stCondLst>
                                            <p:cond delay="0"/>
                                          </p:stCondLst>
                                        </p:cTn>
                                        <p:tgtEl>
                                          <p:spTgt spid="23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6" name="camera.wav"/>
                                        </p:tgtEl>
                                      </p:cMediaNode>
                                    </p:audio>
                                  </p:subTnLst>
                                </p:cTn>
                              </p:par>
                            </p:childTnLst>
                          </p:cTn>
                        </p:par>
                        <p:par>
                          <p:cTn id="27" fill="hold">
                            <p:stCondLst>
                              <p:cond delay="1000"/>
                            </p:stCondLst>
                            <p:childTnLst>
                              <p:par>
                                <p:cTn id="28" presetID="1" presetClass="exit" presetSubtype="0" fill="hold" grpId="0" nodeType="afterEffect">
                                  <p:stCondLst>
                                    <p:cond delay="1000"/>
                                  </p:stCondLst>
                                  <p:childTnLst>
                                    <p:set>
                                      <p:cBhvr>
                                        <p:cTn id="29" dur="1" fill="hold">
                                          <p:stCondLst>
                                            <p:cond delay="0"/>
                                          </p:stCondLst>
                                        </p:cTn>
                                        <p:tgtEl>
                                          <p:spTgt spid="23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6" name="camera.wav"/>
                                        </p:tgtEl>
                                      </p:cMediaNode>
                                    </p:audio>
                                  </p:subTnLst>
                                </p:cTn>
                              </p:par>
                            </p:childTnLst>
                          </p:cTn>
                        </p:par>
                        <p:par>
                          <p:cTn id="30" fill="hold">
                            <p:stCondLst>
                              <p:cond delay="2000"/>
                            </p:stCondLst>
                            <p:childTnLst>
                              <p:par>
                                <p:cTn id="31" presetID="1" presetClass="exit" presetSubtype="0" fill="hold" grpId="0" nodeType="afterEffect">
                                  <p:stCondLst>
                                    <p:cond delay="1000"/>
                                  </p:stCondLst>
                                  <p:childTnLst>
                                    <p:set>
                                      <p:cBhvr>
                                        <p:cTn id="32" dur="1" fill="hold">
                                          <p:stCondLst>
                                            <p:cond delay="0"/>
                                          </p:stCondLst>
                                        </p:cTn>
                                        <p:tgtEl>
                                          <p:spTgt spid="237"/>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6" name="camera.wav"/>
                                        </p:tgtEl>
                                      </p:cMediaNode>
                                    </p:audio>
                                  </p:subTnLst>
                                </p:cTn>
                              </p:par>
                            </p:childTnLst>
                          </p:cTn>
                        </p:par>
                        <p:par>
                          <p:cTn id="33" fill="hold">
                            <p:stCondLst>
                              <p:cond delay="3000"/>
                            </p:stCondLst>
                            <p:childTnLst>
                              <p:par>
                                <p:cTn id="34" presetID="1" presetClass="exit" presetSubtype="0" fill="hold" grpId="0" nodeType="afterEffect">
                                  <p:stCondLst>
                                    <p:cond delay="1000"/>
                                  </p:stCondLst>
                                  <p:childTnLst>
                                    <p:set>
                                      <p:cBhvr>
                                        <p:cTn id="35" dur="1" fill="hold">
                                          <p:stCondLst>
                                            <p:cond delay="0"/>
                                          </p:stCondLst>
                                        </p:cTn>
                                        <p:tgtEl>
                                          <p:spTgt spid="23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6" name="camera.wav"/>
                                        </p:tgtEl>
                                      </p:cMediaNode>
                                    </p:audio>
                                  </p:subTnLst>
                                </p:cTn>
                              </p:par>
                            </p:childTnLst>
                          </p:cTn>
                        </p:par>
                        <p:par>
                          <p:cTn id="36" fill="hold">
                            <p:stCondLst>
                              <p:cond delay="4000"/>
                            </p:stCondLst>
                            <p:childTnLst>
                              <p:par>
                                <p:cTn id="37" presetID="1" presetClass="exit" presetSubtype="0" fill="hold" grpId="0" nodeType="afterEffect">
                                  <p:stCondLst>
                                    <p:cond delay="1000"/>
                                  </p:stCondLst>
                                  <p:childTnLst>
                                    <p:set>
                                      <p:cBhvr>
                                        <p:cTn id="38" dur="1" fill="hold">
                                          <p:stCondLst>
                                            <p:cond delay="0"/>
                                          </p:stCondLst>
                                        </p:cTn>
                                        <p:tgtEl>
                                          <p:spTgt spid="23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6" name="camera.wav"/>
                                        </p:tgtEl>
                                      </p:cMediaNode>
                                    </p:audio>
                                  </p:subTnLst>
                                </p:cTn>
                              </p:par>
                            </p:childTnLst>
                          </p:cTn>
                        </p:par>
                        <p:par>
                          <p:cTn id="39" fill="hold">
                            <p:stCondLst>
                              <p:cond delay="5000"/>
                            </p:stCondLst>
                            <p:childTnLst>
                              <p:par>
                                <p:cTn id="40" presetID="1" presetClass="exit" presetSubtype="0" fill="hold" grpId="0" nodeType="afterEffect">
                                  <p:stCondLst>
                                    <p:cond delay="1000"/>
                                  </p:stCondLst>
                                  <p:childTnLst>
                                    <p:set>
                                      <p:cBhvr>
                                        <p:cTn id="41" dur="1" fill="hold">
                                          <p:stCondLst>
                                            <p:cond delay="0"/>
                                          </p:stCondLst>
                                        </p:cTn>
                                        <p:tgtEl>
                                          <p:spTgt spid="23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camera.wav"/>
                                        </p:tgtEl>
                                      </p:cMediaNode>
                                    </p:audio>
                                  </p:subTnLst>
                                </p:cTn>
                              </p:par>
                            </p:childTnLst>
                          </p:cTn>
                        </p:par>
                        <p:par>
                          <p:cTn id="42" fill="hold">
                            <p:stCondLst>
                              <p:cond delay="6000"/>
                            </p:stCondLst>
                            <p:childTnLst>
                              <p:par>
                                <p:cTn id="43" presetID="1" presetClass="exit" presetSubtype="0" fill="hold" grpId="0" nodeType="afterEffect">
                                  <p:stCondLst>
                                    <p:cond delay="1000"/>
                                  </p:stCondLst>
                                  <p:childTnLst>
                                    <p:set>
                                      <p:cBhvr>
                                        <p:cTn id="44" dur="1" fill="hold">
                                          <p:stCondLst>
                                            <p:cond delay="0"/>
                                          </p:stCondLst>
                                        </p:cTn>
                                        <p:tgtEl>
                                          <p:spTgt spid="23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6" name="camera.wav"/>
                                        </p:tgtEl>
                                      </p:cMediaNode>
                                    </p:audio>
                                  </p:subTnLst>
                                </p:cTn>
                              </p:par>
                            </p:childTnLst>
                          </p:cTn>
                        </p:par>
                        <p:par>
                          <p:cTn id="45" fill="hold">
                            <p:stCondLst>
                              <p:cond delay="7000"/>
                            </p:stCondLst>
                            <p:childTnLst>
                              <p:par>
                                <p:cTn id="46" presetID="1" presetClass="exit" presetSubtype="0" fill="hold" grpId="0" nodeType="afterEffect">
                                  <p:stCondLst>
                                    <p:cond delay="1000"/>
                                  </p:stCondLst>
                                  <p:childTnLst>
                                    <p:set>
                                      <p:cBhvr>
                                        <p:cTn id="47" dur="1" fill="hold">
                                          <p:stCondLst>
                                            <p:cond delay="0"/>
                                          </p:stCondLst>
                                        </p:cTn>
                                        <p:tgtEl>
                                          <p:spTgt spid="23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6" name="camera.wav"/>
                                        </p:tgtEl>
                                      </p:cMediaNode>
                                    </p:audio>
                                  </p:subTnLst>
                                </p:cTn>
                              </p:par>
                            </p:childTnLst>
                          </p:cTn>
                        </p:par>
                        <p:par>
                          <p:cTn id="48" fill="hold">
                            <p:stCondLst>
                              <p:cond delay="8000"/>
                            </p:stCondLst>
                            <p:childTnLst>
                              <p:par>
                                <p:cTn id="49" presetID="1" presetClass="exit" presetSubtype="0" fill="hold" grpId="0" nodeType="afterEffect">
                                  <p:stCondLst>
                                    <p:cond delay="1000"/>
                                  </p:stCondLst>
                                  <p:childTnLst>
                                    <p:set>
                                      <p:cBhvr>
                                        <p:cTn id="50" dur="1" fill="hold">
                                          <p:stCondLst>
                                            <p:cond delay="0"/>
                                          </p:stCondLst>
                                        </p:cTn>
                                        <p:tgtEl>
                                          <p:spTgt spid="231"/>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6" name="camera.wav"/>
                                        </p:tgtEl>
                                      </p:cMediaNode>
                                    </p:audio>
                                  </p:subTnLst>
                                </p:cTn>
                              </p:par>
                            </p:childTnLst>
                          </p:cTn>
                        </p:par>
                        <p:par>
                          <p:cTn id="51" fill="hold">
                            <p:stCondLst>
                              <p:cond delay="9000"/>
                            </p:stCondLst>
                            <p:childTnLst>
                              <p:par>
                                <p:cTn id="52" presetID="1" presetClass="exit" presetSubtype="0" fill="hold" grpId="0" nodeType="afterEffect">
                                  <p:stCondLst>
                                    <p:cond delay="1000"/>
                                  </p:stCondLst>
                                  <p:childTnLst>
                                    <p:set>
                                      <p:cBhvr>
                                        <p:cTn id="53" dur="1" fill="hold">
                                          <p:stCondLst>
                                            <p:cond delay="0"/>
                                          </p:stCondLst>
                                        </p:cTn>
                                        <p:tgtEl>
                                          <p:spTgt spid="2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7" name="explode.wav"/>
                                        </p:tgtEl>
                                      </p:cMediaNode>
                                    </p:audio>
                                  </p:sub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2"/>
                                        </p:tgtEl>
                                        <p:attrNameLst>
                                          <p:attrName>style.visibility</p:attrName>
                                        </p:attrNameLst>
                                      </p:cBhvr>
                                      <p:to>
                                        <p:strVal val="visible"/>
                                      </p:to>
                                    </p:set>
                                    <p:animEffect transition="in" filter="barn(inVertical)">
                                      <p:cBhvr>
                                        <p:cTn id="58" dur="500"/>
                                        <p:tgtEl>
                                          <p:spTgt spid="212"/>
                                        </p:tgtEl>
                                      </p:cBhvr>
                                    </p:animEffect>
                                  </p:childTnLst>
                                  <p:subTnLst>
                                    <p:audio>
                                      <p:cMediaNode>
                                        <p:cTn display="0" masterRel="sameClick">
                                          <p:stCondLst>
                                            <p:cond evt="begin" delay="0">
                                              <p:tn val="56"/>
                                            </p:cond>
                                          </p:stCondLst>
                                          <p:endCondLst>
                                            <p:cond evt="onStopAudio" delay="0">
                                              <p:tgtEl>
                                                <p:sldTgt/>
                                              </p:tgtEl>
                                            </p:cond>
                                          </p:endCondLst>
                                        </p:cTn>
                                        <p:tgtEl>
                                          <p:sndTgt r:embed="rId8" name="applause.wav"/>
                                        </p:tgtEl>
                                      </p:cMediaNode>
                                    </p:audio>
                                  </p:subTnLst>
                                </p:cTn>
                              </p:par>
                              <p:par>
                                <p:cTn id="59" presetID="1" presetClass="mediacall" presetSubtype="0" fill="hold" nodeType="withEffect">
                                  <p:stCondLst>
                                    <p:cond delay="0"/>
                                  </p:stCondLst>
                                  <p:childTnLst>
                                    <p:cmd type="call" cmd="playFrom(0.0)">
                                      <p:cBhvr>
                                        <p:cTn id="60" dur="9027" fill="hold"/>
                                        <p:tgtEl>
                                          <p:spTgt spid="3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13"/>
                </p:tgtEl>
              </p:cMediaNode>
            </p:audio>
          </p:childTnLst>
        </p:cTn>
      </p:par>
    </p:tnLst>
    <p:bldLst>
      <p:bldP spid="212" grpId="0" animBg="1"/>
      <p:bldP spid="213" grpId="0"/>
      <p:bldP spid="214" grpId="0"/>
      <p:bldP spid="215" grpId="0"/>
      <p:bldP spid="216" grpId="0"/>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508" name="Google Shape;1508;p47"/>
          <p:cNvSpPr/>
          <p:nvPr/>
        </p:nvSpPr>
        <p:spPr>
          <a:xfrm>
            <a:off x="-2111290" y="6675495"/>
            <a:ext cx="59709" cy="9006"/>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404" tIns="121404" rIns="121404" bIns="121404" anchor="ctr"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Tx/>
              <a:buNone/>
              <a:tabLst/>
              <a:defRPr/>
            </a:pPr>
            <a:endParaRPr kumimoji="0" sz="1895"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09" name="Google Shape;1509;p47"/>
          <p:cNvSpPr/>
          <p:nvPr/>
        </p:nvSpPr>
        <p:spPr>
          <a:xfrm>
            <a:off x="-1532427" y="6671755"/>
            <a:ext cx="51508" cy="750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404" tIns="121404" rIns="121404" bIns="121404" anchor="ctr"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Tx/>
              <a:buNone/>
              <a:tabLst/>
              <a:defRPr/>
            </a:pPr>
            <a:endParaRPr kumimoji="0" sz="1895"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3" name="Am-thanh-tra-loi-dung-www_yeualo_com_cut.mp3">
            <a:hlinkClick r:id="" action="ppaction://media"/>
            <a:extLst>
              <a:ext uri="{FF2B5EF4-FFF2-40B4-BE49-F238E27FC236}">
                <a16:creationId xmlns:a16="http://schemas.microsoft.com/office/drawing/2014/main" id="{EA1A1A3D-83C8-4685-B99B-38348E0CB3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4046" y="7159404"/>
            <a:ext cx="608092" cy="608092"/>
          </a:xfrm>
          <a:prstGeom prst="rect">
            <a:avLst/>
          </a:prstGeom>
        </p:spPr>
      </p:pic>
      <p:sp>
        <p:nvSpPr>
          <p:cNvPr id="212" name="Rectangle: Rounded Corners 211">
            <a:extLst>
              <a:ext uri="{FF2B5EF4-FFF2-40B4-BE49-F238E27FC236}">
                <a16:creationId xmlns:a16="http://schemas.microsoft.com/office/drawing/2014/main" id="{DAB7EB52-E375-4562-92B3-97D1FBF5F65A}"/>
              </a:ext>
            </a:extLst>
          </p:cNvPr>
          <p:cNvSpPr/>
          <p:nvPr/>
        </p:nvSpPr>
        <p:spPr>
          <a:xfrm>
            <a:off x="746919" y="2751458"/>
            <a:ext cx="10348118" cy="18187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dirty="0">
              <a:ln>
                <a:noFill/>
              </a:ln>
              <a:solidFill>
                <a:srgbClr val="FFF6E5"/>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3" name="TextBox 212">
            <a:extLst>
              <a:ext uri="{FF2B5EF4-FFF2-40B4-BE49-F238E27FC236}">
                <a16:creationId xmlns:a16="http://schemas.microsoft.com/office/drawing/2014/main" id="{DC124F2A-7450-465A-9F94-02396F124296}"/>
              </a:ext>
            </a:extLst>
          </p:cNvPr>
          <p:cNvSpPr txBox="1"/>
          <p:nvPr/>
        </p:nvSpPr>
        <p:spPr>
          <a:xfrm>
            <a:off x="226007" y="376549"/>
            <a:ext cx="11709825" cy="1443216"/>
          </a:xfrm>
          <a:prstGeom prst="rect">
            <a:avLst/>
          </a:prstGeom>
          <a:noFill/>
        </p:spPr>
        <p:txBody>
          <a:bodyPr wrap="square" rtlCol="0">
            <a:spAutoFit/>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kumimoji="0" lang="en-US" sz="4389"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389"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4389"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Khi</a:t>
            </a:r>
            <a:r>
              <a:rPr kumimoji="0" lang="en-US" sz="4389"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sưởi</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nắng</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cơ</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thể</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mèo</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có</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gì</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đáng</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yêu</a:t>
            </a:r>
            <a:r>
              <a:rPr lang="en-US" sz="4389" b="1" kern="1200" dirty="0" smtClean="0">
                <a:solidFill>
                  <a:srgbClr val="FF0000"/>
                </a:solidFill>
                <a:latin typeface="Times New Roman" panose="02020603050405020304" pitchFamily="18" charset="0"/>
                <a:ea typeface="+mn-ea"/>
                <a:cs typeface="Times New Roman" panose="02020603050405020304" pitchFamily="18" charset="0"/>
              </a:rPr>
              <a:t>?</a:t>
            </a:r>
            <a:endParaRPr kumimoji="0" lang="en-US" sz="4389"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4" name="TextBox 213">
            <a:extLst>
              <a:ext uri="{FF2B5EF4-FFF2-40B4-BE49-F238E27FC236}">
                <a16:creationId xmlns:a16="http://schemas.microsoft.com/office/drawing/2014/main" id="{7C4DDF73-4055-46C2-98D1-6A8A1444A0E7}"/>
              </a:ext>
            </a:extLst>
          </p:cNvPr>
          <p:cNvSpPr txBox="1"/>
          <p:nvPr/>
        </p:nvSpPr>
        <p:spPr>
          <a:xfrm>
            <a:off x="1095399" y="1711073"/>
            <a:ext cx="6253106" cy="82894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A.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Đôi</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mắt</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lim</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dim.</a:t>
            </a:r>
            <a:endPar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5" name="TextBox 214">
            <a:extLst>
              <a:ext uri="{FF2B5EF4-FFF2-40B4-BE49-F238E27FC236}">
                <a16:creationId xmlns:a16="http://schemas.microsoft.com/office/drawing/2014/main" id="{7C25864A-A888-4DAB-8D28-6F5C7AE7ADEA}"/>
              </a:ext>
            </a:extLst>
          </p:cNvPr>
          <p:cNvSpPr txBox="1"/>
          <p:nvPr/>
        </p:nvSpPr>
        <p:spPr>
          <a:xfrm>
            <a:off x="1124655" y="2798906"/>
            <a:ext cx="10671264" cy="156594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B.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Đôi</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mắt</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lim</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dim,mấy</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sợi</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ria</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mép</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rung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rinh</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a:t>
            </a:r>
            <a:endPar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6" name="TextBox 215">
            <a:extLst>
              <a:ext uri="{FF2B5EF4-FFF2-40B4-BE49-F238E27FC236}">
                <a16:creationId xmlns:a16="http://schemas.microsoft.com/office/drawing/2014/main" id="{429D774E-EC19-444A-BF5F-C498160A2FBA}"/>
              </a:ext>
            </a:extLst>
          </p:cNvPr>
          <p:cNvSpPr txBox="1"/>
          <p:nvPr/>
        </p:nvSpPr>
        <p:spPr>
          <a:xfrm>
            <a:off x="1147049" y="4888776"/>
            <a:ext cx="8591470" cy="829138"/>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C. </a:t>
            </a:r>
            <a:r>
              <a:rPr lang="en-US" sz="4788" b="1" dirty="0" err="1">
                <a:solidFill>
                  <a:srgbClr val="080808"/>
                </a:solidFill>
                <a:latin typeface="Times New Roman" panose="02020603050405020304" pitchFamily="18" charset="0"/>
                <a:cs typeface="Times New Roman" panose="02020603050405020304" pitchFamily="18" charset="0"/>
                <a:sym typeface="Arial"/>
              </a:rPr>
              <a:t>M</a:t>
            </a:r>
            <a:r>
              <a:rPr kumimoji="0" lang="en-US" sz="4788" b="1" i="0" u="none" strike="noStrike" kern="1200" cap="none" spc="0" normalizeH="0" baseline="0" noProof="0" dirty="0" err="1" smtClean="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ấy</a:t>
            </a:r>
            <a:r>
              <a:rPr kumimoji="0" lang="en-US" sz="4788" b="1" i="0" u="none" strike="noStrike" kern="1200" cap="none" spc="0" normalizeH="0" noProof="0" dirty="0" smtClean="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 </a:t>
            </a:r>
            <a:r>
              <a:rPr kumimoji="0" lang="en-US" sz="4788" b="1" i="0" u="none" strike="noStrike" kern="1200" cap="none" spc="0" normalizeH="0" noProof="0" dirty="0" err="1" smtClean="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sợi</a:t>
            </a:r>
            <a:r>
              <a:rPr kumimoji="0" lang="en-US" sz="4788" b="1" i="0" u="none" strike="noStrike" kern="1200" cap="none" spc="0" normalizeH="0" noProof="0" dirty="0" smtClean="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 </a:t>
            </a:r>
            <a:r>
              <a:rPr kumimoji="0" lang="en-US" sz="4788" b="1" i="0" u="none" strike="noStrike" kern="1200" cap="none" spc="0" normalizeH="0" noProof="0" dirty="0" err="1" smtClean="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ria</a:t>
            </a:r>
            <a:r>
              <a:rPr kumimoji="0" lang="en-US" sz="4788" b="1" i="0" u="none" strike="noStrike" kern="1200" cap="none" spc="0" normalizeH="0" noProof="0" dirty="0" smtClean="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 </a:t>
            </a:r>
            <a:r>
              <a:rPr kumimoji="0" lang="en-US" sz="4788" b="1" i="0" u="none" strike="noStrike" kern="1200" cap="none" spc="0" normalizeH="0" noProof="0" dirty="0" err="1" smtClean="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mép</a:t>
            </a:r>
            <a:r>
              <a:rPr kumimoji="0" lang="en-US" sz="4788" b="1" i="0" u="none" strike="noStrike" kern="1200" cap="none" spc="0" normalizeH="0" noProof="0" dirty="0" smtClean="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 rung </a:t>
            </a:r>
            <a:r>
              <a:rPr kumimoji="0" lang="en-US" sz="4788" b="1" i="0" u="none" strike="noStrike" kern="1200" cap="none" spc="0" normalizeH="0" noProof="0" dirty="0" err="1" smtClean="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rinh</a:t>
            </a:r>
            <a:r>
              <a:rPr kumimoji="0" lang="en-US" sz="4788" b="1" i="0" u="none" strike="noStrike" kern="1200" cap="none" spc="0" normalizeH="0" noProof="0" dirty="0" smtClean="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0" name="Oval 3">
            <a:extLst>
              <a:ext uri="{FF2B5EF4-FFF2-40B4-BE49-F238E27FC236}">
                <a16:creationId xmlns:a16="http://schemas.microsoft.com/office/drawing/2014/main" id="{C96D0C9A-9CD8-4699-A750-FDA2D6127B7F}"/>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00</a:t>
            </a:r>
          </a:p>
        </p:txBody>
      </p:sp>
      <p:sp>
        <p:nvSpPr>
          <p:cNvPr id="231" name="Oval 4">
            <a:extLst>
              <a:ext uri="{FF2B5EF4-FFF2-40B4-BE49-F238E27FC236}">
                <a16:creationId xmlns:a16="http://schemas.microsoft.com/office/drawing/2014/main" id="{1163820C-2115-4A8E-8B43-A9FBC9A9BE33}"/>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01</a:t>
            </a:r>
          </a:p>
        </p:txBody>
      </p:sp>
      <p:sp>
        <p:nvSpPr>
          <p:cNvPr id="232" name="Oval 5">
            <a:extLst>
              <a:ext uri="{FF2B5EF4-FFF2-40B4-BE49-F238E27FC236}">
                <a16:creationId xmlns:a16="http://schemas.microsoft.com/office/drawing/2014/main" id="{D5ED0284-DD89-439F-B91A-CAB3E8C6A317}"/>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02</a:t>
            </a:r>
          </a:p>
        </p:txBody>
      </p:sp>
      <p:sp>
        <p:nvSpPr>
          <p:cNvPr id="233" name="Oval 6">
            <a:extLst>
              <a:ext uri="{FF2B5EF4-FFF2-40B4-BE49-F238E27FC236}">
                <a16:creationId xmlns:a16="http://schemas.microsoft.com/office/drawing/2014/main" id="{D98E0F9C-6920-41E0-BCD9-2A2AD580EACA}"/>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a:t>
            </a:r>
          </a:p>
        </p:txBody>
      </p:sp>
      <p:sp>
        <p:nvSpPr>
          <p:cNvPr id="234" name="Oval 7">
            <a:extLst>
              <a:ext uri="{FF2B5EF4-FFF2-40B4-BE49-F238E27FC236}">
                <a16:creationId xmlns:a16="http://schemas.microsoft.com/office/drawing/2014/main" id="{6CF8EFF8-31E0-4865-B9FA-E79272F39B97}"/>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sp>
        <p:nvSpPr>
          <p:cNvPr id="235" name="Oval 8">
            <a:extLst>
              <a:ext uri="{FF2B5EF4-FFF2-40B4-BE49-F238E27FC236}">
                <a16:creationId xmlns:a16="http://schemas.microsoft.com/office/drawing/2014/main" id="{37C75517-375B-4776-B4F1-C8FFF6F30590}"/>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05</a:t>
            </a:r>
          </a:p>
        </p:txBody>
      </p:sp>
      <p:sp>
        <p:nvSpPr>
          <p:cNvPr id="236" name="Oval 9">
            <a:extLst>
              <a:ext uri="{FF2B5EF4-FFF2-40B4-BE49-F238E27FC236}">
                <a16:creationId xmlns:a16="http://schemas.microsoft.com/office/drawing/2014/main" id="{69F57C76-F85C-4864-8B63-4CB47836A2C8}"/>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06</a:t>
            </a:r>
          </a:p>
        </p:txBody>
      </p:sp>
      <p:sp>
        <p:nvSpPr>
          <p:cNvPr id="237" name="Oval 10">
            <a:extLst>
              <a:ext uri="{FF2B5EF4-FFF2-40B4-BE49-F238E27FC236}">
                <a16:creationId xmlns:a16="http://schemas.microsoft.com/office/drawing/2014/main" id="{3F04AB23-BF21-4DB1-AEC5-97A8D026B4C5}"/>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07</a:t>
            </a:r>
          </a:p>
        </p:txBody>
      </p:sp>
      <p:sp>
        <p:nvSpPr>
          <p:cNvPr id="238" name="Oval 11">
            <a:extLst>
              <a:ext uri="{FF2B5EF4-FFF2-40B4-BE49-F238E27FC236}">
                <a16:creationId xmlns:a16="http://schemas.microsoft.com/office/drawing/2014/main" id="{703BF313-B398-4A30-ACBC-9876494E1787}"/>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08</a:t>
            </a:r>
          </a:p>
        </p:txBody>
      </p:sp>
      <p:sp>
        <p:nvSpPr>
          <p:cNvPr id="239" name="Oval 12">
            <a:extLst>
              <a:ext uri="{FF2B5EF4-FFF2-40B4-BE49-F238E27FC236}">
                <a16:creationId xmlns:a16="http://schemas.microsoft.com/office/drawing/2014/main" id="{97752ECF-7DB7-4FC1-835C-CFAD165B3533}"/>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09</a:t>
            </a:r>
          </a:p>
        </p:txBody>
      </p:sp>
      <p:sp>
        <p:nvSpPr>
          <p:cNvPr id="240" name="Oval 13">
            <a:extLst>
              <a:ext uri="{FF2B5EF4-FFF2-40B4-BE49-F238E27FC236}">
                <a16:creationId xmlns:a16="http://schemas.microsoft.com/office/drawing/2014/main" id="{17538DCD-9FAF-41E9-9982-B781F34F6D2B}"/>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10</a:t>
            </a:r>
          </a:p>
        </p:txBody>
      </p:sp>
    </p:spTree>
    <p:extLst>
      <p:ext uri="{BB962C8B-B14F-4D97-AF65-F5344CB8AC3E}">
        <p14:creationId xmlns:p14="http://schemas.microsoft.com/office/powerpoint/2010/main" val="113188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500" fill="hold"/>
                                        <p:tgtEl>
                                          <p:spTgt spid="213"/>
                                        </p:tgtEl>
                                        <p:attrNameLst>
                                          <p:attrName>ppt_x</p:attrName>
                                        </p:attrNameLst>
                                      </p:cBhvr>
                                      <p:tavLst>
                                        <p:tav tm="0">
                                          <p:val>
                                            <p:strVal val="#ppt_x"/>
                                          </p:val>
                                        </p:tav>
                                        <p:tav tm="100000">
                                          <p:val>
                                            <p:strVal val="#ppt_x"/>
                                          </p:val>
                                        </p:tav>
                                      </p:tavLst>
                                    </p:anim>
                                    <p:anim calcmode="lin" valueType="num">
                                      <p:cBhvr additive="base">
                                        <p:cTn id="8" dur="500" fill="hold"/>
                                        <p:tgtEl>
                                          <p:spTgt spid="2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4"/>
                                        </p:tgtEl>
                                        <p:attrNameLst>
                                          <p:attrName>style.visibility</p:attrName>
                                        </p:attrNameLst>
                                      </p:cBhvr>
                                      <p:to>
                                        <p:strVal val="visible"/>
                                      </p:to>
                                    </p:set>
                                    <p:animEffect transition="in" filter="barn(inVertical)">
                                      <p:cBhvr>
                                        <p:cTn id="13" dur="500"/>
                                        <p:tgtEl>
                                          <p:spTgt spid="2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5"/>
                                        </p:tgtEl>
                                        <p:attrNameLst>
                                          <p:attrName>style.visibility</p:attrName>
                                        </p:attrNameLst>
                                      </p:cBhvr>
                                      <p:to>
                                        <p:strVal val="visible"/>
                                      </p:to>
                                    </p:set>
                                    <p:animEffect transition="in" filter="barn(inVertical)">
                                      <p:cBhvr>
                                        <p:cTn id="16" dur="500"/>
                                        <p:tgtEl>
                                          <p:spTgt spid="2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barn(inVertical)">
                                      <p:cBhvr>
                                        <p:cTn id="19" dur="500"/>
                                        <p:tgtEl>
                                          <p:spTgt spid="2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4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6" name="camera.wav"/>
                                        </p:tgtEl>
                                      </p:cMediaNode>
                                    </p:audio>
                                  </p:subTnLst>
                                </p:cTn>
                              </p:par>
                            </p:childTnLst>
                          </p:cTn>
                        </p:par>
                        <p:par>
                          <p:cTn id="24" fill="hold">
                            <p:stCondLst>
                              <p:cond delay="0"/>
                            </p:stCondLst>
                            <p:childTnLst>
                              <p:par>
                                <p:cTn id="25" presetID="1" presetClass="exit" presetSubtype="0" fill="hold" grpId="0" nodeType="afterEffect">
                                  <p:stCondLst>
                                    <p:cond delay="1000"/>
                                  </p:stCondLst>
                                  <p:childTnLst>
                                    <p:set>
                                      <p:cBhvr>
                                        <p:cTn id="26" dur="1" fill="hold">
                                          <p:stCondLst>
                                            <p:cond delay="0"/>
                                          </p:stCondLst>
                                        </p:cTn>
                                        <p:tgtEl>
                                          <p:spTgt spid="23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6" name="camera.wav"/>
                                        </p:tgtEl>
                                      </p:cMediaNode>
                                    </p:audio>
                                  </p:subTnLst>
                                </p:cTn>
                              </p:par>
                            </p:childTnLst>
                          </p:cTn>
                        </p:par>
                        <p:par>
                          <p:cTn id="27" fill="hold">
                            <p:stCondLst>
                              <p:cond delay="1000"/>
                            </p:stCondLst>
                            <p:childTnLst>
                              <p:par>
                                <p:cTn id="28" presetID="1" presetClass="exit" presetSubtype="0" fill="hold" grpId="0" nodeType="afterEffect">
                                  <p:stCondLst>
                                    <p:cond delay="1000"/>
                                  </p:stCondLst>
                                  <p:childTnLst>
                                    <p:set>
                                      <p:cBhvr>
                                        <p:cTn id="29" dur="1" fill="hold">
                                          <p:stCondLst>
                                            <p:cond delay="0"/>
                                          </p:stCondLst>
                                        </p:cTn>
                                        <p:tgtEl>
                                          <p:spTgt spid="23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6" name="camera.wav"/>
                                        </p:tgtEl>
                                      </p:cMediaNode>
                                    </p:audio>
                                  </p:subTnLst>
                                </p:cTn>
                              </p:par>
                            </p:childTnLst>
                          </p:cTn>
                        </p:par>
                        <p:par>
                          <p:cTn id="30" fill="hold">
                            <p:stCondLst>
                              <p:cond delay="2000"/>
                            </p:stCondLst>
                            <p:childTnLst>
                              <p:par>
                                <p:cTn id="31" presetID="1" presetClass="exit" presetSubtype="0" fill="hold" grpId="0" nodeType="afterEffect">
                                  <p:stCondLst>
                                    <p:cond delay="1000"/>
                                  </p:stCondLst>
                                  <p:childTnLst>
                                    <p:set>
                                      <p:cBhvr>
                                        <p:cTn id="32" dur="1" fill="hold">
                                          <p:stCondLst>
                                            <p:cond delay="0"/>
                                          </p:stCondLst>
                                        </p:cTn>
                                        <p:tgtEl>
                                          <p:spTgt spid="237"/>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6" name="camera.wav"/>
                                        </p:tgtEl>
                                      </p:cMediaNode>
                                    </p:audio>
                                  </p:subTnLst>
                                </p:cTn>
                              </p:par>
                            </p:childTnLst>
                          </p:cTn>
                        </p:par>
                        <p:par>
                          <p:cTn id="33" fill="hold">
                            <p:stCondLst>
                              <p:cond delay="3000"/>
                            </p:stCondLst>
                            <p:childTnLst>
                              <p:par>
                                <p:cTn id="34" presetID="1" presetClass="exit" presetSubtype="0" fill="hold" grpId="0" nodeType="afterEffect">
                                  <p:stCondLst>
                                    <p:cond delay="1000"/>
                                  </p:stCondLst>
                                  <p:childTnLst>
                                    <p:set>
                                      <p:cBhvr>
                                        <p:cTn id="35" dur="1" fill="hold">
                                          <p:stCondLst>
                                            <p:cond delay="0"/>
                                          </p:stCondLst>
                                        </p:cTn>
                                        <p:tgtEl>
                                          <p:spTgt spid="23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6" name="camera.wav"/>
                                        </p:tgtEl>
                                      </p:cMediaNode>
                                    </p:audio>
                                  </p:subTnLst>
                                </p:cTn>
                              </p:par>
                            </p:childTnLst>
                          </p:cTn>
                        </p:par>
                        <p:par>
                          <p:cTn id="36" fill="hold">
                            <p:stCondLst>
                              <p:cond delay="4000"/>
                            </p:stCondLst>
                            <p:childTnLst>
                              <p:par>
                                <p:cTn id="37" presetID="1" presetClass="exit" presetSubtype="0" fill="hold" grpId="0" nodeType="afterEffect">
                                  <p:stCondLst>
                                    <p:cond delay="1000"/>
                                  </p:stCondLst>
                                  <p:childTnLst>
                                    <p:set>
                                      <p:cBhvr>
                                        <p:cTn id="38" dur="1" fill="hold">
                                          <p:stCondLst>
                                            <p:cond delay="0"/>
                                          </p:stCondLst>
                                        </p:cTn>
                                        <p:tgtEl>
                                          <p:spTgt spid="23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6" name="camera.wav"/>
                                        </p:tgtEl>
                                      </p:cMediaNode>
                                    </p:audio>
                                  </p:subTnLst>
                                </p:cTn>
                              </p:par>
                            </p:childTnLst>
                          </p:cTn>
                        </p:par>
                        <p:par>
                          <p:cTn id="39" fill="hold">
                            <p:stCondLst>
                              <p:cond delay="5000"/>
                            </p:stCondLst>
                            <p:childTnLst>
                              <p:par>
                                <p:cTn id="40" presetID="1" presetClass="exit" presetSubtype="0" fill="hold" grpId="0" nodeType="afterEffect">
                                  <p:stCondLst>
                                    <p:cond delay="1000"/>
                                  </p:stCondLst>
                                  <p:childTnLst>
                                    <p:set>
                                      <p:cBhvr>
                                        <p:cTn id="41" dur="1" fill="hold">
                                          <p:stCondLst>
                                            <p:cond delay="0"/>
                                          </p:stCondLst>
                                        </p:cTn>
                                        <p:tgtEl>
                                          <p:spTgt spid="23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camera.wav"/>
                                        </p:tgtEl>
                                      </p:cMediaNode>
                                    </p:audio>
                                  </p:subTnLst>
                                </p:cTn>
                              </p:par>
                            </p:childTnLst>
                          </p:cTn>
                        </p:par>
                        <p:par>
                          <p:cTn id="42" fill="hold">
                            <p:stCondLst>
                              <p:cond delay="6000"/>
                            </p:stCondLst>
                            <p:childTnLst>
                              <p:par>
                                <p:cTn id="43" presetID="1" presetClass="exit" presetSubtype="0" fill="hold" grpId="0" nodeType="afterEffect">
                                  <p:stCondLst>
                                    <p:cond delay="1000"/>
                                  </p:stCondLst>
                                  <p:childTnLst>
                                    <p:set>
                                      <p:cBhvr>
                                        <p:cTn id="44" dur="1" fill="hold">
                                          <p:stCondLst>
                                            <p:cond delay="0"/>
                                          </p:stCondLst>
                                        </p:cTn>
                                        <p:tgtEl>
                                          <p:spTgt spid="23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6" name="camera.wav"/>
                                        </p:tgtEl>
                                      </p:cMediaNode>
                                    </p:audio>
                                  </p:subTnLst>
                                </p:cTn>
                              </p:par>
                            </p:childTnLst>
                          </p:cTn>
                        </p:par>
                        <p:par>
                          <p:cTn id="45" fill="hold">
                            <p:stCondLst>
                              <p:cond delay="7000"/>
                            </p:stCondLst>
                            <p:childTnLst>
                              <p:par>
                                <p:cTn id="46" presetID="1" presetClass="exit" presetSubtype="0" fill="hold" grpId="0" nodeType="afterEffect">
                                  <p:stCondLst>
                                    <p:cond delay="1000"/>
                                  </p:stCondLst>
                                  <p:childTnLst>
                                    <p:set>
                                      <p:cBhvr>
                                        <p:cTn id="47" dur="1" fill="hold">
                                          <p:stCondLst>
                                            <p:cond delay="0"/>
                                          </p:stCondLst>
                                        </p:cTn>
                                        <p:tgtEl>
                                          <p:spTgt spid="23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6" name="camera.wav"/>
                                        </p:tgtEl>
                                      </p:cMediaNode>
                                    </p:audio>
                                  </p:subTnLst>
                                </p:cTn>
                              </p:par>
                            </p:childTnLst>
                          </p:cTn>
                        </p:par>
                        <p:par>
                          <p:cTn id="48" fill="hold">
                            <p:stCondLst>
                              <p:cond delay="8000"/>
                            </p:stCondLst>
                            <p:childTnLst>
                              <p:par>
                                <p:cTn id="49" presetID="1" presetClass="exit" presetSubtype="0" fill="hold" grpId="0" nodeType="afterEffect">
                                  <p:stCondLst>
                                    <p:cond delay="1000"/>
                                  </p:stCondLst>
                                  <p:childTnLst>
                                    <p:set>
                                      <p:cBhvr>
                                        <p:cTn id="50" dur="1" fill="hold">
                                          <p:stCondLst>
                                            <p:cond delay="0"/>
                                          </p:stCondLst>
                                        </p:cTn>
                                        <p:tgtEl>
                                          <p:spTgt spid="231"/>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6" name="camera.wav"/>
                                        </p:tgtEl>
                                      </p:cMediaNode>
                                    </p:audio>
                                  </p:subTnLst>
                                </p:cTn>
                              </p:par>
                            </p:childTnLst>
                          </p:cTn>
                        </p:par>
                        <p:par>
                          <p:cTn id="51" fill="hold">
                            <p:stCondLst>
                              <p:cond delay="9000"/>
                            </p:stCondLst>
                            <p:childTnLst>
                              <p:par>
                                <p:cTn id="52" presetID="1" presetClass="exit" presetSubtype="0" fill="hold" grpId="0" nodeType="afterEffect">
                                  <p:stCondLst>
                                    <p:cond delay="1000"/>
                                  </p:stCondLst>
                                  <p:childTnLst>
                                    <p:set>
                                      <p:cBhvr>
                                        <p:cTn id="53" dur="1" fill="hold">
                                          <p:stCondLst>
                                            <p:cond delay="0"/>
                                          </p:stCondLst>
                                        </p:cTn>
                                        <p:tgtEl>
                                          <p:spTgt spid="2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7" name="explode.wav"/>
                                        </p:tgtEl>
                                      </p:cMediaNode>
                                    </p:audio>
                                  </p:sub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2"/>
                                        </p:tgtEl>
                                        <p:attrNameLst>
                                          <p:attrName>style.visibility</p:attrName>
                                        </p:attrNameLst>
                                      </p:cBhvr>
                                      <p:to>
                                        <p:strVal val="visible"/>
                                      </p:to>
                                    </p:set>
                                    <p:animEffect transition="in" filter="barn(inVertical)">
                                      <p:cBhvr>
                                        <p:cTn id="58" dur="500"/>
                                        <p:tgtEl>
                                          <p:spTgt spid="212"/>
                                        </p:tgtEl>
                                      </p:cBhvr>
                                    </p:animEffect>
                                  </p:childTnLst>
                                  <p:subTnLst>
                                    <p:audio>
                                      <p:cMediaNode>
                                        <p:cTn display="0" masterRel="sameClick">
                                          <p:stCondLst>
                                            <p:cond evt="begin" delay="0">
                                              <p:tn val="56"/>
                                            </p:cond>
                                          </p:stCondLst>
                                          <p:endCondLst>
                                            <p:cond evt="onStopAudio" delay="0">
                                              <p:tgtEl>
                                                <p:sldTgt/>
                                              </p:tgtEl>
                                            </p:cond>
                                          </p:endCondLst>
                                        </p:cTn>
                                        <p:tgtEl>
                                          <p:sndTgt r:embed="rId8" name="applause.wav"/>
                                        </p:tgtEl>
                                      </p:cMediaNode>
                                    </p:audio>
                                  </p:subTnLst>
                                </p:cTn>
                              </p:par>
                              <p:par>
                                <p:cTn id="59" presetID="1" presetClass="mediacall" presetSubtype="0" fill="hold" nodeType="withEffect">
                                  <p:stCondLst>
                                    <p:cond delay="0"/>
                                  </p:stCondLst>
                                  <p:childTnLst>
                                    <p:cmd type="call" cmd="playFrom(0.0)">
                                      <p:cBhvr>
                                        <p:cTn id="60" dur="9027" fill="hold"/>
                                        <p:tgtEl>
                                          <p:spTgt spid="3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13"/>
                </p:tgtEl>
              </p:cMediaNode>
            </p:audio>
          </p:childTnLst>
        </p:cTn>
      </p:par>
    </p:tnLst>
    <p:bldLst>
      <p:bldP spid="212" grpId="0" animBg="1"/>
      <p:bldP spid="213" grpId="0"/>
      <p:bldP spid="214" grpId="0"/>
      <p:bldP spid="215" grpId="0"/>
      <p:bldP spid="216" grpId="0"/>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508" name="Google Shape;1508;p47"/>
          <p:cNvSpPr/>
          <p:nvPr/>
        </p:nvSpPr>
        <p:spPr>
          <a:xfrm>
            <a:off x="-2111290" y="6675495"/>
            <a:ext cx="59709" cy="9006"/>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404" tIns="121404" rIns="121404" bIns="121404" anchor="ctr"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Tx/>
              <a:buNone/>
              <a:tabLst/>
              <a:defRPr/>
            </a:pPr>
            <a:endParaRPr kumimoji="0" sz="1895"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09" name="Google Shape;1509;p47"/>
          <p:cNvSpPr/>
          <p:nvPr/>
        </p:nvSpPr>
        <p:spPr>
          <a:xfrm>
            <a:off x="-1532427" y="6671755"/>
            <a:ext cx="51508" cy="750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404" tIns="121404" rIns="121404" bIns="121404" anchor="ctr"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Tx/>
              <a:buNone/>
              <a:tabLst/>
              <a:defRPr/>
            </a:pPr>
            <a:endParaRPr kumimoji="0" sz="1895"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3" name="Am-thanh-tra-loi-dung-www_yeualo_com_cut.mp3">
            <a:hlinkClick r:id="" action="ppaction://media"/>
            <a:extLst>
              <a:ext uri="{FF2B5EF4-FFF2-40B4-BE49-F238E27FC236}">
                <a16:creationId xmlns:a16="http://schemas.microsoft.com/office/drawing/2014/main" id="{EA1A1A3D-83C8-4685-B99B-38348E0CB3A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4046" y="7159404"/>
            <a:ext cx="608092" cy="608092"/>
          </a:xfrm>
          <a:prstGeom prst="rect">
            <a:avLst/>
          </a:prstGeom>
        </p:spPr>
      </p:pic>
      <p:sp>
        <p:nvSpPr>
          <p:cNvPr id="212" name="Rectangle: Rounded Corners 211">
            <a:extLst>
              <a:ext uri="{FF2B5EF4-FFF2-40B4-BE49-F238E27FC236}">
                <a16:creationId xmlns:a16="http://schemas.microsoft.com/office/drawing/2014/main" id="{DAB7EB52-E375-4562-92B3-97D1FBF5F65A}"/>
              </a:ext>
            </a:extLst>
          </p:cNvPr>
          <p:cNvSpPr/>
          <p:nvPr/>
        </p:nvSpPr>
        <p:spPr>
          <a:xfrm>
            <a:off x="899319" y="3750650"/>
            <a:ext cx="7848600" cy="11346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dirty="0">
              <a:ln>
                <a:noFill/>
              </a:ln>
              <a:solidFill>
                <a:srgbClr val="FFF6E5"/>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3" name="TextBox 212">
            <a:extLst>
              <a:ext uri="{FF2B5EF4-FFF2-40B4-BE49-F238E27FC236}">
                <a16:creationId xmlns:a16="http://schemas.microsoft.com/office/drawing/2014/main" id="{DC124F2A-7450-465A-9F94-02396F124296}"/>
              </a:ext>
            </a:extLst>
          </p:cNvPr>
          <p:cNvSpPr txBox="1"/>
          <p:nvPr/>
        </p:nvSpPr>
        <p:spPr>
          <a:xfrm>
            <a:off x="226007" y="376549"/>
            <a:ext cx="11709825" cy="767537"/>
          </a:xfrm>
          <a:prstGeom prst="rect">
            <a:avLst/>
          </a:prstGeom>
          <a:noFill/>
        </p:spPr>
        <p:txBody>
          <a:bodyPr wrap="square" rtlCol="0">
            <a:spAutoFit/>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kumimoji="0" lang="en-US" sz="4389"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389"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4389" b="1" kern="1200" dirty="0">
                <a:solidFill>
                  <a:srgbClr val="FF0000"/>
                </a:solidFill>
                <a:latin typeface="Times New Roman" panose="02020603050405020304" pitchFamily="18" charset="0"/>
                <a:ea typeface="+mn-ea"/>
                <a:cs typeface="Times New Roman" panose="02020603050405020304" pitchFamily="18" charset="0"/>
              </a:rPr>
              <a:t>3</a:t>
            </a:r>
            <a:r>
              <a:rPr kumimoji="0" lang="en-US" sz="4389"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Sưởi</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nắng</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mang</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lại</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lợi</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ích</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gì</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cho</a:t>
            </a:r>
            <a:r>
              <a:rPr lang="en-US" sz="4389" b="1" dirty="0" smtClean="0">
                <a:solidFill>
                  <a:srgbClr val="FF0000"/>
                </a:solidFill>
                <a:latin typeface="Times New Roman" panose="02020603050405020304" pitchFamily="18" charset="0"/>
                <a:cs typeface="Times New Roman" panose="02020603050405020304" pitchFamily="18" charset="0"/>
                <a:sym typeface="Arial"/>
              </a:rPr>
              <a:t> </a:t>
            </a:r>
            <a:r>
              <a:rPr lang="en-US" sz="4389" b="1" dirty="0" err="1" smtClean="0">
                <a:solidFill>
                  <a:srgbClr val="FF0000"/>
                </a:solidFill>
                <a:latin typeface="Times New Roman" panose="02020603050405020304" pitchFamily="18" charset="0"/>
                <a:cs typeface="Times New Roman" panose="02020603050405020304" pitchFamily="18" charset="0"/>
                <a:sym typeface="Arial"/>
              </a:rPr>
              <a:t>mèo</a:t>
            </a:r>
            <a:r>
              <a:rPr lang="en-US" sz="4389" b="1" kern="1200" dirty="0" smtClean="0">
                <a:solidFill>
                  <a:srgbClr val="FF0000"/>
                </a:solidFill>
                <a:latin typeface="Times New Roman" panose="02020603050405020304" pitchFamily="18" charset="0"/>
                <a:ea typeface="+mn-ea"/>
                <a:cs typeface="Times New Roman" panose="02020603050405020304" pitchFamily="18" charset="0"/>
              </a:rPr>
              <a:t>?</a:t>
            </a:r>
            <a:endParaRPr kumimoji="0" lang="en-US" sz="4389"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4" name="TextBox 213">
            <a:extLst>
              <a:ext uri="{FF2B5EF4-FFF2-40B4-BE49-F238E27FC236}">
                <a16:creationId xmlns:a16="http://schemas.microsoft.com/office/drawing/2014/main" id="{7C4DDF73-4055-46C2-98D1-6A8A1444A0E7}"/>
              </a:ext>
            </a:extLst>
          </p:cNvPr>
          <p:cNvSpPr txBox="1"/>
          <p:nvPr/>
        </p:nvSpPr>
        <p:spPr>
          <a:xfrm>
            <a:off x="1095399" y="1711073"/>
            <a:ext cx="7652520" cy="829138"/>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A. </a:t>
            </a:r>
            <a:r>
              <a:rPr lang="en-US" sz="4788" b="1" noProof="0" dirty="0" err="1">
                <a:solidFill>
                  <a:srgbClr val="080808"/>
                </a:solidFill>
                <a:latin typeface="Times New Roman" panose="02020603050405020304" pitchFamily="18" charset="0"/>
                <a:cs typeface="Times New Roman" panose="02020603050405020304" pitchFamily="18" charset="0"/>
                <a:sym typeface="Arial"/>
              </a:rPr>
              <a:t>g</a:t>
            </a:r>
            <a:r>
              <a:rPr lang="en-US" sz="4788" b="1" dirty="0" err="1" smtClean="0">
                <a:solidFill>
                  <a:srgbClr val="080808"/>
                </a:solidFill>
                <a:latin typeface="Times New Roman" panose="02020603050405020304" pitchFamily="18" charset="0"/>
                <a:cs typeface="Times New Roman" panose="02020603050405020304" pitchFamily="18" charset="0"/>
                <a:sym typeface="Arial"/>
              </a:rPr>
              <a:t>iúp</a:t>
            </a:r>
            <a:r>
              <a:rPr lang="en-US" sz="4788" b="1" dirty="0" smtClean="0">
                <a:solidFill>
                  <a:srgbClr val="080808"/>
                </a:solidFill>
                <a:latin typeface="Times New Roman" panose="02020603050405020304" pitchFamily="18" charset="0"/>
                <a:cs typeface="Times New Roman" panose="02020603050405020304" pitchFamily="18" charset="0"/>
                <a:sym typeface="Arial"/>
              </a:rPr>
              <a:t> </a:t>
            </a:r>
            <a:r>
              <a:rPr lang="en-US" sz="4788" b="1" dirty="0" err="1" smtClean="0">
                <a:solidFill>
                  <a:srgbClr val="080808"/>
                </a:solidFill>
                <a:latin typeface="Times New Roman" panose="02020603050405020304" pitchFamily="18" charset="0"/>
                <a:cs typeface="Times New Roman" panose="02020603050405020304" pitchFamily="18" charset="0"/>
                <a:sym typeface="Arial"/>
              </a:rPr>
              <a:t>mèo</a:t>
            </a:r>
            <a:r>
              <a:rPr lang="en-US" sz="4788" b="1" dirty="0" smtClean="0">
                <a:solidFill>
                  <a:srgbClr val="080808"/>
                </a:solidFill>
                <a:latin typeface="Times New Roman" panose="02020603050405020304" pitchFamily="18" charset="0"/>
                <a:cs typeface="Times New Roman" panose="02020603050405020304" pitchFamily="18" charset="0"/>
                <a:sym typeface="Arial"/>
              </a:rPr>
              <a:t> </a:t>
            </a:r>
            <a:r>
              <a:rPr lang="en-US" sz="4788" b="1" dirty="0" err="1" smtClean="0">
                <a:solidFill>
                  <a:srgbClr val="080808"/>
                </a:solidFill>
                <a:latin typeface="Times New Roman" panose="02020603050405020304" pitchFamily="18" charset="0"/>
                <a:cs typeface="Times New Roman" panose="02020603050405020304" pitchFamily="18" charset="0"/>
                <a:sym typeface="Arial"/>
              </a:rPr>
              <a:t>nhanh</a:t>
            </a:r>
            <a:r>
              <a:rPr lang="en-US" sz="4788" b="1" dirty="0" smtClean="0">
                <a:solidFill>
                  <a:srgbClr val="080808"/>
                </a:solidFill>
                <a:latin typeface="Times New Roman" panose="02020603050405020304" pitchFamily="18" charset="0"/>
                <a:cs typeface="Times New Roman" panose="02020603050405020304" pitchFamily="18" charset="0"/>
                <a:sym typeface="Arial"/>
              </a:rPr>
              <a:t> </a:t>
            </a:r>
            <a:r>
              <a:rPr lang="en-US" sz="4788" b="1" dirty="0" err="1" smtClean="0">
                <a:solidFill>
                  <a:srgbClr val="080808"/>
                </a:solidFill>
                <a:latin typeface="Times New Roman" panose="02020603050405020304" pitchFamily="18" charset="0"/>
                <a:cs typeface="Times New Roman" panose="02020603050405020304" pitchFamily="18" charset="0"/>
                <a:sym typeface="Arial"/>
              </a:rPr>
              <a:t>lớn</a:t>
            </a:r>
            <a:endPar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5" name="TextBox 214">
            <a:extLst>
              <a:ext uri="{FF2B5EF4-FFF2-40B4-BE49-F238E27FC236}">
                <a16:creationId xmlns:a16="http://schemas.microsoft.com/office/drawing/2014/main" id="{7C25864A-A888-4DAB-8D28-6F5C7AE7ADEA}"/>
              </a:ext>
            </a:extLst>
          </p:cNvPr>
          <p:cNvSpPr txBox="1"/>
          <p:nvPr/>
        </p:nvSpPr>
        <p:spPr>
          <a:xfrm>
            <a:off x="1124655" y="2798906"/>
            <a:ext cx="8156663" cy="82894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B. </a:t>
            </a:r>
            <a:r>
              <a:rPr lang="en-US" sz="4788" b="1" dirty="0" err="1">
                <a:solidFill>
                  <a:srgbClr val="080808"/>
                </a:solidFill>
                <a:latin typeface="Times New Roman" panose="02020603050405020304" pitchFamily="18" charset="0"/>
                <a:cs typeface="Times New Roman" panose="02020603050405020304" pitchFamily="18" charset="0"/>
                <a:sym typeface="Arial"/>
              </a:rPr>
              <a:t>g</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iúp</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mèo</a:t>
            </a:r>
            <a:r>
              <a:rPr lang="en-US" sz="4788" b="1" dirty="0">
                <a:solidFill>
                  <a:srgbClr val="080808"/>
                </a:solidFill>
                <a:latin typeface="Times New Roman" panose="02020603050405020304" pitchFamily="18" charset="0"/>
                <a:cs typeface="Times New Roman" panose="02020603050405020304" pitchFamily="18" charset="0"/>
                <a:sym typeface="Arial"/>
              </a:rPr>
              <a:t> </a:t>
            </a:r>
            <a:r>
              <a:rPr lang="en-US" sz="4788" b="1" dirty="0" err="1" smtClean="0">
                <a:solidFill>
                  <a:srgbClr val="080808"/>
                </a:solidFill>
                <a:latin typeface="Times New Roman" panose="02020603050405020304" pitchFamily="18" charset="0"/>
                <a:cs typeface="Times New Roman" panose="02020603050405020304" pitchFamily="18" charset="0"/>
                <a:sym typeface="Arial"/>
              </a:rPr>
              <a:t>khoẻ</a:t>
            </a:r>
            <a:r>
              <a:rPr lang="en-US" sz="4788" b="1" dirty="0" smtClean="0">
                <a:solidFill>
                  <a:srgbClr val="080808"/>
                </a:solidFill>
                <a:latin typeface="Times New Roman" panose="02020603050405020304" pitchFamily="18" charset="0"/>
                <a:cs typeface="Times New Roman" panose="02020603050405020304" pitchFamily="18" charset="0"/>
                <a:sym typeface="Arial"/>
              </a:rPr>
              <a:t> </a:t>
            </a:r>
            <a:r>
              <a:rPr lang="en-US" sz="4788" b="1" dirty="0" err="1" smtClean="0">
                <a:solidFill>
                  <a:srgbClr val="080808"/>
                </a:solidFill>
                <a:latin typeface="Times New Roman" panose="02020603050405020304" pitchFamily="18" charset="0"/>
                <a:cs typeface="Times New Roman" panose="02020603050405020304" pitchFamily="18" charset="0"/>
                <a:sym typeface="Arial"/>
              </a:rPr>
              <a:t>mạnh</a:t>
            </a:r>
            <a:endPar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6" name="TextBox 215">
            <a:extLst>
              <a:ext uri="{FF2B5EF4-FFF2-40B4-BE49-F238E27FC236}">
                <a16:creationId xmlns:a16="http://schemas.microsoft.com/office/drawing/2014/main" id="{429D774E-EC19-444A-BF5F-C498160A2FBA}"/>
              </a:ext>
            </a:extLst>
          </p:cNvPr>
          <p:cNvSpPr txBox="1"/>
          <p:nvPr/>
        </p:nvSpPr>
        <p:spPr>
          <a:xfrm>
            <a:off x="1061580" y="3903515"/>
            <a:ext cx="6504280" cy="82894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rPr>
              <a:t>C. </a:t>
            </a:r>
            <a:r>
              <a:rPr lang="en-US" sz="4788" b="1" dirty="0" err="1">
                <a:solidFill>
                  <a:srgbClr val="080808"/>
                </a:solidFill>
                <a:latin typeface="Times New Roman" panose="02020603050405020304" pitchFamily="18" charset="0"/>
                <a:cs typeface="Times New Roman" panose="02020603050405020304" pitchFamily="18" charset="0"/>
                <a:sym typeface="Arial"/>
              </a:rPr>
              <a:t>g</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iúp</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mèo</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dẻo</a:t>
            </a:r>
            <a:r>
              <a:rPr lang="en-US" sz="4788" b="1" noProof="0" dirty="0" smtClean="0">
                <a:solidFill>
                  <a:srgbClr val="080808"/>
                </a:solidFill>
                <a:latin typeface="Times New Roman" panose="02020603050405020304" pitchFamily="18" charset="0"/>
                <a:cs typeface="Times New Roman" panose="02020603050405020304" pitchFamily="18" charset="0"/>
                <a:sym typeface="Arial"/>
              </a:rPr>
              <a:t> </a:t>
            </a:r>
            <a:r>
              <a:rPr lang="en-US" sz="4788" b="1" noProof="0" dirty="0" err="1" smtClean="0">
                <a:solidFill>
                  <a:srgbClr val="080808"/>
                </a:solidFill>
                <a:latin typeface="Times New Roman" panose="02020603050405020304" pitchFamily="18" charset="0"/>
                <a:cs typeface="Times New Roman" panose="02020603050405020304" pitchFamily="18" charset="0"/>
                <a:sym typeface="Arial"/>
              </a:rPr>
              <a:t>dai</a:t>
            </a:r>
            <a:endParaRPr kumimoji="0" lang="en-US" sz="4788" b="1" i="0" u="none" strike="noStrike" kern="1200" cap="none" spc="0" normalizeH="0" baseline="0" noProof="0" dirty="0">
              <a:ln>
                <a:noFill/>
              </a:ln>
              <a:solidFill>
                <a:srgbClr val="080808"/>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0" name="Oval 3">
            <a:extLst>
              <a:ext uri="{FF2B5EF4-FFF2-40B4-BE49-F238E27FC236}">
                <a16:creationId xmlns:a16="http://schemas.microsoft.com/office/drawing/2014/main" id="{C96D0C9A-9CD8-4699-A750-FDA2D6127B7F}"/>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00</a:t>
            </a:r>
          </a:p>
        </p:txBody>
      </p:sp>
      <p:sp>
        <p:nvSpPr>
          <p:cNvPr id="231" name="Oval 4">
            <a:extLst>
              <a:ext uri="{FF2B5EF4-FFF2-40B4-BE49-F238E27FC236}">
                <a16:creationId xmlns:a16="http://schemas.microsoft.com/office/drawing/2014/main" id="{1163820C-2115-4A8E-8B43-A9FBC9A9BE33}"/>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01</a:t>
            </a:r>
          </a:p>
        </p:txBody>
      </p:sp>
      <p:sp>
        <p:nvSpPr>
          <p:cNvPr id="232" name="Oval 5">
            <a:extLst>
              <a:ext uri="{FF2B5EF4-FFF2-40B4-BE49-F238E27FC236}">
                <a16:creationId xmlns:a16="http://schemas.microsoft.com/office/drawing/2014/main" id="{D5ED0284-DD89-439F-B91A-CAB3E8C6A317}"/>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02</a:t>
            </a:r>
          </a:p>
        </p:txBody>
      </p:sp>
      <p:sp>
        <p:nvSpPr>
          <p:cNvPr id="233" name="Oval 6">
            <a:extLst>
              <a:ext uri="{FF2B5EF4-FFF2-40B4-BE49-F238E27FC236}">
                <a16:creationId xmlns:a16="http://schemas.microsoft.com/office/drawing/2014/main" id="{D98E0F9C-6920-41E0-BCD9-2A2AD580EACA}"/>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a:t>
            </a:r>
          </a:p>
        </p:txBody>
      </p:sp>
      <p:sp>
        <p:nvSpPr>
          <p:cNvPr id="234" name="Oval 7">
            <a:extLst>
              <a:ext uri="{FF2B5EF4-FFF2-40B4-BE49-F238E27FC236}">
                <a16:creationId xmlns:a16="http://schemas.microsoft.com/office/drawing/2014/main" id="{6CF8EFF8-31E0-4865-B9FA-E79272F39B97}"/>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sp>
        <p:nvSpPr>
          <p:cNvPr id="235" name="Oval 8">
            <a:extLst>
              <a:ext uri="{FF2B5EF4-FFF2-40B4-BE49-F238E27FC236}">
                <a16:creationId xmlns:a16="http://schemas.microsoft.com/office/drawing/2014/main" id="{37C75517-375B-4776-B4F1-C8FFF6F30590}"/>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05</a:t>
            </a:r>
          </a:p>
        </p:txBody>
      </p:sp>
      <p:sp>
        <p:nvSpPr>
          <p:cNvPr id="236" name="Oval 9">
            <a:extLst>
              <a:ext uri="{FF2B5EF4-FFF2-40B4-BE49-F238E27FC236}">
                <a16:creationId xmlns:a16="http://schemas.microsoft.com/office/drawing/2014/main" id="{69F57C76-F85C-4864-8B63-4CB47836A2C8}"/>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06</a:t>
            </a:r>
          </a:p>
        </p:txBody>
      </p:sp>
      <p:sp>
        <p:nvSpPr>
          <p:cNvPr id="237" name="Oval 10">
            <a:extLst>
              <a:ext uri="{FF2B5EF4-FFF2-40B4-BE49-F238E27FC236}">
                <a16:creationId xmlns:a16="http://schemas.microsoft.com/office/drawing/2014/main" id="{3F04AB23-BF21-4DB1-AEC5-97A8D026B4C5}"/>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07</a:t>
            </a:r>
          </a:p>
        </p:txBody>
      </p:sp>
      <p:sp>
        <p:nvSpPr>
          <p:cNvPr id="238" name="Oval 11">
            <a:extLst>
              <a:ext uri="{FF2B5EF4-FFF2-40B4-BE49-F238E27FC236}">
                <a16:creationId xmlns:a16="http://schemas.microsoft.com/office/drawing/2014/main" id="{703BF313-B398-4A30-ACBC-9876494E1787}"/>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08</a:t>
            </a:r>
          </a:p>
        </p:txBody>
      </p:sp>
      <p:sp>
        <p:nvSpPr>
          <p:cNvPr id="239" name="Oval 12">
            <a:extLst>
              <a:ext uri="{FF2B5EF4-FFF2-40B4-BE49-F238E27FC236}">
                <a16:creationId xmlns:a16="http://schemas.microsoft.com/office/drawing/2014/main" id="{97752ECF-7DB7-4FC1-835C-CFAD165B3533}"/>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09</a:t>
            </a:r>
          </a:p>
        </p:txBody>
      </p:sp>
      <p:sp>
        <p:nvSpPr>
          <p:cNvPr id="240" name="Oval 13">
            <a:extLst>
              <a:ext uri="{FF2B5EF4-FFF2-40B4-BE49-F238E27FC236}">
                <a16:creationId xmlns:a16="http://schemas.microsoft.com/office/drawing/2014/main" id="{17538DCD-9FAF-41E9-9982-B781F34F6D2B}"/>
              </a:ext>
            </a:extLst>
          </p:cNvPr>
          <p:cNvSpPr>
            <a:spLocks noChangeArrowheads="1"/>
          </p:cNvSpPr>
          <p:nvPr/>
        </p:nvSpPr>
        <p:spPr bwMode="auto">
          <a:xfrm>
            <a:off x="10518965" y="5505650"/>
            <a:ext cx="1435214" cy="1269062"/>
          </a:xfrm>
          <a:prstGeom prst="ellipse">
            <a:avLst/>
          </a:prstGeom>
          <a:solidFill>
            <a:srgbClr val="CCFFCC"/>
          </a:solidFill>
          <a:ln w="50800">
            <a:solidFill>
              <a:srgbClr val="993300"/>
            </a:solidFill>
            <a:round/>
            <a:headEnd/>
            <a:tailEnd/>
          </a:ln>
          <a:effectLst/>
        </p:spPr>
        <p:txBody>
          <a:bodyPr wrap="none" anchor="ct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5985"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10</a:t>
            </a:r>
          </a:p>
        </p:txBody>
      </p:sp>
    </p:spTree>
    <p:extLst>
      <p:ext uri="{BB962C8B-B14F-4D97-AF65-F5344CB8AC3E}">
        <p14:creationId xmlns:p14="http://schemas.microsoft.com/office/powerpoint/2010/main" val="390314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500" fill="hold"/>
                                        <p:tgtEl>
                                          <p:spTgt spid="213"/>
                                        </p:tgtEl>
                                        <p:attrNameLst>
                                          <p:attrName>ppt_x</p:attrName>
                                        </p:attrNameLst>
                                      </p:cBhvr>
                                      <p:tavLst>
                                        <p:tav tm="0">
                                          <p:val>
                                            <p:strVal val="#ppt_x"/>
                                          </p:val>
                                        </p:tav>
                                        <p:tav tm="100000">
                                          <p:val>
                                            <p:strVal val="#ppt_x"/>
                                          </p:val>
                                        </p:tav>
                                      </p:tavLst>
                                    </p:anim>
                                    <p:anim calcmode="lin" valueType="num">
                                      <p:cBhvr additive="base">
                                        <p:cTn id="8" dur="500" fill="hold"/>
                                        <p:tgtEl>
                                          <p:spTgt spid="2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4"/>
                                        </p:tgtEl>
                                        <p:attrNameLst>
                                          <p:attrName>style.visibility</p:attrName>
                                        </p:attrNameLst>
                                      </p:cBhvr>
                                      <p:to>
                                        <p:strVal val="visible"/>
                                      </p:to>
                                    </p:set>
                                    <p:animEffect transition="in" filter="barn(inVertical)">
                                      <p:cBhvr>
                                        <p:cTn id="13" dur="500"/>
                                        <p:tgtEl>
                                          <p:spTgt spid="2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5"/>
                                        </p:tgtEl>
                                        <p:attrNameLst>
                                          <p:attrName>style.visibility</p:attrName>
                                        </p:attrNameLst>
                                      </p:cBhvr>
                                      <p:to>
                                        <p:strVal val="visible"/>
                                      </p:to>
                                    </p:set>
                                    <p:animEffect transition="in" filter="barn(inVertical)">
                                      <p:cBhvr>
                                        <p:cTn id="16" dur="500"/>
                                        <p:tgtEl>
                                          <p:spTgt spid="2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barn(inVertical)">
                                      <p:cBhvr>
                                        <p:cTn id="19" dur="500"/>
                                        <p:tgtEl>
                                          <p:spTgt spid="2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4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6" name="camera.wav"/>
                                        </p:tgtEl>
                                      </p:cMediaNode>
                                    </p:audio>
                                  </p:subTnLst>
                                </p:cTn>
                              </p:par>
                            </p:childTnLst>
                          </p:cTn>
                        </p:par>
                        <p:par>
                          <p:cTn id="24" fill="hold">
                            <p:stCondLst>
                              <p:cond delay="0"/>
                            </p:stCondLst>
                            <p:childTnLst>
                              <p:par>
                                <p:cTn id="25" presetID="1" presetClass="exit" presetSubtype="0" fill="hold" grpId="0" nodeType="afterEffect">
                                  <p:stCondLst>
                                    <p:cond delay="1000"/>
                                  </p:stCondLst>
                                  <p:childTnLst>
                                    <p:set>
                                      <p:cBhvr>
                                        <p:cTn id="26" dur="1" fill="hold">
                                          <p:stCondLst>
                                            <p:cond delay="0"/>
                                          </p:stCondLst>
                                        </p:cTn>
                                        <p:tgtEl>
                                          <p:spTgt spid="23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6" name="camera.wav"/>
                                        </p:tgtEl>
                                      </p:cMediaNode>
                                    </p:audio>
                                  </p:subTnLst>
                                </p:cTn>
                              </p:par>
                            </p:childTnLst>
                          </p:cTn>
                        </p:par>
                        <p:par>
                          <p:cTn id="27" fill="hold">
                            <p:stCondLst>
                              <p:cond delay="1000"/>
                            </p:stCondLst>
                            <p:childTnLst>
                              <p:par>
                                <p:cTn id="28" presetID="1" presetClass="exit" presetSubtype="0" fill="hold" grpId="0" nodeType="afterEffect">
                                  <p:stCondLst>
                                    <p:cond delay="1000"/>
                                  </p:stCondLst>
                                  <p:childTnLst>
                                    <p:set>
                                      <p:cBhvr>
                                        <p:cTn id="29" dur="1" fill="hold">
                                          <p:stCondLst>
                                            <p:cond delay="0"/>
                                          </p:stCondLst>
                                        </p:cTn>
                                        <p:tgtEl>
                                          <p:spTgt spid="23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6" name="camera.wav"/>
                                        </p:tgtEl>
                                      </p:cMediaNode>
                                    </p:audio>
                                  </p:subTnLst>
                                </p:cTn>
                              </p:par>
                            </p:childTnLst>
                          </p:cTn>
                        </p:par>
                        <p:par>
                          <p:cTn id="30" fill="hold">
                            <p:stCondLst>
                              <p:cond delay="2000"/>
                            </p:stCondLst>
                            <p:childTnLst>
                              <p:par>
                                <p:cTn id="31" presetID="1" presetClass="exit" presetSubtype="0" fill="hold" grpId="0" nodeType="afterEffect">
                                  <p:stCondLst>
                                    <p:cond delay="1000"/>
                                  </p:stCondLst>
                                  <p:childTnLst>
                                    <p:set>
                                      <p:cBhvr>
                                        <p:cTn id="32" dur="1" fill="hold">
                                          <p:stCondLst>
                                            <p:cond delay="0"/>
                                          </p:stCondLst>
                                        </p:cTn>
                                        <p:tgtEl>
                                          <p:spTgt spid="237"/>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6" name="camera.wav"/>
                                        </p:tgtEl>
                                      </p:cMediaNode>
                                    </p:audio>
                                  </p:subTnLst>
                                </p:cTn>
                              </p:par>
                            </p:childTnLst>
                          </p:cTn>
                        </p:par>
                        <p:par>
                          <p:cTn id="33" fill="hold">
                            <p:stCondLst>
                              <p:cond delay="3000"/>
                            </p:stCondLst>
                            <p:childTnLst>
                              <p:par>
                                <p:cTn id="34" presetID="1" presetClass="exit" presetSubtype="0" fill="hold" grpId="0" nodeType="afterEffect">
                                  <p:stCondLst>
                                    <p:cond delay="1000"/>
                                  </p:stCondLst>
                                  <p:childTnLst>
                                    <p:set>
                                      <p:cBhvr>
                                        <p:cTn id="35" dur="1" fill="hold">
                                          <p:stCondLst>
                                            <p:cond delay="0"/>
                                          </p:stCondLst>
                                        </p:cTn>
                                        <p:tgtEl>
                                          <p:spTgt spid="236"/>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6" name="camera.wav"/>
                                        </p:tgtEl>
                                      </p:cMediaNode>
                                    </p:audio>
                                  </p:subTnLst>
                                </p:cTn>
                              </p:par>
                            </p:childTnLst>
                          </p:cTn>
                        </p:par>
                        <p:par>
                          <p:cTn id="36" fill="hold">
                            <p:stCondLst>
                              <p:cond delay="4000"/>
                            </p:stCondLst>
                            <p:childTnLst>
                              <p:par>
                                <p:cTn id="37" presetID="1" presetClass="exit" presetSubtype="0" fill="hold" grpId="0" nodeType="afterEffect">
                                  <p:stCondLst>
                                    <p:cond delay="1000"/>
                                  </p:stCondLst>
                                  <p:childTnLst>
                                    <p:set>
                                      <p:cBhvr>
                                        <p:cTn id="38" dur="1" fill="hold">
                                          <p:stCondLst>
                                            <p:cond delay="0"/>
                                          </p:stCondLst>
                                        </p:cTn>
                                        <p:tgtEl>
                                          <p:spTgt spid="23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6" name="camera.wav"/>
                                        </p:tgtEl>
                                      </p:cMediaNode>
                                    </p:audio>
                                  </p:subTnLst>
                                </p:cTn>
                              </p:par>
                            </p:childTnLst>
                          </p:cTn>
                        </p:par>
                        <p:par>
                          <p:cTn id="39" fill="hold">
                            <p:stCondLst>
                              <p:cond delay="5000"/>
                            </p:stCondLst>
                            <p:childTnLst>
                              <p:par>
                                <p:cTn id="40" presetID="1" presetClass="exit" presetSubtype="0" fill="hold" grpId="0" nodeType="afterEffect">
                                  <p:stCondLst>
                                    <p:cond delay="1000"/>
                                  </p:stCondLst>
                                  <p:childTnLst>
                                    <p:set>
                                      <p:cBhvr>
                                        <p:cTn id="41" dur="1" fill="hold">
                                          <p:stCondLst>
                                            <p:cond delay="0"/>
                                          </p:stCondLst>
                                        </p:cTn>
                                        <p:tgtEl>
                                          <p:spTgt spid="23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camera.wav"/>
                                        </p:tgtEl>
                                      </p:cMediaNode>
                                    </p:audio>
                                  </p:subTnLst>
                                </p:cTn>
                              </p:par>
                            </p:childTnLst>
                          </p:cTn>
                        </p:par>
                        <p:par>
                          <p:cTn id="42" fill="hold">
                            <p:stCondLst>
                              <p:cond delay="6000"/>
                            </p:stCondLst>
                            <p:childTnLst>
                              <p:par>
                                <p:cTn id="43" presetID="1" presetClass="exit" presetSubtype="0" fill="hold" grpId="0" nodeType="afterEffect">
                                  <p:stCondLst>
                                    <p:cond delay="1000"/>
                                  </p:stCondLst>
                                  <p:childTnLst>
                                    <p:set>
                                      <p:cBhvr>
                                        <p:cTn id="44" dur="1" fill="hold">
                                          <p:stCondLst>
                                            <p:cond delay="0"/>
                                          </p:stCondLst>
                                        </p:cTn>
                                        <p:tgtEl>
                                          <p:spTgt spid="23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6" name="camera.wav"/>
                                        </p:tgtEl>
                                      </p:cMediaNode>
                                    </p:audio>
                                  </p:subTnLst>
                                </p:cTn>
                              </p:par>
                            </p:childTnLst>
                          </p:cTn>
                        </p:par>
                        <p:par>
                          <p:cTn id="45" fill="hold">
                            <p:stCondLst>
                              <p:cond delay="7000"/>
                            </p:stCondLst>
                            <p:childTnLst>
                              <p:par>
                                <p:cTn id="46" presetID="1" presetClass="exit" presetSubtype="0" fill="hold" grpId="0" nodeType="afterEffect">
                                  <p:stCondLst>
                                    <p:cond delay="1000"/>
                                  </p:stCondLst>
                                  <p:childTnLst>
                                    <p:set>
                                      <p:cBhvr>
                                        <p:cTn id="47" dur="1" fill="hold">
                                          <p:stCondLst>
                                            <p:cond delay="0"/>
                                          </p:stCondLst>
                                        </p:cTn>
                                        <p:tgtEl>
                                          <p:spTgt spid="23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6" name="camera.wav"/>
                                        </p:tgtEl>
                                      </p:cMediaNode>
                                    </p:audio>
                                  </p:subTnLst>
                                </p:cTn>
                              </p:par>
                            </p:childTnLst>
                          </p:cTn>
                        </p:par>
                        <p:par>
                          <p:cTn id="48" fill="hold">
                            <p:stCondLst>
                              <p:cond delay="8000"/>
                            </p:stCondLst>
                            <p:childTnLst>
                              <p:par>
                                <p:cTn id="49" presetID="1" presetClass="exit" presetSubtype="0" fill="hold" grpId="0" nodeType="afterEffect">
                                  <p:stCondLst>
                                    <p:cond delay="1000"/>
                                  </p:stCondLst>
                                  <p:childTnLst>
                                    <p:set>
                                      <p:cBhvr>
                                        <p:cTn id="50" dur="1" fill="hold">
                                          <p:stCondLst>
                                            <p:cond delay="0"/>
                                          </p:stCondLst>
                                        </p:cTn>
                                        <p:tgtEl>
                                          <p:spTgt spid="231"/>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6" name="camera.wav"/>
                                        </p:tgtEl>
                                      </p:cMediaNode>
                                    </p:audio>
                                  </p:subTnLst>
                                </p:cTn>
                              </p:par>
                            </p:childTnLst>
                          </p:cTn>
                        </p:par>
                        <p:par>
                          <p:cTn id="51" fill="hold">
                            <p:stCondLst>
                              <p:cond delay="9000"/>
                            </p:stCondLst>
                            <p:childTnLst>
                              <p:par>
                                <p:cTn id="52" presetID="1" presetClass="exit" presetSubtype="0" fill="hold" grpId="0" nodeType="afterEffect">
                                  <p:stCondLst>
                                    <p:cond delay="1000"/>
                                  </p:stCondLst>
                                  <p:childTnLst>
                                    <p:set>
                                      <p:cBhvr>
                                        <p:cTn id="53" dur="1" fill="hold">
                                          <p:stCondLst>
                                            <p:cond delay="0"/>
                                          </p:stCondLst>
                                        </p:cTn>
                                        <p:tgtEl>
                                          <p:spTgt spid="2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7" name="explode.wav"/>
                                        </p:tgtEl>
                                      </p:cMediaNode>
                                    </p:audio>
                                  </p:sub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2"/>
                                        </p:tgtEl>
                                        <p:attrNameLst>
                                          <p:attrName>style.visibility</p:attrName>
                                        </p:attrNameLst>
                                      </p:cBhvr>
                                      <p:to>
                                        <p:strVal val="visible"/>
                                      </p:to>
                                    </p:set>
                                    <p:animEffect transition="in" filter="barn(inVertical)">
                                      <p:cBhvr>
                                        <p:cTn id="58" dur="500"/>
                                        <p:tgtEl>
                                          <p:spTgt spid="212"/>
                                        </p:tgtEl>
                                      </p:cBhvr>
                                    </p:animEffect>
                                  </p:childTnLst>
                                  <p:subTnLst>
                                    <p:audio>
                                      <p:cMediaNode>
                                        <p:cTn display="0" masterRel="sameClick">
                                          <p:stCondLst>
                                            <p:cond evt="begin" delay="0">
                                              <p:tn val="56"/>
                                            </p:cond>
                                          </p:stCondLst>
                                          <p:endCondLst>
                                            <p:cond evt="onStopAudio" delay="0">
                                              <p:tgtEl>
                                                <p:sldTgt/>
                                              </p:tgtEl>
                                            </p:cond>
                                          </p:endCondLst>
                                        </p:cTn>
                                        <p:tgtEl>
                                          <p:sndTgt r:embed="rId8" name="applause.wav"/>
                                        </p:tgtEl>
                                      </p:cMediaNode>
                                    </p:audio>
                                  </p:subTnLst>
                                </p:cTn>
                              </p:par>
                              <p:par>
                                <p:cTn id="59" presetID="1" presetClass="mediacall" presetSubtype="0" fill="hold" nodeType="withEffect">
                                  <p:stCondLst>
                                    <p:cond delay="0"/>
                                  </p:stCondLst>
                                  <p:childTnLst>
                                    <p:cmd type="call" cmd="playFrom(0.0)">
                                      <p:cBhvr>
                                        <p:cTn id="60" dur="9027" fill="hold"/>
                                        <p:tgtEl>
                                          <p:spTgt spid="3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13"/>
                </p:tgtEl>
              </p:cMediaNode>
            </p:audio>
          </p:childTnLst>
        </p:cTn>
      </p:par>
    </p:tnLst>
    <p:bldLst>
      <p:bldP spid="212" grpId="0" animBg="1"/>
      <p:bldP spid="213" grpId="0"/>
      <p:bldP spid="214" grpId="0"/>
      <p:bldP spid="215" grpId="0"/>
      <p:bldP spid="216" grpId="0"/>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èo Tắm Nắng Con Phần Còn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319" y="533400"/>
            <a:ext cx="9160030" cy="533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3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Nắng vàng ươm như mật trải khắp sân. Chú mèo mướp thảnh thơi nằm sưởi nắng bên thềm. Mắt chú lim dim ra điều thích thú. Mấy sợi ria mép rung rinh. Đừng thấy mèo ta hay nằm mà nghĩ chú lười. Sưởi nắng giúp mèo dẻo dai hơn đấy.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431" y="-248831"/>
            <a:ext cx="9957955" cy="515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Vật nuôi yêu thích</a:t>
            </a:r>
            <a:endParaRPr lang="en-US" sz="6000">
              <a:solidFill>
                <a:srgbClr val="0070C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658" t="57867" r="6137" b="5517"/>
          <a:stretch/>
        </p:blipFill>
        <p:spPr>
          <a:xfrm>
            <a:off x="2213902" y="2056998"/>
            <a:ext cx="7880026" cy="4648602"/>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Trưa Mướp Quê | NGUYỄN HIỆ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805" y="904951"/>
            <a:ext cx="5958918" cy="47942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ưa Mướp Quê | NGUYỄN 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5" y="1341983"/>
            <a:ext cx="6175619" cy="43572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36" y="0"/>
            <a:ext cx="12200557" cy="1510740"/>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829" y="-99210"/>
            <a:ext cx="1425647" cy="144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191343" y="240258"/>
            <a:ext cx="1067245" cy="553800"/>
          </a:xfrm>
          <a:prstGeom prst="rect">
            <a:avLst/>
          </a:prstGeom>
          <a:noFill/>
        </p:spPr>
        <p:txBody>
          <a:bodyPr wrap="square" lIns="121725" tIns="60862" rIns="121725" bIns="60862" rtlCol="0">
            <a:spAutoFit/>
          </a:bodyPr>
          <a:lstStyle/>
          <a:p>
            <a:pPr algn="ctr"/>
            <a:r>
              <a:rPr lang="en-US" sz="2800" b="1" dirty="0" smtClean="0">
                <a:solidFill>
                  <a:srgbClr val="0070C0"/>
                </a:solidFill>
                <a:latin typeface=".VnCooper" pitchFamily="34" charset="0"/>
                <a:ea typeface="Arial-Rounded" pitchFamily="34" charset="0"/>
                <a:cs typeface="Arial-Rounded" pitchFamily="34" charset="0"/>
              </a:rPr>
              <a:t>72</a:t>
            </a:r>
            <a:endParaRPr lang="en-US" sz="2800" b="1" dirty="0">
              <a:solidFill>
                <a:srgbClr val="0070C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55432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err="1" smtClean="0">
                <a:solidFill>
                  <a:schemeClr val="bg1"/>
                </a:solidFill>
                <a:latin typeface="Arial-Rounded" pitchFamily="34" charset="0"/>
                <a:ea typeface="Arial-Rounded" pitchFamily="34" charset="0"/>
                <a:cs typeface="Arial-Rounded" pitchFamily="34" charset="0"/>
              </a:rPr>
              <a:t>ươm</a:t>
            </a:r>
            <a:r>
              <a:rPr lang="en-US" sz="8800" b="1" dirty="0" smtClean="0">
                <a:solidFill>
                  <a:schemeClr val="bg1"/>
                </a:solidFill>
                <a:latin typeface="Arial-Rounded" pitchFamily="34" charset="0"/>
                <a:ea typeface="Arial-Rounded" pitchFamily="34" charset="0"/>
                <a:cs typeface="Arial-Rounded" pitchFamily="34" charset="0"/>
              </a:rPr>
              <a:t>  </a:t>
            </a:r>
            <a:r>
              <a:rPr lang="en-US" sz="8800" b="1" dirty="0" err="1" smtClean="0">
                <a:solidFill>
                  <a:schemeClr val="bg1"/>
                </a:solidFill>
                <a:latin typeface="Arial-Rounded" pitchFamily="34" charset="0"/>
                <a:ea typeface="Arial-Rounded" pitchFamily="34" charset="0"/>
                <a:cs typeface="Arial-Rounded" pitchFamily="34" charset="0"/>
              </a:rPr>
              <a:t>ươp</a:t>
            </a:r>
            <a:endParaRPr lang="en-US" sz="8800" b="1" dirty="0">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12736" y="1648836"/>
            <a:ext cx="2953979" cy="794243"/>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pic>
        <p:nvPicPr>
          <p:cNvPr id="19" name="Picture 2" descr="Google+ | Butterfly gif, Butterfly photos, Beautiful butterflie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5378" y="1927330"/>
            <a:ext cx="1002507" cy="9610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in on ANIMATED"/>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0473" y="3070454"/>
            <a:ext cx="1868181" cy="18681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Pin on ANIMATED"/>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5338" y="3792903"/>
            <a:ext cx="1868181" cy="18681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oogle+ | Butterfly gif, Butterfly photos, Beautiful butterflie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041759" y="3340977"/>
            <a:ext cx="1002507" cy="9610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59" descr="1000401543874607298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1401862" flipH="1">
            <a:off x="7242795" y="4393603"/>
            <a:ext cx="1452662" cy="14526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8" descr="200712419435657_1"/>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0119519" y="3618201"/>
            <a:ext cx="739115" cy="7391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58" descr="200712419435657_1"/>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19870" y="3003420"/>
            <a:ext cx="739115" cy="7391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0" descr="200712419435657_1"/>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259660" y="2151407"/>
            <a:ext cx="780951" cy="7809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8" descr="200712419435657_1"/>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23519" y="1676401"/>
            <a:ext cx="739115" cy="7391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1812" y="5853080"/>
            <a:ext cx="11304107"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Hoa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a:t>
            </a:r>
            <a:r>
              <a:rPr lang="en-US" sz="4400" dirty="0" err="1" smtClean="0">
                <a:solidFill>
                  <a:srgbClr val="FF0000"/>
                </a:solidFill>
                <a:latin typeface="Arial" panose="020B0604020202020204" pitchFamily="34" charset="0"/>
                <a:cs typeface="Arial" panose="020B0604020202020204" pitchFamily="34" charset="0"/>
              </a:rPr>
              <a:t>ướp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vàng</a:t>
            </a:r>
            <a:r>
              <a:rPr lang="en-US" sz="4400" dirty="0" smtClean="0">
                <a:latin typeface="Arial" panose="020B0604020202020204" pitchFamily="34" charset="0"/>
                <a:cs typeface="Arial" panose="020B0604020202020204" pitchFamily="34" charset="0"/>
              </a:rPr>
              <a:t> </a:t>
            </a:r>
            <a:r>
              <a:rPr lang="en-US" sz="4400" dirty="0" err="1" smtClean="0">
                <a:solidFill>
                  <a:srgbClr val="FF0000"/>
                </a:solidFill>
                <a:latin typeface="Arial" panose="020B0604020202020204" pitchFamily="34" charset="0"/>
                <a:cs typeface="Arial" panose="020B0604020202020204" pitchFamily="34" charset="0"/>
              </a:rPr>
              <a:t>ươm</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a:t>
            </a:r>
            <a:r>
              <a:rPr lang="en-US" sz="4400" dirty="0" err="1" smtClean="0">
                <a:solidFill>
                  <a:srgbClr val="FF0000"/>
                </a:solidFill>
                <a:latin typeface="Arial" panose="020B0604020202020204" pitchFamily="34" charset="0"/>
                <a:cs typeface="Arial" panose="020B0604020202020204" pitchFamily="34" charset="0"/>
              </a:rPr>
              <a:t>ướm</a:t>
            </a:r>
            <a:r>
              <a:rPr lang="en-US" sz="4400" dirty="0" smtClean="0">
                <a:latin typeface="Arial" panose="020B0604020202020204" pitchFamily="34" charset="0"/>
                <a:cs typeface="Arial" panose="020B0604020202020204" pitchFamily="34" charset="0"/>
              </a:rPr>
              <a:t> bay </a:t>
            </a:r>
            <a:r>
              <a:rPr lang="en-US" sz="4400" dirty="0" err="1" smtClean="0">
                <a:latin typeface="Arial" panose="020B0604020202020204" pitchFamily="34" charset="0"/>
                <a:cs typeface="Arial" panose="020B0604020202020204" pitchFamily="34" charset="0"/>
              </a:rPr>
              <a:t>rập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rờn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par>
                                <p:cTn id="42"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43" dur="5000" fill="hold"/>
                                        <p:tgtEl>
                                          <p:spTgt spid="24"/>
                                        </p:tgtEl>
                                        <p:attrNameLst>
                                          <p:attrName>ppt_x</p:attrName>
                                          <p:attrName>ppt_y</p:attrName>
                                        </p:attrNameLst>
                                      </p:cBhvr>
                                      <p:rCtr x="-48125" y="-50401"/>
                                    </p:animMotion>
                                  </p:childTnLst>
                                </p:cTn>
                              </p:par>
                              <p:par>
                                <p:cTn id="44"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5" dur="4500" fill="hold"/>
                                        <p:tgtEl>
                                          <p:spTgt spid="25"/>
                                        </p:tgtEl>
                                        <p:attrNameLst>
                                          <p:attrName>ppt_x</p:attrName>
                                          <p:attrName>ppt_y</p:attrName>
                                        </p:attrNameLst>
                                      </p:cBhvr>
                                      <p:rCtr x="53819" y="-39321"/>
                                    </p:animMotion>
                                  </p:childTnLst>
                                </p:cTn>
                              </p:par>
                              <p:par>
                                <p:cTn id="46"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7" dur="5500" fill="hold"/>
                                        <p:tgtEl>
                                          <p:spTgt spid="26"/>
                                        </p:tgtEl>
                                        <p:attrNameLst>
                                          <p:attrName>ppt_x</p:attrName>
                                          <p:attrName>ppt_y</p:attrName>
                                        </p:attrNameLst>
                                      </p:cBhvr>
                                      <p:rCtr x="53819" y="-39321"/>
                                    </p:animMotion>
                                  </p:childTnLst>
                                </p:cTn>
                              </p:par>
                              <p:par>
                                <p:cTn id="48"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49" dur="5750" fill="hold"/>
                                        <p:tgtEl>
                                          <p:spTgt spid="29"/>
                                        </p:tgtEl>
                                        <p:attrNameLst>
                                          <p:attrName>ppt_x</p:attrName>
                                          <p:attrName>ppt_y</p:attrName>
                                        </p:attrNameLst>
                                      </p:cBhvr>
                                      <p:rCtr x="-63125" y="-1204"/>
                                    </p:animMotion>
                                  </p:childTnLst>
                                </p:cTn>
                              </p:par>
                              <p:par>
                                <p:cTn id="50"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51" dur="6250" fill="hold"/>
                                        <p:tgtEl>
                                          <p:spTgt spid="30"/>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Nắng vàng ươm như mật trải khắp sân. Chú mèo mướp thảnh thơi nằm sưởi nắng bên thềm. Mắt chú lim dim ra điều thích thú. Mấy sợi ria mép rung rinh. Đừng thấy mèo ta hay nằm mà nghĩ chú lười. Sưởi nắng giúp mèo dẻo dai hơn đấy.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431" y="-248831"/>
            <a:ext cx="9957955" cy="515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107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6776"/>
          <a:stretch/>
        </p:blipFill>
        <p:spPr>
          <a:xfrm>
            <a:off x="1658441" y="1523999"/>
            <a:ext cx="8792308" cy="5021705"/>
          </a:xfrm>
          <a:prstGeom prst="rect">
            <a:avLst/>
          </a:prstGeom>
        </p:spPr>
      </p:pic>
      <p:grpSp>
        <p:nvGrpSpPr>
          <p:cNvPr id="11" name="Group 10"/>
          <p:cNvGrpSpPr/>
          <p:nvPr/>
        </p:nvGrpSpPr>
        <p:grpSpPr>
          <a:xfrm>
            <a:off x="518319" y="329804"/>
            <a:ext cx="8930054" cy="866287"/>
            <a:chOff x="-127278" y="1429216"/>
            <a:chExt cx="2783715"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dirty="0" err="1" smtClean="0">
                  <a:latin typeface="Arial-Rounded" pitchFamily="34" charset="0"/>
                  <a:ea typeface="Arial-Rounded" pitchFamily="34" charset="0"/>
                  <a:cs typeface="Arial-Rounded" pitchFamily="34" charset="0"/>
                </a:rPr>
                <a:t>Khởi</a:t>
              </a:r>
              <a:r>
                <a:rPr lang="en-US" sz="3700" dirty="0" smtClean="0">
                  <a:latin typeface="Arial-Rounded" pitchFamily="34" charset="0"/>
                  <a:ea typeface="Arial-Rounded" pitchFamily="34" charset="0"/>
                  <a:cs typeface="Arial-Rounded" pitchFamily="34" charset="0"/>
                </a:rPr>
                <a:t> </a:t>
              </a:r>
              <a:r>
                <a:rPr lang="en-US" sz="3700" dirty="0" err="1" smtClean="0">
                  <a:latin typeface="Arial-Rounded" pitchFamily="34" charset="0"/>
                  <a:ea typeface="Arial-Rounded" pitchFamily="34" charset="0"/>
                  <a:cs typeface="Arial-Rounded" pitchFamily="34" charset="0"/>
                </a:rPr>
                <a:t>động</a:t>
              </a:r>
              <a:endParaRPr lang="en-US" sz="3700" dirty="0">
                <a:latin typeface="Arial-Rounded" pitchFamily="34" charset="0"/>
                <a:ea typeface="Arial-Rounded" pitchFamily="34" charset="0"/>
                <a:cs typeface="Arial-Rounded" pitchFamily="34" charset="0"/>
              </a:endParaRPr>
            </a:p>
          </p:txBody>
        </p:sp>
        <p:sp>
          <p:nvSpPr>
            <p:cNvPr id="15" name="Oval 14"/>
            <p:cNvSpPr/>
            <p:nvPr/>
          </p:nvSpPr>
          <p:spPr>
            <a:xfrm>
              <a:off x="-127278" y="1437215"/>
              <a:ext cx="2783715"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err="1" smtClean="0">
                  <a:solidFill>
                    <a:schemeClr val="tx1"/>
                  </a:solidFill>
                  <a:latin typeface="Arial Rounded MT Bold" pitchFamily="34" charset="0"/>
                  <a:ea typeface="Arial-Rounded" pitchFamily="34" charset="0"/>
                  <a:cs typeface="Arial-Rounded" pitchFamily="34" charset="0"/>
                </a:rPr>
                <a:t>Trò</a:t>
              </a:r>
              <a:r>
                <a:rPr lang="en-US" sz="4300" dirty="0" smtClean="0">
                  <a:solidFill>
                    <a:schemeClr val="tx1"/>
                  </a:solidFill>
                  <a:latin typeface="Arial Rounded MT Bold" pitchFamily="34" charset="0"/>
                  <a:ea typeface="Arial-Rounded" pitchFamily="34" charset="0"/>
                  <a:cs typeface="Arial-Rounded" pitchFamily="34" charset="0"/>
                </a:rPr>
                <a:t> </a:t>
              </a:r>
              <a:r>
                <a:rPr lang="en-US" sz="4300" dirty="0" err="1" smtClean="0">
                  <a:solidFill>
                    <a:schemeClr val="tx1"/>
                  </a:solidFill>
                  <a:latin typeface="Arial Rounded MT Bold" pitchFamily="34" charset="0"/>
                  <a:ea typeface="Arial-Rounded" pitchFamily="34" charset="0"/>
                  <a:cs typeface="Arial-Rounded" pitchFamily="34" charset="0"/>
                </a:rPr>
                <a:t>chơi</a:t>
              </a:r>
              <a:r>
                <a:rPr lang="en-US" sz="4300" dirty="0" smtClean="0">
                  <a:solidFill>
                    <a:schemeClr val="tx1"/>
                  </a:solidFill>
                  <a:latin typeface="Arial Rounded MT Bold" pitchFamily="34" charset="0"/>
                  <a:ea typeface="Arial-Rounded" pitchFamily="34" charset="0"/>
                  <a:cs typeface="Arial-Rounded" pitchFamily="34" charset="0"/>
                </a:rPr>
                <a:t> : Ai </a:t>
              </a:r>
              <a:r>
                <a:rPr lang="en-US" sz="4300" dirty="0" err="1" smtClean="0">
                  <a:solidFill>
                    <a:schemeClr val="tx1"/>
                  </a:solidFill>
                  <a:latin typeface="Arial Rounded MT Bold" pitchFamily="34" charset="0"/>
                  <a:ea typeface="Arial-Rounded" pitchFamily="34" charset="0"/>
                  <a:cs typeface="Arial-Rounded" pitchFamily="34" charset="0"/>
                </a:rPr>
                <a:t>nhanh</a:t>
              </a:r>
              <a:r>
                <a:rPr lang="en-US" sz="4300" dirty="0" smtClean="0">
                  <a:solidFill>
                    <a:schemeClr val="tx1"/>
                  </a:solidFill>
                  <a:latin typeface="Arial Rounded MT Bold" pitchFamily="34" charset="0"/>
                  <a:ea typeface="Arial-Rounded" pitchFamily="34" charset="0"/>
                  <a:cs typeface="Arial-Rounded" pitchFamily="34" charset="0"/>
                </a:rPr>
                <a:t> </a:t>
              </a:r>
              <a:r>
                <a:rPr lang="en-US" sz="4300" dirty="0" err="1" smtClean="0">
                  <a:solidFill>
                    <a:schemeClr val="tx1"/>
                  </a:solidFill>
                  <a:latin typeface="Arial Rounded MT Bold" pitchFamily="34" charset="0"/>
                  <a:ea typeface="Arial-Rounded" pitchFamily="34" charset="0"/>
                  <a:cs typeface="Arial-Rounded" pitchFamily="34" charset="0"/>
                </a:rPr>
                <a:t>hơn</a:t>
              </a:r>
              <a:endParaRPr lang="en-US" sz="4300" dirty="0">
                <a:solidFill>
                  <a:schemeClr val="tx1"/>
                </a:solidFill>
                <a:latin typeface="Arial Rounded MT Bold" pitchFamily="34" charset="0"/>
                <a:ea typeface="Arial-Rounded" pitchFamily="34" charset="0"/>
                <a:cs typeface="Arial-Rounded" pitchFamily="34" charset="0"/>
              </a:endParaRPr>
            </a:p>
          </p:txBody>
        </p:sp>
      </p:grpSp>
      <p:sp>
        <p:nvSpPr>
          <p:cNvPr id="3" name="TextBox 2"/>
          <p:cNvSpPr txBox="1"/>
          <p:nvPr/>
        </p:nvSpPr>
        <p:spPr>
          <a:xfrm>
            <a:off x="1737519" y="1676400"/>
            <a:ext cx="3352800" cy="1107996"/>
          </a:xfrm>
          <a:prstGeom prst="rect">
            <a:avLst/>
          </a:prstGeom>
          <a:noFill/>
        </p:spPr>
        <p:txBody>
          <a:bodyPr wrap="square" rtlCol="0">
            <a:spAutoFit/>
          </a:bodyPr>
          <a:lstStyle/>
          <a:p>
            <a:pPr algn="ctr"/>
            <a:r>
              <a:rPr lang="en-US" sz="6600" smtClean="0">
                <a:solidFill>
                  <a:srgbClr val="FF0000"/>
                </a:solidFill>
                <a:latin typeface="Kids" pitchFamily="2" charset="0"/>
                <a:ea typeface="Kids" pitchFamily="2" charset="0"/>
                <a:cs typeface="Kids" pitchFamily="2" charset="0"/>
              </a:rPr>
              <a:t>GIẢI</a:t>
            </a:r>
            <a:endParaRPr lang="en-US" sz="6600">
              <a:solidFill>
                <a:srgbClr val="FF0000"/>
              </a:solidFill>
              <a:latin typeface="Kids" pitchFamily="2" charset="0"/>
              <a:ea typeface="Kids" pitchFamily="2" charset="0"/>
              <a:cs typeface="Kids" pitchFamily="2" charset="0"/>
            </a:endParaRPr>
          </a:p>
        </p:txBody>
      </p:sp>
      <p:sp>
        <p:nvSpPr>
          <p:cNvPr id="7" name="TextBox 6"/>
          <p:cNvSpPr txBox="1"/>
          <p:nvPr/>
        </p:nvSpPr>
        <p:spPr>
          <a:xfrm>
            <a:off x="4252119" y="1676400"/>
            <a:ext cx="3352800" cy="1107996"/>
          </a:xfrm>
          <a:prstGeom prst="rect">
            <a:avLst/>
          </a:prstGeom>
          <a:noFill/>
        </p:spPr>
        <p:txBody>
          <a:bodyPr wrap="square" rtlCol="0">
            <a:spAutoFit/>
          </a:bodyPr>
          <a:lstStyle/>
          <a:p>
            <a:pPr algn="ctr"/>
            <a:r>
              <a:rPr lang="en-US" sz="6600" smtClean="0">
                <a:solidFill>
                  <a:srgbClr val="00B050"/>
                </a:solidFill>
                <a:latin typeface="Kids" pitchFamily="2" charset="0"/>
                <a:ea typeface="Kids" pitchFamily="2" charset="0"/>
                <a:cs typeface="Kids" pitchFamily="2" charset="0"/>
              </a:rPr>
              <a:t>CÂU</a:t>
            </a:r>
            <a:endParaRPr lang="en-US" sz="6600">
              <a:solidFill>
                <a:srgbClr val="00B050"/>
              </a:solidFill>
              <a:latin typeface="Kids" pitchFamily="2" charset="0"/>
              <a:ea typeface="Kids" pitchFamily="2" charset="0"/>
              <a:cs typeface="Kids" pitchFamily="2" charset="0"/>
            </a:endParaRPr>
          </a:p>
        </p:txBody>
      </p:sp>
      <p:sp>
        <p:nvSpPr>
          <p:cNvPr id="8" name="TextBox 7"/>
          <p:cNvSpPr txBox="1"/>
          <p:nvPr/>
        </p:nvSpPr>
        <p:spPr>
          <a:xfrm>
            <a:off x="6842919" y="1676400"/>
            <a:ext cx="3352800" cy="1107996"/>
          </a:xfrm>
          <a:prstGeom prst="rect">
            <a:avLst/>
          </a:prstGeom>
          <a:noFill/>
        </p:spPr>
        <p:txBody>
          <a:bodyPr wrap="square" rtlCol="0">
            <a:spAutoFit/>
          </a:bodyPr>
          <a:lstStyle/>
          <a:p>
            <a:pPr algn="ctr"/>
            <a:r>
              <a:rPr lang="en-US" sz="6600" smtClean="0">
                <a:solidFill>
                  <a:srgbClr val="FFC000"/>
                </a:solidFill>
                <a:latin typeface="Kids" pitchFamily="2" charset="0"/>
                <a:ea typeface="Kids" pitchFamily="2" charset="0"/>
                <a:cs typeface="Kids" pitchFamily="2" charset="0"/>
              </a:rPr>
              <a:t>ĐỐ</a:t>
            </a:r>
            <a:endParaRPr lang="en-US" sz="6600">
              <a:solidFill>
                <a:srgbClr val="FFC000"/>
              </a:solidFill>
              <a:latin typeface="Kids" pitchFamily="2" charset="0"/>
              <a:ea typeface="Kids" pitchFamily="2" charset="0"/>
              <a:cs typeface="Kids" pitchFamily="2" charset="0"/>
            </a:endParaRPr>
          </a:p>
        </p:txBody>
      </p:sp>
    </p:spTree>
    <p:extLst>
      <p:ext uri="{BB962C8B-B14F-4D97-AF65-F5344CB8AC3E}">
        <p14:creationId xmlns:p14="http://schemas.microsoft.com/office/powerpoint/2010/main" val="52642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341" fill="hold">
                                          <p:stCondLst>
                                            <p:cond delay="0"/>
                                          </p:stCondLst>
                                        </p:cTn>
                                        <p:tgtEl>
                                          <p:spTgt spid="3"/>
                                        </p:tgtEl>
                                        <p:attrNameLst>
                                          <p:attrName>style.rotation</p:attrName>
                                        </p:attrNameLst>
                                      </p:cBhvr>
                                      <p:to>
                                        <p:strVal val="-45.0"/>
                                      </p:to>
                                    </p:set>
                                    <p:anim calcmode="lin" valueType="num">
                                      <p:cBhvr>
                                        <p:cTn id="8" dur="341" fill="hold">
                                          <p:stCondLst>
                                            <p:cond delay="341"/>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3"/>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875"/>
                            </p:stCondLst>
                            <p:childTnLst>
                              <p:par>
                                <p:cTn id="13" presetID="38" presetClass="entr" presetSubtype="0" accel="50000" fill="hold" grpId="0" nodeType="afterEffect">
                                  <p:stCondLst>
                                    <p:cond delay="0"/>
                                  </p:stCondLst>
                                  <p:iterate type="lt">
                                    <p:tmPct val="50000"/>
                                  </p:iterate>
                                  <p:childTnLst>
                                    <p:set>
                                      <p:cBhvr>
                                        <p:cTn id="14" dur="1" fill="hold">
                                          <p:stCondLst>
                                            <p:cond delay="0"/>
                                          </p:stCondLst>
                                        </p:cTn>
                                        <p:tgtEl>
                                          <p:spTgt spid="7"/>
                                        </p:tgtEl>
                                        <p:attrNameLst>
                                          <p:attrName>style.visibility</p:attrName>
                                        </p:attrNameLst>
                                      </p:cBhvr>
                                      <p:to>
                                        <p:strVal val="visible"/>
                                      </p:to>
                                    </p:set>
                                    <p:set>
                                      <p:cBhvr>
                                        <p:cTn id="15" dur="341" fill="hold">
                                          <p:stCondLst>
                                            <p:cond delay="0"/>
                                          </p:stCondLst>
                                        </p:cTn>
                                        <p:tgtEl>
                                          <p:spTgt spid="7"/>
                                        </p:tgtEl>
                                        <p:attrNameLst>
                                          <p:attrName>style.rotation</p:attrName>
                                        </p:attrNameLst>
                                      </p:cBhvr>
                                      <p:to>
                                        <p:strVal val="-45.0"/>
                                      </p:to>
                                    </p:set>
                                    <p:anim calcmode="lin" valueType="num">
                                      <p:cBhvr>
                                        <p:cTn id="16" dur="341" fill="hold">
                                          <p:stCondLst>
                                            <p:cond delay="341"/>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7" dur="341"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8" dur="117" decel="50000" autoRev="1" fill="hold">
                                          <p:stCondLst>
                                            <p:cond delay="341"/>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9" dur="102" fill="hold">
                                          <p:stCondLst>
                                            <p:cond delay="648"/>
                                          </p:stCondLst>
                                        </p:cTn>
                                        <p:tgtEl>
                                          <p:spTgt spid="7"/>
                                        </p:tgtEl>
                                        <p:attrNameLst>
                                          <p:attrName>ppt_y</p:attrName>
                                        </p:attrNameLst>
                                      </p:cBhvr>
                                      <p:tavLst>
                                        <p:tav tm="0">
                                          <p:val>
                                            <p:strVal val="#ppt_y-(0.354*#ppt_w-0.172*#ppt_h)"/>
                                          </p:val>
                                        </p:tav>
                                        <p:tav tm="100000">
                                          <p:val>
                                            <p:strVal val="#ppt_y"/>
                                          </p:val>
                                        </p:tav>
                                      </p:tavLst>
                                    </p:anim>
                                  </p:childTnLst>
                                </p:cTn>
                              </p:par>
                            </p:childTnLst>
                          </p:cTn>
                        </p:par>
                        <p:par>
                          <p:cTn id="20" fill="hold">
                            <p:stCondLst>
                              <p:cond delay="3375"/>
                            </p:stCondLst>
                            <p:childTnLst>
                              <p:par>
                                <p:cTn id="21" presetID="38" presetClass="entr" presetSubtype="0" accel="50000" fill="hold" grpId="0" nodeType="afterEffect">
                                  <p:stCondLst>
                                    <p:cond delay="0"/>
                                  </p:stCondLst>
                                  <p:iterate type="lt">
                                    <p:tmPct val="50000"/>
                                  </p:iterate>
                                  <p:childTnLst>
                                    <p:set>
                                      <p:cBhvr>
                                        <p:cTn id="22" dur="1" fill="hold">
                                          <p:stCondLst>
                                            <p:cond delay="0"/>
                                          </p:stCondLst>
                                        </p:cTn>
                                        <p:tgtEl>
                                          <p:spTgt spid="8"/>
                                        </p:tgtEl>
                                        <p:attrNameLst>
                                          <p:attrName>style.visibility</p:attrName>
                                        </p:attrNameLst>
                                      </p:cBhvr>
                                      <p:to>
                                        <p:strVal val="visible"/>
                                      </p:to>
                                    </p:set>
                                    <p:set>
                                      <p:cBhvr>
                                        <p:cTn id="23" dur="341" fill="hold">
                                          <p:stCondLst>
                                            <p:cond delay="0"/>
                                          </p:stCondLst>
                                        </p:cTn>
                                        <p:tgtEl>
                                          <p:spTgt spid="8"/>
                                        </p:tgtEl>
                                        <p:attrNameLst>
                                          <p:attrName>style.rotation</p:attrName>
                                        </p:attrNameLst>
                                      </p:cBhvr>
                                      <p:to>
                                        <p:strVal val="-45.0"/>
                                      </p:to>
                                    </p:set>
                                    <p:anim calcmode="lin" valueType="num">
                                      <p:cBhvr>
                                        <p:cTn id="24" dur="341" fill="hold">
                                          <p:stCondLst>
                                            <p:cond delay="341"/>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25" dur="341"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26" dur="117" decel="50000" autoRev="1" fill="hold">
                                          <p:stCondLst>
                                            <p:cond delay="341"/>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27" dur="102" fill="hold">
                                          <p:stCondLst>
                                            <p:cond delay="648"/>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99519" y="228600"/>
            <a:ext cx="7384256" cy="2585323"/>
          </a:xfrm>
          <a:prstGeom prst="rect">
            <a:avLst/>
          </a:prstGeom>
        </p:spPr>
        <p:txBody>
          <a:bodyPr wrap="square">
            <a:spAutoFit/>
          </a:bodyPr>
          <a:lstStyle/>
          <a:p>
            <a:pPr algn="just"/>
            <a:r>
              <a:rPr lang="vi-VN" sz="5400">
                <a:solidFill>
                  <a:srgbClr val="0070C0"/>
                </a:solidFill>
                <a:latin typeface="Arial-Rounded" pitchFamily="34" charset="0"/>
                <a:ea typeface="Arial-Rounded" pitchFamily="34" charset="0"/>
                <a:cs typeface="Arial-Rounded" pitchFamily="34" charset="0"/>
              </a:rPr>
              <a:t>Con gì đuôi ngắn tai dài</a:t>
            </a:r>
          </a:p>
          <a:p>
            <a:pPr algn="just"/>
            <a:r>
              <a:rPr lang="vi-VN" sz="5400">
                <a:solidFill>
                  <a:srgbClr val="0070C0"/>
                </a:solidFill>
                <a:latin typeface="Arial-Rounded" pitchFamily="34" charset="0"/>
                <a:ea typeface="Arial-Rounded" pitchFamily="34" charset="0"/>
                <a:cs typeface="Arial-Rounded" pitchFamily="34" charset="0"/>
              </a:rPr>
              <a:t>Mắt hồng lông mượt</a:t>
            </a:r>
          </a:p>
          <a:p>
            <a:pPr algn="just"/>
            <a:r>
              <a:rPr lang="vi-VN" sz="5400">
                <a:solidFill>
                  <a:srgbClr val="0070C0"/>
                </a:solidFill>
                <a:latin typeface="Arial-Rounded" pitchFamily="34" charset="0"/>
                <a:ea typeface="Arial-Rounded" pitchFamily="34" charset="0"/>
                <a:cs typeface="Arial-Rounded" pitchFamily="34" charset="0"/>
              </a:rPr>
              <a:t>Có tài chạy </a:t>
            </a:r>
            <a:r>
              <a:rPr lang="vi-VN" sz="5400" smtClean="0">
                <a:solidFill>
                  <a:srgbClr val="0070C0"/>
                </a:solidFill>
                <a:latin typeface="Arial-Rounded" pitchFamily="34" charset="0"/>
                <a:ea typeface="Arial-Rounded" pitchFamily="34" charset="0"/>
                <a:cs typeface="Arial-Rounded" pitchFamily="34" charset="0"/>
              </a:rPr>
              <a:t>nhanh</a:t>
            </a:r>
            <a:r>
              <a:rPr lang="en-US" sz="5400" smtClean="0">
                <a:solidFill>
                  <a:srgbClr val="0070C0"/>
                </a:solidFill>
                <a:latin typeface="Arial-Rounded" pitchFamily="34" charset="0"/>
                <a:ea typeface="Arial-Rounded" pitchFamily="34" charset="0"/>
                <a:cs typeface="Arial-Rounded" pitchFamily="34" charset="0"/>
              </a:rPr>
              <a:t>?</a:t>
            </a:r>
            <a:endParaRPr lang="vi-VN" sz="5400">
              <a:solidFill>
                <a:srgbClr val="0070C0"/>
              </a:solidFill>
              <a:latin typeface="Arial-Rounded" pitchFamily="34" charset="0"/>
              <a:ea typeface="Arial-Rounded" pitchFamily="34" charset="0"/>
              <a:cs typeface="Arial-Rounded" pitchFamily="34" charset="0"/>
            </a:endParaRPr>
          </a:p>
        </p:txBody>
      </p:sp>
      <p:pic>
        <p:nvPicPr>
          <p:cNvPr id="1026" name="Picture 2" descr="Rabbit Vaccinations | Rabbit Advice | Companion Ca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919" y="2923308"/>
            <a:ext cx="6030305" cy="33920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99519" y="3822543"/>
            <a:ext cx="2209800" cy="2123658"/>
          </a:xfrm>
          <a:prstGeom prst="rect">
            <a:avLst/>
          </a:prstGeom>
        </p:spPr>
        <p:txBody>
          <a:bodyPr wrap="square">
            <a:spAutoFit/>
          </a:bodyPr>
          <a:lstStyle/>
          <a:p>
            <a:pPr algn="ctr"/>
            <a:r>
              <a:rPr lang="en-US" sz="6600" smtClean="0">
                <a:solidFill>
                  <a:srgbClr val="FF0000"/>
                </a:solidFill>
                <a:latin typeface="Arial-Rounded" pitchFamily="34" charset="0"/>
                <a:ea typeface="Arial-Rounded" pitchFamily="34" charset="0"/>
                <a:cs typeface="Arial-Rounded" pitchFamily="34" charset="0"/>
              </a:rPr>
              <a:t>Con thỏ</a:t>
            </a:r>
            <a:endParaRPr lang="vi-VN"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8995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719" y="838200"/>
            <a:ext cx="7384256" cy="4247317"/>
          </a:xfrm>
          <a:prstGeom prst="rect">
            <a:avLst/>
          </a:prstGeom>
        </p:spPr>
        <p:txBody>
          <a:bodyPr wrap="square">
            <a:spAutoFit/>
          </a:bodyPr>
          <a:lstStyle/>
          <a:p>
            <a:r>
              <a:rPr lang="vi-VN" sz="5400">
                <a:solidFill>
                  <a:srgbClr val="0070C0"/>
                </a:solidFill>
                <a:latin typeface="Arial-Rounded" pitchFamily="34" charset="0"/>
                <a:ea typeface="Arial-Rounded" pitchFamily="34" charset="0"/>
                <a:cs typeface="Arial-Rounded" pitchFamily="34" charset="0"/>
              </a:rPr>
              <a:t>Thường nằm đầu hè</a:t>
            </a:r>
          </a:p>
          <a:p>
            <a:r>
              <a:rPr lang="vi-VN" sz="5400">
                <a:solidFill>
                  <a:srgbClr val="0070C0"/>
                </a:solidFill>
                <a:latin typeface="Arial-Rounded" pitchFamily="34" charset="0"/>
                <a:ea typeface="Arial-Rounded" pitchFamily="34" charset="0"/>
                <a:cs typeface="Arial-Rounded" pitchFamily="34" charset="0"/>
              </a:rPr>
              <a:t>Giữ cho nhà chủ</a:t>
            </a:r>
          </a:p>
          <a:p>
            <a:r>
              <a:rPr lang="vi-VN" sz="5400">
                <a:solidFill>
                  <a:srgbClr val="0070C0"/>
                </a:solidFill>
                <a:latin typeface="Arial-Rounded" pitchFamily="34" charset="0"/>
                <a:ea typeface="Arial-Rounded" pitchFamily="34" charset="0"/>
                <a:cs typeface="Arial-Rounded" pitchFamily="34" charset="0"/>
              </a:rPr>
              <a:t>Người lạ nó sủa</a:t>
            </a:r>
          </a:p>
          <a:p>
            <a:r>
              <a:rPr lang="vi-VN" sz="5400">
                <a:solidFill>
                  <a:srgbClr val="0070C0"/>
                </a:solidFill>
                <a:latin typeface="Arial-Rounded" pitchFamily="34" charset="0"/>
                <a:ea typeface="Arial-Rounded" pitchFamily="34" charset="0"/>
                <a:cs typeface="Arial-Rounded" pitchFamily="34" charset="0"/>
              </a:rPr>
              <a:t>Người quen nó </a:t>
            </a:r>
            <a:r>
              <a:rPr lang="vi-VN" sz="5400" smtClean="0">
                <a:solidFill>
                  <a:srgbClr val="0070C0"/>
                </a:solidFill>
                <a:latin typeface="Arial-Rounded" pitchFamily="34" charset="0"/>
                <a:ea typeface="Arial-Rounded" pitchFamily="34" charset="0"/>
                <a:cs typeface="Arial-Rounded" pitchFamily="34" charset="0"/>
              </a:rPr>
              <a:t>mừng</a:t>
            </a:r>
            <a:r>
              <a:rPr lang="en-US" sz="5400" smtClean="0">
                <a:solidFill>
                  <a:srgbClr val="0070C0"/>
                </a:solidFill>
                <a:latin typeface="Arial-Rounded" pitchFamily="34" charset="0"/>
                <a:ea typeface="Arial-Rounded" pitchFamily="34" charset="0"/>
                <a:cs typeface="Arial-Rounded" pitchFamily="34" charset="0"/>
              </a:rPr>
              <a:t>.</a:t>
            </a:r>
          </a:p>
          <a:p>
            <a:pPr algn="r"/>
            <a:r>
              <a:rPr lang="en-US" sz="5400" smtClean="0">
                <a:solidFill>
                  <a:srgbClr val="0070C0"/>
                </a:solidFill>
                <a:latin typeface="Arial-Rounded" pitchFamily="34" charset="0"/>
                <a:ea typeface="Arial-Rounded" pitchFamily="34" charset="0"/>
                <a:cs typeface="Arial-Rounded" pitchFamily="34" charset="0"/>
              </a:rPr>
              <a:t>Đố bạn con gì?</a:t>
            </a:r>
            <a:endParaRPr lang="vi-VN" sz="5400">
              <a:solidFill>
                <a:srgbClr val="0070C0"/>
              </a:solidFill>
              <a:latin typeface="Arial-Rounded" pitchFamily="34" charset="0"/>
              <a:ea typeface="Arial-Rounded" pitchFamily="34" charset="0"/>
              <a:cs typeface="Arial-Rounded" pitchFamily="34" charset="0"/>
            </a:endParaRPr>
          </a:p>
        </p:txBody>
      </p:sp>
      <p:sp>
        <p:nvSpPr>
          <p:cNvPr id="6" name="Rectangle 5"/>
          <p:cNvSpPr/>
          <p:nvPr/>
        </p:nvSpPr>
        <p:spPr>
          <a:xfrm>
            <a:off x="9052719" y="4114800"/>
            <a:ext cx="2209800" cy="2123658"/>
          </a:xfrm>
          <a:prstGeom prst="rect">
            <a:avLst/>
          </a:prstGeom>
        </p:spPr>
        <p:txBody>
          <a:bodyPr wrap="square">
            <a:spAutoFit/>
          </a:bodyPr>
          <a:lstStyle/>
          <a:p>
            <a:pPr algn="ctr"/>
            <a:r>
              <a:rPr lang="en-US" sz="6600" smtClean="0">
                <a:solidFill>
                  <a:srgbClr val="FF0000"/>
                </a:solidFill>
                <a:latin typeface="Arial-Rounded" pitchFamily="34" charset="0"/>
                <a:ea typeface="Arial-Rounded" pitchFamily="34" charset="0"/>
                <a:cs typeface="Arial-Rounded" pitchFamily="34" charset="0"/>
              </a:rPr>
              <a:t>Con chó</a:t>
            </a:r>
            <a:endParaRPr lang="vi-VN" sz="6600">
              <a:solidFill>
                <a:srgbClr val="FF0000"/>
              </a:solidFill>
              <a:latin typeface="Arial-Rounded" pitchFamily="34" charset="0"/>
              <a:ea typeface="Arial-Rounded" pitchFamily="34" charset="0"/>
              <a:cs typeface="Arial-Rounded" pitchFamily="34" charset="0"/>
            </a:endParaRPr>
          </a:p>
        </p:txBody>
      </p:sp>
      <p:pic>
        <p:nvPicPr>
          <p:cNvPr id="3074" name="Picture 2" descr="Quoc Trung Blog: Chuyện con ch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690519" y="-1444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0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918" y="228600"/>
            <a:ext cx="11795919" cy="1569660"/>
          </a:xfrm>
          <a:prstGeom prst="rect">
            <a:avLst/>
          </a:prstGeom>
        </p:spPr>
        <p:txBody>
          <a:bodyPr wrap="square">
            <a:spAutoFit/>
          </a:bodyPr>
          <a:lstStyle/>
          <a:p>
            <a:r>
              <a:rPr lang="en-US" sz="4800" smtClean="0">
                <a:solidFill>
                  <a:srgbClr val="0070C0"/>
                </a:solidFill>
                <a:latin typeface="Arial-Rounded" pitchFamily="34" charset="0"/>
                <a:ea typeface="Arial-Rounded" pitchFamily="34" charset="0"/>
                <a:cs typeface="Arial-Rounded" pitchFamily="34" charset="0"/>
              </a:rPr>
              <a:t>	   </a:t>
            </a:r>
            <a:r>
              <a:rPr lang="vi-VN" sz="4800" smtClean="0">
                <a:solidFill>
                  <a:srgbClr val="0070C0"/>
                </a:solidFill>
                <a:latin typeface="Arial-Rounded" pitchFamily="34" charset="0"/>
                <a:ea typeface="Arial-Rounded" pitchFamily="34" charset="0"/>
                <a:cs typeface="Arial-Rounded" pitchFamily="34" charset="0"/>
              </a:rPr>
              <a:t>Con </a:t>
            </a:r>
            <a:r>
              <a:rPr lang="vi-VN" sz="4800">
                <a:solidFill>
                  <a:srgbClr val="0070C0"/>
                </a:solidFill>
                <a:latin typeface="Arial-Rounded" pitchFamily="34" charset="0"/>
                <a:ea typeface="Arial-Rounded" pitchFamily="34" charset="0"/>
                <a:cs typeface="Arial-Rounded" pitchFamily="34" charset="0"/>
              </a:rPr>
              <a:t>gì hai mắt trong veo</a:t>
            </a:r>
          </a:p>
          <a:p>
            <a:r>
              <a:rPr lang="vi-VN" sz="4800">
                <a:solidFill>
                  <a:srgbClr val="0070C0"/>
                </a:solidFill>
                <a:latin typeface="Arial-Rounded" pitchFamily="34" charset="0"/>
                <a:ea typeface="Arial-Rounded" pitchFamily="34" charset="0"/>
                <a:cs typeface="Arial-Rounded" pitchFamily="34" charset="0"/>
              </a:rPr>
              <a:t>Thích nằm sưởi nắng, thích trèo cây cau</a:t>
            </a:r>
          </a:p>
        </p:txBody>
      </p:sp>
      <p:sp>
        <p:nvSpPr>
          <p:cNvPr id="6" name="Rectangle 5"/>
          <p:cNvSpPr/>
          <p:nvPr/>
        </p:nvSpPr>
        <p:spPr>
          <a:xfrm>
            <a:off x="1813719" y="3352800"/>
            <a:ext cx="2209800" cy="2123658"/>
          </a:xfrm>
          <a:prstGeom prst="rect">
            <a:avLst/>
          </a:prstGeom>
        </p:spPr>
        <p:txBody>
          <a:bodyPr wrap="square">
            <a:spAutoFit/>
          </a:bodyPr>
          <a:lstStyle/>
          <a:p>
            <a:pPr algn="ctr"/>
            <a:r>
              <a:rPr lang="en-US" sz="6600" smtClean="0">
                <a:solidFill>
                  <a:srgbClr val="FF0000"/>
                </a:solidFill>
                <a:latin typeface="Arial-Rounded" pitchFamily="34" charset="0"/>
                <a:ea typeface="Arial-Rounded" pitchFamily="34" charset="0"/>
                <a:cs typeface="Arial-Rounded" pitchFamily="34" charset="0"/>
              </a:rPr>
              <a:t>Con mèo</a:t>
            </a:r>
            <a:endParaRPr lang="vi-VN" sz="6600">
              <a:solidFill>
                <a:srgbClr val="FF0000"/>
              </a:solidFill>
              <a:latin typeface="Arial-Rounded" pitchFamily="34" charset="0"/>
              <a:ea typeface="Arial-Rounded" pitchFamily="34" charset="0"/>
              <a:cs typeface="Arial-Rounded" pitchFamily="34" charset="0"/>
            </a:endParaRPr>
          </a:p>
        </p:txBody>
      </p:sp>
      <p:pic>
        <p:nvPicPr>
          <p:cNvPr id="4098" name="Picture 2" descr="hình ảnh con mèo - Google Search | Cute kittens, Động vật dễ thương nhất,  Stuffed animals"/>
          <p:cNvPicPr>
            <a:picLocks noChangeAspect="1" noChangeArrowheads="1"/>
          </p:cNvPicPr>
          <p:nvPr/>
        </p:nvPicPr>
        <p:blipFill rotWithShape="1">
          <a:blip r:embed="rId2">
            <a:extLst>
              <a:ext uri="{28A0092B-C50C-407E-A947-70E740481C1C}">
                <a14:useLocalDpi xmlns:a14="http://schemas.microsoft.com/office/drawing/2010/main" val="0"/>
              </a:ext>
            </a:extLst>
          </a:blip>
          <a:srcRect l="5694" r="6135"/>
          <a:stretch/>
        </p:blipFill>
        <p:spPr bwMode="auto">
          <a:xfrm>
            <a:off x="4760876" y="2273486"/>
            <a:ext cx="6068018" cy="387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66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3197346" y="1295400"/>
            <a:ext cx="290084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Arial-Rounded" pitchFamily="34" charset="0"/>
                <a:ea typeface="Arial-Rounded" pitchFamily="34" charset="0"/>
                <a:cs typeface="Arial-Rounded" pitchFamily="34" charset="0"/>
              </a:rPr>
              <a:t>ươm</a:t>
            </a:r>
            <a:endParaRPr lang="en-US" sz="88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Arial-Rounded" pitchFamily="34" charset="0"/>
                <a:ea typeface="Arial-Rounded" pitchFamily="34" charset="0"/>
                <a:cs typeface="Arial-Rounded" pitchFamily="34" charset="0"/>
              </a:rPr>
              <a:t>ươp</a:t>
            </a:r>
            <a:endParaRPr lang="en-US" sz="88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394622" y="4027315"/>
            <a:ext cx="1219697" cy="18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endParaRPr lang="en-US" sz="8800" b="1"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607847" y="3459070"/>
            <a:ext cx="3587372" cy="1862048"/>
          </a:xfrm>
          <a:prstGeom prst="rect">
            <a:avLst/>
          </a:prstGeom>
          <a:solidFill>
            <a:schemeClr val="accent5">
              <a:lumMod val="20000"/>
              <a:lumOff val="80000"/>
            </a:schemeClr>
          </a:solidFill>
        </p:spPr>
        <p:txBody>
          <a:bodyPr wrap="square" rtlCol="0">
            <a:spAutoFit/>
          </a:bodyPr>
          <a:lstStyle/>
          <a:p>
            <a:pPr algn="ctr"/>
            <a:r>
              <a:rPr lang="en-US" sz="11500" dirty="0" err="1" smtClean="0">
                <a:solidFill>
                  <a:srgbClr val="0070C0"/>
                </a:solidFill>
                <a:latin typeface="Arial-Rounded" pitchFamily="34" charset="0"/>
                <a:ea typeface="Arial-Rounded" pitchFamily="34" charset="0"/>
                <a:cs typeface="Arial-Rounded" pitchFamily="34" charset="0"/>
              </a:rPr>
              <a:t>ươm</a:t>
            </a:r>
            <a:endParaRPr lang="en-US" sz="11500" dirty="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419113" y="3459070"/>
            <a:ext cx="3397644"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ươp</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1966119" y="3459070"/>
            <a:ext cx="3628380" cy="1862048"/>
          </a:xfrm>
          <a:prstGeom prst="rect">
            <a:avLst/>
          </a:prstGeom>
          <a:noFill/>
        </p:spPr>
        <p:txBody>
          <a:bodyPr wrap="square" rtlCol="0">
            <a:spAutoFit/>
          </a:bodyPr>
          <a:lstStyle/>
          <a:p>
            <a:pPr algn="ctr"/>
            <a:r>
              <a:rPr lang="en-US" sz="11500" dirty="0" err="1" smtClean="0">
                <a:solidFill>
                  <a:srgbClr val="FF0000"/>
                </a:solidFill>
                <a:latin typeface="Arial-Rounded" pitchFamily="34" charset="0"/>
                <a:ea typeface="Arial-Rounded" pitchFamily="34" charset="0"/>
                <a:cs typeface="Arial-Rounded" pitchFamily="34" charset="0"/>
              </a:rPr>
              <a:t>ươ</a:t>
            </a:r>
            <a:endParaRPr lang="en-US" sz="11500" dirty="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233047" y="3459070"/>
            <a:ext cx="2895600" cy="1862048"/>
          </a:xfrm>
          <a:prstGeom prst="rect">
            <a:avLst/>
          </a:prstGeom>
          <a:noFill/>
        </p:spPr>
        <p:txBody>
          <a:bodyPr wrap="square" rtlCol="0">
            <a:spAutoFit/>
          </a:bodyPr>
          <a:lstStyle/>
          <a:p>
            <a:pPr algn="ctr"/>
            <a:r>
              <a:rPr lang="en-US" sz="11500" dirty="0" err="1" smtClean="0">
                <a:solidFill>
                  <a:srgbClr val="FF0000"/>
                </a:solidFill>
                <a:latin typeface="Arial-Rounded" pitchFamily="34" charset="0"/>
                <a:ea typeface="Arial-Rounded" pitchFamily="34" charset="0"/>
                <a:cs typeface="Arial-Rounded" pitchFamily="34" charset="0"/>
              </a:rPr>
              <a:t>ươ</a:t>
            </a:r>
            <a:endParaRPr lang="en-US" sz="11500" dirty="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4023519" y="3455776"/>
            <a:ext cx="2552700" cy="1862048"/>
          </a:xfrm>
          <a:prstGeom prst="rect">
            <a:avLst/>
          </a:prstGeom>
          <a:noFill/>
        </p:spPr>
        <p:txBody>
          <a:bodyPr wrap="square" rtlCol="0">
            <a:spAutoFit/>
          </a:bodyPr>
          <a:lstStyle/>
          <a:p>
            <a:pPr algn="ctr"/>
            <a:r>
              <a:rPr lang="en-US" sz="11500" dirty="0" smtClean="0">
                <a:solidFill>
                  <a:srgbClr val="7030A0"/>
                </a:solidFill>
                <a:latin typeface="Arial-Rounded" pitchFamily="34" charset="0"/>
                <a:ea typeface="Arial-Rounded" pitchFamily="34" charset="0"/>
                <a:cs typeface="Arial-Rounded" pitchFamily="34" charset="0"/>
              </a:rPr>
              <a:t>m</a:t>
            </a:r>
            <a:endParaRPr lang="en-US" sz="11500" dirty="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7598975" y="3525414"/>
            <a:ext cx="2825344" cy="1862048"/>
          </a:xfrm>
          <a:prstGeom prst="rect">
            <a:avLst/>
          </a:prstGeom>
          <a:noFill/>
        </p:spPr>
        <p:txBody>
          <a:bodyPr wrap="square" rtlCol="0">
            <a:spAutoFit/>
          </a:bodyPr>
          <a:lstStyle/>
          <a:p>
            <a:pPr algn="ctr"/>
            <a:r>
              <a:rPr lang="en-US" sz="11500" dirty="0" smtClean="0">
                <a:solidFill>
                  <a:srgbClr val="00B050"/>
                </a:solidFill>
                <a:latin typeface="Arial-Rounded" pitchFamily="34" charset="0"/>
                <a:ea typeface="Arial-Rounded" pitchFamily="34" charset="0"/>
                <a:cs typeface="Arial-Rounded" pitchFamily="34" charset="0"/>
              </a:rPr>
              <a:t>p</a:t>
            </a:r>
            <a:endParaRPr lang="en-US" sz="11500" dirty="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55850"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b</a:t>
            </a:r>
            <a:endParaRPr lang="en-US" sz="88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004716" y="2818438"/>
            <a:ext cx="2743203"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smtClean="0">
                <a:solidFill>
                  <a:srgbClr val="FF0000"/>
                </a:solidFill>
                <a:latin typeface="Arial-Rounded" pitchFamily="34" charset="0"/>
                <a:ea typeface="Arial-Rounded" pitchFamily="34" charset="0"/>
                <a:cs typeface="Arial-Rounded" pitchFamily="34" charset="0"/>
              </a:rPr>
              <a:t>ươm</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855849" y="4246041"/>
            <a:ext cx="4663470"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smtClean="0">
                <a:solidFill>
                  <a:srgbClr val="0070C0"/>
                </a:solidFill>
                <a:latin typeface="Arial-Rounded" pitchFamily="34" charset="0"/>
                <a:ea typeface="Arial-Rounded" pitchFamily="34" charset="0"/>
                <a:cs typeface="Arial-Rounded" pitchFamily="34" charset="0"/>
              </a:rPr>
              <a:t>b</a:t>
            </a:r>
            <a:r>
              <a:rPr lang="en-US" sz="8800" dirty="0" err="1" smtClean="0">
                <a:solidFill>
                  <a:srgbClr val="FF0000"/>
                </a:solidFill>
                <a:latin typeface="Arial-Rounded" pitchFamily="34" charset="0"/>
                <a:ea typeface="Arial-Rounded" pitchFamily="34" charset="0"/>
                <a:cs typeface="Arial-Rounded" pitchFamily="34" charset="0"/>
              </a:rPr>
              <a:t>ươm</a:t>
            </a:r>
            <a:endParaRPr lang="en-US" sz="8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3197346" y="1295400"/>
            <a:ext cx="290084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Arial-Rounded" pitchFamily="34" charset="0"/>
                <a:ea typeface="Arial-Rounded" pitchFamily="34" charset="0"/>
                <a:cs typeface="Arial-Rounded" pitchFamily="34" charset="0"/>
              </a:rPr>
              <a:t>ươm</a:t>
            </a:r>
            <a:endParaRPr lang="en-US" sz="88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Arial-Rounded" pitchFamily="34" charset="0"/>
                <a:ea typeface="Arial-Rounded" pitchFamily="34" charset="0"/>
                <a:cs typeface="Arial-Rounded" pitchFamily="34" charset="0"/>
              </a:rPr>
              <a:t>ươp</a:t>
            </a:r>
            <a:endParaRPr lang="en-US" sz="88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394622" y="4027314"/>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50052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64300" y="2057400"/>
            <a:ext cx="3205773"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smtClean="0">
                <a:solidFill>
                  <a:srgbClr val="0070C0"/>
                </a:solidFill>
                <a:latin typeface="Arial-Rounded" pitchFamily="34" charset="0"/>
                <a:ea typeface="Arial-Rounded" pitchFamily="34" charset="0"/>
                <a:cs typeface="Arial-Rounded" pitchFamily="34" charset="0"/>
              </a:rPr>
              <a:t>chườm</a:t>
            </a:r>
            <a:endParaRPr lang="en-US" sz="5400" dirty="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3621171" y="201729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đ</a:t>
            </a:r>
            <a:r>
              <a:rPr lang="en-US" sz="6000" dirty="0" err="1" smtClean="0">
                <a:solidFill>
                  <a:srgbClr val="0070C0"/>
                </a:solidFill>
                <a:latin typeface="Arial-Rounded" pitchFamily="34" charset="0"/>
                <a:ea typeface="Arial-Rounded" pitchFamily="34" charset="0"/>
                <a:cs typeface="Arial-Rounded" pitchFamily="34" charset="0"/>
              </a:rPr>
              <a:t>ượm</a:t>
            </a:r>
            <a:endParaRPr lang="en-US" sz="6000" dirty="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6087853" y="206224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0070C0"/>
                </a:solidFill>
                <a:latin typeface="Arial-Rounded" pitchFamily="34" charset="0"/>
                <a:ea typeface="Arial-Rounded" pitchFamily="34" charset="0"/>
                <a:cs typeface="Arial-Rounded" pitchFamily="34" charset="0"/>
              </a:rPr>
              <a:t>gươm</a:t>
            </a:r>
            <a:endParaRPr lang="en-US" sz="6000" dirty="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1248659" y="1929148"/>
            <a:ext cx="2135601" cy="71884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FF0000"/>
                </a:solidFill>
                <a:latin typeface="Arial-Rounded" pitchFamily="34" charset="0"/>
                <a:ea typeface="Arial-Rounded" pitchFamily="34" charset="0"/>
                <a:cs typeface="Arial-Rounded" pitchFamily="34" charset="0"/>
              </a:rPr>
              <a:t>ươm</a:t>
            </a:r>
            <a:endParaRPr lang="en-US" sz="6000" dirty="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895597" y="1841006"/>
            <a:ext cx="221365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FF0000"/>
                </a:solidFill>
                <a:latin typeface="Arial-Rounded" pitchFamily="34" charset="0"/>
                <a:ea typeface="Arial-Rounded" pitchFamily="34" charset="0"/>
                <a:cs typeface="Arial-Rounded" pitchFamily="34" charset="0"/>
              </a:rPr>
              <a:t>ươm</a:t>
            </a:r>
            <a:endParaRPr lang="en-US" sz="6000" dirty="0">
              <a:solidFill>
                <a:srgbClr val="FF000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103244" y="1881116"/>
            <a:ext cx="273760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FF0000"/>
                </a:solidFill>
                <a:latin typeface="Arial-Rounded" pitchFamily="34" charset="0"/>
                <a:ea typeface="Arial-Rounded" pitchFamily="34" charset="0"/>
                <a:cs typeface="Arial-Rounded" pitchFamily="34" charset="0"/>
              </a:rPr>
              <a:t>ươm</a:t>
            </a:r>
            <a:endParaRPr lang="en-US" sz="6000" dirty="0">
              <a:solidFill>
                <a:srgbClr val="FF000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8840844" y="206224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0070C0"/>
                </a:solidFill>
                <a:latin typeface="Arial-Rounded" pitchFamily="34" charset="0"/>
                <a:ea typeface="Arial-Rounded" pitchFamily="34" charset="0"/>
                <a:cs typeface="Arial-Rounded" pitchFamily="34" charset="0"/>
              </a:rPr>
              <a:t>ướm</a:t>
            </a:r>
            <a:endParaRPr lang="en-US" sz="6000" dirty="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9160329" y="1885963"/>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i="1" dirty="0" err="1" smtClean="0">
                <a:solidFill>
                  <a:srgbClr val="FF0000"/>
                </a:solidFill>
                <a:latin typeface="Arial-Rounded" pitchFamily="34" charset="0"/>
                <a:ea typeface="Arial-Rounded" pitchFamily="34" charset="0"/>
                <a:cs typeface="Arial-Rounded" pitchFamily="34" charset="0"/>
              </a:rPr>
              <a:t>ươm</a:t>
            </a:r>
            <a:endParaRPr lang="en-US" sz="6000" i="1" dirty="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846523" y="367184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l</a:t>
            </a:r>
            <a:r>
              <a:rPr lang="en-US" sz="6000" dirty="0" err="1" smtClean="0">
                <a:solidFill>
                  <a:srgbClr val="0070C0"/>
                </a:solidFill>
                <a:latin typeface="Arial-Rounded" pitchFamily="34" charset="0"/>
                <a:ea typeface="Arial-Rounded" pitchFamily="34" charset="0"/>
                <a:cs typeface="Arial-Rounded" pitchFamily="34" charset="0"/>
              </a:rPr>
              <a:t>ượm</a:t>
            </a:r>
            <a:endParaRPr lang="en-US" sz="6000" dirty="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3598839" y="367184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0070C0"/>
                </a:solidFill>
                <a:latin typeface="Arial-Rounded" pitchFamily="34" charset="0"/>
                <a:ea typeface="Arial-Rounded" pitchFamily="34" charset="0"/>
                <a:cs typeface="Arial-Rounded" pitchFamily="34" charset="0"/>
              </a:rPr>
              <a:t>mướp</a:t>
            </a:r>
            <a:endParaRPr lang="en-US" sz="6000" dirty="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6114156" y="367184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0070C0"/>
                </a:solidFill>
                <a:latin typeface="Arial-Rounded" pitchFamily="34" charset="0"/>
                <a:ea typeface="Arial-Rounded" pitchFamily="34" charset="0"/>
                <a:cs typeface="Arial-Rounded" pitchFamily="34" charset="0"/>
              </a:rPr>
              <a:t>nượp</a:t>
            </a:r>
            <a:endParaRPr lang="en-US" sz="6000" dirty="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1092979" y="3495563"/>
            <a:ext cx="228762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FF0000"/>
                </a:solidFill>
                <a:latin typeface="Arial-Rounded" pitchFamily="34" charset="0"/>
                <a:ea typeface="Arial-Rounded" pitchFamily="34" charset="0"/>
                <a:cs typeface="Arial-Rounded" pitchFamily="34" charset="0"/>
              </a:rPr>
              <a:t>ươm</a:t>
            </a:r>
            <a:endParaRPr lang="en-US" sz="6000" dirty="0">
              <a:solidFill>
                <a:srgbClr val="FF0000"/>
              </a:solidFill>
              <a:latin typeface="Arial-Rounded" pitchFamily="34" charset="0"/>
              <a:ea typeface="Arial-Rounded" pitchFamily="34" charset="0"/>
              <a:cs typeface="Arial-Rounded" pitchFamily="34" charset="0"/>
            </a:endParaRPr>
          </a:p>
        </p:txBody>
      </p:sp>
      <p:sp>
        <p:nvSpPr>
          <p:cNvPr id="47" name="Title 1"/>
          <p:cNvSpPr txBox="1">
            <a:spLocks/>
          </p:cNvSpPr>
          <p:nvPr/>
        </p:nvSpPr>
        <p:spPr>
          <a:xfrm>
            <a:off x="4179722" y="347914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FF0000"/>
                </a:solidFill>
                <a:latin typeface="Arial-Rounded" pitchFamily="34" charset="0"/>
                <a:ea typeface="Arial-Rounded" pitchFamily="34" charset="0"/>
                <a:cs typeface="Arial-Rounded" pitchFamily="34" charset="0"/>
              </a:rPr>
              <a:t>ươp</a:t>
            </a:r>
            <a:endParaRPr lang="en-US" sz="6000" dirty="0">
              <a:solidFill>
                <a:srgbClr val="FF0000"/>
              </a:solidFill>
              <a:latin typeface="Arial-Rounded" pitchFamily="34" charset="0"/>
              <a:ea typeface="Arial-Rounded" pitchFamily="34" charset="0"/>
              <a:cs typeface="Arial-Rounded" pitchFamily="34" charset="0"/>
            </a:endParaRPr>
          </a:p>
        </p:txBody>
      </p:sp>
      <p:sp>
        <p:nvSpPr>
          <p:cNvPr id="48" name="Title 1"/>
          <p:cNvSpPr txBox="1">
            <a:spLocks/>
          </p:cNvSpPr>
          <p:nvPr/>
        </p:nvSpPr>
        <p:spPr>
          <a:xfrm>
            <a:off x="6594578" y="350123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FF0000"/>
                </a:solidFill>
                <a:latin typeface="Arial-Rounded" pitchFamily="34" charset="0"/>
                <a:ea typeface="Arial-Rounded" pitchFamily="34" charset="0"/>
                <a:cs typeface="Arial-Rounded" pitchFamily="34" charset="0"/>
              </a:rPr>
              <a:t>ươp</a:t>
            </a:r>
            <a:endParaRPr lang="en-US" sz="6000" dirty="0">
              <a:solidFill>
                <a:srgbClr val="FF0000"/>
              </a:solidFill>
              <a:latin typeface="Arial-Rounded" pitchFamily="34" charset="0"/>
              <a:ea typeface="Arial-Rounded" pitchFamily="34" charset="0"/>
              <a:cs typeface="Arial-Rounded" pitchFamily="34" charset="0"/>
            </a:endParaRPr>
          </a:p>
        </p:txBody>
      </p:sp>
      <p:sp>
        <p:nvSpPr>
          <p:cNvPr id="49" name="Title 1"/>
          <p:cNvSpPr txBox="1">
            <a:spLocks/>
          </p:cNvSpPr>
          <p:nvPr/>
        </p:nvSpPr>
        <p:spPr>
          <a:xfrm>
            <a:off x="8755628" y="3620481"/>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0070C0"/>
                </a:solidFill>
                <a:latin typeface="Arial-Rounded" pitchFamily="34" charset="0"/>
                <a:ea typeface="Arial-Rounded" pitchFamily="34" charset="0"/>
                <a:cs typeface="Arial-Rounded" pitchFamily="34" charset="0"/>
              </a:rPr>
              <a:t>ướp</a:t>
            </a:r>
            <a:endParaRPr lang="en-US" sz="6000" dirty="0">
              <a:solidFill>
                <a:srgbClr val="0070C0"/>
              </a:solidFill>
              <a:latin typeface="Arial-Rounded" pitchFamily="34" charset="0"/>
              <a:ea typeface="Arial-Rounded" pitchFamily="34" charset="0"/>
              <a:cs typeface="Arial-Rounded" pitchFamily="34" charset="0"/>
            </a:endParaRPr>
          </a:p>
        </p:txBody>
      </p:sp>
      <p:sp>
        <p:nvSpPr>
          <p:cNvPr id="50" name="Title 1"/>
          <p:cNvSpPr txBox="1">
            <a:spLocks/>
          </p:cNvSpPr>
          <p:nvPr/>
        </p:nvSpPr>
        <p:spPr>
          <a:xfrm>
            <a:off x="9075112" y="3492705"/>
            <a:ext cx="1930425" cy="7620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FF0000"/>
                </a:solidFill>
                <a:latin typeface="Arial-Rounded" pitchFamily="34" charset="0"/>
                <a:ea typeface="Arial-Rounded" pitchFamily="34" charset="0"/>
                <a:cs typeface="Arial-Rounded" pitchFamily="34" charset="0"/>
              </a:rPr>
              <a:t>ươp</a:t>
            </a:r>
            <a:endParaRPr lang="en-US" sz="6000" dirty="0">
              <a:solidFill>
                <a:srgbClr val="FF000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160329" y="3495563"/>
            <a:ext cx="1930425" cy="76200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solidFill>
                  <a:srgbClr val="FF0000"/>
                </a:solidFill>
                <a:latin typeface="Arial-Rounded" pitchFamily="34" charset="0"/>
                <a:ea typeface="Arial-Rounded" pitchFamily="34" charset="0"/>
                <a:cs typeface="Arial-Rounded" pitchFamily="34" charset="0"/>
              </a:rPr>
              <a:t>ươp</a:t>
            </a:r>
            <a:endParaRPr lang="en-US" sz="60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8" grpId="0"/>
      <p:bldP spid="29" grpId="0"/>
      <p:bldP spid="30" grpId="0"/>
      <p:bldP spid="31" grpId="0"/>
      <p:bldP spid="47" grpId="0"/>
      <p:bldP spid="48" grpId="0"/>
      <p:bldP spid="49" grpId="0"/>
      <p:bldP spid="5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solidFill>
                  <a:srgbClr val="0070C0"/>
                </a:solidFill>
                <a:latin typeface="Arial-Rounded" pitchFamily="34" charset="0"/>
                <a:ea typeface="Arial-Rounded" pitchFamily="34" charset="0"/>
                <a:cs typeface="Arial-Rounded" pitchFamily="34" charset="0"/>
              </a:rPr>
              <a:t>con </a:t>
            </a:r>
            <a:r>
              <a:rPr lang="en-US" sz="9600" dirty="0" err="1" smtClean="0">
                <a:solidFill>
                  <a:srgbClr val="0070C0"/>
                </a:solidFill>
                <a:latin typeface="Arial-Rounded" pitchFamily="34" charset="0"/>
                <a:ea typeface="Arial-Rounded" pitchFamily="34" charset="0"/>
                <a:cs typeface="Arial-Rounded" pitchFamily="34" charset="0"/>
              </a:rPr>
              <a:t>bướm</a:t>
            </a:r>
            <a:endParaRPr lang="en-US" sz="9600" dirty="0">
              <a:solidFill>
                <a:srgbClr val="0070C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5699919" y="5591904"/>
            <a:ext cx="333966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smtClean="0">
                <a:solidFill>
                  <a:srgbClr val="FF0000"/>
                </a:solidFill>
                <a:latin typeface="Arial-Rounded" pitchFamily="34" charset="0"/>
                <a:ea typeface="Arial-Rounded" pitchFamily="34" charset="0"/>
                <a:cs typeface="Arial-Rounded" pitchFamily="34" charset="0"/>
              </a:rPr>
              <a:t>ươm</a:t>
            </a:r>
            <a:endParaRPr lang="en-US" sz="9600" dirty="0">
              <a:solidFill>
                <a:srgbClr val="FF0000"/>
              </a:solidFill>
              <a:latin typeface="Arial-Rounded" pitchFamily="34" charset="0"/>
              <a:ea typeface="Arial-Rounded" pitchFamily="34" charset="0"/>
              <a:cs typeface="Arial-Rounded" pitchFamily="34" charset="0"/>
            </a:endParaRPr>
          </a:p>
        </p:txBody>
      </p:sp>
      <p:pic>
        <p:nvPicPr>
          <p:cNvPr id="4098" name="Picture 2" descr="cute butterfly - butterfly Wallpaper (2728x1740) (2618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736" y="473439"/>
            <a:ext cx="6951831" cy="443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nườm nượp</a:t>
            </a:r>
          </a:p>
        </p:txBody>
      </p:sp>
      <p:sp>
        <p:nvSpPr>
          <p:cNvPr id="6" name="Title 1"/>
          <p:cNvSpPr txBox="1">
            <a:spLocks/>
          </p:cNvSpPr>
          <p:nvPr/>
        </p:nvSpPr>
        <p:spPr>
          <a:xfrm>
            <a:off x="6615296" y="5434506"/>
            <a:ext cx="305336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smtClean="0">
                <a:solidFill>
                  <a:srgbClr val="FF0000"/>
                </a:solidFill>
                <a:latin typeface="Arial-Rounded" pitchFamily="34" charset="0"/>
                <a:ea typeface="Arial-Rounded" pitchFamily="34" charset="0"/>
                <a:cs typeface="Arial-Rounded" pitchFamily="34" charset="0"/>
              </a:rPr>
              <a:t>ươp</a:t>
            </a:r>
            <a:endParaRPr lang="en-US" sz="9600" dirty="0">
              <a:solidFill>
                <a:srgbClr val="FF0000"/>
              </a:solidFill>
              <a:latin typeface="Arial-Rounded" pitchFamily="34" charset="0"/>
              <a:ea typeface="Arial-Rounded" pitchFamily="34" charset="0"/>
              <a:cs typeface="Arial-Rounded" pitchFamily="34" charset="0"/>
            </a:endParaRPr>
          </a:p>
        </p:txBody>
      </p:sp>
      <p:pic>
        <p:nvPicPr>
          <p:cNvPr id="5122" name="Picture 2" descr="Nườm nượp dòng người đổ về các thành phố lớn sau t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797" y="457200"/>
            <a:ext cx="8016043" cy="445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4999</TotalTime>
  <Words>350</Words>
  <Application>Microsoft Office PowerPoint</Application>
  <PresentationFormat>Custom</PresentationFormat>
  <Paragraphs>182</Paragraphs>
  <Slides>35</Slides>
  <Notes>20</Notes>
  <HiddenSlides>0</HiddenSlides>
  <MMClips>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.VnArial</vt:lpstr>
      <vt:lpstr>.VnCooper</vt:lpstr>
      <vt:lpstr>Arial</vt:lpstr>
      <vt:lpstr>Arial Rounded MT Bold</vt:lpstr>
      <vt:lpstr>Arial-Rounded</vt:lpstr>
      <vt:lpstr>Arrus-Black</vt:lpstr>
      <vt:lpstr>AvantGarde</vt:lpstr>
      <vt:lpstr>Bandit</vt:lpstr>
      <vt:lpstr>Calibri</vt:lpstr>
      <vt:lpstr>HP001 4 hàng</vt:lpstr>
      <vt:lpstr>Kids</vt:lpstr>
      <vt:lpstr>Segoe UI Black</vt:lpstr>
      <vt:lpstr>华文琥珀</vt:lpstr>
      <vt:lpstr>Times New Roman</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668</cp:revision>
  <dcterms:created xsi:type="dcterms:W3CDTF">2021-05-08T14:00:55Z</dcterms:created>
  <dcterms:modified xsi:type="dcterms:W3CDTF">2024-12-19T09:18:18Z</dcterms:modified>
</cp:coreProperties>
</file>