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A51D-268B-443E-ACB4-5C2304FC9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43204-725A-4DF7-9C61-A4FED6463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CF72C-9B52-456F-87A1-F83CB7BE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D8D2D-075E-4313-9450-9F760C97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302F2-978D-4D15-88B6-725D0612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00FA-E487-4A71-B2D2-6F2F8AE1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8A0B8-AF19-4488-B60F-1C236396D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7EC4-7058-4406-8773-D09E161A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F2D0-8358-4748-9498-88854FE2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EFD1-5BD8-44CF-B84C-D666A557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3CD10-23EB-4A4D-8E64-00E833D96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881E6-BB1A-4347-B0E8-0F45F11F3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72679-A8AD-4E79-85D1-6E171752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821B-EE1E-43DE-AEED-C17EE2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2EE73-2828-4094-BAC0-D02FC7EE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8ECF-6F4B-46F0-98FE-C395F780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4C03-0AE5-45C8-AAF7-38099D92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3DCE-EA03-4C8A-9B7E-B61DF973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50E59-D559-43DD-822C-44C09611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9EB6-9A3C-49B5-8125-11091BC3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10B0-EDC4-47FE-9A63-C0576EC5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A9770-3454-48A7-98E0-62D476B90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3DF5-C9D8-4AEA-ACE5-359C5CE3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FBECD-595F-4022-AAEE-8712D6DE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44BB-2D0D-4E38-8635-F4754842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002C-A15F-47FD-B500-F4220C75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2509-D9C2-474D-BC33-86FDE09BC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E118B-674B-4BE5-BBF8-28462F647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FF9E7-D9BB-4EC6-B1D8-BBA143D4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7220F-D36F-411D-BD33-4ACD9DAF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40473-19A3-4A48-A11C-B43B71BC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1B39-E735-4169-976C-8A7A4BC4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7D896-AD83-40BA-AC43-17872A52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DE569-AC86-450E-8F65-C97F3E266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46DA4-51AA-4268-84A1-31C10B455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3933C-7D26-49D1-B14B-80AC3409D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39F55-3C2C-4B8C-AD64-2AA9A8C2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FDEB7-1338-458D-8D69-18A0EC3E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6A322-9DB8-473A-9267-C37875DB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E54C-EDD5-409D-BF5B-4C4D9FC9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9F3D3-967E-4D7B-BB81-364BF868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35154-6092-449C-BCF4-7ACDAA8A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77C3E-F69E-417C-BE7F-F75D6B05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A9494-8AC9-471C-A3AC-417C95D7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A34E3-A383-4F5D-B0FC-4E02E06B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8484A-EE76-4B24-B2ED-D092DF15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3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4D29-1E2C-4B92-819E-50173138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1095C-BC97-4E1A-BE53-4CFAC3F1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ADBBF-384A-4965-8C24-D3ABEC750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DBB50-D4AE-4F78-B136-21D17379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CD95-12BE-47A1-BEF9-3E399839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554F-92C9-46A7-BE1D-935B6893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E524-385F-49CF-89FC-52107754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FDB0-DF1E-4A05-AD00-38ACCB60F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4BDA6-2152-41B1-8C74-365EB8F94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C6882-0916-45E3-9585-2F2A1CB9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77655-1593-4C80-9E00-1D0A1D07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3B82-54E1-43F5-9CD3-57C59235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4CF3C-0DA8-4E5D-B5F5-139E8842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1717-C95F-45F4-B2B7-044F5494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7C1D-76ED-464E-9E6A-5EF817117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905D-A1DC-4BDC-9257-E4C1D942A1D5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C7971-09F1-4C73-AAF0-025441454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3E84D-49C1-4557-8111-76CA20660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A9AB44-D6F6-4CBE-8DAB-EE40802F6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57101" r="4916" b="35942"/>
          <a:stretch/>
        </p:blipFill>
        <p:spPr>
          <a:xfrm>
            <a:off x="1252329" y="1202633"/>
            <a:ext cx="10841904" cy="11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2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A9AB44-D6F6-4CBE-8DAB-EE40802F6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63940" r="1455" b="10220"/>
          <a:stretch/>
        </p:blipFill>
        <p:spPr>
          <a:xfrm>
            <a:off x="536711" y="1013790"/>
            <a:ext cx="10841904" cy="43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47B9-ADE2-4F0C-B3F0-EF9973EB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4624" r="4731" b="65810"/>
          <a:stretch/>
        </p:blipFill>
        <p:spPr>
          <a:xfrm>
            <a:off x="1381538" y="447261"/>
            <a:ext cx="91126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7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47B9-ADE2-4F0C-B3F0-EF9973EB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34257" r="5589" b="42536"/>
          <a:stretch/>
        </p:blipFill>
        <p:spPr>
          <a:xfrm>
            <a:off x="1113182" y="864704"/>
            <a:ext cx="10839500" cy="40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7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47B9-ADE2-4F0C-B3F0-EF9973EB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57464" r="21824" b="15973"/>
          <a:stretch/>
        </p:blipFill>
        <p:spPr>
          <a:xfrm>
            <a:off x="1113182" y="864704"/>
            <a:ext cx="9064488" cy="4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0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47B9-ADE2-4F0C-B3F0-EF9973EB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83106" r="9074" b="7736"/>
          <a:stretch/>
        </p:blipFill>
        <p:spPr>
          <a:xfrm>
            <a:off x="1017104" y="795130"/>
            <a:ext cx="101577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2020-08-14T18:00:20Z</dcterms:created>
  <dcterms:modified xsi:type="dcterms:W3CDTF">2020-08-14T18:02:19Z</dcterms:modified>
</cp:coreProperties>
</file>