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  <p:sldId id="260" r:id="rId6"/>
    <p:sldId id="258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69AB-FF33-4E75-A9E2-9AC10474841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DA4F-D2ED-44CF-81B7-2E2E77F009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5798" r="38423" b="87101"/>
          <a:stretch>
            <a:fillRect/>
          </a:stretch>
        </p:blipFill>
        <p:spPr>
          <a:xfrm>
            <a:off x="1043609" y="1480929"/>
            <a:ext cx="9776442" cy="1729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3478" r="6346" b="13768"/>
          <a:stretch>
            <a:fillRect/>
          </a:stretch>
        </p:blipFill>
        <p:spPr>
          <a:xfrm>
            <a:off x="60960" y="-109855"/>
            <a:ext cx="12131040" cy="583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5929" r="6904" b="44796"/>
          <a:stretch>
            <a:fillRect/>
          </a:stretch>
        </p:blipFill>
        <p:spPr>
          <a:xfrm>
            <a:off x="635" y="17780"/>
            <a:ext cx="12191365" cy="6840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57152" r="11731" b="7049"/>
          <a:stretch>
            <a:fillRect/>
          </a:stretch>
        </p:blipFill>
        <p:spPr>
          <a:xfrm>
            <a:off x="0" y="635"/>
            <a:ext cx="12192000" cy="6842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4466" r="7350" b="82925"/>
          <a:stretch>
            <a:fillRect/>
          </a:stretch>
        </p:blipFill>
        <p:spPr>
          <a:xfrm>
            <a:off x="904240" y="735330"/>
            <a:ext cx="10850245" cy="2630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7130" r="7350" b="40647"/>
          <a:stretch>
            <a:fillRect/>
          </a:stretch>
        </p:blipFill>
        <p:spPr>
          <a:xfrm>
            <a:off x="205740" y="0"/>
            <a:ext cx="10720705" cy="6637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38404" y="953311"/>
            <a:ext cx="8558907" cy="3190672"/>
            <a:chOff x="1538404" y="953311"/>
            <a:chExt cx="8558907" cy="31906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" t="59705" r="33275" b="23320"/>
            <a:stretch>
              <a:fillRect/>
            </a:stretch>
          </p:blipFill>
          <p:spPr>
            <a:xfrm>
              <a:off x="1538404" y="953311"/>
              <a:ext cx="8373048" cy="31906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603132" y="953311"/>
              <a:ext cx="4494179" cy="972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LUONG</cp:lastModifiedBy>
  <cp:revision>2</cp:revision>
  <dcterms:created xsi:type="dcterms:W3CDTF">2020-08-14T17:57:00Z</dcterms:created>
  <dcterms:modified xsi:type="dcterms:W3CDTF">2023-12-05T06:57:11Z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5B600DFAE61C4F258BDB64D7E6D1FDAE_12</vt:lpwstr>
  </property>
  <property fmtid="{D5CDD505-2E9C-101B-9397-08002B2CF9AE}" pid="3" name="KSOProductBuildVer">
    <vt:lpwstr>1033-12.2.0.13306</vt:lpwstr>
  </property>
</Properties>
</file>