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  <p:sldMasterId id="2147483852" r:id="rId2"/>
  </p:sldMasterIdLst>
  <p:notesMasterIdLst>
    <p:notesMasterId r:id="rId22"/>
  </p:notesMasterIdLst>
  <p:handoutMasterIdLst>
    <p:handoutMasterId r:id="rId23"/>
  </p:handoutMasterIdLst>
  <p:sldIdLst>
    <p:sldId id="2653" r:id="rId3"/>
    <p:sldId id="2655" r:id="rId4"/>
    <p:sldId id="2657" r:id="rId5"/>
    <p:sldId id="2659" r:id="rId6"/>
    <p:sldId id="2688" r:id="rId7"/>
    <p:sldId id="2691" r:id="rId8"/>
    <p:sldId id="2690" r:id="rId9"/>
    <p:sldId id="2682" r:id="rId10"/>
    <p:sldId id="2683" r:id="rId11"/>
    <p:sldId id="2684" r:id="rId12"/>
    <p:sldId id="2685" r:id="rId13"/>
    <p:sldId id="2686" r:id="rId14"/>
    <p:sldId id="2687" r:id="rId15"/>
    <p:sldId id="2649" r:id="rId16"/>
    <p:sldId id="2650" r:id="rId17"/>
    <p:sldId id="2651" r:id="rId18"/>
    <p:sldId id="2645" r:id="rId19"/>
    <p:sldId id="346" r:id="rId20"/>
    <p:sldId id="2647" r:id="rId21"/>
  </p:sldIdLst>
  <p:sldSz cx="9144000" cy="5143500" type="screen16x9"/>
  <p:notesSz cx="6858000" cy="9144000"/>
  <p:embeddedFontLst>
    <p:embeddedFont>
      <p:font typeface="Roboto" panose="020B060402020202020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Berkshire Swash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" panose="020B0604020202020204" charset="0"/>
      <p:regular r:id="rId35"/>
      <p:bold r:id="rId36"/>
      <p:italic r:id="rId37"/>
      <p:boldItalic r:id="rId38"/>
    </p:embeddedFont>
    <p:embeddedFont>
      <p:font typeface="Arial-Rounded" panose="020B0500000000000000" pitchFamily="34" charset="0"/>
      <p:regular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Livvic" panose="020B0604020202020204" charset="0"/>
      <p:regular r:id="rId44"/>
      <p:bold r:id="rId45"/>
      <p:italic r:id="rId46"/>
      <p:boldItalic r:id="rId47"/>
    </p:embeddedFont>
    <p:embeddedFont>
      <p:font typeface="Patrick Hand" panose="020B0604020202020204" charset="0"/>
      <p:regular r:id="rId48"/>
    </p:embeddedFont>
    <p:embeddedFont>
      <p:font typeface="Roboto Condensed Light" panose="020B0604020202020204" charset="0"/>
      <p:regular r:id="rId49"/>
      <p: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A2AB"/>
    <a:srgbClr val="00B0F0"/>
    <a:srgbClr val="49FF00"/>
    <a:srgbClr val="87C767"/>
    <a:srgbClr val="FFFFFF"/>
    <a:srgbClr val="4CC8F4"/>
    <a:srgbClr val="D5F2FD"/>
    <a:srgbClr val="FFFF7D"/>
    <a:srgbClr val="99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6F7EC9-9AAF-449E-8BFC-1822E4445229}">
  <a:tblStyle styleId="{5A6F7EC9-9AAF-449E-8BFC-1822E44452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29" autoAdjust="0"/>
  </p:normalViewPr>
  <p:slideViewPr>
    <p:cSldViewPr snapToGrid="0">
      <p:cViewPr varScale="1">
        <p:scale>
          <a:sx n="97" d="100"/>
          <a:sy n="97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342522-5BED-4FED-B5BD-C85E462BF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D4BAE-68C8-4FA8-896F-5A0936BBD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8F17F-5EEA-4D6E-93EA-337916304060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00B519-46C8-4F22-A129-F780110962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E1A2-6021-42CE-8B1E-A40A350C9D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972EE-F639-4C19-A0BE-0530714BD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50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82823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5997400" y="2571823"/>
            <a:ext cx="3146595" cy="2530839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"/>
          <p:cNvSpPr/>
          <p:nvPr/>
        </p:nvSpPr>
        <p:spPr>
          <a:xfrm flipH="1">
            <a:off x="25" y="3869007"/>
            <a:ext cx="9143961" cy="937922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"/>
          <p:cNvSpPr/>
          <p:nvPr/>
        </p:nvSpPr>
        <p:spPr>
          <a:xfrm flipH="1">
            <a:off x="6007683" y="3749736"/>
            <a:ext cx="3126028" cy="1404231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"/>
          <p:cNvSpPr/>
          <p:nvPr/>
        </p:nvSpPr>
        <p:spPr>
          <a:xfrm flipH="1">
            <a:off x="59" y="3986898"/>
            <a:ext cx="5844827" cy="114266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"/>
          <p:cNvSpPr/>
          <p:nvPr/>
        </p:nvSpPr>
        <p:spPr>
          <a:xfrm flipH="1">
            <a:off x="54" y="4191630"/>
            <a:ext cx="2547407" cy="937929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"/>
          <p:cNvSpPr/>
          <p:nvPr/>
        </p:nvSpPr>
        <p:spPr>
          <a:xfrm flipH="1">
            <a:off x="25" y="4078050"/>
            <a:ext cx="9143961" cy="1051464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912075" y="2492668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912075" y="3030288"/>
            <a:ext cx="2808000" cy="6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912075" y="1413632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323603-DDA0-4F3C-BE4F-4EC30801CC42}" type="datetime1">
              <a:rPr lang="en-US"/>
              <a:t>5/1/2025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AAED1B-5651-42EA-A999-0537D44C4F43}" type="slidenum">
              <a:r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9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vi-VN"/>
              <a:t>Lưu Trương Kim Thúy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BFCF3-E351-4070-9719-9119311FB5C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620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" y="1067772"/>
            <a:ext cx="2222478" cy="1426162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5463961" y="1472749"/>
            <a:ext cx="5741819" cy="1771871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>
            <a:off x="1410621" y="2501600"/>
            <a:ext cx="7740335" cy="791318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4646638" y="2501601"/>
            <a:ext cx="4670615" cy="411445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3295272" y="2556472"/>
            <a:ext cx="6173449" cy="734253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0" y="2515952"/>
            <a:ext cx="4754280" cy="774772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0" y="2826772"/>
            <a:ext cx="4754280" cy="463952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8635640" y="2726654"/>
            <a:ext cx="515341" cy="482523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8322679" y="2870670"/>
            <a:ext cx="828301" cy="420055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1" y="3290727"/>
            <a:ext cx="9150950" cy="185276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1" y="3290727"/>
            <a:ext cx="9150950" cy="42123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" y="3751641"/>
            <a:ext cx="9150950" cy="1391855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3455508" y="3290727"/>
            <a:ext cx="4988374" cy="1852768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5855294" y="3290727"/>
            <a:ext cx="1634068" cy="268613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0" y="2726654"/>
            <a:ext cx="475908" cy="482523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0" y="2870670"/>
            <a:ext cx="765917" cy="420055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>
            <a:off x="6646877" y="4433051"/>
            <a:ext cx="2504097" cy="710447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>
            <a:off x="7632496" y="4787263"/>
            <a:ext cx="1518482" cy="35623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>
            <a:off x="0" y="3566262"/>
            <a:ext cx="974140" cy="633628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>
            <a:off x="1" y="3818837"/>
            <a:ext cx="644906" cy="355899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>
            <a:off x="1" y="4142151"/>
            <a:ext cx="4867154" cy="1001346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>
            <a:off x="0" y="4623664"/>
            <a:ext cx="2605288" cy="519835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>
            <a:off x="1" y="4242945"/>
            <a:ext cx="2101005" cy="900553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>
            <a:off x="1233693" y="4242945"/>
            <a:ext cx="867316" cy="130339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>
            <a:off x="1" y="4651014"/>
            <a:ext cx="1329037" cy="492484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>
            <a:off x="3627219" y="4919628"/>
            <a:ext cx="87420" cy="64156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>
            <a:off x="3661020" y="4932122"/>
            <a:ext cx="104320" cy="54364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>
            <a:off x="3686681" y="4967577"/>
            <a:ext cx="84708" cy="23299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>
            <a:off x="2709201" y="4834873"/>
            <a:ext cx="104320" cy="42546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>
            <a:off x="2675401" y="4802795"/>
            <a:ext cx="118508" cy="74286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>
            <a:off x="239520" y="4417856"/>
            <a:ext cx="75528" cy="4896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2"/>
          <p:cNvSpPr/>
          <p:nvPr/>
        </p:nvSpPr>
        <p:spPr>
          <a:xfrm>
            <a:off x="275615" y="4404349"/>
            <a:ext cx="132695" cy="62468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2"/>
          <p:cNvSpPr/>
          <p:nvPr/>
        </p:nvSpPr>
        <p:spPr>
          <a:xfrm>
            <a:off x="306703" y="4448246"/>
            <a:ext cx="95557" cy="25156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2"/>
          <p:cNvSpPr/>
          <p:nvPr/>
        </p:nvSpPr>
        <p:spPr>
          <a:xfrm>
            <a:off x="2605088" y="4753834"/>
            <a:ext cx="98895" cy="123248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2"/>
          <p:cNvSpPr/>
          <p:nvPr/>
        </p:nvSpPr>
        <p:spPr>
          <a:xfrm>
            <a:off x="2697724" y="4787770"/>
            <a:ext cx="65096" cy="89312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2"/>
          <p:cNvSpPr/>
          <p:nvPr/>
        </p:nvSpPr>
        <p:spPr>
          <a:xfrm>
            <a:off x="2576714" y="4844160"/>
            <a:ext cx="76571" cy="30221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2"/>
          <p:cNvSpPr/>
          <p:nvPr/>
        </p:nvSpPr>
        <p:spPr>
          <a:xfrm>
            <a:off x="2734237" y="4366024"/>
            <a:ext cx="81996" cy="128144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2"/>
          <p:cNvSpPr/>
          <p:nvPr/>
        </p:nvSpPr>
        <p:spPr>
          <a:xfrm>
            <a:off x="2788483" y="4443012"/>
            <a:ext cx="95348" cy="59936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2"/>
          <p:cNvSpPr/>
          <p:nvPr/>
        </p:nvSpPr>
        <p:spPr>
          <a:xfrm>
            <a:off x="2692718" y="4426804"/>
            <a:ext cx="50491" cy="50987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2"/>
          <p:cNvSpPr/>
          <p:nvPr/>
        </p:nvSpPr>
        <p:spPr>
          <a:xfrm>
            <a:off x="3635983" y="4883498"/>
            <a:ext cx="73233" cy="102988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2"/>
          <p:cNvSpPr/>
          <p:nvPr/>
        </p:nvSpPr>
        <p:spPr>
          <a:xfrm>
            <a:off x="3596132" y="4901563"/>
            <a:ext cx="45484" cy="84923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" name="Google Shape;52;p2"/>
          <p:cNvSpPr/>
          <p:nvPr/>
        </p:nvSpPr>
        <p:spPr>
          <a:xfrm>
            <a:off x="3686682" y="4955590"/>
            <a:ext cx="65096" cy="30896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53;p2"/>
          <p:cNvSpPr/>
          <p:nvPr/>
        </p:nvSpPr>
        <p:spPr>
          <a:xfrm>
            <a:off x="258715" y="4345765"/>
            <a:ext cx="96392" cy="121053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2"/>
          <p:cNvSpPr/>
          <p:nvPr/>
        </p:nvSpPr>
        <p:spPr>
          <a:xfrm>
            <a:off x="188403" y="4368219"/>
            <a:ext cx="65304" cy="84923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2"/>
          <p:cNvSpPr/>
          <p:nvPr/>
        </p:nvSpPr>
        <p:spPr>
          <a:xfrm>
            <a:off x="306703" y="4433895"/>
            <a:ext cx="75945" cy="30221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2"/>
          <p:cNvSpPr/>
          <p:nvPr/>
        </p:nvSpPr>
        <p:spPr>
          <a:xfrm>
            <a:off x="162741" y="4430012"/>
            <a:ext cx="79283" cy="37481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2"/>
          <p:cNvSpPr/>
          <p:nvPr/>
        </p:nvSpPr>
        <p:spPr>
          <a:xfrm>
            <a:off x="1002310" y="4053683"/>
            <a:ext cx="90132" cy="139624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2"/>
          <p:cNvSpPr/>
          <p:nvPr/>
        </p:nvSpPr>
        <p:spPr>
          <a:xfrm>
            <a:off x="963294" y="4122060"/>
            <a:ext cx="56124" cy="61962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2"/>
          <p:cNvSpPr/>
          <p:nvPr/>
        </p:nvSpPr>
        <p:spPr>
          <a:xfrm>
            <a:off x="8483540" y="3577404"/>
            <a:ext cx="84708" cy="3039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2"/>
          <p:cNvSpPr/>
          <p:nvPr/>
        </p:nvSpPr>
        <p:spPr>
          <a:xfrm>
            <a:off x="8457878" y="3552249"/>
            <a:ext cx="93471" cy="55208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2"/>
          <p:cNvSpPr/>
          <p:nvPr/>
        </p:nvSpPr>
        <p:spPr>
          <a:xfrm>
            <a:off x="8401754" y="3515950"/>
            <a:ext cx="75945" cy="91507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2"/>
          <p:cNvSpPr/>
          <p:nvPr/>
        </p:nvSpPr>
        <p:spPr>
          <a:xfrm>
            <a:off x="8474778" y="3541106"/>
            <a:ext cx="53620" cy="66351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2"/>
          <p:cNvSpPr/>
          <p:nvPr/>
        </p:nvSpPr>
        <p:spPr>
          <a:xfrm>
            <a:off x="8376091" y="3581963"/>
            <a:ext cx="62383" cy="25494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2"/>
          <p:cNvSpPr/>
          <p:nvPr/>
        </p:nvSpPr>
        <p:spPr>
          <a:xfrm>
            <a:off x="8474777" y="4315543"/>
            <a:ext cx="73233" cy="48455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2"/>
          <p:cNvSpPr/>
          <p:nvPr/>
        </p:nvSpPr>
        <p:spPr>
          <a:xfrm>
            <a:off x="8503152" y="4325336"/>
            <a:ext cx="84708" cy="38663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2"/>
          <p:cNvSpPr/>
          <p:nvPr/>
        </p:nvSpPr>
        <p:spPr>
          <a:xfrm>
            <a:off x="8522764" y="4350153"/>
            <a:ext cx="70520" cy="18234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2"/>
          <p:cNvSpPr/>
          <p:nvPr/>
        </p:nvSpPr>
        <p:spPr>
          <a:xfrm>
            <a:off x="8480203" y="4288868"/>
            <a:ext cx="59671" cy="75130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2"/>
          <p:cNvSpPr/>
          <p:nvPr/>
        </p:nvSpPr>
        <p:spPr>
          <a:xfrm>
            <a:off x="8449741" y="4302542"/>
            <a:ext cx="36721" cy="61455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2"/>
          <p:cNvSpPr/>
          <p:nvPr/>
        </p:nvSpPr>
        <p:spPr>
          <a:xfrm>
            <a:off x="8522765" y="4343062"/>
            <a:ext cx="53203" cy="21104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2"/>
          <p:cNvSpPr/>
          <p:nvPr/>
        </p:nvSpPr>
        <p:spPr>
          <a:xfrm>
            <a:off x="1943489" y="3659121"/>
            <a:ext cx="70312" cy="48455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2"/>
          <p:cNvSpPr/>
          <p:nvPr/>
        </p:nvSpPr>
        <p:spPr>
          <a:xfrm>
            <a:off x="1971029" y="3669757"/>
            <a:ext cx="84708" cy="40013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2"/>
          <p:cNvSpPr/>
          <p:nvPr/>
        </p:nvSpPr>
        <p:spPr>
          <a:xfrm>
            <a:off x="1990641" y="3695757"/>
            <a:ext cx="71146" cy="16208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2"/>
          <p:cNvSpPr/>
          <p:nvPr/>
        </p:nvSpPr>
        <p:spPr>
          <a:xfrm>
            <a:off x="1948705" y="3632444"/>
            <a:ext cx="59045" cy="77325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2"/>
          <p:cNvSpPr/>
          <p:nvPr/>
        </p:nvSpPr>
        <p:spPr>
          <a:xfrm>
            <a:off x="1917618" y="3646120"/>
            <a:ext cx="36721" cy="63650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2"/>
          <p:cNvSpPr/>
          <p:nvPr/>
        </p:nvSpPr>
        <p:spPr>
          <a:xfrm>
            <a:off x="1990641" y="3686639"/>
            <a:ext cx="54246" cy="2313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2"/>
          <p:cNvSpPr/>
          <p:nvPr/>
        </p:nvSpPr>
        <p:spPr>
          <a:xfrm>
            <a:off x="4334511" y="3823733"/>
            <a:ext cx="50700" cy="29883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2"/>
          <p:cNvSpPr/>
          <p:nvPr/>
        </p:nvSpPr>
        <p:spPr>
          <a:xfrm>
            <a:off x="4359965" y="3816135"/>
            <a:ext cx="84708" cy="37481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78;p2"/>
          <p:cNvSpPr/>
          <p:nvPr/>
        </p:nvSpPr>
        <p:spPr>
          <a:xfrm>
            <a:off x="4379578" y="3842304"/>
            <a:ext cx="61757" cy="13507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2"/>
          <p:cNvSpPr/>
          <p:nvPr/>
        </p:nvSpPr>
        <p:spPr>
          <a:xfrm>
            <a:off x="4348491" y="3780174"/>
            <a:ext cx="62383" cy="73442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2"/>
          <p:cNvSpPr/>
          <p:nvPr/>
        </p:nvSpPr>
        <p:spPr>
          <a:xfrm>
            <a:off x="4303216" y="3793849"/>
            <a:ext cx="42771" cy="50481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2"/>
          <p:cNvSpPr/>
          <p:nvPr/>
        </p:nvSpPr>
        <p:spPr>
          <a:xfrm>
            <a:off x="4379577" y="3832511"/>
            <a:ext cx="50908" cy="18909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2"/>
          <p:cNvSpPr/>
          <p:nvPr/>
        </p:nvSpPr>
        <p:spPr>
          <a:xfrm>
            <a:off x="4286316" y="3830485"/>
            <a:ext cx="50908" cy="23468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2"/>
          <p:cNvSpPr/>
          <p:nvPr/>
        </p:nvSpPr>
        <p:spPr>
          <a:xfrm>
            <a:off x="500947" y="3481508"/>
            <a:ext cx="64887" cy="36805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2"/>
          <p:cNvSpPr/>
          <p:nvPr/>
        </p:nvSpPr>
        <p:spPr>
          <a:xfrm>
            <a:off x="531825" y="3470871"/>
            <a:ext cx="107032" cy="47442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2"/>
          <p:cNvSpPr/>
          <p:nvPr/>
        </p:nvSpPr>
        <p:spPr>
          <a:xfrm>
            <a:off x="557698" y="3504301"/>
            <a:ext cx="78449" cy="18909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2"/>
          <p:cNvSpPr/>
          <p:nvPr/>
        </p:nvSpPr>
        <p:spPr>
          <a:xfrm>
            <a:off x="517639" y="3427313"/>
            <a:ext cx="79283" cy="91001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2"/>
          <p:cNvSpPr/>
          <p:nvPr/>
        </p:nvSpPr>
        <p:spPr>
          <a:xfrm>
            <a:off x="461514" y="3445378"/>
            <a:ext cx="53620" cy="61455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2"/>
          <p:cNvSpPr/>
          <p:nvPr/>
        </p:nvSpPr>
        <p:spPr>
          <a:xfrm>
            <a:off x="557698" y="3492820"/>
            <a:ext cx="61549" cy="23299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2"/>
          <p:cNvSpPr/>
          <p:nvPr/>
        </p:nvSpPr>
        <p:spPr>
          <a:xfrm>
            <a:off x="439398" y="3490794"/>
            <a:ext cx="64261" cy="2768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2"/>
          <p:cNvSpPr/>
          <p:nvPr/>
        </p:nvSpPr>
        <p:spPr>
          <a:xfrm>
            <a:off x="4385003" y="3390676"/>
            <a:ext cx="242231" cy="373795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2"/>
          <p:cNvSpPr/>
          <p:nvPr/>
        </p:nvSpPr>
        <p:spPr>
          <a:xfrm>
            <a:off x="4497876" y="3595807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92;p2"/>
          <p:cNvSpPr/>
          <p:nvPr/>
        </p:nvSpPr>
        <p:spPr>
          <a:xfrm>
            <a:off x="7525672" y="2964541"/>
            <a:ext cx="169207" cy="264392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93;p2"/>
          <p:cNvSpPr/>
          <p:nvPr/>
        </p:nvSpPr>
        <p:spPr>
          <a:xfrm>
            <a:off x="7601408" y="3110075"/>
            <a:ext cx="23159" cy="180651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94;p2"/>
          <p:cNvSpPr/>
          <p:nvPr/>
        </p:nvSpPr>
        <p:spPr>
          <a:xfrm>
            <a:off x="7635208" y="2829981"/>
            <a:ext cx="240145" cy="373795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95;p2"/>
          <p:cNvSpPr/>
          <p:nvPr/>
        </p:nvSpPr>
        <p:spPr>
          <a:xfrm>
            <a:off x="7745369" y="3035112"/>
            <a:ext cx="31296" cy="255612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96;p2"/>
          <p:cNvSpPr/>
          <p:nvPr/>
        </p:nvSpPr>
        <p:spPr>
          <a:xfrm>
            <a:off x="1757589" y="3244635"/>
            <a:ext cx="242022" cy="376496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97;p2"/>
          <p:cNvSpPr/>
          <p:nvPr/>
        </p:nvSpPr>
        <p:spPr>
          <a:xfrm>
            <a:off x="1866917" y="3451961"/>
            <a:ext cx="34008" cy="255612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98;p2"/>
          <p:cNvSpPr/>
          <p:nvPr/>
        </p:nvSpPr>
        <p:spPr>
          <a:xfrm>
            <a:off x="1596520" y="3194998"/>
            <a:ext cx="242231" cy="375821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99;p2"/>
          <p:cNvSpPr/>
          <p:nvPr/>
        </p:nvSpPr>
        <p:spPr>
          <a:xfrm>
            <a:off x="1709394" y="3402156"/>
            <a:ext cx="31505" cy="255106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2"/>
          <p:cNvSpPr/>
          <p:nvPr/>
        </p:nvSpPr>
        <p:spPr>
          <a:xfrm>
            <a:off x="7272172" y="3650510"/>
            <a:ext cx="65096" cy="95897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2"/>
          <p:cNvSpPr/>
          <p:nvPr/>
        </p:nvSpPr>
        <p:spPr>
          <a:xfrm>
            <a:off x="7314110" y="3709432"/>
            <a:ext cx="76571" cy="4626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2;p2"/>
          <p:cNvSpPr/>
          <p:nvPr/>
        </p:nvSpPr>
        <p:spPr>
          <a:xfrm>
            <a:off x="7235870" y="3697783"/>
            <a:ext cx="41937" cy="39338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3;p2"/>
          <p:cNvSpPr/>
          <p:nvPr/>
        </p:nvSpPr>
        <p:spPr>
          <a:xfrm>
            <a:off x="6987587" y="4407050"/>
            <a:ext cx="76571" cy="105183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2"/>
          <p:cNvSpPr/>
          <p:nvPr/>
        </p:nvSpPr>
        <p:spPr>
          <a:xfrm>
            <a:off x="7049761" y="4459558"/>
            <a:ext cx="44858" cy="45585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2"/>
          <p:cNvSpPr/>
          <p:nvPr/>
        </p:nvSpPr>
        <p:spPr>
          <a:xfrm>
            <a:off x="-1622640" y="430626"/>
            <a:ext cx="3380237" cy="1253992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2"/>
          <p:cNvSpPr/>
          <p:nvPr/>
        </p:nvSpPr>
        <p:spPr>
          <a:xfrm>
            <a:off x="7632496" y="-81663"/>
            <a:ext cx="3045018" cy="1396973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1620594" y="2845588"/>
            <a:ext cx="1327376" cy="437568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408031" y="2501493"/>
            <a:ext cx="170863" cy="781667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2625699" y="3456562"/>
            <a:ext cx="1392593" cy="279003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2495886" y="3938704"/>
            <a:ext cx="4830194" cy="12047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179325" y="716975"/>
            <a:ext cx="6785400" cy="122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36450" y="1907526"/>
            <a:ext cx="42711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0403" y="3945918"/>
            <a:ext cx="1132631" cy="113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100">
                <a:latin typeface="Open Sans"/>
                <a:ea typeface="Open Sans"/>
                <a:cs typeface="Open Sans"/>
                <a:sym typeface="Open Sans"/>
              </a:defRPr>
            </a:lvl1pPr>
            <a:lvl2pPr marL="914378" lvl="1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371566" lvl="2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1828754" lvl="3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2285943" lvl="4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2743132" lvl="5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3200320" lvl="6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3657509" lvl="7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4114697" lvl="8" indent="-3301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3609523" y="4551214"/>
            <a:ext cx="5534435" cy="539017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8" name="Google Shape;258;p4"/>
          <p:cNvSpPr/>
          <p:nvPr/>
        </p:nvSpPr>
        <p:spPr>
          <a:xfrm>
            <a:off x="13" y="4641271"/>
            <a:ext cx="3146595" cy="538178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9" name="Google Shape;259;p4"/>
          <p:cNvSpPr/>
          <p:nvPr/>
        </p:nvSpPr>
        <p:spPr>
          <a:xfrm>
            <a:off x="13" y="4815166"/>
            <a:ext cx="9143961" cy="33764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0" name="Google Shape;260;p4"/>
          <p:cNvSpPr/>
          <p:nvPr/>
        </p:nvSpPr>
        <p:spPr>
          <a:xfrm>
            <a:off x="13" y="4811664"/>
            <a:ext cx="7098735" cy="321936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1" name="Google Shape;261;p4"/>
          <p:cNvSpPr/>
          <p:nvPr/>
        </p:nvSpPr>
        <p:spPr>
          <a:xfrm>
            <a:off x="12" y="4811665"/>
            <a:ext cx="3126028" cy="262355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/>
          <p:nvPr/>
        </p:nvSpPr>
        <p:spPr>
          <a:xfrm>
            <a:off x="13" y="4872348"/>
            <a:ext cx="6626720" cy="261252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3" name="Google Shape;263;p4"/>
          <p:cNvSpPr/>
          <p:nvPr/>
        </p:nvSpPr>
        <p:spPr>
          <a:xfrm>
            <a:off x="3299135" y="4840714"/>
            <a:ext cx="5844827" cy="380696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4" name="Google Shape;264;p4"/>
          <p:cNvSpPr/>
          <p:nvPr/>
        </p:nvSpPr>
        <p:spPr>
          <a:xfrm>
            <a:off x="4833727" y="4947476"/>
            <a:ext cx="4310233" cy="27392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5" name="Google Shape;265;p4"/>
          <p:cNvSpPr/>
          <p:nvPr/>
        </p:nvSpPr>
        <p:spPr>
          <a:xfrm>
            <a:off x="13" y="4889633"/>
            <a:ext cx="9143961" cy="33177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597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0" y="5395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8" name="Google Shape;268;p5"/>
          <p:cNvSpPr/>
          <p:nvPr/>
        </p:nvSpPr>
        <p:spPr>
          <a:xfrm>
            <a:off x="-309125" y="1157981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9" name="Google Shape;269;p5"/>
          <p:cNvSpPr/>
          <p:nvPr/>
        </p:nvSpPr>
        <p:spPr>
          <a:xfrm>
            <a:off x="6434495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1" name="Google Shape;271;p5"/>
          <p:cNvSpPr/>
          <p:nvPr/>
        </p:nvSpPr>
        <p:spPr>
          <a:xfrm>
            <a:off x="7241867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8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4" name="Google Shape;274;p5"/>
          <p:cNvSpPr/>
          <p:nvPr/>
        </p:nvSpPr>
        <p:spPr>
          <a:xfrm>
            <a:off x="-56" y="4128068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40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5085502" y="2395583"/>
            <a:ext cx="4058540" cy="1962724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7" name="Google Shape;287;p7"/>
          <p:cNvSpPr/>
          <p:nvPr/>
        </p:nvSpPr>
        <p:spPr>
          <a:xfrm flipH="1">
            <a:off x="5358126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8" name="Google Shape;288;p7"/>
          <p:cNvSpPr/>
          <p:nvPr/>
        </p:nvSpPr>
        <p:spPr>
          <a:xfrm flipH="1">
            <a:off x="149271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9" name="Google Shape;289;p7"/>
          <p:cNvSpPr/>
          <p:nvPr/>
        </p:nvSpPr>
        <p:spPr>
          <a:xfrm flipH="1">
            <a:off x="-12" y="3791075"/>
            <a:ext cx="9144012" cy="81998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7"/>
          <p:cNvSpPr/>
          <p:nvPr/>
        </p:nvSpPr>
        <p:spPr>
          <a:xfrm flipH="1">
            <a:off x="13" y="4077601"/>
            <a:ext cx="9144012" cy="79416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7"/>
          <p:cNvSpPr/>
          <p:nvPr/>
        </p:nvSpPr>
        <p:spPr>
          <a:xfrm flipH="1">
            <a:off x="26" y="3869250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7"/>
          <p:cNvSpPr/>
          <p:nvPr/>
        </p:nvSpPr>
        <p:spPr>
          <a:xfrm flipH="1">
            <a:off x="182125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7"/>
          <p:cNvSpPr/>
          <p:nvPr/>
        </p:nvSpPr>
        <p:spPr>
          <a:xfrm flipH="1">
            <a:off x="13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720000" y="406335"/>
            <a:ext cx="7704000" cy="5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720000" y="1251000"/>
            <a:ext cx="4988100" cy="23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245589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91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35375" y="2061306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7" name="Google Shape;327;p11"/>
          <p:cNvSpPr/>
          <p:nvPr/>
        </p:nvSpPr>
        <p:spPr>
          <a:xfrm>
            <a:off x="-123971" y="2881382"/>
            <a:ext cx="9374816" cy="709053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8" name="Google Shape;328;p11"/>
          <p:cNvSpPr/>
          <p:nvPr/>
        </p:nvSpPr>
        <p:spPr>
          <a:xfrm>
            <a:off x="1639557" y="3144571"/>
            <a:ext cx="7583399" cy="1013899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9" name="Google Shape;329;p11"/>
          <p:cNvSpPr/>
          <p:nvPr/>
        </p:nvSpPr>
        <p:spPr>
          <a:xfrm>
            <a:off x="-58289" y="3391382"/>
            <a:ext cx="9309112" cy="1405435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0" name="Google Shape;330;p11"/>
          <p:cNvSpPr/>
          <p:nvPr/>
        </p:nvSpPr>
        <p:spPr>
          <a:xfrm>
            <a:off x="3271168" y="3718890"/>
            <a:ext cx="1076744" cy="223675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1" name="Google Shape;331;p11"/>
          <p:cNvSpPr/>
          <p:nvPr/>
        </p:nvSpPr>
        <p:spPr>
          <a:xfrm>
            <a:off x="63235" y="3593940"/>
            <a:ext cx="1076744" cy="225498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2" name="Google Shape;332;p11"/>
          <p:cNvSpPr/>
          <p:nvPr/>
        </p:nvSpPr>
        <p:spPr>
          <a:xfrm>
            <a:off x="1178087" y="3577754"/>
            <a:ext cx="423351" cy="73623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3" name="Google Shape;333;p11"/>
          <p:cNvSpPr/>
          <p:nvPr/>
        </p:nvSpPr>
        <p:spPr>
          <a:xfrm>
            <a:off x="1129577" y="3711176"/>
            <a:ext cx="847073" cy="157344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4" name="Google Shape;334;p11"/>
          <p:cNvSpPr/>
          <p:nvPr/>
        </p:nvSpPr>
        <p:spPr>
          <a:xfrm>
            <a:off x="1873680" y="3599971"/>
            <a:ext cx="655990" cy="120883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5" name="Google Shape;335;p11"/>
          <p:cNvSpPr/>
          <p:nvPr/>
        </p:nvSpPr>
        <p:spPr>
          <a:xfrm>
            <a:off x="2532446" y="3711177"/>
            <a:ext cx="553213" cy="168703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6" name="Google Shape;336;p11"/>
          <p:cNvSpPr/>
          <p:nvPr/>
        </p:nvSpPr>
        <p:spPr>
          <a:xfrm>
            <a:off x="3243526" y="3663917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7" name="Google Shape;337;p11"/>
          <p:cNvSpPr/>
          <p:nvPr/>
        </p:nvSpPr>
        <p:spPr>
          <a:xfrm>
            <a:off x="3181009" y="3656766"/>
            <a:ext cx="17624" cy="3646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8" name="Google Shape;338;p11"/>
          <p:cNvSpPr/>
          <p:nvPr/>
        </p:nvSpPr>
        <p:spPr>
          <a:xfrm>
            <a:off x="3215884" y="365073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9" name="Google Shape;339;p11"/>
          <p:cNvSpPr/>
          <p:nvPr/>
        </p:nvSpPr>
        <p:spPr>
          <a:xfrm>
            <a:off x="3145575" y="3665741"/>
            <a:ext cx="15212" cy="420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0" name="Google Shape;340;p11"/>
          <p:cNvSpPr/>
          <p:nvPr/>
        </p:nvSpPr>
        <p:spPr>
          <a:xfrm>
            <a:off x="3275992" y="3654382"/>
            <a:ext cx="17624" cy="420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1" name="Google Shape;341;p11"/>
          <p:cNvSpPr/>
          <p:nvPr/>
        </p:nvSpPr>
        <p:spPr>
          <a:xfrm>
            <a:off x="3263377" y="3678363"/>
            <a:ext cx="17624" cy="4768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2" name="Google Shape;342;p11"/>
          <p:cNvSpPr/>
          <p:nvPr/>
        </p:nvSpPr>
        <p:spPr>
          <a:xfrm>
            <a:off x="3153367" y="3644425"/>
            <a:ext cx="17624" cy="4628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3" name="Google Shape;343;p11"/>
          <p:cNvSpPr/>
          <p:nvPr/>
        </p:nvSpPr>
        <p:spPr>
          <a:xfrm>
            <a:off x="3238704" y="363755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4" name="Google Shape;344;p11"/>
          <p:cNvSpPr/>
          <p:nvPr/>
        </p:nvSpPr>
        <p:spPr>
          <a:xfrm>
            <a:off x="3310869" y="3665740"/>
            <a:ext cx="18181" cy="603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1"/>
          <p:cNvSpPr/>
          <p:nvPr/>
        </p:nvSpPr>
        <p:spPr>
          <a:xfrm>
            <a:off x="3100495" y="3656766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1"/>
          <p:cNvSpPr/>
          <p:nvPr/>
        </p:nvSpPr>
        <p:spPr>
          <a:xfrm>
            <a:off x="3185832" y="3684813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1"/>
          <p:cNvSpPr/>
          <p:nvPr/>
        </p:nvSpPr>
        <p:spPr>
          <a:xfrm>
            <a:off x="3213474" y="3673453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1"/>
          <p:cNvSpPr/>
          <p:nvPr/>
        </p:nvSpPr>
        <p:spPr>
          <a:xfrm>
            <a:off x="483426" y="3523964"/>
            <a:ext cx="17624" cy="560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1"/>
          <p:cNvSpPr/>
          <p:nvPr/>
        </p:nvSpPr>
        <p:spPr>
          <a:xfrm>
            <a:off x="423318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1"/>
          <p:cNvSpPr/>
          <p:nvPr/>
        </p:nvSpPr>
        <p:spPr>
          <a:xfrm>
            <a:off x="458752" y="3510923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1" name="Google Shape;351;p11"/>
          <p:cNvSpPr/>
          <p:nvPr/>
        </p:nvSpPr>
        <p:spPr>
          <a:xfrm>
            <a:off x="386029" y="3525786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2" name="Google Shape;352;p11"/>
          <p:cNvSpPr/>
          <p:nvPr/>
        </p:nvSpPr>
        <p:spPr>
          <a:xfrm>
            <a:off x="518859" y="3513726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3" name="Google Shape;353;p11"/>
          <p:cNvSpPr/>
          <p:nvPr/>
        </p:nvSpPr>
        <p:spPr>
          <a:xfrm>
            <a:off x="506244" y="3537145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4" name="Google Shape;354;p11"/>
          <p:cNvSpPr/>
          <p:nvPr/>
        </p:nvSpPr>
        <p:spPr>
          <a:xfrm>
            <a:off x="395677" y="3504190"/>
            <a:ext cx="15212" cy="5048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5" name="Google Shape;355;p11"/>
          <p:cNvSpPr/>
          <p:nvPr/>
        </p:nvSpPr>
        <p:spPr>
          <a:xfrm>
            <a:off x="481014" y="3497741"/>
            <a:ext cx="15212" cy="5469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6" name="Google Shape;356;p11"/>
          <p:cNvSpPr/>
          <p:nvPr/>
        </p:nvSpPr>
        <p:spPr>
          <a:xfrm>
            <a:off x="553735" y="3525786"/>
            <a:ext cx="17624" cy="4908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7" name="Google Shape;357;p11"/>
          <p:cNvSpPr/>
          <p:nvPr/>
        </p:nvSpPr>
        <p:spPr>
          <a:xfrm>
            <a:off x="343360" y="3516251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1"/>
          <p:cNvSpPr/>
          <p:nvPr/>
        </p:nvSpPr>
        <p:spPr>
          <a:xfrm>
            <a:off x="428698" y="3545000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11"/>
          <p:cNvSpPr/>
          <p:nvPr/>
        </p:nvSpPr>
        <p:spPr>
          <a:xfrm>
            <a:off x="455784" y="3533640"/>
            <a:ext cx="18181" cy="3646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0" name="Google Shape;360;p11"/>
          <p:cNvSpPr/>
          <p:nvPr/>
        </p:nvSpPr>
        <p:spPr>
          <a:xfrm>
            <a:off x="1805781" y="3638675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11"/>
          <p:cNvSpPr/>
          <p:nvPr/>
        </p:nvSpPr>
        <p:spPr>
          <a:xfrm>
            <a:off x="1868299" y="3629840"/>
            <a:ext cx="15212" cy="603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2" name="Google Shape;362;p11"/>
          <p:cNvSpPr/>
          <p:nvPr/>
        </p:nvSpPr>
        <p:spPr>
          <a:xfrm>
            <a:off x="1833423" y="3626194"/>
            <a:ext cx="17624" cy="3786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3" name="Google Shape;363;p11"/>
          <p:cNvSpPr/>
          <p:nvPr/>
        </p:nvSpPr>
        <p:spPr>
          <a:xfrm>
            <a:off x="1903732" y="3639376"/>
            <a:ext cx="17624" cy="6170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4" name="Google Shape;364;p11"/>
          <p:cNvSpPr/>
          <p:nvPr/>
        </p:nvSpPr>
        <p:spPr>
          <a:xfrm>
            <a:off x="1773316" y="3628017"/>
            <a:ext cx="15212" cy="3786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5" name="Google Shape;365;p11"/>
          <p:cNvSpPr/>
          <p:nvPr/>
        </p:nvSpPr>
        <p:spPr>
          <a:xfrm>
            <a:off x="1785931" y="3652559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6" name="Google Shape;366;p11"/>
          <p:cNvSpPr/>
          <p:nvPr/>
        </p:nvSpPr>
        <p:spPr>
          <a:xfrm>
            <a:off x="1895941" y="3618482"/>
            <a:ext cx="17624" cy="4347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7" name="Google Shape;367;p11"/>
          <p:cNvSpPr/>
          <p:nvPr/>
        </p:nvSpPr>
        <p:spPr>
          <a:xfrm>
            <a:off x="1811161" y="3612311"/>
            <a:ext cx="17624" cy="4488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8" name="Google Shape;368;p11"/>
          <p:cNvSpPr/>
          <p:nvPr/>
        </p:nvSpPr>
        <p:spPr>
          <a:xfrm>
            <a:off x="1738438" y="3639376"/>
            <a:ext cx="15212" cy="6170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9" name="Google Shape;369;p11"/>
          <p:cNvSpPr/>
          <p:nvPr/>
        </p:nvSpPr>
        <p:spPr>
          <a:xfrm>
            <a:off x="1946401" y="3629840"/>
            <a:ext cx="17624" cy="603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0" name="Google Shape;370;p11"/>
          <p:cNvSpPr/>
          <p:nvPr/>
        </p:nvSpPr>
        <p:spPr>
          <a:xfrm>
            <a:off x="1861065" y="3658589"/>
            <a:ext cx="17624" cy="5469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1" name="Google Shape;371;p11"/>
          <p:cNvSpPr/>
          <p:nvPr/>
        </p:nvSpPr>
        <p:spPr>
          <a:xfrm>
            <a:off x="1835835" y="3647229"/>
            <a:ext cx="15212" cy="4488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2" name="Google Shape;372;p11"/>
          <p:cNvSpPr/>
          <p:nvPr/>
        </p:nvSpPr>
        <p:spPr>
          <a:xfrm>
            <a:off x="6851441" y="3607751"/>
            <a:ext cx="611466" cy="473013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3" name="Google Shape;373;p11"/>
          <p:cNvSpPr/>
          <p:nvPr/>
        </p:nvSpPr>
        <p:spPr>
          <a:xfrm>
            <a:off x="6531056" y="3762570"/>
            <a:ext cx="438378" cy="33908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4" name="Google Shape;374;p11"/>
          <p:cNvSpPr/>
          <p:nvPr/>
        </p:nvSpPr>
        <p:spPr>
          <a:xfrm>
            <a:off x="1344018" y="3869722"/>
            <a:ext cx="7906756" cy="1502618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5" name="Google Shape;375;p11"/>
          <p:cNvSpPr/>
          <p:nvPr/>
        </p:nvSpPr>
        <p:spPr>
          <a:xfrm>
            <a:off x="32622" y="3739784"/>
            <a:ext cx="579000" cy="450996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6" name="Google Shape;376;p11"/>
          <p:cNvSpPr/>
          <p:nvPr/>
        </p:nvSpPr>
        <p:spPr>
          <a:xfrm>
            <a:off x="-58288" y="4066332"/>
            <a:ext cx="5031025" cy="1508368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7" name="Google Shape;377;p11"/>
          <p:cNvSpPr/>
          <p:nvPr/>
        </p:nvSpPr>
        <p:spPr>
          <a:xfrm>
            <a:off x="-58300" y="4519674"/>
            <a:ext cx="9326269" cy="91541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8" name="Google Shape;378;p11"/>
          <p:cNvSpPr/>
          <p:nvPr/>
        </p:nvSpPr>
        <p:spPr>
          <a:xfrm>
            <a:off x="5367404" y="4659454"/>
            <a:ext cx="3200919" cy="496572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9" name="Google Shape;379;p11"/>
          <p:cNvSpPr/>
          <p:nvPr/>
        </p:nvSpPr>
        <p:spPr>
          <a:xfrm>
            <a:off x="5979890" y="4003493"/>
            <a:ext cx="1975947" cy="306834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0" name="Google Shape;380;p11"/>
          <p:cNvSpPr/>
          <p:nvPr/>
        </p:nvSpPr>
        <p:spPr>
          <a:xfrm>
            <a:off x="-1954375" y="424001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1" name="Google Shape;381;p11"/>
          <p:cNvSpPr/>
          <p:nvPr/>
        </p:nvSpPr>
        <p:spPr>
          <a:xfrm>
            <a:off x="7578145" y="-401436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816219" y="3144750"/>
            <a:ext cx="163938" cy="244202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1651919" y="2881383"/>
            <a:ext cx="1749805" cy="770934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344300" y="768050"/>
            <a:ext cx="6455400" cy="15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344300" y="2272050"/>
            <a:ext cx="64554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378" lvl="1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4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7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1" y="4659130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90" y="4504084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3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5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19"/>
          <p:cNvSpPr/>
          <p:nvPr/>
        </p:nvSpPr>
        <p:spPr>
          <a:xfrm flipH="1">
            <a:off x="-6" y="4256418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19"/>
          <p:cNvSpPr/>
          <p:nvPr/>
        </p:nvSpPr>
        <p:spPr>
          <a:xfrm flipH="1">
            <a:off x="182100" y="4574713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7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46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180751" y="539500"/>
            <a:ext cx="3359633" cy="1246348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5"/>
          <p:cNvSpPr/>
          <p:nvPr/>
        </p:nvSpPr>
        <p:spPr>
          <a:xfrm>
            <a:off x="-309126" y="1157980"/>
            <a:ext cx="2208931" cy="141746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"/>
          <p:cNvSpPr/>
          <p:nvPr/>
        </p:nvSpPr>
        <p:spPr>
          <a:xfrm>
            <a:off x="6434494" y="2901564"/>
            <a:ext cx="3026457" cy="1388458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"/>
          <p:cNvSpPr/>
          <p:nvPr/>
        </p:nvSpPr>
        <p:spPr>
          <a:xfrm>
            <a:off x="3840357" y="4380056"/>
            <a:ext cx="52154" cy="247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5"/>
          <p:cNvSpPr/>
          <p:nvPr/>
        </p:nvSpPr>
        <p:spPr>
          <a:xfrm>
            <a:off x="7241866" y="4058684"/>
            <a:ext cx="439129" cy="1610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5"/>
          <p:cNvSpPr/>
          <p:nvPr/>
        </p:nvSpPr>
        <p:spPr>
          <a:xfrm>
            <a:off x="-56" y="3648780"/>
            <a:ext cx="9144048" cy="1181086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"/>
          <p:cNvSpPr/>
          <p:nvPr/>
        </p:nvSpPr>
        <p:spPr>
          <a:xfrm>
            <a:off x="3749852" y="3535497"/>
            <a:ext cx="5394135" cy="145524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"/>
          <p:cNvSpPr/>
          <p:nvPr/>
        </p:nvSpPr>
        <p:spPr>
          <a:xfrm>
            <a:off x="-56" y="4128067"/>
            <a:ext cx="9144048" cy="101543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368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368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5220150" y="2836725"/>
            <a:ext cx="25557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5220150" y="2363250"/>
            <a:ext cx="2555700" cy="41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8" y="4451282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3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6" y="4336398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6" y="4445004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9" y="4354482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5" y="4445004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6" y="440653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8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4" y="4395805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9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2" y="4398772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7" y="4418292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6" y="4390668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9" y="4408019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4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3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8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9" y="4378796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2" y="4386558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5" y="4377312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20" y="439728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1" y="4369550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50" y="436452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8" y="4386558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1" y="4378796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1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6" name="Google Shape;656;p26"/>
          <p:cNvSpPr/>
          <p:nvPr/>
        </p:nvSpPr>
        <p:spPr>
          <a:xfrm>
            <a:off x="1402317" y="4493323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9" name="Google Shape;659;p26"/>
          <p:cNvSpPr/>
          <p:nvPr/>
        </p:nvSpPr>
        <p:spPr>
          <a:xfrm>
            <a:off x="3482593" y="4939378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0" name="Google Shape;660;p26"/>
          <p:cNvSpPr/>
          <p:nvPr/>
        </p:nvSpPr>
        <p:spPr>
          <a:xfrm>
            <a:off x="6038179" y="4526966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5" y="4603642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3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032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5986531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0" name="Google Shape;670;p27"/>
          <p:cNvSpPr/>
          <p:nvPr/>
        </p:nvSpPr>
        <p:spPr>
          <a:xfrm>
            <a:off x="-341170" y="2785669"/>
            <a:ext cx="4497039" cy="2191267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1" name="Google Shape;671;p27"/>
          <p:cNvSpPr/>
          <p:nvPr/>
        </p:nvSpPr>
        <p:spPr>
          <a:xfrm>
            <a:off x="3732689" y="446841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2" name="Google Shape;672;p27"/>
          <p:cNvSpPr/>
          <p:nvPr/>
        </p:nvSpPr>
        <p:spPr>
          <a:xfrm>
            <a:off x="7203267" y="4252328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3" name="Google Shape;673;p27"/>
          <p:cNvSpPr/>
          <p:nvPr/>
        </p:nvSpPr>
        <p:spPr>
          <a:xfrm>
            <a:off x="37" y="3562371"/>
            <a:ext cx="9144012" cy="83012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4033220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5" name="Google Shape;675;p27"/>
          <p:cNvSpPr/>
          <p:nvPr/>
        </p:nvSpPr>
        <p:spPr>
          <a:xfrm>
            <a:off x="3640351" y="3907148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6" name="Google Shape;676;p27"/>
          <p:cNvSpPr/>
          <p:nvPr/>
        </p:nvSpPr>
        <p:spPr>
          <a:xfrm>
            <a:off x="1" y="4350765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7" name="Google Shape;677;p27"/>
          <p:cNvSpPr/>
          <p:nvPr/>
        </p:nvSpPr>
        <p:spPr>
          <a:xfrm>
            <a:off x="0" y="4576163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5379923" y="3624101"/>
            <a:ext cx="2581522" cy="87678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3168000" y="2147125"/>
            <a:ext cx="2808000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3168012" y="2466191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30192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3168000" y="1084875"/>
            <a:ext cx="28080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41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4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3"/>
          <p:cNvSpPr/>
          <p:nvPr/>
        </p:nvSpPr>
        <p:spPr>
          <a:xfrm>
            <a:off x="587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3"/>
          <p:cNvSpPr/>
          <p:nvPr/>
        </p:nvSpPr>
        <p:spPr>
          <a:xfrm>
            <a:off x="2920" y="2736902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3"/>
          <p:cNvSpPr/>
          <p:nvPr/>
        </p:nvSpPr>
        <p:spPr>
          <a:xfrm>
            <a:off x="5039464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3"/>
          <p:cNvSpPr/>
          <p:nvPr/>
        </p:nvSpPr>
        <p:spPr>
          <a:xfrm>
            <a:off x="5085406" y="2787966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3"/>
          <p:cNvSpPr/>
          <p:nvPr/>
        </p:nvSpPr>
        <p:spPr>
          <a:xfrm>
            <a:off x="-1065563" y="1243837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3"/>
          <p:cNvSpPr/>
          <p:nvPr/>
        </p:nvSpPr>
        <p:spPr>
          <a:xfrm>
            <a:off x="3944579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1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5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3"/>
          <p:cNvSpPr/>
          <p:nvPr/>
        </p:nvSpPr>
        <p:spPr>
          <a:xfrm>
            <a:off x="586" y="3344532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3"/>
          <p:cNvSpPr/>
          <p:nvPr/>
        </p:nvSpPr>
        <p:spPr>
          <a:xfrm>
            <a:off x="587" y="3344813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3"/>
          <p:cNvSpPr/>
          <p:nvPr/>
        </p:nvSpPr>
        <p:spPr>
          <a:xfrm>
            <a:off x="1141414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3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2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5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5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4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1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3"/>
          <p:cNvSpPr/>
          <p:nvPr/>
        </p:nvSpPr>
        <p:spPr>
          <a:xfrm>
            <a:off x="7922847" y="3759935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5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3"/>
          <p:cNvSpPr/>
          <p:nvPr/>
        </p:nvSpPr>
        <p:spPr>
          <a:xfrm>
            <a:off x="8365934" y="3762185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3"/>
          <p:cNvSpPr/>
          <p:nvPr/>
        </p:nvSpPr>
        <p:spPr>
          <a:xfrm>
            <a:off x="4661521" y="3749525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3"/>
          <p:cNvSpPr/>
          <p:nvPr/>
        </p:nvSpPr>
        <p:spPr>
          <a:xfrm>
            <a:off x="5199363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3"/>
          <p:cNvSpPr/>
          <p:nvPr/>
        </p:nvSpPr>
        <p:spPr>
          <a:xfrm>
            <a:off x="7348396" y="3907218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3"/>
          <p:cNvSpPr/>
          <p:nvPr/>
        </p:nvSpPr>
        <p:spPr>
          <a:xfrm>
            <a:off x="5327856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6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3"/>
          <p:cNvSpPr/>
          <p:nvPr/>
        </p:nvSpPr>
        <p:spPr>
          <a:xfrm>
            <a:off x="5657524" y="3774564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1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6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7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3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3"/>
          <p:cNvSpPr/>
          <p:nvPr/>
        </p:nvSpPr>
        <p:spPr>
          <a:xfrm>
            <a:off x="587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3"/>
          <p:cNvSpPr/>
          <p:nvPr/>
        </p:nvSpPr>
        <p:spPr>
          <a:xfrm>
            <a:off x="3321853" y="4321073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3"/>
          <p:cNvSpPr/>
          <p:nvPr/>
        </p:nvSpPr>
        <p:spPr>
          <a:xfrm>
            <a:off x="6384337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5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863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7" y="4686974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8"/>
          <p:cNvSpPr/>
          <p:nvPr/>
        </p:nvSpPr>
        <p:spPr>
          <a:xfrm>
            <a:off x="7203255" y="4470882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2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4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8"/>
          <p:cNvSpPr/>
          <p:nvPr/>
        </p:nvSpPr>
        <p:spPr>
          <a:xfrm>
            <a:off x="3640339" y="4125702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8"/>
          <p:cNvSpPr/>
          <p:nvPr/>
        </p:nvSpPr>
        <p:spPr>
          <a:xfrm>
            <a:off x="-11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80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58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80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6" y="4550099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0" name="Google Shape;1300;p39"/>
          <p:cNvSpPr/>
          <p:nvPr/>
        </p:nvSpPr>
        <p:spPr>
          <a:xfrm>
            <a:off x="7324074" y="4334007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1" name="Google Shape;1301;p39"/>
          <p:cNvSpPr/>
          <p:nvPr/>
        </p:nvSpPr>
        <p:spPr>
          <a:xfrm>
            <a:off x="3761151" y="3732375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5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4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1210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38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6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720109" y="540000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720000" y="2096275"/>
            <a:ext cx="3852000" cy="24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5358100" y="4659129"/>
            <a:ext cx="53213" cy="1195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9"/>
          <p:cNvSpPr/>
          <p:nvPr/>
        </p:nvSpPr>
        <p:spPr>
          <a:xfrm flipH="1">
            <a:off x="1492689" y="4504083"/>
            <a:ext cx="448045" cy="776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9"/>
          <p:cNvSpPr/>
          <p:nvPr/>
        </p:nvSpPr>
        <p:spPr>
          <a:xfrm flipH="1">
            <a:off x="-12" y="4151452"/>
            <a:ext cx="9144012" cy="44484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9"/>
          <p:cNvSpPr/>
          <p:nvPr/>
        </p:nvSpPr>
        <p:spPr>
          <a:xfrm flipH="1">
            <a:off x="-12" y="4346874"/>
            <a:ext cx="9144012" cy="444854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9"/>
          <p:cNvSpPr/>
          <p:nvPr/>
        </p:nvSpPr>
        <p:spPr>
          <a:xfrm flipH="1">
            <a:off x="-7" y="4256417"/>
            <a:ext cx="5503657" cy="88708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9"/>
          <p:cNvSpPr/>
          <p:nvPr/>
        </p:nvSpPr>
        <p:spPr>
          <a:xfrm flipH="1">
            <a:off x="182099" y="4574712"/>
            <a:ext cx="8961901" cy="40704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9"/>
          <p:cNvSpPr/>
          <p:nvPr/>
        </p:nvSpPr>
        <p:spPr>
          <a:xfrm flipH="1">
            <a:off x="-12" y="4736436"/>
            <a:ext cx="9144012" cy="40706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7914605" y="3808038"/>
            <a:ext cx="874005" cy="700098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496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1_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4192224"/>
            <a:ext cx="9309112" cy="884664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6"/>
          <p:cNvSpPr/>
          <p:nvPr userDrawn="1"/>
        </p:nvSpPr>
        <p:spPr>
          <a:xfrm>
            <a:off x="3329457" y="4451281"/>
            <a:ext cx="1076744" cy="18207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21524" y="4349572"/>
            <a:ext cx="1076744" cy="183555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236375" y="4336397"/>
            <a:ext cx="423351" cy="59929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187865" y="4445003"/>
            <a:ext cx="847073" cy="128078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26"/>
          <p:cNvSpPr/>
          <p:nvPr userDrawn="1"/>
        </p:nvSpPr>
        <p:spPr>
          <a:xfrm>
            <a:off x="1931968" y="4354481"/>
            <a:ext cx="655990" cy="98398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26"/>
          <p:cNvSpPr/>
          <p:nvPr userDrawn="1"/>
        </p:nvSpPr>
        <p:spPr>
          <a:xfrm>
            <a:off x="2590734" y="4445003"/>
            <a:ext cx="553213" cy="137324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6"/>
          <p:cNvSpPr/>
          <p:nvPr userDrawn="1"/>
        </p:nvSpPr>
        <p:spPr>
          <a:xfrm>
            <a:off x="3301815" y="4406534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26"/>
          <p:cNvSpPr/>
          <p:nvPr userDrawn="1"/>
        </p:nvSpPr>
        <p:spPr>
          <a:xfrm>
            <a:off x="3239297" y="4400712"/>
            <a:ext cx="17624" cy="2968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26"/>
          <p:cNvSpPr/>
          <p:nvPr userDrawn="1"/>
        </p:nvSpPr>
        <p:spPr>
          <a:xfrm>
            <a:off x="3274173" y="4395804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6"/>
          <p:cNvSpPr/>
          <p:nvPr userDrawn="1"/>
        </p:nvSpPr>
        <p:spPr>
          <a:xfrm>
            <a:off x="3203863" y="4408018"/>
            <a:ext cx="15212" cy="3425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26"/>
          <p:cNvSpPr/>
          <p:nvPr userDrawn="1"/>
        </p:nvSpPr>
        <p:spPr>
          <a:xfrm>
            <a:off x="3334281" y="4398771"/>
            <a:ext cx="17624" cy="3425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26"/>
          <p:cNvSpPr/>
          <p:nvPr userDrawn="1"/>
        </p:nvSpPr>
        <p:spPr>
          <a:xfrm>
            <a:off x="3321666" y="4418291"/>
            <a:ext cx="17624" cy="3881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6"/>
          <p:cNvSpPr/>
          <p:nvPr userDrawn="1"/>
        </p:nvSpPr>
        <p:spPr>
          <a:xfrm>
            <a:off x="3211655" y="4390667"/>
            <a:ext cx="17624" cy="3767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26"/>
          <p:cNvSpPr/>
          <p:nvPr userDrawn="1"/>
        </p:nvSpPr>
        <p:spPr>
          <a:xfrm>
            <a:off x="3296992" y="4385073"/>
            <a:ext cx="17624" cy="4566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6"/>
          <p:cNvSpPr/>
          <p:nvPr userDrawn="1"/>
        </p:nvSpPr>
        <p:spPr>
          <a:xfrm>
            <a:off x="3369158" y="4408018"/>
            <a:ext cx="18181" cy="4909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26"/>
          <p:cNvSpPr/>
          <p:nvPr userDrawn="1"/>
        </p:nvSpPr>
        <p:spPr>
          <a:xfrm>
            <a:off x="3158783" y="4400712"/>
            <a:ext cx="18181" cy="2968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6"/>
          <p:cNvSpPr/>
          <p:nvPr userDrawn="1"/>
        </p:nvSpPr>
        <p:spPr>
          <a:xfrm>
            <a:off x="3244120" y="4423542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6"/>
          <p:cNvSpPr/>
          <p:nvPr userDrawn="1"/>
        </p:nvSpPr>
        <p:spPr>
          <a:xfrm>
            <a:off x="3271762" y="4414296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6"/>
          <p:cNvSpPr/>
          <p:nvPr userDrawn="1"/>
        </p:nvSpPr>
        <p:spPr>
          <a:xfrm>
            <a:off x="1864069" y="4385987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6"/>
          <p:cNvSpPr/>
          <p:nvPr userDrawn="1"/>
        </p:nvSpPr>
        <p:spPr>
          <a:xfrm>
            <a:off x="1926588" y="4378795"/>
            <a:ext cx="15212" cy="4909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26"/>
          <p:cNvSpPr/>
          <p:nvPr userDrawn="1"/>
        </p:nvSpPr>
        <p:spPr>
          <a:xfrm>
            <a:off x="1891711" y="4375827"/>
            <a:ext cx="17624" cy="3082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26"/>
          <p:cNvSpPr/>
          <p:nvPr userDrawn="1"/>
        </p:nvSpPr>
        <p:spPr>
          <a:xfrm>
            <a:off x="1962021" y="4386557"/>
            <a:ext cx="17624" cy="5023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26"/>
          <p:cNvSpPr/>
          <p:nvPr userDrawn="1"/>
        </p:nvSpPr>
        <p:spPr>
          <a:xfrm>
            <a:off x="1831604" y="4377311"/>
            <a:ext cx="15212" cy="3082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6"/>
          <p:cNvSpPr/>
          <p:nvPr userDrawn="1"/>
        </p:nvSpPr>
        <p:spPr>
          <a:xfrm>
            <a:off x="1844219" y="4397288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6"/>
          <p:cNvSpPr/>
          <p:nvPr userDrawn="1"/>
        </p:nvSpPr>
        <p:spPr>
          <a:xfrm>
            <a:off x="1954230" y="4369549"/>
            <a:ext cx="17624" cy="353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26"/>
          <p:cNvSpPr/>
          <p:nvPr userDrawn="1"/>
        </p:nvSpPr>
        <p:spPr>
          <a:xfrm>
            <a:off x="1869449" y="4364526"/>
            <a:ext cx="17624" cy="3653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26"/>
          <p:cNvSpPr/>
          <p:nvPr userDrawn="1"/>
        </p:nvSpPr>
        <p:spPr>
          <a:xfrm>
            <a:off x="1796727" y="4386557"/>
            <a:ext cx="15212" cy="5023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004690" y="4378795"/>
            <a:ext cx="17624" cy="4909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26"/>
          <p:cNvSpPr/>
          <p:nvPr userDrawn="1"/>
        </p:nvSpPr>
        <p:spPr>
          <a:xfrm>
            <a:off x="1919353" y="4402196"/>
            <a:ext cx="17624" cy="445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26"/>
          <p:cNvSpPr/>
          <p:nvPr userDrawn="1"/>
        </p:nvSpPr>
        <p:spPr>
          <a:xfrm>
            <a:off x="1894123" y="4392950"/>
            <a:ext cx="15212" cy="3653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6"/>
          <p:cNvSpPr/>
          <p:nvPr/>
        </p:nvSpPr>
        <p:spPr>
          <a:xfrm>
            <a:off x="6909730" y="4360815"/>
            <a:ext cx="611466" cy="385032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26"/>
          <p:cNvSpPr/>
          <p:nvPr/>
        </p:nvSpPr>
        <p:spPr>
          <a:xfrm>
            <a:off x="6589345" y="4486837"/>
            <a:ext cx="438378" cy="276018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6"/>
          <p:cNvSpPr/>
          <p:nvPr/>
        </p:nvSpPr>
        <p:spPr>
          <a:xfrm>
            <a:off x="1402316" y="4493322"/>
            <a:ext cx="7906756" cy="732409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26"/>
          <p:cNvSpPr/>
          <p:nvPr/>
        </p:nvSpPr>
        <p:spPr>
          <a:xfrm>
            <a:off x="53077" y="4340211"/>
            <a:ext cx="579000" cy="404212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26"/>
          <p:cNvSpPr/>
          <p:nvPr/>
        </p:nvSpPr>
        <p:spPr>
          <a:xfrm>
            <a:off x="3482592" y="4939377"/>
            <a:ext cx="3200919" cy="404210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6"/>
          <p:cNvSpPr/>
          <p:nvPr/>
        </p:nvSpPr>
        <p:spPr>
          <a:xfrm>
            <a:off x="6038178" y="4526965"/>
            <a:ext cx="1975947" cy="249763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7040284" y="4603641"/>
            <a:ext cx="2113144" cy="40226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2" y="4589149"/>
            <a:ext cx="5031025" cy="636582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21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586" y="2305743"/>
            <a:ext cx="9165022" cy="1259419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3"/>
          <p:cNvSpPr/>
          <p:nvPr/>
        </p:nvSpPr>
        <p:spPr>
          <a:xfrm>
            <a:off x="586" y="2619229"/>
            <a:ext cx="3781927" cy="815048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3"/>
          <p:cNvSpPr/>
          <p:nvPr/>
        </p:nvSpPr>
        <p:spPr>
          <a:xfrm>
            <a:off x="2919" y="2736901"/>
            <a:ext cx="4309911" cy="828265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3"/>
          <p:cNvSpPr/>
          <p:nvPr/>
        </p:nvSpPr>
        <p:spPr>
          <a:xfrm>
            <a:off x="5039463" y="3409662"/>
            <a:ext cx="4126130" cy="15052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3"/>
          <p:cNvSpPr/>
          <p:nvPr/>
        </p:nvSpPr>
        <p:spPr>
          <a:xfrm>
            <a:off x="5085405" y="2787965"/>
            <a:ext cx="4080203" cy="777202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3"/>
          <p:cNvSpPr/>
          <p:nvPr/>
        </p:nvSpPr>
        <p:spPr>
          <a:xfrm>
            <a:off x="-1065564" y="1243836"/>
            <a:ext cx="3825549" cy="689283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3"/>
          <p:cNvSpPr/>
          <p:nvPr/>
        </p:nvSpPr>
        <p:spPr>
          <a:xfrm>
            <a:off x="586" y="3177413"/>
            <a:ext cx="5676300" cy="319323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3"/>
          <p:cNvSpPr/>
          <p:nvPr/>
        </p:nvSpPr>
        <p:spPr>
          <a:xfrm>
            <a:off x="3944578" y="3177413"/>
            <a:ext cx="5254750" cy="319323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3"/>
          <p:cNvSpPr/>
          <p:nvPr/>
        </p:nvSpPr>
        <p:spPr>
          <a:xfrm>
            <a:off x="785544" y="3327510"/>
            <a:ext cx="8396904" cy="518795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3"/>
          <p:cNvSpPr/>
          <p:nvPr/>
        </p:nvSpPr>
        <p:spPr>
          <a:xfrm>
            <a:off x="785544" y="3364084"/>
            <a:ext cx="8396904" cy="489957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3"/>
          <p:cNvSpPr/>
          <p:nvPr/>
        </p:nvSpPr>
        <p:spPr>
          <a:xfrm>
            <a:off x="586" y="3344531"/>
            <a:ext cx="8171862" cy="1244236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3"/>
          <p:cNvSpPr/>
          <p:nvPr/>
        </p:nvSpPr>
        <p:spPr>
          <a:xfrm>
            <a:off x="586" y="3344812"/>
            <a:ext cx="1756189" cy="509229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3"/>
          <p:cNvSpPr/>
          <p:nvPr/>
        </p:nvSpPr>
        <p:spPr>
          <a:xfrm>
            <a:off x="1141413" y="3348470"/>
            <a:ext cx="1657307" cy="505572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3"/>
          <p:cNvSpPr/>
          <p:nvPr/>
        </p:nvSpPr>
        <p:spPr>
          <a:xfrm>
            <a:off x="2328720" y="3409662"/>
            <a:ext cx="1458466" cy="444380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3"/>
          <p:cNvSpPr/>
          <p:nvPr/>
        </p:nvSpPr>
        <p:spPr>
          <a:xfrm>
            <a:off x="3673055" y="3507991"/>
            <a:ext cx="1156077" cy="34605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3"/>
          <p:cNvSpPr/>
          <p:nvPr/>
        </p:nvSpPr>
        <p:spPr>
          <a:xfrm>
            <a:off x="586" y="3342983"/>
            <a:ext cx="5564676" cy="307788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3"/>
          <p:cNvSpPr/>
          <p:nvPr/>
        </p:nvSpPr>
        <p:spPr>
          <a:xfrm>
            <a:off x="586" y="3659494"/>
            <a:ext cx="8171862" cy="547773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3"/>
          <p:cNvSpPr/>
          <p:nvPr/>
        </p:nvSpPr>
        <p:spPr>
          <a:xfrm>
            <a:off x="4196360" y="3364084"/>
            <a:ext cx="4986099" cy="505009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3"/>
          <p:cNvSpPr/>
          <p:nvPr/>
        </p:nvSpPr>
        <p:spPr>
          <a:xfrm>
            <a:off x="4196360" y="3496597"/>
            <a:ext cx="4986099" cy="505572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3"/>
          <p:cNvSpPr/>
          <p:nvPr/>
        </p:nvSpPr>
        <p:spPr>
          <a:xfrm>
            <a:off x="586" y="3826893"/>
            <a:ext cx="9181860" cy="1316541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3"/>
          <p:cNvSpPr/>
          <p:nvPr/>
        </p:nvSpPr>
        <p:spPr>
          <a:xfrm>
            <a:off x="586" y="3897510"/>
            <a:ext cx="9181860" cy="421451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3"/>
          <p:cNvSpPr/>
          <p:nvPr/>
        </p:nvSpPr>
        <p:spPr>
          <a:xfrm>
            <a:off x="586" y="3963766"/>
            <a:ext cx="9181860" cy="1179668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3"/>
          <p:cNvSpPr/>
          <p:nvPr/>
        </p:nvSpPr>
        <p:spPr>
          <a:xfrm>
            <a:off x="7922846" y="3759934"/>
            <a:ext cx="494411" cy="105503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3"/>
          <p:cNvSpPr/>
          <p:nvPr/>
        </p:nvSpPr>
        <p:spPr>
          <a:xfrm>
            <a:off x="8310121" y="3720124"/>
            <a:ext cx="656642" cy="145313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3"/>
          <p:cNvSpPr/>
          <p:nvPr/>
        </p:nvSpPr>
        <p:spPr>
          <a:xfrm>
            <a:off x="8365933" y="3762184"/>
            <a:ext cx="538019" cy="103253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3"/>
          <p:cNvSpPr/>
          <p:nvPr/>
        </p:nvSpPr>
        <p:spPr>
          <a:xfrm>
            <a:off x="4661520" y="3749524"/>
            <a:ext cx="644977" cy="115913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3"/>
          <p:cNvSpPr/>
          <p:nvPr/>
        </p:nvSpPr>
        <p:spPr>
          <a:xfrm>
            <a:off x="5199362" y="3711261"/>
            <a:ext cx="707788" cy="154176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3"/>
          <p:cNvSpPr/>
          <p:nvPr/>
        </p:nvSpPr>
        <p:spPr>
          <a:xfrm>
            <a:off x="7348395" y="3907217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"/>
          <p:cNvSpPr/>
          <p:nvPr/>
        </p:nvSpPr>
        <p:spPr>
          <a:xfrm>
            <a:off x="5327855" y="3778362"/>
            <a:ext cx="538019" cy="79338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3"/>
          <p:cNvSpPr/>
          <p:nvPr/>
        </p:nvSpPr>
        <p:spPr>
          <a:xfrm>
            <a:off x="4858029" y="3791725"/>
            <a:ext cx="380454" cy="65975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3"/>
          <p:cNvSpPr/>
          <p:nvPr/>
        </p:nvSpPr>
        <p:spPr>
          <a:xfrm>
            <a:off x="5657523" y="3774563"/>
            <a:ext cx="656642" cy="92702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3"/>
          <p:cNvSpPr/>
          <p:nvPr/>
        </p:nvSpPr>
        <p:spPr>
          <a:xfrm>
            <a:off x="5831958" y="4079539"/>
            <a:ext cx="2306232" cy="65187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3"/>
          <p:cNvSpPr/>
          <p:nvPr/>
        </p:nvSpPr>
        <p:spPr>
          <a:xfrm>
            <a:off x="4402201" y="4159300"/>
            <a:ext cx="2384118" cy="619516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7307119" y="4007515"/>
            <a:ext cx="1875350" cy="737117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3"/>
          <p:cNvSpPr/>
          <p:nvPr/>
        </p:nvSpPr>
        <p:spPr>
          <a:xfrm>
            <a:off x="4038794" y="3963766"/>
            <a:ext cx="5143665" cy="28907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3"/>
          <p:cNvSpPr/>
          <p:nvPr/>
        </p:nvSpPr>
        <p:spPr>
          <a:xfrm>
            <a:off x="586" y="4080664"/>
            <a:ext cx="9181860" cy="1062770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3"/>
          <p:cNvSpPr/>
          <p:nvPr/>
        </p:nvSpPr>
        <p:spPr>
          <a:xfrm>
            <a:off x="586" y="4059142"/>
            <a:ext cx="9181860" cy="588427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3"/>
          <p:cNvSpPr/>
          <p:nvPr/>
        </p:nvSpPr>
        <p:spPr>
          <a:xfrm>
            <a:off x="586" y="4089105"/>
            <a:ext cx="3495869" cy="1054330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3"/>
          <p:cNvSpPr/>
          <p:nvPr/>
        </p:nvSpPr>
        <p:spPr>
          <a:xfrm>
            <a:off x="3321852" y="4321072"/>
            <a:ext cx="2813205" cy="822363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3"/>
          <p:cNvSpPr/>
          <p:nvPr/>
        </p:nvSpPr>
        <p:spPr>
          <a:xfrm>
            <a:off x="6384336" y="4562183"/>
            <a:ext cx="2582420" cy="581253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3"/>
          <p:cNvSpPr/>
          <p:nvPr/>
        </p:nvSpPr>
        <p:spPr>
          <a:xfrm>
            <a:off x="6588743" y="1277624"/>
            <a:ext cx="3312114" cy="562117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2549400" y="740275"/>
            <a:ext cx="4045200" cy="13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2549400" y="2079175"/>
            <a:ext cx="40452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90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2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_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3732676" y="4686973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8"/>
          <p:cNvSpPr/>
          <p:nvPr/>
        </p:nvSpPr>
        <p:spPr>
          <a:xfrm>
            <a:off x="7203254" y="4470881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8"/>
          <p:cNvSpPr/>
          <p:nvPr/>
        </p:nvSpPr>
        <p:spPr>
          <a:xfrm>
            <a:off x="13" y="3991051"/>
            <a:ext cx="9144012" cy="6199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8"/>
          <p:cNvSpPr/>
          <p:nvPr/>
        </p:nvSpPr>
        <p:spPr>
          <a:xfrm>
            <a:off x="-12" y="4251773"/>
            <a:ext cx="9144012" cy="620005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8"/>
          <p:cNvSpPr/>
          <p:nvPr/>
        </p:nvSpPr>
        <p:spPr>
          <a:xfrm>
            <a:off x="3640338" y="4125701"/>
            <a:ext cx="5503657" cy="123635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8"/>
          <p:cNvSpPr/>
          <p:nvPr/>
        </p:nvSpPr>
        <p:spPr>
          <a:xfrm>
            <a:off x="-12" y="4569318"/>
            <a:ext cx="8961901" cy="567316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8"/>
          <p:cNvSpPr/>
          <p:nvPr/>
        </p:nvSpPr>
        <p:spPr>
          <a:xfrm>
            <a:off x="-12" y="4794717"/>
            <a:ext cx="9144012" cy="56733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582210" y="3888979"/>
            <a:ext cx="2581522" cy="87678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_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275" y="2980579"/>
            <a:ext cx="9167406" cy="2040141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3853495" y="4550098"/>
            <a:ext cx="53213" cy="1666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39"/>
          <p:cNvSpPr/>
          <p:nvPr/>
        </p:nvSpPr>
        <p:spPr>
          <a:xfrm>
            <a:off x="7324073" y="4334006"/>
            <a:ext cx="448045" cy="10828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39"/>
          <p:cNvSpPr/>
          <p:nvPr/>
        </p:nvSpPr>
        <p:spPr>
          <a:xfrm>
            <a:off x="3761150" y="3732374"/>
            <a:ext cx="5503657" cy="1444706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39"/>
          <p:cNvSpPr/>
          <p:nvPr/>
        </p:nvSpPr>
        <p:spPr>
          <a:xfrm>
            <a:off x="-64900" y="4199804"/>
            <a:ext cx="9143961" cy="799970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39"/>
          <p:cNvSpPr/>
          <p:nvPr/>
        </p:nvSpPr>
        <p:spPr>
          <a:xfrm>
            <a:off x="-64900" y="4425198"/>
            <a:ext cx="9329709" cy="79997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126093" y="2425908"/>
            <a:ext cx="1749805" cy="770934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3F113F-8148-4BEB-B44A-E6F168BEE4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319841" y="104596"/>
            <a:ext cx="1078363" cy="107836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95" r:id="rId4"/>
    <p:sldLayoutId id="2147483704" r:id="rId5"/>
    <p:sldLayoutId id="2147483716" r:id="rId6"/>
    <p:sldLayoutId id="2147483683" r:id="rId7"/>
    <p:sldLayoutId id="2147483684" r:id="rId8"/>
    <p:sldLayoutId id="2147483685" r:id="rId9"/>
    <p:sldLayoutId id="2147483739" r:id="rId10"/>
    <p:sldLayoutId id="2147483868" r:id="rId11"/>
    <p:sldLayoutId id="214748386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191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28882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oleObject" Target="../embeddings/oleObject1.bin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vmlDrawing" Target="../drawings/vmlDrawing1.vml"/><Relationship Id="rId6" Type="http://schemas.microsoft.com/office/2007/relationships/media" Target="../media/media4.mp3"/><Relationship Id="rId11" Type="http://schemas.openxmlformats.org/officeDocument/2006/relationships/image" Target="../media/image8.png"/><Relationship Id="rId5" Type="http://schemas.openxmlformats.org/officeDocument/2006/relationships/audio" Target="../media/media3.mp3"/><Relationship Id="rId10" Type="http://schemas.openxmlformats.org/officeDocument/2006/relationships/slideLayout" Target="../slideLayouts/slideLayout12.xml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audio" Target="../media/media6.wav"/><Relationship Id="rId4" Type="http://schemas.openxmlformats.org/officeDocument/2006/relationships/audio" Target="../media/media3.mp3"/><Relationship Id="rId9" Type="http://schemas.microsoft.com/office/2007/relationships/media" Target="../media/media6.wav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80" y="4493416"/>
            <a:ext cx="2371722" cy="6500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124" y="4446295"/>
            <a:ext cx="2371722" cy="6500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 Placeholder 2"/>
          <p:cNvSpPr txBox="1"/>
          <p:nvPr/>
        </p:nvSpPr>
        <p:spPr>
          <a:xfrm>
            <a:off x="1454230" y="1717971"/>
            <a:ext cx="6378468" cy="3394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5143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000" b="1" kern="1200" dirty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TOÁN 3</a:t>
            </a:r>
          </a:p>
          <a:p>
            <a:pPr algn="ctr" defTabSz="5143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vi-VN" sz="3000" b="1" kern="1200" dirty="0" smtClean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Bài 13: </a:t>
            </a:r>
            <a:r>
              <a:rPr lang="en-US" sz="3000" b="1" kern="1200" dirty="0" err="1" smtClean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Tìm</a:t>
            </a:r>
            <a:r>
              <a:rPr lang="en-US" sz="3000" b="1" kern="1200" dirty="0" smtClean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3000" b="1" kern="1200" dirty="0" err="1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số</a:t>
            </a:r>
            <a:r>
              <a:rPr lang="en-US" sz="3000" b="1" kern="1200" dirty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vi-VN" sz="3000" b="1" kern="1200" dirty="0" smtClean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bị chia, số chia</a:t>
            </a:r>
            <a:r>
              <a:rPr lang="en-US" sz="3000" b="1" kern="1200" dirty="0" smtClean="0">
                <a:solidFill>
                  <a:srgbClr val="FF0000"/>
                </a:solidFill>
                <a:latin typeface="Times New Roman" panose="02020603050405020304" pitchFamily="18"/>
                <a:cs typeface="Times New Roman" panose="02020603050405020304" pitchFamily="18"/>
              </a:rPr>
              <a:t>.</a:t>
            </a:r>
            <a:endParaRPr lang="en-US" sz="3000" b="1" kern="1200" dirty="0">
              <a:solidFill>
                <a:srgbClr val="FF0000"/>
              </a:solidFill>
              <a:latin typeface="Times New Roman" panose="02020603050405020304" pitchFamily="18"/>
              <a:cs typeface="Times New Roman" panose="02020603050405020304" pitchFamily="18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2849360" y="3745106"/>
            <a:ext cx="4237235" cy="3462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kern="1200" dirty="0" err="1" smtClean="0">
                <a:latin typeface="Times New Roman" panose="02020603050405020304" pitchFamily="18"/>
                <a:cs typeface="Times New Roman" panose="02020603050405020304" pitchFamily="18"/>
              </a:rPr>
              <a:t>Tr</a:t>
            </a:r>
            <a:r>
              <a:rPr lang="vi-VN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ư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ờng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Tiểu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học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Thị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trấn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Tiên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  <a:r>
              <a:rPr lang="en-US" sz="1800" b="1" kern="1200" dirty="0" err="1">
                <a:latin typeface="Times New Roman" panose="02020603050405020304" pitchFamily="18"/>
                <a:cs typeface="Times New Roman" panose="02020603050405020304" pitchFamily="18"/>
              </a:rPr>
              <a:t>Lãng</a:t>
            </a:r>
            <a:r>
              <a:rPr lang="en-US" sz="1800" b="1" kern="1200" dirty="0">
                <a:latin typeface="Times New Roman" panose="02020603050405020304" pitchFamily="18"/>
                <a:cs typeface="Times New Roman" panose="02020603050405020304" pitchFamily="18"/>
              </a:rPr>
              <a:t> </a:t>
            </a:r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806" y="86466"/>
            <a:ext cx="1188560" cy="4643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544218" y="84271"/>
            <a:ext cx="1132873" cy="46434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5532609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-37421"/>
            <a:ext cx="2756494" cy="27603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9901" y="2924441"/>
            <a:ext cx="800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94546" y="4509178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52076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89349" y="3892026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760756" y="4517440"/>
            <a:ext cx="36720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vi-VN" sz="18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1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21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đáp án trên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 sai 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mph" presetSubtype="0" fill="hold" grpId="2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9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7D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7D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-37421"/>
            <a:ext cx="2756494" cy="27603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426" y="2917039"/>
            <a:ext cx="8006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18 : 3 = 6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654463" y="451839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18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738191" y="387206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6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720763" y="388196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ị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chia, 6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</a:t>
            </a:r>
            <a:r>
              <a:rPr lang="en-US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738191" y="451950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 A, B, C đều sai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-69219" y="19307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69219" y="131807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626" y="64789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7715" y="346797"/>
            <a:ext cx="7791821" cy="6061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9153" y="460015"/>
            <a:ext cx="7683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18 : 3 = 6</a:t>
            </a:r>
            <a:endParaRPr lang="en-US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565452" y="1706386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563916" y="105663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566744" y="105663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563916" y="1704085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0300" y="854227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8478" y="1300823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8478" y="1718015"/>
            <a:ext cx="365522" cy="365522"/>
          </a:xfrm>
          <a:prstGeom prst="rect">
            <a:avLst/>
          </a:prstGeom>
        </p:spPr>
      </p:pic>
      <p:sp>
        <p:nvSpPr>
          <p:cNvPr id="28" name="Rectangle 2" descr="Pink tissue paper"/>
          <p:cNvSpPr>
            <a:spLocks noChangeArrowheads="1"/>
          </p:cNvSpPr>
          <p:nvPr/>
        </p:nvSpPr>
        <p:spPr bwMode="auto">
          <a:xfrm>
            <a:off x="2675335" y="2626287"/>
            <a:ext cx="112024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Kh</a:t>
            </a:r>
            <a:r>
              <a:rPr lang="en-US" altLang="vi-VN" sz="1800" b="1" dirty="0"/>
              <a:t>.  </a:t>
            </a:r>
            <a:r>
              <a:rPr lang="en-US" altLang="vi-VN" sz="1800" b="1" dirty="0" err="1"/>
              <a:t>Hòa</a:t>
            </a:r>
            <a:endParaRPr lang="en-US" altLang="vi-VN" sz="1800" b="1" dirty="0"/>
          </a:p>
        </p:txBody>
      </p:sp>
      <p:sp>
        <p:nvSpPr>
          <p:cNvPr id="29" name="Rectangle 3" descr="Pink tissue paper"/>
          <p:cNvSpPr>
            <a:spLocks noChangeArrowheads="1"/>
          </p:cNvSpPr>
          <p:nvPr/>
        </p:nvSpPr>
        <p:spPr bwMode="auto">
          <a:xfrm>
            <a:off x="5234923" y="2630404"/>
            <a:ext cx="105965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V. </a:t>
            </a:r>
            <a:r>
              <a:rPr lang="en-US" altLang="vi-VN" sz="1800" b="1" dirty="0" err="1"/>
              <a:t>Chiến</a:t>
            </a:r>
            <a:endParaRPr lang="en-US" altLang="vi-VN" sz="1800" b="1" dirty="0"/>
          </a:p>
        </p:txBody>
      </p:sp>
      <p:sp>
        <p:nvSpPr>
          <p:cNvPr id="30" name="Rectangle 4" descr="Pink tissue paper"/>
          <p:cNvSpPr>
            <a:spLocks noChangeArrowheads="1"/>
          </p:cNvSpPr>
          <p:nvPr/>
        </p:nvSpPr>
        <p:spPr bwMode="auto">
          <a:xfrm>
            <a:off x="6418755" y="2611325"/>
            <a:ext cx="105608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Ngọc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Ánh</a:t>
            </a: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35" name="Rectangle 5" descr="Pink tissue paper"/>
          <p:cNvSpPr>
            <a:spLocks noChangeArrowheads="1"/>
          </p:cNvSpPr>
          <p:nvPr/>
        </p:nvSpPr>
        <p:spPr bwMode="auto">
          <a:xfrm>
            <a:off x="1404391" y="2625176"/>
            <a:ext cx="118108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Thành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Văn</a:t>
            </a:r>
            <a:endParaRPr lang="en-US" altLang="vi-VN" sz="1800" b="1" dirty="0"/>
          </a:p>
        </p:txBody>
      </p:sp>
      <p:sp>
        <p:nvSpPr>
          <p:cNvPr id="36" name="Rectangle 7" descr="Pink tissue paper"/>
          <p:cNvSpPr>
            <a:spLocks noChangeArrowheads="1"/>
          </p:cNvSpPr>
          <p:nvPr/>
        </p:nvSpPr>
        <p:spPr bwMode="auto">
          <a:xfrm>
            <a:off x="4011475" y="3399048"/>
            <a:ext cx="110700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Mai</a:t>
            </a:r>
          </a:p>
        </p:txBody>
      </p:sp>
      <p:sp>
        <p:nvSpPr>
          <p:cNvPr id="37" name="Rectangle 8" descr="Pink tissue paper"/>
          <p:cNvSpPr>
            <a:spLocks noChangeArrowheads="1"/>
          </p:cNvSpPr>
          <p:nvPr/>
        </p:nvSpPr>
        <p:spPr bwMode="auto">
          <a:xfrm>
            <a:off x="2733750" y="3387824"/>
            <a:ext cx="11159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Tr.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2" name="Rectangle 9" descr="Pink tissue paper"/>
          <p:cNvSpPr>
            <a:spLocks noChangeArrowheads="1"/>
          </p:cNvSpPr>
          <p:nvPr/>
        </p:nvSpPr>
        <p:spPr bwMode="auto">
          <a:xfrm>
            <a:off x="7778122" y="3403896"/>
            <a:ext cx="111442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Trần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3" name="Rectangle 10" descr="Pink tissue paper"/>
          <p:cNvSpPr>
            <a:spLocks noChangeArrowheads="1"/>
          </p:cNvSpPr>
          <p:nvPr/>
        </p:nvSpPr>
        <p:spPr bwMode="auto">
          <a:xfrm>
            <a:off x="3891976" y="2625176"/>
            <a:ext cx="125730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N. K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4" name="Rectangle 11" descr="Pink tissue paper"/>
          <p:cNvSpPr>
            <a:spLocks noChangeArrowheads="1"/>
          </p:cNvSpPr>
          <p:nvPr/>
        </p:nvSpPr>
        <p:spPr bwMode="auto">
          <a:xfrm>
            <a:off x="275725" y="3364377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Chi</a:t>
            </a:r>
          </a:p>
        </p:txBody>
      </p:sp>
      <p:sp>
        <p:nvSpPr>
          <p:cNvPr id="45" name="Rectangle 12" descr="Pink tissue paper"/>
          <p:cNvSpPr>
            <a:spLocks noChangeArrowheads="1"/>
          </p:cNvSpPr>
          <p:nvPr/>
        </p:nvSpPr>
        <p:spPr bwMode="auto">
          <a:xfrm>
            <a:off x="1469859" y="3365484"/>
            <a:ext cx="111561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P.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6" name="Rectangle 13" descr="Pink tissue paper"/>
          <p:cNvSpPr>
            <a:spLocks noChangeArrowheads="1"/>
          </p:cNvSpPr>
          <p:nvPr/>
        </p:nvSpPr>
        <p:spPr bwMode="auto">
          <a:xfrm>
            <a:off x="7806697" y="4141745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Đ </a:t>
            </a:r>
            <a:r>
              <a:rPr lang="en-US" altLang="vi-VN" sz="1800" b="1" dirty="0" err="1">
                <a:solidFill>
                  <a:srgbClr val="003300"/>
                </a:solidFill>
              </a:rPr>
              <a:t>Trung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7" name="Rectangle 14" descr="Pink tissue paper"/>
          <p:cNvSpPr>
            <a:spLocks noChangeArrowheads="1"/>
          </p:cNvSpPr>
          <p:nvPr/>
        </p:nvSpPr>
        <p:spPr bwMode="auto">
          <a:xfrm>
            <a:off x="7627319" y="2610789"/>
            <a:ext cx="124285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A. </a:t>
            </a:r>
            <a:r>
              <a:rPr lang="en-US" altLang="vi-VN" sz="1800" b="1" dirty="0" err="1">
                <a:solidFill>
                  <a:srgbClr val="003300"/>
                </a:solidFill>
              </a:rPr>
              <a:t>Thư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8" name="Rectangle 15" descr="Pink tissue paper"/>
          <p:cNvSpPr>
            <a:spLocks noChangeArrowheads="1"/>
          </p:cNvSpPr>
          <p:nvPr/>
        </p:nvSpPr>
        <p:spPr bwMode="auto">
          <a:xfrm>
            <a:off x="1696878" y="4123901"/>
            <a:ext cx="108337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Trâm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9" name="Rectangle 18" descr="Pink tissue paper"/>
          <p:cNvSpPr>
            <a:spLocks noChangeArrowheads="1"/>
          </p:cNvSpPr>
          <p:nvPr/>
        </p:nvSpPr>
        <p:spPr bwMode="auto">
          <a:xfrm>
            <a:off x="5234923" y="3413119"/>
            <a:ext cx="11812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1800" b="1" dirty="0">
                <a:solidFill>
                  <a:srgbClr val="003300"/>
                </a:solidFill>
              </a:rPr>
              <a:t>Hà 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0" name="Rectangle 20" descr="Pink tissue paper"/>
          <p:cNvSpPr>
            <a:spLocks noChangeArrowheads="1"/>
          </p:cNvSpPr>
          <p:nvPr/>
        </p:nvSpPr>
        <p:spPr bwMode="auto">
          <a:xfrm>
            <a:off x="225548" y="2633931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Anh</a:t>
            </a:r>
            <a:endParaRPr lang="en-US" altLang="vi-VN" sz="1800" b="1" dirty="0"/>
          </a:p>
        </p:txBody>
      </p:sp>
      <p:sp>
        <p:nvSpPr>
          <p:cNvPr id="51" name="Rectangle 21" descr="Pink tissue paper"/>
          <p:cNvSpPr>
            <a:spLocks noChangeArrowheads="1"/>
          </p:cNvSpPr>
          <p:nvPr/>
        </p:nvSpPr>
        <p:spPr bwMode="auto">
          <a:xfrm>
            <a:off x="3891976" y="4140335"/>
            <a:ext cx="96938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Huyền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2" name="Rectangle 22" descr="Pink tissue paper"/>
          <p:cNvSpPr>
            <a:spLocks noChangeArrowheads="1"/>
          </p:cNvSpPr>
          <p:nvPr/>
        </p:nvSpPr>
        <p:spPr bwMode="auto">
          <a:xfrm>
            <a:off x="2886491" y="4125632"/>
            <a:ext cx="93476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1800" b="1" dirty="0">
                <a:solidFill>
                  <a:srgbClr val="003300"/>
                </a:solidFill>
              </a:rPr>
              <a:t>Gia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3" name="Rectangle 25" descr="Pink tissue paper"/>
          <p:cNvSpPr>
            <a:spLocks noChangeArrowheads="1"/>
          </p:cNvSpPr>
          <p:nvPr/>
        </p:nvSpPr>
        <p:spPr bwMode="auto">
          <a:xfrm>
            <a:off x="6315075" y="4122668"/>
            <a:ext cx="134809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Thanh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pic>
        <p:nvPicPr>
          <p:cNvPr id="54" name="FUNK135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47" y="4808495"/>
            <a:ext cx="228600" cy="228600"/>
          </a:xfrm>
          <a:prstGeom prst="rect">
            <a:avLst/>
          </a:prstGeom>
          <a:noFill/>
          <a:ln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Rectangle 6" descr="Pink tissue paper"/>
          <p:cNvSpPr>
            <a:spLocks noChangeArrowheads="1"/>
          </p:cNvSpPr>
          <p:nvPr/>
        </p:nvSpPr>
        <p:spPr bwMode="auto">
          <a:xfrm>
            <a:off x="5004887" y="4140335"/>
            <a:ext cx="116975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Minh</a:t>
            </a:r>
          </a:p>
        </p:txBody>
      </p:sp>
      <p:sp>
        <p:nvSpPr>
          <p:cNvPr id="56" name="Rectangle 23" descr="Pink tissue paper"/>
          <p:cNvSpPr>
            <a:spLocks noChangeArrowheads="1"/>
          </p:cNvSpPr>
          <p:nvPr/>
        </p:nvSpPr>
        <p:spPr bwMode="auto">
          <a:xfrm>
            <a:off x="6558546" y="3420450"/>
            <a:ext cx="110462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Tr. </a:t>
            </a:r>
            <a:r>
              <a:rPr lang="en-US" altLang="vi-VN" sz="1800" b="1" dirty="0" err="1"/>
              <a:t>Thư</a:t>
            </a:r>
            <a:endParaRPr lang="en-US" altLang="vi-VN" sz="1800" b="1" dirty="0"/>
          </a:p>
        </p:txBody>
      </p:sp>
      <p:sp>
        <p:nvSpPr>
          <p:cNvPr id="57" name="Rectangle 15" descr="Pink tissue paper"/>
          <p:cNvSpPr>
            <a:spLocks noChangeArrowheads="1"/>
          </p:cNvSpPr>
          <p:nvPr/>
        </p:nvSpPr>
        <p:spPr bwMode="auto">
          <a:xfrm>
            <a:off x="533816" y="4107509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Thảo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9" name="cau hoi c"/>
          <p:cNvSpPr txBox="1"/>
          <p:nvPr/>
        </p:nvSpPr>
        <p:spPr>
          <a:xfrm>
            <a:off x="666357" y="174592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18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cau hoi b"/>
          <p:cNvSpPr txBox="1"/>
          <p:nvPr/>
        </p:nvSpPr>
        <p:spPr>
          <a:xfrm>
            <a:off x="4750085" y="109959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6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cau hoi a"/>
          <p:cNvSpPr txBox="1"/>
          <p:nvPr/>
        </p:nvSpPr>
        <p:spPr>
          <a:xfrm>
            <a:off x="732657" y="110949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ị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chia, 6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</a:t>
            </a:r>
            <a:r>
              <a:rPr lang="en-US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cau hoi d"/>
          <p:cNvSpPr txBox="1"/>
          <p:nvPr/>
        </p:nvSpPr>
        <p:spPr>
          <a:xfrm>
            <a:off x="4750085" y="174703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 A, B, C đều sai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2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4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1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459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4509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559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4609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4659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4709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4759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4809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4859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4909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4959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9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59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5109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159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209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5259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309"/>
                            </p:stCondLst>
                            <p:childTnLst>
                              <p:par>
                                <p:cTn id="11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359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5409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5459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5509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5559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609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65659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5709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759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5809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859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65909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959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6009"/>
                            </p:stCondLst>
                            <p:childTnLst>
                              <p:par>
                                <p:cTn id="200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6059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66109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66159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66209"/>
                            </p:stCondLst>
                            <p:childTnLst>
                              <p:par>
                                <p:cTn id="2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6259"/>
                            </p:stCondLst>
                            <p:childTnLst>
                              <p:par>
                                <p:cTn id="2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66309"/>
                            </p:stCondLst>
                            <p:childTnLst>
                              <p:par>
                                <p:cTn id="2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6359"/>
                            </p:stCondLst>
                            <p:childTnLst>
                              <p:par>
                                <p:cTn id="2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66409"/>
                            </p:stCondLst>
                            <p:childTnLst>
                              <p:par>
                                <p:cTn id="2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66459"/>
                            </p:stCondLst>
                            <p:childTnLst>
                              <p:par>
                                <p:cTn id="25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66509"/>
                            </p:stCondLst>
                            <p:childTnLst>
                              <p:par>
                                <p:cTn id="26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04 -0.03819 -0.33867 -0.05277 C -0.34375 -0.06041 -0.34675 -0.06967 -0.35091 -0.07777 C -0.35247 -0.08032 -0.35534 -0.08102 -0.35716 -0.08287 C -0.37357 -0.10162 -0.35352 -0.08264 -0.36953 -0.09907 C -0.37148 -0.10115 -0.37383 -0.10231 -0.37565 -0.10463 C -0.38164 -0.11227 -0.3819 -0.12083 -0.38646 -0.12754 C -0.38893 -0.13148 -0.39245 -0.13449 -0.39583 -0.13819 C -0.39714 -0.14027 -0.3974 -0.14328 -0.3987 -0.14514 C -0.4026 -0.15231 -0.40313 -0.15231 -0.40794 -0.15787 C -0.41042 -0.16944 -0.41354 -0.16412 -0.41563 -0.17384 C -0.42109 -0.19815 -0.42839 -0.2199 -0.44193 -0.24004 C -0.44518 -0.25162 -0.44779 -0.26273 -0.4526 -0.27407 C -0.45547 -0.28703 -0.45977 -0.29838 -0.46341 -0.31134 C -0.46875 -0.33102 -0.47279 -0.35162 -0.47565 -0.37199 C -0.47617 -0.39027 -0.47552 -0.40879 -0.47734 -0.42731 C -0.47813 -0.43703 -0.48346 -0.45578 -0.48346 -0.45555 C -0.48164 -0.50879 -0.49219 -0.60764 -0.47109 -0.67523 C -0.4638 -0.69745 -0.45104 -0.74745 -0.42956 -0.75555 C -0.42904 -0.75555 -0.39245 -0.74537 -0.38802 -0.74328 C -0.3625 -0.73055 -0.35365 -0.72245 -0.33112 -0.70486 C -0.31784 -0.6956 -0.3056 -0.68518 -0.29245 -0.67523 C -0.28841 -0.67199 -0.28008 -0.66643 -0.28008 -0.66597 C -0.25977 -0.63703 -0.24401 -0.60324 -0.22617 -0.57176 C -0.21263 -0.54722 -0.19544 -0.52315 -0.18464 -0.49699 C -0.17162 -0.46412 -0.16367 -0.42824 -0.15716 -0.39305 C -0.15872 -0.36944 -0.15951 -0.34606 -0.16159 -0.32245 C -0.16198 -0.31828 -0.16276 -0.31389 -0.16484 -0.31134 C -0.17031 -0.30509 -0.17318 -0.29629 -0.17865 -0.28981 C -0.18984 -0.27708 -0.20612 -0.26805 -0.21875 -0.25787 C -0.22227 -0.25509 -0.22513 -0.25 -0.22943 -0.24884 C -0.25417 -0.2419 -0.27904 -0.23125 -0.30313 -0.22199 C -0.34844 -0.20486 -0.39089 -0.18703 -0.43867 -0.18287 C -0.45755 -0.18518 -0.51823 -0.17986 -0.54805 -0.20254 C -0.55521 -0.2081 -0.56341 -0.22569 -0.56667 -0.23125 C -0.57096 -0.23889 -0.5819 -0.25254 -0.5819 -0.25231 C -0.58412 -0.27106 -0.58932 -0.28796 -0.59258 -0.30602 C -0.59063 -0.33379 -0.59245 -0.3544 -0.57878 -0.37662 C -0.56198 -0.40486 -0.52682 -0.41435 -0.50039 -0.42384 C -0.47422 -0.4331 -0.45 -0.44676 -0.42344 -0.4537 C -0.39896 -0.46065 -0.37409 -0.46551 -0.34935 -0.47176 C -0.23021 -0.4662 -0.10716 -0.4875 0.00768 -0.45023 C 0.02969 -0.44352 0.04349 -0.4294 0.06159 -0.41435 C 0.07812 -0.40115 0.09544 -0.39236 0.10781 -0.37199 C 0.11354 -0.3625 0.11797 -0.35416 0.12148 -0.34352 C 0.12383 -0.33634 0.12773 -0.32245 0.12773 -0.32222 C 0.13242 -0.28472 0.13255 -0.28796 0.12773 -0.22199 C 0.12721 -0.21551 0.12318 -0.21041 0.12148 -0.20416 C 0.11719 -0.18865 0.1138 -0.17291 0.10781 -0.15787 C 0.10547 -0.14514 0.09896 -0.1375 0.09232 -0.12754 C 0.09049 -0.12477 0.08958 -0.12106 0.0875 -0.11852 C 0.07643 -0.10416 0.04779 -0.0875 0.03372 -0.08287 C 0.02448 -0.07986 0.01523 -0.07801 0.00612 -0.07407 C -0.01576 -0.06504 -0.00495 -0.06828 -0.02617 -0.06342 C -0.05612 -0.04768 -0.08945 -0.04004 -0.12175 -0.03287 C -0.13425 -0.03356 -0.30287 -0.01666 -0.34935 -0.0706 C -0.36927 -0.09352 -0.39271 -0.12685 -0.40182 -0.15787 C -0.40638 -0.17245 -0.41263 -0.19074 -0.41563 -0.20625 C -0.41706 -0.21342 -0.42018 -0.22754 -0.42018 -0.22731 C -0.41875 -0.23541 -0.41979 -0.24444 -0.41563 -0.25069 C -0.41263 -0.25509 -0.40013 -0.25787 -0.39414 -0.25949 C -0.38815 -0.26435 -0.38242 -0.26435 -0.37565 -0.26666 C -0.36745 -0.2699 -0.35925 -0.27315 -0.35091 -0.27569 C -0.33542 -0.275 -0.31537 -0.27176 -0.2987 -0.27176 " pathEditMode="relative" rAng="0" ptsTypes="AAAAAAAAAAAAAAAAAAAAAAAAAAAAAAAAAAAAAAAAAAAAAAAAAAAAAAAAAAAAAAAA">
                                      <p:cBhvr>
                                        <p:cTn id="348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9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4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46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/>
      <p:bldP spid="59" grpId="1"/>
      <p:bldP spid="59" grpId="2"/>
      <p:bldP spid="59" grpId="3"/>
      <p:bldP spid="59" grpId="4"/>
      <p:bldP spid="59" grpId="5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-37421"/>
            <a:ext cx="2756494" cy="27603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426" y="2917039"/>
            <a:ext cx="80065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18 : 3 = 6</a:t>
            </a:r>
            <a:endParaRPr lang="en-US" sz="2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8" name="cau hoi c"/>
          <p:cNvSpPr txBox="1"/>
          <p:nvPr/>
        </p:nvSpPr>
        <p:spPr>
          <a:xfrm>
            <a:off x="654463" y="451839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18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bị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u hoi b"/>
          <p:cNvSpPr txBox="1"/>
          <p:nvPr/>
        </p:nvSpPr>
        <p:spPr>
          <a:xfrm>
            <a:off x="4738191" y="387206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fr-F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chia, 6 là </a:t>
            </a:r>
            <a:r>
              <a:rPr lang="fr-FR" sz="1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tích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cau hoi a"/>
          <p:cNvSpPr txBox="1"/>
          <p:nvPr/>
        </p:nvSpPr>
        <p:spPr>
          <a:xfrm>
            <a:off x="720763" y="388196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18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ị</a:t>
            </a:r>
            <a:r>
              <a:rPr lang="fr-FR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chia, 6 là </a:t>
            </a:r>
            <a:r>
              <a:rPr lang="fr-FR" sz="1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fr-FR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</a:t>
            </a:r>
            <a:r>
              <a:rPr lang="en-US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cau hoi d"/>
          <p:cNvSpPr txBox="1"/>
          <p:nvPr/>
        </p:nvSpPr>
        <p:spPr>
          <a:xfrm>
            <a:off x="4738191" y="451950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t-BR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 A, B, C đều sai</a:t>
            </a:r>
            <a:r>
              <a:rPr lang="en-US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7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/>
      <p:bldP spid="15" grpId="2" bldLvl="0" animBg="1"/>
      <p:bldP spid="16" grpId="1" bldLvl="0" animBg="1"/>
      <p:bldP spid="31" grpId="0" animBg="1"/>
      <p:bldP spid="32" grpId="1" bldLvl="0" animBg="1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5" grpId="0"/>
      <p:bldP spid="35" grpId="1"/>
      <p:bldP spid="3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266265" y="48622"/>
            <a:ext cx="8543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411349D-B578-417F-A1E3-503FF740B577}"/>
              </a:ext>
            </a:extLst>
          </p:cNvPr>
          <p:cNvGrpSpPr/>
          <p:nvPr/>
        </p:nvGrpSpPr>
        <p:grpSpPr>
          <a:xfrm>
            <a:off x="1102875" y="1292988"/>
            <a:ext cx="2649477" cy="1704492"/>
            <a:chOff x="408909" y="1644557"/>
            <a:chExt cx="2649477" cy="1655018"/>
          </a:xfrm>
        </p:grpSpPr>
        <p:pic>
          <p:nvPicPr>
            <p:cNvPr id="15" name="Picture 14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670E30BE-5AD1-47D6-97B1-769A421F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8909" y="2236569"/>
              <a:ext cx="1063006" cy="1063006"/>
            </a:xfrm>
            <a:prstGeom prst="rect">
              <a:avLst/>
            </a:prstGeom>
          </p:spPr>
        </p:pic>
        <p:pic>
          <p:nvPicPr>
            <p:cNvPr id="39" name="Picture 38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8E290B22-F558-407F-943C-72E0893C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696" y="2225832"/>
              <a:ext cx="1063007" cy="1063007"/>
            </a:xfrm>
            <a:prstGeom prst="rect">
              <a:avLst/>
            </a:prstGeom>
          </p:spPr>
        </p:pic>
        <p:pic>
          <p:nvPicPr>
            <p:cNvPr id="40" name="Picture 39" descr="A vase with yellow flowers&#10;&#10;Description automatically generated with low confidence">
              <a:extLst>
                <a:ext uri="{FF2B5EF4-FFF2-40B4-BE49-F238E27FC236}">
                  <a16:creationId xmlns:a16="http://schemas.microsoft.com/office/drawing/2014/main" id="{ECE2960C-F8EF-412F-B8F2-B8FF5296F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5378" y="2231970"/>
              <a:ext cx="1063008" cy="1063008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C7301E-3591-47FA-A75A-62EB3495C694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 flipH="1">
              <a:off x="940412" y="1857829"/>
              <a:ext cx="721474" cy="3787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76D92E-D3E8-4D8C-9226-30B00FDD99CC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0" cy="455506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1F382A5-D2BA-4753-95F1-182754091506}"/>
                </a:ext>
              </a:extLst>
            </p:cNvPr>
            <p:cNvCxnSpPr>
              <a:cxnSpLocks/>
            </p:cNvCxnSpPr>
            <p:nvPr/>
          </p:nvCxnSpPr>
          <p:spPr>
            <a:xfrm>
              <a:off x="1725158" y="1852461"/>
              <a:ext cx="684258" cy="37337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B70660A-A6C1-4FD4-A2B1-E14E49858A8D}"/>
                </a:ext>
              </a:extLst>
            </p:cNvPr>
            <p:cNvSpPr/>
            <p:nvPr/>
          </p:nvSpPr>
          <p:spPr>
            <a:xfrm>
              <a:off x="1568489" y="1644557"/>
              <a:ext cx="313338" cy="25650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?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34C7AD18-3B97-4AA7-8BD6-3753E2545755}"/>
              </a:ext>
            </a:extLst>
          </p:cNvPr>
          <p:cNvSpPr txBox="1"/>
          <p:nvPr/>
        </p:nvSpPr>
        <p:spPr>
          <a:xfrm>
            <a:off x="3962399" y="1628708"/>
            <a:ext cx="5244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5 x 3 = 15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44128" y="3026350"/>
            <a:ext cx="3893575" cy="1033148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6" name=":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845574" y="2986420"/>
            <a:ext cx="121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       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87" name="?">
            <a:extLst>
              <a:ext uri="{FF2B5EF4-FFF2-40B4-BE49-F238E27FC236}">
                <a16:creationId xmlns:a16="http://schemas.microsoft.com/office/drawing/2014/main" id="{99B3585C-5819-4632-9EFF-01D1125E7561}"/>
              </a:ext>
            </a:extLst>
          </p:cNvPr>
          <p:cNvSpPr/>
          <p:nvPr/>
        </p:nvSpPr>
        <p:spPr>
          <a:xfrm>
            <a:off x="845574" y="3031084"/>
            <a:ext cx="421083" cy="35645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048768" y="3359922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73558" y="3629111"/>
            <a:ext cx="1328882" cy="460308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360414" y="3343418"/>
            <a:ext cx="19472" cy="32194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827533" y="3632232"/>
            <a:ext cx="1115653" cy="42976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609534" y="3342833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029431" y="3629111"/>
            <a:ext cx="1160206" cy="43601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F33A27E-3D1B-42A5-A2EF-BA72E2DA445E}"/>
              </a:ext>
            </a:extLst>
          </p:cNvPr>
          <p:cNvSpPr/>
          <p:nvPr/>
        </p:nvSpPr>
        <p:spPr>
          <a:xfrm>
            <a:off x="4739149" y="3052943"/>
            <a:ext cx="4296695" cy="979962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2124508" y="2986419"/>
            <a:ext cx="51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+mj-lt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=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2615792" y="3021601"/>
            <a:ext cx="51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vi-VN" sz="2800" noProof="0" dirty="0">
                <a:solidFill>
                  <a:prstClr val="black"/>
                </a:solidFill>
                <a:latin typeface="+mj-lt"/>
              </a:rPr>
              <a:t>=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5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3363015" y="2978480"/>
            <a:ext cx="51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vi-VN" sz="2400" noProof="0" dirty="0">
                <a:solidFill>
                  <a:prstClr val="black"/>
                </a:solidFill>
                <a:latin typeface="+mj-lt"/>
              </a:rPr>
              <a:t>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7" name="x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1232268" y="4209334"/>
            <a:ext cx="121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    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x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8" name="15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2995669" y="4231936"/>
            <a:ext cx="121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   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15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7778E-7 4.5679E-6 L -0.2809 0.2429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213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05556E-6 1.35802E-6 L -0.00208 0.24136 " pathEditMode="relative" rAng="0" ptsTypes="AA">
                                      <p:cBhvr>
                                        <p:cTn id="8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2068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5" presetClass="emph" presetSubtype="0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5E-6 -1.60494E-6 L 0.00452 0.23704 " pathEditMode="relative" rAng="0" ptsTypes="AA">
                                      <p:cBhvr>
                                        <p:cTn id="9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185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5679E-6 L 0.27934 0.2429 " pathEditMode="relative" rAng="0" ptsTypes="AA">
                                      <p:cBhvr>
                                        <p:cTn id="106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/>
      <p:bldP spid="84" grpId="0" animBg="1"/>
      <p:bldP spid="86" grpId="0"/>
      <p:bldP spid="86" grpId="1"/>
      <p:bldP spid="86" grpId="2"/>
      <p:bldP spid="87" grpId="0" animBg="1"/>
      <p:bldP spid="87" grpId="1" animBg="1"/>
      <p:bldP spid="87" grpId="2" animBg="1"/>
      <p:bldP spid="89" grpId="0" animBg="1"/>
      <p:bldP spid="91" grpId="0" animBg="1"/>
      <p:bldP spid="93" grpId="0" animBg="1"/>
      <p:bldP spid="94" grpId="0" animBg="1"/>
      <p:bldP spid="24" grpId="0"/>
      <p:bldP spid="24" grpId="1"/>
      <p:bldP spid="24" grpId="2"/>
      <p:bldP spid="24" grpId="3"/>
      <p:bldP spid="25" grpId="0"/>
      <p:bldP spid="25" grpId="1"/>
      <p:bldP spid="25" grpId="2"/>
      <p:bldP spid="25" grpId="3"/>
      <p:bldP spid="26" grpId="0"/>
      <p:bldP spid="26" grpId="1"/>
      <p:bldP spid="26" grpId="2"/>
      <p:bldP spid="26" grpId="3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BCF3C91-F270-4753-8369-96854D6D9BD7}"/>
              </a:ext>
            </a:extLst>
          </p:cNvPr>
          <p:cNvSpPr txBox="1"/>
          <p:nvPr/>
        </p:nvSpPr>
        <p:spPr>
          <a:xfrm>
            <a:off x="255640" y="226143"/>
            <a:ext cx="8558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</a:t>
            </a:r>
            <a:r>
              <a:rPr kumimoji="0" lang="vi-V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15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5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lọ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1083805A-A2E3-4C06-96EA-5A7A1E49ABED}"/>
              </a:ext>
            </a:extLst>
          </p:cNvPr>
          <p:cNvSpPr/>
          <p:nvPr/>
        </p:nvSpPr>
        <p:spPr>
          <a:xfrm>
            <a:off x="344032" y="1871561"/>
            <a:ext cx="3954160" cy="1253110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15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870604" y="1875187"/>
            <a:ext cx="53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?">
            <a:extLst>
              <a:ext uri="{FF2B5EF4-FFF2-40B4-BE49-F238E27FC236}">
                <a16:creationId xmlns:a16="http://schemas.microsoft.com/office/drawing/2014/main" id="{99B3585C-5819-4632-9EFF-01D1125E7561}"/>
              </a:ext>
            </a:extLst>
          </p:cNvPr>
          <p:cNvSpPr/>
          <p:nvPr/>
        </p:nvSpPr>
        <p:spPr>
          <a:xfrm>
            <a:off x="2252134" y="1919172"/>
            <a:ext cx="401884" cy="3691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FAA323D-A1CD-4F7C-BC32-5C4BF097CCFE}"/>
              </a:ext>
            </a:extLst>
          </p:cNvPr>
          <p:cNvCxnSpPr>
            <a:cxnSpLocks/>
          </p:cNvCxnSpPr>
          <p:nvPr/>
        </p:nvCxnSpPr>
        <p:spPr>
          <a:xfrm>
            <a:off x="1145914" y="2288288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A87D313-2EF5-48D0-B576-06A2AC6B4B0A}"/>
              </a:ext>
            </a:extLst>
          </p:cNvPr>
          <p:cNvSpPr/>
          <p:nvPr/>
        </p:nvSpPr>
        <p:spPr>
          <a:xfrm>
            <a:off x="467691" y="2563908"/>
            <a:ext cx="1356445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DC8C489-649D-4821-8363-6EC8FCDC2A85}"/>
              </a:ext>
            </a:extLst>
          </p:cNvPr>
          <p:cNvCxnSpPr>
            <a:cxnSpLocks/>
          </p:cNvCxnSpPr>
          <p:nvPr/>
        </p:nvCxnSpPr>
        <p:spPr>
          <a:xfrm>
            <a:off x="2438255" y="2303801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56D4E13-DB10-466F-A805-5D63B7836037}"/>
              </a:ext>
            </a:extLst>
          </p:cNvPr>
          <p:cNvSpPr/>
          <p:nvPr/>
        </p:nvSpPr>
        <p:spPr>
          <a:xfrm>
            <a:off x="1888516" y="2572771"/>
            <a:ext cx="1099477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92EB045-975E-476A-A87D-4A38117029F6}"/>
              </a:ext>
            </a:extLst>
          </p:cNvPr>
          <p:cNvCxnSpPr>
            <a:cxnSpLocks/>
          </p:cNvCxnSpPr>
          <p:nvPr/>
        </p:nvCxnSpPr>
        <p:spPr>
          <a:xfrm>
            <a:off x="3745559" y="2288288"/>
            <a:ext cx="0" cy="262953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4556E02-D0F0-4E28-8F4B-D0C723219ACA}"/>
              </a:ext>
            </a:extLst>
          </p:cNvPr>
          <p:cNvSpPr/>
          <p:nvPr/>
        </p:nvSpPr>
        <p:spPr>
          <a:xfrm>
            <a:off x="3116476" y="2572770"/>
            <a:ext cx="1163728" cy="47136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5A9D63-4870-4EFA-B4ED-11975E2AEA38}"/>
              </a:ext>
            </a:extLst>
          </p:cNvPr>
          <p:cNvSpPr txBox="1"/>
          <p:nvPr/>
        </p:nvSpPr>
        <p:spPr>
          <a:xfrm>
            <a:off x="4985327" y="2185628"/>
            <a:ext cx="3655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: 5 = 3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9456" y="4154135"/>
            <a:ext cx="6931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chia, ta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cho thương.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: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1484723" y="1862807"/>
            <a:ext cx="53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=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2774225" y="1862807"/>
            <a:ext cx="53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3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3472714" y="1862807"/>
            <a:ext cx="53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5">
            <a:extLst>
              <a:ext uri="{FF2B5EF4-FFF2-40B4-BE49-F238E27FC236}">
                <a16:creationId xmlns:a16="http://schemas.microsoft.com/office/drawing/2014/main" id="{ACC12835-87E7-466D-9FD4-AA85F6F2D560}"/>
              </a:ext>
            </a:extLst>
          </p:cNvPr>
          <p:cNvSpPr txBox="1"/>
          <p:nvPr/>
        </p:nvSpPr>
        <p:spPr>
          <a:xfrm>
            <a:off x="3472714" y="3334332"/>
            <a:ext cx="53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49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44444E-6 7.40741E-7 L -0.00087 0.28488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422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5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05556E-6 -1.23457E-7 L 0.00191 0.28364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416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7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138 0.00494 L -0.14201 0.28519 " pathEditMode="relative" rAng="0" ptsTypes="AA">
                                      <p:cBhvr>
                                        <p:cTn id="7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1401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2222E-6 -1.23457E-7 L 0.00138 0.28735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435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17284E-7 L 0.13941 0.28148 " pathEditMode="relative" rAng="0" ptsTypes="AA">
                                      <p:cBhvr>
                                        <p:cTn id="96" dur="1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6" grpId="0"/>
      <p:bldP spid="86" grpId="1"/>
      <p:bldP spid="86" grpId="2"/>
      <p:bldP spid="86" grpId="3"/>
      <p:bldP spid="87" grpId="0" animBg="1"/>
      <p:bldP spid="87" grpId="1" animBg="1"/>
      <p:bldP spid="87" grpId="2" animBg="1"/>
      <p:bldP spid="89" grpId="0" animBg="1"/>
      <p:bldP spid="91" grpId="0" animBg="1"/>
      <p:bldP spid="93" grpId="0" animBg="1"/>
      <p:bldP spid="4" grpId="0"/>
      <p:bldP spid="16" grpId="0"/>
      <p:bldP spid="16" grpId="1"/>
      <p:bldP spid="16" grpId="2"/>
      <p:bldP spid="16" grpId="3"/>
      <p:bldP spid="17" grpId="0"/>
      <p:bldP spid="17" grpId="1"/>
      <p:bldP spid="17" grpId="2"/>
      <p:bldP spid="17" grpId="3"/>
      <p:bldP spid="18" grpId="0"/>
      <p:bldP spid="18" grpId="1"/>
      <p:bldP spid="18" grpId="2"/>
      <p:bldP spid="18" grpId="3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538583" y="1354679"/>
            <a:ext cx="3858627" cy="1369109"/>
            <a:chOff x="625730" y="2080646"/>
            <a:chExt cx="4999383" cy="1924824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Mẫu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         :  5  = 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      6  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  5 </a:t>
              </a:r>
              <a:r>
                <a:rPr kumimoji="0" lang="vi-VN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=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30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2583720" y="2452254"/>
              <a:ext cx="621215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6C6BD50-D2DB-4044-A9AE-B06400195842}"/>
              </a:ext>
            </a:extLst>
          </p:cNvPr>
          <p:cNvGrpSpPr/>
          <p:nvPr/>
        </p:nvGrpSpPr>
        <p:grpSpPr>
          <a:xfrm>
            <a:off x="5090920" y="1453752"/>
            <a:ext cx="3650104" cy="1435512"/>
            <a:chOff x="6077313" y="2692491"/>
            <a:chExt cx="5572539" cy="1435512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57194DE-A8E1-4977-A133-2D9BC93367C7}"/>
                </a:ext>
              </a:extLst>
            </p:cNvPr>
            <p:cNvSpPr txBox="1"/>
            <p:nvPr/>
          </p:nvSpPr>
          <p:spPr>
            <a:xfrm>
              <a:off x="6077313" y="2692491"/>
              <a:ext cx="557253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: 6 = 7</a:t>
              </a:r>
            </a:p>
            <a:p>
              <a:pPr marL="514350" marR="0" lvl="0" indent="-5143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   : 4 = 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c)            : 3 = 6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F274362F-A61D-48B3-AF54-45613EFFD7B0}"/>
                </a:ext>
              </a:extLst>
            </p:cNvPr>
            <p:cNvSpPr/>
            <p:nvPr/>
          </p:nvSpPr>
          <p:spPr>
            <a:xfrm>
              <a:off x="6982203" y="2761908"/>
              <a:ext cx="926371" cy="42282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3058B9D-2ACB-48D6-B1AC-581A71B3E58C}"/>
                </a:ext>
              </a:extLst>
            </p:cNvPr>
            <p:cNvSpPr/>
            <p:nvPr/>
          </p:nvSpPr>
          <p:spPr>
            <a:xfrm>
              <a:off x="6982203" y="3250856"/>
              <a:ext cx="926371" cy="385882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75A715C-BA3A-4885-82C8-957F5AD7C5EC}"/>
                </a:ext>
              </a:extLst>
            </p:cNvPr>
            <p:cNvSpPr/>
            <p:nvPr/>
          </p:nvSpPr>
          <p:spPr>
            <a:xfrm>
              <a:off x="6982203" y="3704997"/>
              <a:ext cx="926371" cy="4230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5683638" y="1538199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42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5683638" y="1999803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32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5683638" y="2461120"/>
            <a:ext cx="606788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6266" y="721520"/>
            <a:ext cx="511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vi-V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Tìm số bị chia (theo mẫu)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164DA-B0A1-4C42-B260-3CC62BB0B7FD}"/>
              </a:ext>
            </a:extLst>
          </p:cNvPr>
          <p:cNvGrpSpPr/>
          <p:nvPr/>
        </p:nvGrpSpPr>
        <p:grpSpPr>
          <a:xfrm>
            <a:off x="566267" y="3588358"/>
            <a:ext cx="3858627" cy="1369109"/>
            <a:chOff x="625730" y="1521548"/>
            <a:chExt cx="4999383" cy="19248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0977C0-9466-40F9-9703-2E31B90480C5}"/>
                </a:ext>
              </a:extLst>
            </p:cNvPr>
            <p:cNvSpPr/>
            <p:nvPr/>
          </p:nvSpPr>
          <p:spPr>
            <a:xfrm>
              <a:off x="625730" y="1521548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 15 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 3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  :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  = 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009A59E-B0ED-4C5E-A38E-C751B91473D8}"/>
                </a:ext>
              </a:extLst>
            </p:cNvPr>
            <p:cNvSpPr/>
            <p:nvPr/>
          </p:nvSpPr>
          <p:spPr>
            <a:xfrm>
              <a:off x="3488209" y="1907489"/>
              <a:ext cx="621216" cy="57647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086412" y="2956018"/>
            <a:ext cx="35365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(theo mẫu)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7194DE-A8E1-4977-A133-2D9BC93367C7}"/>
              </a:ext>
            </a:extLst>
          </p:cNvPr>
          <p:cNvSpPr txBox="1"/>
          <p:nvPr/>
        </p:nvSpPr>
        <p:spPr>
          <a:xfrm>
            <a:off x="5195625" y="3575034"/>
            <a:ext cx="3650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 :       = 6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:       = 5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vi-VN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Rectangle: Rounded Corners 48">
            <a:extLst>
              <a:ext uri="{FF2B5EF4-FFF2-40B4-BE49-F238E27FC236}">
                <a16:creationId xmlns:a16="http://schemas.microsoft.com/office/drawing/2014/main" id="{F274362F-A61D-48B3-AF54-45613EFFD7B0}"/>
              </a:ext>
            </a:extLst>
          </p:cNvPr>
          <p:cNvSpPr/>
          <p:nvPr/>
        </p:nvSpPr>
        <p:spPr>
          <a:xfrm>
            <a:off x="6415015" y="3588358"/>
            <a:ext cx="454577" cy="42282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49">
            <a:extLst>
              <a:ext uri="{FF2B5EF4-FFF2-40B4-BE49-F238E27FC236}">
                <a16:creationId xmlns:a16="http://schemas.microsoft.com/office/drawing/2014/main" id="{B3058B9D-2ACB-48D6-B1AC-581A71B3E58C}"/>
              </a:ext>
            </a:extLst>
          </p:cNvPr>
          <p:cNvSpPr/>
          <p:nvPr/>
        </p:nvSpPr>
        <p:spPr>
          <a:xfrm>
            <a:off x="6415015" y="4089545"/>
            <a:ext cx="454577" cy="385882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50">
            <a:extLst>
              <a:ext uri="{FF2B5EF4-FFF2-40B4-BE49-F238E27FC236}">
                <a16:creationId xmlns:a16="http://schemas.microsoft.com/office/drawing/2014/main" id="{875A715C-BA3A-4885-82C8-957F5AD7C5EC}"/>
              </a:ext>
            </a:extLst>
          </p:cNvPr>
          <p:cNvSpPr/>
          <p:nvPr/>
        </p:nvSpPr>
        <p:spPr>
          <a:xfrm>
            <a:off x="6398836" y="4515199"/>
            <a:ext cx="470756" cy="42300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1CEAE64F-899A-4568-BD22-E1073D805CE6}"/>
              </a:ext>
            </a:extLst>
          </p:cNvPr>
          <p:cNvSpPr/>
          <p:nvPr/>
        </p:nvSpPr>
        <p:spPr>
          <a:xfrm>
            <a:off x="6428799" y="3569588"/>
            <a:ext cx="458739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: Rounded Corners 57">
            <a:extLst>
              <a:ext uri="{FF2B5EF4-FFF2-40B4-BE49-F238E27FC236}">
                <a16:creationId xmlns:a16="http://schemas.microsoft.com/office/drawing/2014/main" id="{EC73BAF7-3A9D-40A8-8048-008158B27F4E}"/>
              </a:ext>
            </a:extLst>
          </p:cNvPr>
          <p:cNvSpPr/>
          <p:nvPr/>
        </p:nvSpPr>
        <p:spPr>
          <a:xfrm>
            <a:off x="6416782" y="4097293"/>
            <a:ext cx="458739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7" name="Rectangle: Rounded Corners 64">
            <a:extLst>
              <a:ext uri="{FF2B5EF4-FFF2-40B4-BE49-F238E27FC236}">
                <a16:creationId xmlns:a16="http://schemas.microsoft.com/office/drawing/2014/main" id="{8AF26520-E322-46B1-8D7D-2AB0A45D0889}"/>
              </a:ext>
            </a:extLst>
          </p:cNvPr>
          <p:cNvSpPr/>
          <p:nvPr/>
        </p:nvSpPr>
        <p:spPr>
          <a:xfrm>
            <a:off x="6398836" y="4536778"/>
            <a:ext cx="517136" cy="4206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071" y="141094"/>
            <a:ext cx="2753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smtClean="0">
                <a:solidFill>
                  <a:srgbClr val="7030A0"/>
                </a:solidFill>
                <a:latin typeface="+mj-lt"/>
              </a:rPr>
              <a:t>Hoạt động</a:t>
            </a:r>
            <a:endParaRPr lang="en-US" sz="2800" b="1" u="sng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197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8" grpId="0" animBg="1"/>
      <p:bldP spid="65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0128D1A-457B-4602-84F6-E26FC4FE7B2B}"/>
              </a:ext>
            </a:extLst>
          </p:cNvPr>
          <p:cNvSpPr txBox="1"/>
          <p:nvPr/>
        </p:nvSpPr>
        <p:spPr>
          <a:xfrm>
            <a:off x="177002" y="151000"/>
            <a:ext cx="281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Table 2">
            <a:extLst>
              <a:ext uri="{FF2B5EF4-FFF2-40B4-BE49-F238E27FC236}">
                <a16:creationId xmlns:a16="http://schemas.microsoft.com/office/drawing/2014/main" id="{C773B77B-50A7-4857-81E7-F367EFCC5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98750"/>
              </p:ext>
            </p:extLst>
          </p:nvPr>
        </p:nvGraphicFramePr>
        <p:xfrm>
          <a:off x="467574" y="776473"/>
          <a:ext cx="7715249" cy="1617663"/>
        </p:xfrm>
        <a:graphic>
          <a:graphicData uri="http://schemas.openxmlformats.org/drawingml/2006/table">
            <a:tbl>
              <a:tblPr firstRow="1" bandRow="1"/>
              <a:tblGrid>
                <a:gridCol w="1663345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195529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217806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321765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40083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07672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7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5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7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5392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5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5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B291A1E-C4B9-46C0-B41F-FC76FF7CCCB2}"/>
              </a:ext>
            </a:extLst>
          </p:cNvPr>
          <p:cNvSpPr/>
          <p:nvPr/>
        </p:nvSpPr>
        <p:spPr>
          <a:xfrm>
            <a:off x="3580256" y="844662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990E144-B165-4C15-AD61-EFECB6A418D7}"/>
              </a:ext>
            </a:extLst>
          </p:cNvPr>
          <p:cNvSpPr/>
          <p:nvPr/>
        </p:nvSpPr>
        <p:spPr>
          <a:xfrm>
            <a:off x="4937706" y="1372476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B5F6BF2-3717-47FA-BC78-87C8BDA09F79}"/>
              </a:ext>
            </a:extLst>
          </p:cNvPr>
          <p:cNvSpPr/>
          <p:nvPr/>
        </p:nvSpPr>
        <p:spPr>
          <a:xfrm>
            <a:off x="6146663" y="836807"/>
            <a:ext cx="614363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BC03306-CC88-4E5C-893D-B589D11E0740}"/>
              </a:ext>
            </a:extLst>
          </p:cNvPr>
          <p:cNvSpPr/>
          <p:nvPr/>
        </p:nvSpPr>
        <p:spPr>
          <a:xfrm>
            <a:off x="7294853" y="1372476"/>
            <a:ext cx="785812" cy="4000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0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B21071FB-8C76-44EE-8FC5-37A7F18F6E05}"/>
              </a:ext>
            </a:extLst>
          </p:cNvPr>
          <p:cNvSpPr txBox="1"/>
          <p:nvPr/>
        </p:nvSpPr>
        <p:spPr>
          <a:xfrm>
            <a:off x="151887" y="1785324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4734D9-0D8B-44C1-8113-28941F4D09CB}"/>
              </a:ext>
            </a:extLst>
          </p:cNvPr>
          <p:cNvGrpSpPr/>
          <p:nvPr/>
        </p:nvGrpSpPr>
        <p:grpSpPr>
          <a:xfrm>
            <a:off x="636467" y="1819449"/>
            <a:ext cx="2976163" cy="1872020"/>
            <a:chOff x="1152523" y="1395055"/>
            <a:chExt cx="2976163" cy="187202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6E2198B6-B350-44E6-87CA-2C255EA4E172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13FEAE1-B23B-4FA2-863F-2564A50B178A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4631915-B5B4-4CF5-A28F-FB620276E8D7}"/>
                </a:ext>
              </a:extLst>
            </p:cNvPr>
            <p:cNvSpPr/>
            <p:nvPr/>
          </p:nvSpPr>
          <p:spPr>
            <a:xfrm>
              <a:off x="3280963" y="1395055"/>
              <a:ext cx="847723" cy="719495"/>
            </a:xfrm>
            <a:prstGeom prst="ellipse">
              <a:avLst/>
            </a:prstGeom>
            <a:solidFill>
              <a:srgbClr val="49FF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22EE7C2-75D4-4AC3-90A2-D32911FA3DEC}"/>
                </a:ext>
              </a:extLst>
            </p:cNvPr>
            <p:cNvSpPr/>
            <p:nvPr/>
          </p:nvSpPr>
          <p:spPr>
            <a:xfrm>
              <a:off x="1152523" y="2547580"/>
              <a:ext cx="857251" cy="719495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23AD63F-B330-4FCC-9634-78A4409663F2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12D9FFF-EEB7-47B8-9436-3499C7E41676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2A39C0-9B77-4857-A4F3-C52EC6CD6AC5}"/>
              </a:ext>
            </a:extLst>
          </p:cNvPr>
          <p:cNvGrpSpPr/>
          <p:nvPr/>
        </p:nvGrpSpPr>
        <p:grpSpPr>
          <a:xfrm>
            <a:off x="5822953" y="1819449"/>
            <a:ext cx="2957307" cy="1872020"/>
            <a:chOff x="1193212" y="1395055"/>
            <a:chExt cx="2957307" cy="187202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0066026-21CD-4201-BE02-7585D58C516A}"/>
                </a:ext>
              </a:extLst>
            </p:cNvPr>
            <p:cNvSpPr/>
            <p:nvPr/>
          </p:nvSpPr>
          <p:spPr>
            <a:xfrm>
              <a:off x="1209676" y="1395055"/>
              <a:ext cx="857249" cy="790212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35623-6F5E-4AEB-8978-1E642565A465}"/>
                </a:ext>
              </a:extLst>
            </p:cNvPr>
            <p:cNvCxnSpPr/>
            <p:nvPr/>
          </p:nvCxnSpPr>
          <p:spPr>
            <a:xfrm>
              <a:off x="2066926" y="1800225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71D7AA-C3BF-4442-934D-4C4902ADB26C}"/>
                </a:ext>
              </a:extLst>
            </p:cNvPr>
            <p:cNvSpPr/>
            <p:nvPr/>
          </p:nvSpPr>
          <p:spPr>
            <a:xfrm>
              <a:off x="3302796" y="1395055"/>
              <a:ext cx="847723" cy="719495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1EF70B-5FB0-4965-B500-7561DB1C97C8}"/>
                </a:ext>
              </a:extLst>
            </p:cNvPr>
            <p:cNvSpPr/>
            <p:nvPr/>
          </p:nvSpPr>
          <p:spPr>
            <a:xfrm>
              <a:off x="1193212" y="2547580"/>
              <a:ext cx="816563" cy="71949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ED5A11D8-5EF5-4C7B-855B-7C4EC0BC74EB}"/>
                </a:ext>
              </a:extLst>
            </p:cNvPr>
            <p:cNvCxnSpPr/>
            <p:nvPr/>
          </p:nvCxnSpPr>
          <p:spPr>
            <a:xfrm>
              <a:off x="2009775" y="2907327"/>
              <a:ext cx="1190624" cy="0"/>
            </a:xfrm>
            <a:prstGeom prst="straightConnector1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AC04235-3E4C-458C-9D8E-093A64A225CD}"/>
                </a:ext>
              </a:extLst>
            </p:cNvPr>
            <p:cNvSpPr/>
            <p:nvPr/>
          </p:nvSpPr>
          <p:spPr>
            <a:xfrm>
              <a:off x="3200399" y="2459331"/>
              <a:ext cx="857249" cy="790212"/>
            </a:xfrm>
            <a:prstGeom prst="ellipse">
              <a:avLst/>
            </a:prstGeom>
            <a:solidFill>
              <a:srgbClr val="00B0F0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5160758" y="1825253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9877151-F8C5-483F-944B-F8D2C035DF60}"/>
              </a:ext>
            </a:extLst>
          </p:cNvPr>
          <p:cNvSpPr txBox="1"/>
          <p:nvPr/>
        </p:nvSpPr>
        <p:spPr>
          <a:xfrm>
            <a:off x="1738382" y="1532865"/>
            <a:ext cx="9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9FC40E-9AE5-4011-8111-8FA03DD62F1F}"/>
              </a:ext>
            </a:extLst>
          </p:cNvPr>
          <p:cNvSpPr txBox="1"/>
          <p:nvPr/>
        </p:nvSpPr>
        <p:spPr>
          <a:xfrm>
            <a:off x="1676471" y="2672616"/>
            <a:ext cx="9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369309-15D5-4C93-832C-77C9A75160FE}"/>
              </a:ext>
            </a:extLst>
          </p:cNvPr>
          <p:cNvSpPr txBox="1"/>
          <p:nvPr/>
        </p:nvSpPr>
        <p:spPr>
          <a:xfrm>
            <a:off x="6910977" y="1602400"/>
            <a:ext cx="9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4AA512-E36C-4CD1-BE53-36726A96127C}"/>
              </a:ext>
            </a:extLst>
          </p:cNvPr>
          <p:cNvSpPr txBox="1"/>
          <p:nvPr/>
        </p:nvSpPr>
        <p:spPr>
          <a:xfrm>
            <a:off x="6874020" y="2685390"/>
            <a:ext cx="928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2195132-82A2-4091-94F1-C23FAE0FC1EE}"/>
              </a:ext>
            </a:extLst>
          </p:cNvPr>
          <p:cNvSpPr/>
          <p:nvPr/>
        </p:nvSpPr>
        <p:spPr>
          <a:xfrm>
            <a:off x="763571" y="1881291"/>
            <a:ext cx="686806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8883670-B8AC-4599-8C2F-A4F3C096F52E}"/>
              </a:ext>
            </a:extLst>
          </p:cNvPr>
          <p:cNvSpPr/>
          <p:nvPr/>
        </p:nvSpPr>
        <p:spPr>
          <a:xfrm>
            <a:off x="683177" y="3021042"/>
            <a:ext cx="783110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5874959" y="1914035"/>
            <a:ext cx="78616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040" y="266724"/>
            <a:ext cx="259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 smtClean="0">
                <a:solidFill>
                  <a:srgbClr val="7030A0"/>
                </a:solidFill>
                <a:latin typeface="+mj-lt"/>
              </a:rPr>
              <a:t>Luyện tập</a:t>
            </a:r>
            <a:endParaRPr lang="en-US" sz="2800" b="1" u="sng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466" y="860086"/>
            <a:ext cx="210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Số?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63">
            <a:extLst>
              <a:ext uri="{FF2B5EF4-FFF2-40B4-BE49-F238E27FC236}">
                <a16:creationId xmlns:a16="http://schemas.microsoft.com/office/drawing/2014/main" id="{CACA4FD3-B187-466E-ADD3-494D9A3CE304}"/>
              </a:ext>
            </a:extLst>
          </p:cNvPr>
          <p:cNvSpPr/>
          <p:nvPr/>
        </p:nvSpPr>
        <p:spPr>
          <a:xfrm>
            <a:off x="5846823" y="2980926"/>
            <a:ext cx="752363" cy="5958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0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49509" y="2970309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lang="en-US" sz="32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sz="32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26AC95-023B-430A-B150-BCBAD46D9CFB}"/>
              </a:ext>
            </a:extLst>
          </p:cNvPr>
          <p:cNvSpPr txBox="1"/>
          <p:nvPr/>
        </p:nvSpPr>
        <p:spPr>
          <a:xfrm>
            <a:off x="5160758" y="2948152"/>
            <a:ext cx="85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d</a:t>
            </a:r>
            <a:r>
              <a:rPr lang="en-US" sz="3200" b="1" kern="1200" dirty="0" smtClean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</a:t>
            </a:r>
            <a:endParaRPr lang="en-US" sz="3200" b="1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4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4" grpId="0"/>
      <p:bldP spid="55" grpId="0"/>
      <p:bldP spid="56" grpId="0"/>
      <p:bldP spid="57" grpId="0"/>
      <p:bldP spid="58" grpId="0"/>
      <p:bldP spid="2" grpId="0" animBg="1"/>
      <p:bldP spid="63" grpId="0" animBg="1"/>
      <p:bldP spid="64" grpId="0" animBg="1"/>
      <p:bldP spid="27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73B49E-436D-4F88-AC24-A8C093ED52F7}"/>
              </a:ext>
            </a:extLst>
          </p:cNvPr>
          <p:cNvSpPr txBox="1"/>
          <p:nvPr/>
        </p:nvSpPr>
        <p:spPr>
          <a:xfrm>
            <a:off x="622592" y="1046922"/>
            <a:ext cx="812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Bài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35 quả cam xếp vào các đĩa, mỗi đĩa 5 quả. Hỏi xếp được mấy đĩa cam như vậy?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72AB45-DF25-400C-8B46-3517A3FF6B91}"/>
              </a:ext>
            </a:extLst>
          </p:cNvPr>
          <p:cNvCxnSpPr/>
          <p:nvPr/>
        </p:nvCxnSpPr>
        <p:spPr>
          <a:xfrm>
            <a:off x="1955769" y="1484621"/>
            <a:ext cx="182084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ADA74C-1E8D-4505-BCA6-4E21D4A5AAAB}"/>
              </a:ext>
            </a:extLst>
          </p:cNvPr>
          <p:cNvCxnSpPr>
            <a:cxnSpLocks/>
          </p:cNvCxnSpPr>
          <p:nvPr/>
        </p:nvCxnSpPr>
        <p:spPr>
          <a:xfrm>
            <a:off x="6507516" y="1502001"/>
            <a:ext cx="211504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9F1C65-106B-4870-AE44-55C43B20B39D}"/>
              </a:ext>
            </a:extLst>
          </p:cNvPr>
          <p:cNvCxnSpPr>
            <a:cxnSpLocks/>
          </p:cNvCxnSpPr>
          <p:nvPr/>
        </p:nvCxnSpPr>
        <p:spPr>
          <a:xfrm>
            <a:off x="1479119" y="1919256"/>
            <a:ext cx="35542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1"/>
            <a:ext cx="9144000" cy="512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886200" y="2286000"/>
            <a:ext cx="30289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FFFF00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207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vi-VN" smtClean="0"/>
              <a:t>Lưu Trương Kim Thúy</a:t>
            </a:r>
            <a:endParaRPr lang="en-US"/>
          </a:p>
        </p:txBody>
      </p:sp>
      <p:pic>
        <p:nvPicPr>
          <p:cNvPr id="4" name="Karaoke - Lớp Chúng Ta Đoàn Kết - Âm Nhạc Lớp 3 -- Lớp Nhạc dorem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533" end="432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953001"/>
            <a:ext cx="714375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600" b="1">
                <a:solidFill>
                  <a:srgbClr val="FF8000"/>
                </a:solidFill>
              </a:rPr>
              <a:t>Mathenlisa dự án chuyển đổi số bài giảng liên hệ tập huấn 0365277668 hoặc 0948986486</a:t>
            </a:r>
          </a:p>
          <a:p>
            <a:pPr algn="ctr"/>
            <a:endParaRPr lang="en-US" sz="600" b="1">
              <a:solidFill>
                <a:srgbClr val="FF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58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0"/>
            <a:ext cx="3086100" cy="301458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1" y="3121221"/>
            <a:ext cx="9158333" cy="16891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vi-VN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1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endParaRPr lang="en-US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-37420"/>
            <a:ext cx="2756494" cy="27626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TextBox 23"/>
          <p:cNvSpPr txBox="1"/>
          <p:nvPr/>
        </p:nvSpPr>
        <p:spPr>
          <a:xfrm>
            <a:off x="685801" y="2713377"/>
            <a:ext cx="7451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bị trừ là 36, hiệu là 16, số trừ là: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604749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bang c"/>
          <p:cNvSpPr/>
          <p:nvPr/>
        </p:nvSpPr>
        <p:spPr>
          <a:xfrm flipH="1">
            <a:off x="604749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dap an a"/>
          <p:cNvSpPr txBox="1"/>
          <p:nvPr/>
        </p:nvSpPr>
        <p:spPr>
          <a:xfrm>
            <a:off x="685801" y="3852777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691859" y="448705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4601922" y="3821222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dap an b"/>
          <p:cNvSpPr txBox="1"/>
          <p:nvPr/>
        </p:nvSpPr>
        <p:spPr>
          <a:xfrm>
            <a:off x="4798936" y="3863106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52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4782887" y="4490183"/>
            <a:ext cx="3487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42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3295650" y="17716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Equation" r:id="rId13" imgW="2743200" imgH="4267200" progId="Equation.DSMT4">
                  <p:embed/>
                </p:oleObj>
              </mc:Choice>
              <mc:Fallback>
                <p:oleObj name="Equation" r:id="rId13" imgW="2743200" imgH="426720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95650" y="17716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5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66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-69219" y="193077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69219" y="131807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626" y="64789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7715" y="346797"/>
            <a:ext cx="7791821" cy="6061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9153" y="460015"/>
            <a:ext cx="768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9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bị trừ là 36, hiệu là 16, số trừ là: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bang c"/>
          <p:cNvSpPr/>
          <p:nvPr/>
        </p:nvSpPr>
        <p:spPr>
          <a:xfrm flipH="1">
            <a:off x="565452" y="1706386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563916" y="105663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566744" y="105663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563916" y="1704085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0300" y="854227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8478" y="1300823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78478" y="1718015"/>
            <a:ext cx="365522" cy="365522"/>
          </a:xfrm>
          <a:prstGeom prst="rect">
            <a:avLst/>
          </a:prstGeom>
        </p:spPr>
      </p:pic>
      <p:sp>
        <p:nvSpPr>
          <p:cNvPr id="28" name="Rectangle 2" descr="Pink tissue paper"/>
          <p:cNvSpPr>
            <a:spLocks noChangeArrowheads="1"/>
          </p:cNvSpPr>
          <p:nvPr/>
        </p:nvSpPr>
        <p:spPr bwMode="auto">
          <a:xfrm>
            <a:off x="2675335" y="2626287"/>
            <a:ext cx="112024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Kh</a:t>
            </a:r>
            <a:r>
              <a:rPr lang="en-US" altLang="vi-VN" sz="1800" b="1" dirty="0"/>
              <a:t>.  </a:t>
            </a:r>
            <a:r>
              <a:rPr lang="en-US" altLang="vi-VN" sz="1800" b="1" dirty="0" err="1"/>
              <a:t>Hòa</a:t>
            </a:r>
            <a:endParaRPr lang="en-US" altLang="vi-VN" sz="1800" b="1" dirty="0"/>
          </a:p>
        </p:txBody>
      </p:sp>
      <p:sp>
        <p:nvSpPr>
          <p:cNvPr id="29" name="Rectangle 3" descr="Pink tissue paper"/>
          <p:cNvSpPr>
            <a:spLocks noChangeArrowheads="1"/>
          </p:cNvSpPr>
          <p:nvPr/>
        </p:nvSpPr>
        <p:spPr bwMode="auto">
          <a:xfrm>
            <a:off x="5234923" y="2630404"/>
            <a:ext cx="105965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V. </a:t>
            </a:r>
            <a:r>
              <a:rPr lang="en-US" altLang="vi-VN" sz="1800" b="1" dirty="0" err="1"/>
              <a:t>Chiến</a:t>
            </a:r>
            <a:endParaRPr lang="en-US" altLang="vi-VN" sz="1800" b="1" dirty="0"/>
          </a:p>
        </p:txBody>
      </p:sp>
      <p:sp>
        <p:nvSpPr>
          <p:cNvPr id="30" name="Rectangle 4" descr="Pink tissue paper"/>
          <p:cNvSpPr>
            <a:spLocks noChangeArrowheads="1"/>
          </p:cNvSpPr>
          <p:nvPr/>
        </p:nvSpPr>
        <p:spPr bwMode="auto">
          <a:xfrm>
            <a:off x="6418755" y="2611325"/>
            <a:ext cx="105608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Ngọc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Ánh</a:t>
            </a: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35" name="Rectangle 5" descr="Pink tissue paper"/>
          <p:cNvSpPr>
            <a:spLocks noChangeArrowheads="1"/>
          </p:cNvSpPr>
          <p:nvPr/>
        </p:nvSpPr>
        <p:spPr bwMode="auto">
          <a:xfrm>
            <a:off x="1404391" y="2625176"/>
            <a:ext cx="118108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Thành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Văn</a:t>
            </a:r>
            <a:endParaRPr lang="en-US" altLang="vi-VN" sz="1800" b="1" dirty="0"/>
          </a:p>
        </p:txBody>
      </p:sp>
      <p:sp>
        <p:nvSpPr>
          <p:cNvPr id="36" name="Rectangle 7" descr="Pink tissue paper"/>
          <p:cNvSpPr>
            <a:spLocks noChangeArrowheads="1"/>
          </p:cNvSpPr>
          <p:nvPr/>
        </p:nvSpPr>
        <p:spPr bwMode="auto">
          <a:xfrm>
            <a:off x="4011475" y="3399048"/>
            <a:ext cx="110700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Mai</a:t>
            </a:r>
          </a:p>
        </p:txBody>
      </p:sp>
      <p:sp>
        <p:nvSpPr>
          <p:cNvPr id="37" name="Rectangle 8" descr="Pink tissue paper"/>
          <p:cNvSpPr>
            <a:spLocks noChangeArrowheads="1"/>
          </p:cNvSpPr>
          <p:nvPr/>
        </p:nvSpPr>
        <p:spPr bwMode="auto">
          <a:xfrm>
            <a:off x="2733750" y="3387824"/>
            <a:ext cx="11159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Tr.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2" name="Rectangle 9" descr="Pink tissue paper"/>
          <p:cNvSpPr>
            <a:spLocks noChangeArrowheads="1"/>
          </p:cNvSpPr>
          <p:nvPr/>
        </p:nvSpPr>
        <p:spPr bwMode="auto">
          <a:xfrm>
            <a:off x="7778122" y="3403896"/>
            <a:ext cx="111442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Trần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3" name="Rectangle 10" descr="Pink tissue paper"/>
          <p:cNvSpPr>
            <a:spLocks noChangeArrowheads="1"/>
          </p:cNvSpPr>
          <p:nvPr/>
        </p:nvSpPr>
        <p:spPr bwMode="auto">
          <a:xfrm>
            <a:off x="3891976" y="2625176"/>
            <a:ext cx="125730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N. K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4" name="Rectangle 11" descr="Pink tissue paper"/>
          <p:cNvSpPr>
            <a:spLocks noChangeArrowheads="1"/>
          </p:cNvSpPr>
          <p:nvPr/>
        </p:nvSpPr>
        <p:spPr bwMode="auto">
          <a:xfrm>
            <a:off x="275725" y="3364377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Chi</a:t>
            </a:r>
          </a:p>
        </p:txBody>
      </p:sp>
      <p:sp>
        <p:nvSpPr>
          <p:cNvPr id="45" name="Rectangle 12" descr="Pink tissue paper"/>
          <p:cNvSpPr>
            <a:spLocks noChangeArrowheads="1"/>
          </p:cNvSpPr>
          <p:nvPr/>
        </p:nvSpPr>
        <p:spPr bwMode="auto">
          <a:xfrm>
            <a:off x="1469859" y="3365484"/>
            <a:ext cx="111561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P.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6" name="Rectangle 13" descr="Pink tissue paper"/>
          <p:cNvSpPr>
            <a:spLocks noChangeArrowheads="1"/>
          </p:cNvSpPr>
          <p:nvPr/>
        </p:nvSpPr>
        <p:spPr bwMode="auto">
          <a:xfrm>
            <a:off x="7806697" y="4141745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Đ </a:t>
            </a:r>
            <a:r>
              <a:rPr lang="en-US" altLang="vi-VN" sz="1800" b="1" dirty="0" err="1">
                <a:solidFill>
                  <a:srgbClr val="003300"/>
                </a:solidFill>
              </a:rPr>
              <a:t>Trung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7" name="Rectangle 14" descr="Pink tissue paper"/>
          <p:cNvSpPr>
            <a:spLocks noChangeArrowheads="1"/>
          </p:cNvSpPr>
          <p:nvPr/>
        </p:nvSpPr>
        <p:spPr bwMode="auto">
          <a:xfrm>
            <a:off x="7627319" y="2610789"/>
            <a:ext cx="124285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A. </a:t>
            </a:r>
            <a:r>
              <a:rPr lang="en-US" altLang="vi-VN" sz="1800" b="1" dirty="0" err="1">
                <a:solidFill>
                  <a:srgbClr val="003300"/>
                </a:solidFill>
              </a:rPr>
              <a:t>Thư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8" name="Rectangle 15" descr="Pink tissue paper"/>
          <p:cNvSpPr>
            <a:spLocks noChangeArrowheads="1"/>
          </p:cNvSpPr>
          <p:nvPr/>
        </p:nvSpPr>
        <p:spPr bwMode="auto">
          <a:xfrm>
            <a:off x="1696878" y="4123901"/>
            <a:ext cx="108337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Trâm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9" name="Rectangle 18" descr="Pink tissue paper"/>
          <p:cNvSpPr>
            <a:spLocks noChangeArrowheads="1"/>
          </p:cNvSpPr>
          <p:nvPr/>
        </p:nvSpPr>
        <p:spPr bwMode="auto">
          <a:xfrm>
            <a:off x="5234923" y="3413119"/>
            <a:ext cx="11812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1800" b="1" dirty="0">
                <a:solidFill>
                  <a:srgbClr val="003300"/>
                </a:solidFill>
              </a:rPr>
              <a:t>Hà 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0" name="Rectangle 20" descr="Pink tissue paper"/>
          <p:cNvSpPr>
            <a:spLocks noChangeArrowheads="1"/>
          </p:cNvSpPr>
          <p:nvPr/>
        </p:nvSpPr>
        <p:spPr bwMode="auto">
          <a:xfrm>
            <a:off x="225548" y="2633931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Anh</a:t>
            </a:r>
            <a:endParaRPr lang="en-US" altLang="vi-VN" sz="1800" b="1" dirty="0"/>
          </a:p>
        </p:txBody>
      </p:sp>
      <p:sp>
        <p:nvSpPr>
          <p:cNvPr id="51" name="Rectangle 21" descr="Pink tissue paper"/>
          <p:cNvSpPr>
            <a:spLocks noChangeArrowheads="1"/>
          </p:cNvSpPr>
          <p:nvPr/>
        </p:nvSpPr>
        <p:spPr bwMode="auto">
          <a:xfrm>
            <a:off x="3891976" y="4140335"/>
            <a:ext cx="96938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Huyền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2" name="Rectangle 22" descr="Pink tissue paper"/>
          <p:cNvSpPr>
            <a:spLocks noChangeArrowheads="1"/>
          </p:cNvSpPr>
          <p:nvPr/>
        </p:nvSpPr>
        <p:spPr bwMode="auto">
          <a:xfrm>
            <a:off x="2886491" y="4125632"/>
            <a:ext cx="93476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vi-VN" altLang="vi-VN" sz="1800" b="1" dirty="0">
                <a:solidFill>
                  <a:srgbClr val="003300"/>
                </a:solidFill>
              </a:rPr>
              <a:t>Gia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3" name="Rectangle 25" descr="Pink tissue paper"/>
          <p:cNvSpPr>
            <a:spLocks noChangeArrowheads="1"/>
          </p:cNvSpPr>
          <p:nvPr/>
        </p:nvSpPr>
        <p:spPr bwMode="auto">
          <a:xfrm>
            <a:off x="6315075" y="4122668"/>
            <a:ext cx="134809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Thanh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pic>
        <p:nvPicPr>
          <p:cNvPr id="54" name="FUNK135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47" y="4808495"/>
            <a:ext cx="228600" cy="228600"/>
          </a:xfrm>
          <a:prstGeom prst="rect">
            <a:avLst/>
          </a:prstGeom>
          <a:noFill/>
          <a:ln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Rectangle 6" descr="Pink tissue paper"/>
          <p:cNvSpPr>
            <a:spLocks noChangeArrowheads="1"/>
          </p:cNvSpPr>
          <p:nvPr/>
        </p:nvSpPr>
        <p:spPr bwMode="auto">
          <a:xfrm>
            <a:off x="5004887" y="4140335"/>
            <a:ext cx="116975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Minh</a:t>
            </a:r>
          </a:p>
        </p:txBody>
      </p:sp>
      <p:sp>
        <p:nvSpPr>
          <p:cNvPr id="56" name="Rectangle 23" descr="Pink tissue paper"/>
          <p:cNvSpPr>
            <a:spLocks noChangeArrowheads="1"/>
          </p:cNvSpPr>
          <p:nvPr/>
        </p:nvSpPr>
        <p:spPr bwMode="auto">
          <a:xfrm>
            <a:off x="6558546" y="3420450"/>
            <a:ext cx="110462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Tr. </a:t>
            </a:r>
            <a:r>
              <a:rPr lang="en-US" altLang="vi-VN" sz="1800" b="1" dirty="0" err="1"/>
              <a:t>Thư</a:t>
            </a:r>
            <a:endParaRPr lang="en-US" altLang="vi-VN" sz="1800" b="1" dirty="0"/>
          </a:p>
        </p:txBody>
      </p:sp>
      <p:sp>
        <p:nvSpPr>
          <p:cNvPr id="57" name="Rectangle 15" descr="Pink tissue paper"/>
          <p:cNvSpPr>
            <a:spLocks noChangeArrowheads="1"/>
          </p:cNvSpPr>
          <p:nvPr/>
        </p:nvSpPr>
        <p:spPr bwMode="auto">
          <a:xfrm>
            <a:off x="533816" y="4107509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Thảo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9" name="cau hoi c"/>
          <p:cNvSpPr txBox="1"/>
          <p:nvPr/>
        </p:nvSpPr>
        <p:spPr>
          <a:xfrm>
            <a:off x="666357" y="174592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cau hoi b"/>
          <p:cNvSpPr txBox="1"/>
          <p:nvPr/>
        </p:nvSpPr>
        <p:spPr>
          <a:xfrm>
            <a:off x="4750085" y="1099590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52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cau hoi a"/>
          <p:cNvSpPr txBox="1"/>
          <p:nvPr/>
        </p:nvSpPr>
        <p:spPr>
          <a:xfrm>
            <a:off x="732657" y="110949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vi-VN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cau hoi d"/>
          <p:cNvSpPr txBox="1"/>
          <p:nvPr/>
        </p:nvSpPr>
        <p:spPr>
          <a:xfrm>
            <a:off x="4750085" y="174703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42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42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1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4459"/>
                            </p:stCondLst>
                            <p:childTnLst>
                              <p:par>
                                <p:cTn id="1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4509"/>
                            </p:stCondLst>
                            <p:childTnLst>
                              <p:par>
                                <p:cTn id="2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4559"/>
                            </p:stCondLst>
                            <p:childTnLst>
                              <p:par>
                                <p:cTn id="2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4609"/>
                            </p:stCondLst>
                            <p:childTnLst>
                              <p:par>
                                <p:cTn id="3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4659"/>
                            </p:stCondLst>
                            <p:childTnLst>
                              <p:par>
                                <p:cTn id="3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4709"/>
                            </p:stCondLst>
                            <p:childTnLst>
                              <p:par>
                                <p:cTn id="4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4759"/>
                            </p:stCondLst>
                            <p:childTnLst>
                              <p:par>
                                <p:cTn id="5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4809"/>
                            </p:stCondLst>
                            <p:childTnLst>
                              <p:par>
                                <p:cTn id="5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4859"/>
                            </p:stCondLst>
                            <p:childTnLst>
                              <p:par>
                                <p:cTn id="6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4909"/>
                            </p:stCondLst>
                            <p:childTnLst>
                              <p:par>
                                <p:cTn id="6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4959"/>
                            </p:stCondLst>
                            <p:childTnLst>
                              <p:par>
                                <p:cTn id="7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5009"/>
                            </p:stCondLst>
                            <p:childTnLst>
                              <p:par>
                                <p:cTn id="8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65059"/>
                            </p:stCondLst>
                            <p:childTnLst>
                              <p:par>
                                <p:cTn id="8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65109"/>
                            </p:stCondLst>
                            <p:childTnLst>
                              <p:par>
                                <p:cTn id="9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159"/>
                            </p:stCondLst>
                            <p:childTnLst>
                              <p:par>
                                <p:cTn id="98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209"/>
                            </p:stCondLst>
                            <p:childTnLst>
                              <p:par>
                                <p:cTn id="10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65259"/>
                            </p:stCondLst>
                            <p:childTnLst>
                              <p:par>
                                <p:cTn id="11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65309"/>
                            </p:stCondLst>
                            <p:childTnLst>
                              <p:par>
                                <p:cTn id="116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359"/>
                            </p:stCondLst>
                            <p:childTnLst>
                              <p:par>
                                <p:cTn id="12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65409"/>
                            </p:stCondLst>
                            <p:childTnLst>
                              <p:par>
                                <p:cTn id="12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65459"/>
                            </p:stCondLst>
                            <p:childTnLst>
                              <p:par>
                                <p:cTn id="13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8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5509"/>
                            </p:stCondLst>
                            <p:childTnLst>
                              <p:par>
                                <p:cTn id="14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4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65559"/>
                            </p:stCondLst>
                            <p:childTnLst>
                              <p:par>
                                <p:cTn id="14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65609"/>
                            </p:stCondLst>
                            <p:childTnLst>
                              <p:par>
                                <p:cTn id="15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65659"/>
                            </p:stCondLst>
                            <p:childTnLst>
                              <p:par>
                                <p:cTn id="15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5709"/>
                            </p:stCondLst>
                            <p:childTnLst>
                              <p:par>
                                <p:cTn id="16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8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759"/>
                            </p:stCondLst>
                            <p:childTnLst>
                              <p:par>
                                <p:cTn id="17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65809"/>
                            </p:stCondLst>
                            <p:childTnLst>
                              <p:par>
                                <p:cTn id="17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65859"/>
                            </p:stCondLst>
                            <p:childTnLst>
                              <p:par>
                                <p:cTn id="18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65909"/>
                            </p:stCondLst>
                            <p:childTnLst>
                              <p:par>
                                <p:cTn id="18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65959"/>
                            </p:stCondLst>
                            <p:childTnLst>
                              <p:par>
                                <p:cTn id="19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8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66009"/>
                            </p:stCondLst>
                            <p:childTnLst>
                              <p:par>
                                <p:cTn id="200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66059"/>
                            </p:stCondLst>
                            <p:childTnLst>
                              <p:par>
                                <p:cTn id="20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66109"/>
                            </p:stCondLst>
                            <p:childTnLst>
                              <p:par>
                                <p:cTn id="21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66159"/>
                            </p:stCondLst>
                            <p:childTnLst>
                              <p:par>
                                <p:cTn id="21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2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66209"/>
                            </p:stCondLst>
                            <p:childTnLst>
                              <p:par>
                                <p:cTn id="22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7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66259"/>
                            </p:stCondLst>
                            <p:childTnLst>
                              <p:par>
                                <p:cTn id="230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66309"/>
                            </p:stCondLst>
                            <p:childTnLst>
                              <p:par>
                                <p:cTn id="23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6359"/>
                            </p:stCondLst>
                            <p:childTnLst>
                              <p:par>
                                <p:cTn id="242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66409"/>
                            </p:stCondLst>
                            <p:childTnLst>
                              <p:par>
                                <p:cTn id="24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66459"/>
                            </p:stCondLst>
                            <p:childTnLst>
                              <p:par>
                                <p:cTn id="254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66509"/>
                            </p:stCondLst>
                            <p:childTnLst>
                              <p:par>
                                <p:cTn id="26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04 -0.03819 -0.33867 -0.05277 C -0.34375 -0.06041 -0.34675 -0.06967 -0.35091 -0.07777 C -0.35247 -0.08032 -0.35534 -0.08102 -0.35716 -0.08287 C -0.37357 -0.10162 -0.35352 -0.08264 -0.36953 -0.09907 C -0.37148 -0.10115 -0.37383 -0.10231 -0.37565 -0.10463 C -0.38164 -0.11227 -0.3819 -0.12083 -0.38646 -0.12754 C -0.38893 -0.13148 -0.39245 -0.13449 -0.39583 -0.13819 C -0.39714 -0.14027 -0.3974 -0.14328 -0.3987 -0.14514 C -0.4026 -0.15231 -0.40313 -0.15231 -0.40794 -0.15787 C -0.41042 -0.16944 -0.41354 -0.16412 -0.41563 -0.17384 C -0.42109 -0.19815 -0.42839 -0.2199 -0.44193 -0.24004 C -0.44518 -0.25162 -0.44779 -0.26273 -0.4526 -0.27407 C -0.45547 -0.28703 -0.45977 -0.29838 -0.46341 -0.31134 C -0.46875 -0.33102 -0.47279 -0.35162 -0.47565 -0.37199 C -0.47617 -0.39027 -0.47552 -0.40879 -0.47734 -0.42731 C -0.47813 -0.43703 -0.48346 -0.45578 -0.48346 -0.45555 C -0.48164 -0.50879 -0.49219 -0.60764 -0.47109 -0.67523 C -0.4638 -0.69745 -0.45104 -0.74745 -0.42956 -0.75555 C -0.42904 -0.75555 -0.39245 -0.74537 -0.38802 -0.74328 C -0.3625 -0.73055 -0.35365 -0.72245 -0.33112 -0.70486 C -0.31784 -0.6956 -0.3056 -0.68518 -0.29245 -0.67523 C -0.28841 -0.67199 -0.28008 -0.66643 -0.28008 -0.66597 C -0.25977 -0.63703 -0.24401 -0.60324 -0.22617 -0.57176 C -0.21263 -0.54722 -0.19544 -0.52315 -0.18464 -0.49699 C -0.17162 -0.46412 -0.16367 -0.42824 -0.15716 -0.39305 C -0.15872 -0.36944 -0.15951 -0.34606 -0.16159 -0.32245 C -0.16198 -0.31828 -0.16276 -0.31389 -0.16484 -0.31134 C -0.17031 -0.30509 -0.17318 -0.29629 -0.17865 -0.28981 C -0.18984 -0.27708 -0.20612 -0.26805 -0.21875 -0.25787 C -0.22227 -0.25509 -0.22513 -0.25 -0.22943 -0.24884 C -0.25417 -0.2419 -0.27904 -0.23125 -0.30313 -0.22199 C -0.34844 -0.20486 -0.39089 -0.18703 -0.43867 -0.18287 C -0.45755 -0.18518 -0.51823 -0.17986 -0.54805 -0.20254 C -0.55521 -0.2081 -0.56341 -0.22569 -0.56667 -0.23125 C -0.57096 -0.23889 -0.5819 -0.25254 -0.5819 -0.25231 C -0.58412 -0.27106 -0.58932 -0.28796 -0.59258 -0.30602 C -0.59063 -0.33379 -0.59245 -0.3544 -0.57878 -0.37662 C -0.56198 -0.40486 -0.52682 -0.41435 -0.50039 -0.42384 C -0.47422 -0.4331 -0.45 -0.44676 -0.42344 -0.4537 C -0.39896 -0.46065 -0.37409 -0.46551 -0.34935 -0.47176 C -0.23021 -0.4662 -0.10716 -0.4875 0.00768 -0.45023 C 0.02969 -0.44352 0.04349 -0.4294 0.06159 -0.41435 C 0.07812 -0.40115 0.09544 -0.39236 0.10781 -0.37199 C 0.11354 -0.3625 0.11797 -0.35416 0.12148 -0.34352 C 0.12383 -0.33634 0.12773 -0.32245 0.12773 -0.32222 C 0.13242 -0.28472 0.13255 -0.28796 0.12773 -0.22199 C 0.12721 -0.21551 0.12318 -0.21041 0.12148 -0.20416 C 0.11719 -0.18865 0.1138 -0.17291 0.10781 -0.15787 C 0.10547 -0.14514 0.09896 -0.1375 0.09232 -0.12754 C 0.09049 -0.12477 0.08958 -0.12106 0.0875 -0.11852 C 0.07643 -0.10416 0.04779 -0.0875 0.03372 -0.08287 C 0.02448 -0.07986 0.01523 -0.07801 0.00612 -0.07407 C -0.01576 -0.06504 -0.00495 -0.06828 -0.02617 -0.06342 C -0.05612 -0.04768 -0.08945 -0.04004 -0.12175 -0.03287 C -0.13425 -0.03356 -0.30287 -0.01666 -0.34935 -0.0706 C -0.36927 -0.09352 -0.39271 -0.12685 -0.40182 -0.15787 C -0.40638 -0.17245 -0.41263 -0.19074 -0.41563 -0.20625 C -0.41706 -0.21342 -0.42018 -0.22754 -0.42018 -0.22731 C -0.41875 -0.23541 -0.41979 -0.24444 -0.41563 -0.25069 C -0.41263 -0.25509 -0.40013 -0.25787 -0.39414 -0.25949 C -0.38815 -0.26435 -0.38242 -0.26435 -0.37565 -0.26666 C -0.36745 -0.2699 -0.35925 -0.27315 -0.35091 -0.27569 C -0.33542 -0.275 -0.31537 -0.27176 -0.2987 -0.27176 " pathEditMode="relative" rAng="0" ptsTypes="AAAAAAAAAAAAAAAAAAAAAAAAAAAAAAAAAAAAAAAAAAAAAAAAAAAAAAAAAAAAAAAA">
                                      <p:cBhvr>
                                        <p:cTn id="348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9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5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4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46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9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0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/>
      <p:bldP spid="59" grpId="1"/>
      <p:bldP spid="59" grpId="2"/>
      <p:bldP spid="59" grpId="3"/>
      <p:bldP spid="59" grpId="4"/>
      <p:bldP spid="59" grpId="5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-37421"/>
            <a:ext cx="2756494" cy="27603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3426" y="2917039"/>
            <a:ext cx="800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bị trừ là 36, hiệu là 16, số trừ là: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/>
          <p:cNvSpPr/>
          <p:nvPr/>
        </p:nvSpPr>
        <p:spPr>
          <a:xfrm flipH="1">
            <a:off x="603457" y="4470969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4601922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cau hoi c"/>
          <p:cNvSpPr txBox="1"/>
          <p:nvPr/>
        </p:nvSpPr>
        <p:spPr>
          <a:xfrm>
            <a:off x="823426" y="4509178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4826679" y="3852076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52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89349" y="3872362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vi-VN" sz="21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33211" y="4497776"/>
            <a:ext cx="34878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21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21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42</a:t>
            </a:r>
            <a:endParaRPr lang="en-US" sz="21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-37420"/>
            <a:ext cx="2813644" cy="27626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46953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04791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314603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494929" y="2688208"/>
            <a:ext cx="8154143" cy="9389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7257" y="2961323"/>
            <a:ext cx="7741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 = 24. Số cần điền vào ? là:</a:t>
            </a:r>
            <a:endParaRPr lang="en-US" sz="27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4601922" y="3824834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664590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826679" y="3853262"/>
            <a:ext cx="39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1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829507" y="4513302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604749" y="3821221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601922" y="446866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829507" y="3853851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974159" y="4545319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5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7D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7D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-70933" y="18384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-70933" y="119098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2875" y="493872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542407" y="178419"/>
            <a:ext cx="8154143" cy="6522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750" y="262603"/>
            <a:ext cx="77414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+ 9 = ?</a:t>
            </a:r>
            <a:endParaRPr lang="en-US" sz="27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b"/>
          <p:cNvSpPr/>
          <p:nvPr/>
        </p:nvSpPr>
        <p:spPr>
          <a:xfrm flipH="1">
            <a:off x="4530989" y="967908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593658" y="1611743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/>
          <p:cNvSpPr txBox="1"/>
          <p:nvPr/>
        </p:nvSpPr>
        <p:spPr>
          <a:xfrm>
            <a:off x="4755746" y="996336"/>
            <a:ext cx="391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vi-VN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en-US" sz="18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c"/>
          <p:cNvSpPr txBox="1"/>
          <p:nvPr/>
        </p:nvSpPr>
        <p:spPr>
          <a:xfrm>
            <a:off x="758574" y="1656377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vi-VN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542407" y="964296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4530989" y="1611743"/>
            <a:ext cx="3937330" cy="45338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758574" y="996926"/>
            <a:ext cx="3487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ctr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en-US" sz="18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18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28</a:t>
            </a:r>
            <a:endParaRPr lang="en-US" sz="1800" b="1" kern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d"/>
          <p:cNvSpPr txBox="1"/>
          <p:nvPr/>
        </p:nvSpPr>
        <p:spPr>
          <a:xfrm>
            <a:off x="4883563" y="1688393"/>
            <a:ext cx="34878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r>
              <a:rPr lang="en-US" sz="1800" b="1" kern="12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1500" b="1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257175" indent="-257175" defTabSz="685800">
              <a:buClr>
                <a:schemeClr val="bg1"/>
              </a:buClr>
              <a:buFont typeface="Wingdings" panose="05000000000000000000" pitchFamily="2" charset="2"/>
              <a:buChar char="w"/>
              <a:defRPr/>
            </a:pPr>
            <a:endParaRPr lang="en-US" sz="1500" b="1" kern="12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8" name="Rectangle 2" descr="Pink tissue paper"/>
          <p:cNvSpPr>
            <a:spLocks noChangeArrowheads="1"/>
          </p:cNvSpPr>
          <p:nvPr/>
        </p:nvSpPr>
        <p:spPr bwMode="auto">
          <a:xfrm>
            <a:off x="2654445" y="2646641"/>
            <a:ext cx="112024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Kh</a:t>
            </a:r>
            <a:r>
              <a:rPr lang="en-US" altLang="vi-VN" sz="1800" b="1" dirty="0"/>
              <a:t>.  </a:t>
            </a:r>
            <a:r>
              <a:rPr lang="en-US" altLang="vi-VN" sz="1800" b="1" dirty="0" err="1"/>
              <a:t>Hòa</a:t>
            </a:r>
            <a:endParaRPr lang="en-US" altLang="vi-VN" sz="1800" b="1" dirty="0"/>
          </a:p>
        </p:txBody>
      </p:sp>
      <p:sp>
        <p:nvSpPr>
          <p:cNvPr id="29" name="Rectangle 3" descr="Pink tissue paper"/>
          <p:cNvSpPr>
            <a:spLocks noChangeArrowheads="1"/>
          </p:cNvSpPr>
          <p:nvPr/>
        </p:nvSpPr>
        <p:spPr bwMode="auto">
          <a:xfrm>
            <a:off x="5256877" y="2632141"/>
            <a:ext cx="105965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V. </a:t>
            </a:r>
            <a:r>
              <a:rPr lang="en-US" altLang="vi-VN" sz="1800" b="1" dirty="0" err="1"/>
              <a:t>Chiến</a:t>
            </a:r>
            <a:endParaRPr lang="en-US" altLang="vi-VN" sz="1800" b="1" dirty="0"/>
          </a:p>
        </p:txBody>
      </p:sp>
      <p:sp>
        <p:nvSpPr>
          <p:cNvPr id="30" name="Rectangle 4" descr="Pink tissue paper"/>
          <p:cNvSpPr>
            <a:spLocks noChangeArrowheads="1"/>
          </p:cNvSpPr>
          <p:nvPr/>
        </p:nvSpPr>
        <p:spPr bwMode="auto">
          <a:xfrm>
            <a:off x="6412553" y="2642879"/>
            <a:ext cx="105608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Ngọc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Ánh</a:t>
            </a:r>
            <a:endParaRPr lang="en-US" altLang="vi-VN" sz="1800" b="1" dirty="0">
              <a:solidFill>
                <a:srgbClr val="003300"/>
              </a:solidFill>
            </a:endParaRPr>
          </a:p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35" name="Rectangle 5" descr="Pink tissue paper"/>
          <p:cNvSpPr>
            <a:spLocks noChangeArrowheads="1"/>
          </p:cNvSpPr>
          <p:nvPr/>
        </p:nvSpPr>
        <p:spPr bwMode="auto">
          <a:xfrm>
            <a:off x="1404391" y="2636041"/>
            <a:ext cx="118108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Thành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Văn</a:t>
            </a:r>
            <a:endParaRPr lang="en-US" altLang="vi-VN" sz="1800" b="1" dirty="0"/>
          </a:p>
        </p:txBody>
      </p:sp>
      <p:sp>
        <p:nvSpPr>
          <p:cNvPr id="36" name="Rectangle 7" descr="Pink tissue paper"/>
          <p:cNvSpPr>
            <a:spLocks noChangeArrowheads="1"/>
          </p:cNvSpPr>
          <p:nvPr/>
        </p:nvSpPr>
        <p:spPr bwMode="auto">
          <a:xfrm>
            <a:off x="4011475" y="3399048"/>
            <a:ext cx="110700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Mai</a:t>
            </a:r>
          </a:p>
        </p:txBody>
      </p:sp>
      <p:sp>
        <p:nvSpPr>
          <p:cNvPr id="37" name="Rectangle 8" descr="Pink tissue paper"/>
          <p:cNvSpPr>
            <a:spLocks noChangeArrowheads="1"/>
          </p:cNvSpPr>
          <p:nvPr/>
        </p:nvSpPr>
        <p:spPr bwMode="auto">
          <a:xfrm>
            <a:off x="2733750" y="3387824"/>
            <a:ext cx="11159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Tr.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2" name="Rectangle 9" descr="Pink tissue paper"/>
          <p:cNvSpPr>
            <a:spLocks noChangeArrowheads="1"/>
          </p:cNvSpPr>
          <p:nvPr/>
        </p:nvSpPr>
        <p:spPr bwMode="auto">
          <a:xfrm>
            <a:off x="7778122" y="3403896"/>
            <a:ext cx="1114425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Trần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3" name="Rectangle 10" descr="Pink tissue paper"/>
          <p:cNvSpPr>
            <a:spLocks noChangeArrowheads="1"/>
          </p:cNvSpPr>
          <p:nvPr/>
        </p:nvSpPr>
        <p:spPr bwMode="auto">
          <a:xfrm>
            <a:off x="3849651" y="2633931"/>
            <a:ext cx="125730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N. K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4" name="Rectangle 11" descr="Pink tissue paper"/>
          <p:cNvSpPr>
            <a:spLocks noChangeArrowheads="1"/>
          </p:cNvSpPr>
          <p:nvPr/>
        </p:nvSpPr>
        <p:spPr bwMode="auto">
          <a:xfrm>
            <a:off x="275725" y="3364377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Chi</a:t>
            </a:r>
          </a:p>
        </p:txBody>
      </p:sp>
      <p:sp>
        <p:nvSpPr>
          <p:cNvPr id="45" name="Rectangle 12" descr="Pink tissue paper"/>
          <p:cNvSpPr>
            <a:spLocks noChangeArrowheads="1"/>
          </p:cNvSpPr>
          <p:nvPr/>
        </p:nvSpPr>
        <p:spPr bwMode="auto">
          <a:xfrm>
            <a:off x="1469859" y="3365484"/>
            <a:ext cx="111561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P. </a:t>
            </a:r>
            <a:r>
              <a:rPr lang="en-US" altLang="vi-VN" sz="1800" b="1" dirty="0" err="1">
                <a:solidFill>
                  <a:srgbClr val="003300"/>
                </a:solidFill>
              </a:rPr>
              <a:t>Anh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6" name="Rectangle 13" descr="Pink tissue paper"/>
          <p:cNvSpPr>
            <a:spLocks noChangeArrowheads="1"/>
          </p:cNvSpPr>
          <p:nvPr/>
        </p:nvSpPr>
        <p:spPr bwMode="auto">
          <a:xfrm>
            <a:off x="7806697" y="4141745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Đ </a:t>
            </a:r>
            <a:r>
              <a:rPr lang="en-US" altLang="vi-VN" sz="1800" b="1" dirty="0" err="1">
                <a:solidFill>
                  <a:srgbClr val="003300"/>
                </a:solidFill>
              </a:rPr>
              <a:t>Trung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7" name="Rectangle 14" descr="Pink tissue paper"/>
          <p:cNvSpPr>
            <a:spLocks noChangeArrowheads="1"/>
          </p:cNvSpPr>
          <p:nvPr/>
        </p:nvSpPr>
        <p:spPr bwMode="auto">
          <a:xfrm>
            <a:off x="7622134" y="2669842"/>
            <a:ext cx="124285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A. </a:t>
            </a:r>
            <a:r>
              <a:rPr lang="en-US" altLang="vi-VN" sz="1800" b="1" dirty="0" err="1">
                <a:solidFill>
                  <a:srgbClr val="003300"/>
                </a:solidFill>
              </a:rPr>
              <a:t>Thư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8" name="Rectangle 15" descr="Pink tissue paper"/>
          <p:cNvSpPr>
            <a:spLocks noChangeArrowheads="1"/>
          </p:cNvSpPr>
          <p:nvPr/>
        </p:nvSpPr>
        <p:spPr bwMode="auto">
          <a:xfrm>
            <a:off x="1696878" y="4123901"/>
            <a:ext cx="108337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Trâm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49" name="Rectangle 18" descr="Pink tissue paper"/>
          <p:cNvSpPr>
            <a:spLocks noChangeArrowheads="1"/>
          </p:cNvSpPr>
          <p:nvPr/>
        </p:nvSpPr>
        <p:spPr bwMode="auto">
          <a:xfrm>
            <a:off x="5234923" y="3413119"/>
            <a:ext cx="1181201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Gia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0" name="Rectangle 20" descr="Pink tissue paper"/>
          <p:cNvSpPr>
            <a:spLocks noChangeArrowheads="1"/>
          </p:cNvSpPr>
          <p:nvPr/>
        </p:nvSpPr>
        <p:spPr bwMode="auto">
          <a:xfrm>
            <a:off x="225548" y="2633931"/>
            <a:ext cx="1085850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/>
              <a:t>Ngọc</a:t>
            </a:r>
            <a:r>
              <a:rPr lang="en-US" altLang="vi-VN" sz="1800" b="1" dirty="0"/>
              <a:t> </a:t>
            </a:r>
            <a:r>
              <a:rPr lang="en-US" altLang="vi-VN" sz="1800" b="1" dirty="0" err="1"/>
              <a:t>Anh</a:t>
            </a:r>
            <a:endParaRPr lang="en-US" altLang="vi-VN" sz="1800" b="1" dirty="0"/>
          </a:p>
        </p:txBody>
      </p:sp>
      <p:sp>
        <p:nvSpPr>
          <p:cNvPr id="51" name="Rectangle 21" descr="Pink tissue paper"/>
          <p:cNvSpPr>
            <a:spLocks noChangeArrowheads="1"/>
          </p:cNvSpPr>
          <p:nvPr/>
        </p:nvSpPr>
        <p:spPr bwMode="auto">
          <a:xfrm>
            <a:off x="3891976" y="4140335"/>
            <a:ext cx="96938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Huyền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2" name="Rectangle 22" descr="Pink tissue paper"/>
          <p:cNvSpPr>
            <a:spLocks noChangeArrowheads="1"/>
          </p:cNvSpPr>
          <p:nvPr/>
        </p:nvSpPr>
        <p:spPr bwMode="auto">
          <a:xfrm>
            <a:off x="2886491" y="4125632"/>
            <a:ext cx="934766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Hà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Linh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sp>
        <p:nvSpPr>
          <p:cNvPr id="53" name="Rectangle 25" descr="Pink tissue paper"/>
          <p:cNvSpPr>
            <a:spLocks noChangeArrowheads="1"/>
          </p:cNvSpPr>
          <p:nvPr/>
        </p:nvSpPr>
        <p:spPr bwMode="auto">
          <a:xfrm>
            <a:off x="6315075" y="4122668"/>
            <a:ext cx="134809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Thanh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  <p:pic>
        <p:nvPicPr>
          <p:cNvPr id="54" name="FUNK1351.WA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547" y="4808495"/>
            <a:ext cx="228600" cy="228600"/>
          </a:xfrm>
          <a:prstGeom prst="rect">
            <a:avLst/>
          </a:prstGeom>
          <a:noFill/>
          <a:ln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" name="Rectangle 6" descr="Pink tissue paper"/>
          <p:cNvSpPr>
            <a:spLocks noChangeArrowheads="1"/>
          </p:cNvSpPr>
          <p:nvPr/>
        </p:nvSpPr>
        <p:spPr bwMode="auto">
          <a:xfrm>
            <a:off x="5004887" y="4140335"/>
            <a:ext cx="116975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>
                <a:solidFill>
                  <a:srgbClr val="003300"/>
                </a:solidFill>
              </a:rPr>
              <a:t>Minh</a:t>
            </a:r>
          </a:p>
        </p:txBody>
      </p:sp>
      <p:sp>
        <p:nvSpPr>
          <p:cNvPr id="56" name="Rectangle 23" descr="Pink tissue paper"/>
          <p:cNvSpPr>
            <a:spLocks noChangeArrowheads="1"/>
          </p:cNvSpPr>
          <p:nvPr/>
        </p:nvSpPr>
        <p:spPr bwMode="auto">
          <a:xfrm>
            <a:off x="6558546" y="3420450"/>
            <a:ext cx="1104623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/>
              <a:t>Tr. </a:t>
            </a:r>
            <a:r>
              <a:rPr lang="en-US" altLang="vi-VN" sz="1800" b="1" dirty="0" err="1"/>
              <a:t>Thư</a:t>
            </a:r>
            <a:endParaRPr lang="en-US" altLang="vi-VN" sz="1800" b="1" dirty="0"/>
          </a:p>
        </p:txBody>
      </p:sp>
      <p:sp>
        <p:nvSpPr>
          <p:cNvPr id="57" name="Rectangle 15" descr="Pink tissue paper"/>
          <p:cNvSpPr>
            <a:spLocks noChangeArrowheads="1"/>
          </p:cNvSpPr>
          <p:nvPr/>
        </p:nvSpPr>
        <p:spPr bwMode="auto">
          <a:xfrm>
            <a:off x="533816" y="4107509"/>
            <a:ext cx="1072754" cy="571500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none" algn="tl"/>
          </a:blipFill>
          <a:ln w="28575" cap="rnd">
            <a:solidFill>
              <a:srgbClr val="CC3300"/>
            </a:solidFill>
            <a:prstDash val="sysDot"/>
            <a:miter lim="800000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vi-VN" sz="1800" b="1" dirty="0" err="1">
                <a:solidFill>
                  <a:srgbClr val="003300"/>
                </a:solidFill>
              </a:rPr>
              <a:t>Thảo</a:t>
            </a:r>
            <a:r>
              <a:rPr lang="en-US" altLang="vi-VN" sz="1800" b="1" dirty="0">
                <a:solidFill>
                  <a:srgbClr val="003300"/>
                </a:solidFill>
              </a:rPr>
              <a:t> </a:t>
            </a:r>
            <a:r>
              <a:rPr lang="en-US" altLang="vi-VN" sz="1800" b="1" dirty="0" err="1">
                <a:solidFill>
                  <a:srgbClr val="003300"/>
                </a:solidFill>
              </a:rPr>
              <a:t>Vân</a:t>
            </a:r>
            <a:endParaRPr lang="en-US" altLang="vi-VN" sz="18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39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839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1339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839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117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17"/>
                            </p:stCondLst>
                            <p:childTnLst>
                              <p:par>
                                <p:cTn id="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67"/>
                            </p:stCondLst>
                            <p:childTnLst>
                              <p:par>
                                <p:cTn id="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17"/>
                            </p:stCondLst>
                            <p:childTnLst>
                              <p:par>
                                <p:cTn id="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67"/>
                            </p:stCondLst>
                            <p:childTnLst>
                              <p:par>
                                <p:cTn id="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17"/>
                            </p:stCondLst>
                            <p:childTnLst>
                              <p:par>
                                <p:cTn id="5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67"/>
                            </p:stCondLst>
                            <p:childTnLst>
                              <p:par>
                                <p:cTn id="6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17"/>
                            </p:stCondLst>
                            <p:childTnLst>
                              <p:par>
                                <p:cTn id="6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467"/>
                            </p:stCondLst>
                            <p:childTnLst>
                              <p:par>
                                <p:cTn id="7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17"/>
                            </p:stCondLst>
                            <p:childTnLst>
                              <p:par>
                                <p:cTn id="7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67"/>
                            </p:stCondLst>
                            <p:childTnLst>
                              <p:par>
                                <p:cTn id="8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617"/>
                            </p:stCondLst>
                            <p:childTnLst>
                              <p:par>
                                <p:cTn id="9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667"/>
                            </p:stCondLst>
                            <p:childTnLst>
                              <p:par>
                                <p:cTn id="9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717"/>
                            </p:stCondLst>
                            <p:childTnLst>
                              <p:par>
                                <p:cTn id="10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67"/>
                            </p:stCondLst>
                            <p:childTnLst>
                              <p:par>
                                <p:cTn id="10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817"/>
                            </p:stCondLst>
                            <p:childTnLst>
                              <p:par>
                                <p:cTn id="11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867"/>
                            </p:stCondLst>
                            <p:childTnLst>
                              <p:par>
                                <p:cTn id="12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917"/>
                            </p:stCondLst>
                            <p:childTnLst>
                              <p:par>
                                <p:cTn id="12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8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967"/>
                            </p:stCondLst>
                            <p:childTnLst>
                              <p:par>
                                <p:cTn id="13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17"/>
                            </p:stCondLst>
                            <p:childTnLst>
                              <p:par>
                                <p:cTn id="13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3" dur="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67"/>
                            </p:stCondLst>
                            <p:childTnLst>
                              <p:par>
                                <p:cTn id="14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9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117"/>
                            </p:stCondLst>
                            <p:childTnLst>
                              <p:par>
                                <p:cTn id="15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167"/>
                            </p:stCondLst>
                            <p:childTnLst>
                              <p:par>
                                <p:cTn id="15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217"/>
                            </p:stCondLst>
                            <p:childTnLst>
                              <p:par>
                                <p:cTn id="16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267"/>
                            </p:stCondLst>
                            <p:childTnLst>
                              <p:par>
                                <p:cTn id="16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3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317"/>
                            </p:stCondLst>
                            <p:childTnLst>
                              <p:par>
                                <p:cTn id="17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9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67"/>
                            </p:stCondLst>
                            <p:childTnLst>
                              <p:par>
                                <p:cTn id="18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17"/>
                            </p:stCondLst>
                            <p:childTnLst>
                              <p:par>
                                <p:cTn id="18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467"/>
                            </p:stCondLst>
                            <p:childTnLst>
                              <p:par>
                                <p:cTn id="19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17"/>
                            </p:stCondLst>
                            <p:childTnLst>
                              <p:par>
                                <p:cTn id="19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3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567"/>
                            </p:stCondLst>
                            <p:childTnLst>
                              <p:par>
                                <p:cTn id="20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8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9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617"/>
                            </p:stCondLst>
                            <p:childTnLst>
                              <p:par>
                                <p:cTn id="21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2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4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667"/>
                            </p:stCondLst>
                            <p:childTnLst>
                              <p:par>
                                <p:cTn id="217" presetID="21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8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717"/>
                            </p:stCondLst>
                            <p:childTnLst>
                              <p:par>
                                <p:cTn id="22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7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767"/>
                            </p:stCondLst>
                            <p:childTnLst>
                              <p:par>
                                <p:cTn id="229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2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3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817"/>
                            </p:stCondLst>
                            <p:childTnLst>
                              <p:par>
                                <p:cTn id="23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867"/>
                            </p:stCondLst>
                            <p:childTnLst>
                              <p:par>
                                <p:cTn id="241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917"/>
                            </p:stCondLst>
                            <p:childTnLst>
                              <p:par>
                                <p:cTn id="24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967"/>
                            </p:stCondLst>
                            <p:childTnLst>
                              <p:par>
                                <p:cTn id="253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6017"/>
                            </p:stCondLst>
                            <p:childTnLst>
                              <p:par>
                                <p:cTn id="25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6067"/>
                            </p:stCondLst>
                            <p:childTnLst>
                              <p:par>
                                <p:cTn id="26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7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8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117"/>
                            </p:stCondLst>
                            <p:childTnLst>
                              <p:par>
                                <p:cTn id="27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2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3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6167"/>
                            </p:stCondLst>
                            <p:childTnLst>
                              <p:par>
                                <p:cTn id="277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3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3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393 -0.00787 C -0.32018 -0.025 -0.32904 -0.03819 -0.33867 -0.05277 C -0.34375 -0.06041 -0.34675 -0.06967 -0.35091 -0.07777 C -0.35247 -0.08032 -0.35534 -0.08102 -0.35716 -0.08287 C -0.37357 -0.10162 -0.35352 -0.08264 -0.36953 -0.09907 C -0.37148 -0.10115 -0.37383 -0.10231 -0.37565 -0.10463 C -0.38164 -0.11227 -0.3819 -0.12083 -0.38646 -0.12754 C -0.38893 -0.13148 -0.39245 -0.13449 -0.39583 -0.13819 C -0.39714 -0.14027 -0.3974 -0.14328 -0.3987 -0.14514 C -0.4026 -0.15231 -0.40313 -0.15231 -0.40794 -0.15787 C -0.41042 -0.16944 -0.41354 -0.16412 -0.41563 -0.17384 C -0.42109 -0.19815 -0.42839 -0.2199 -0.44193 -0.24004 C -0.44518 -0.25162 -0.44779 -0.26273 -0.4526 -0.27407 C -0.45547 -0.28703 -0.45977 -0.29838 -0.46341 -0.31134 C -0.46875 -0.33102 -0.47279 -0.35162 -0.47565 -0.37199 C -0.47617 -0.39027 -0.47552 -0.40879 -0.47734 -0.42731 C -0.47813 -0.43703 -0.48346 -0.45578 -0.48346 -0.45555 C -0.48164 -0.50879 -0.49219 -0.60764 -0.47109 -0.67523 C -0.4638 -0.69745 -0.45104 -0.74745 -0.42956 -0.75555 C -0.42904 -0.75555 -0.39245 -0.74537 -0.38802 -0.74328 C -0.3625 -0.73055 -0.35365 -0.72245 -0.33112 -0.70486 C -0.31784 -0.6956 -0.3056 -0.68518 -0.29245 -0.67523 C -0.28841 -0.67199 -0.28008 -0.66643 -0.28008 -0.66597 C -0.25977 -0.63703 -0.24401 -0.60324 -0.22617 -0.57176 C -0.21263 -0.54722 -0.19544 -0.52315 -0.18464 -0.49699 C -0.17162 -0.46412 -0.16367 -0.42824 -0.15716 -0.39305 C -0.15872 -0.36944 -0.15951 -0.34606 -0.16159 -0.32245 C -0.16198 -0.31828 -0.16276 -0.31389 -0.16484 -0.31134 C -0.17031 -0.30509 -0.17318 -0.29629 -0.17865 -0.28981 C -0.18984 -0.27708 -0.20612 -0.26805 -0.21875 -0.25787 C -0.22227 -0.25509 -0.22513 -0.25 -0.22943 -0.24884 C -0.25417 -0.2419 -0.27904 -0.23125 -0.30313 -0.22199 C -0.34844 -0.20486 -0.39089 -0.18703 -0.43867 -0.18287 C -0.45755 -0.18518 -0.51823 -0.17986 -0.54805 -0.20254 C -0.55521 -0.2081 -0.56341 -0.22569 -0.56667 -0.23125 C -0.57096 -0.23889 -0.5819 -0.25254 -0.5819 -0.25231 C -0.58412 -0.27106 -0.58932 -0.28796 -0.59258 -0.30602 C -0.59063 -0.33379 -0.59245 -0.3544 -0.57878 -0.37662 C -0.56198 -0.40486 -0.52682 -0.41435 -0.50039 -0.42384 C -0.47422 -0.4331 -0.45 -0.44676 -0.42344 -0.4537 C -0.39896 -0.46065 -0.37409 -0.46551 -0.34935 -0.47176 C -0.23021 -0.4662 -0.10716 -0.4875 0.00768 -0.45023 C 0.02969 -0.44352 0.04349 -0.4294 0.06159 -0.41435 C 0.07812 -0.40115 0.09544 -0.39236 0.10781 -0.37199 C 0.11354 -0.3625 0.11797 -0.35416 0.12148 -0.34352 C 0.12383 -0.33634 0.12773 -0.32245 0.12773 -0.32222 C 0.13242 -0.28472 0.13255 -0.28796 0.12773 -0.22199 C 0.12721 -0.21551 0.12318 -0.21041 0.12148 -0.20416 C 0.11719 -0.18865 0.1138 -0.17291 0.10781 -0.15787 C 0.10547 -0.14514 0.09896 -0.1375 0.09232 -0.12754 C 0.09049 -0.12477 0.08958 -0.12106 0.0875 -0.11852 C 0.07643 -0.10416 0.04779 -0.0875 0.03372 -0.08287 C 0.02448 -0.07986 0.01523 -0.07801 0.00612 -0.07407 C -0.01576 -0.06504 -0.00495 -0.06828 -0.02617 -0.06342 C -0.05612 -0.04768 -0.08945 -0.04004 -0.12175 -0.03287 C -0.13425 -0.03356 -0.30287 -0.01666 -0.34935 -0.0706 C -0.36927 -0.09352 -0.39271 -0.12685 -0.40182 -0.15787 C -0.40638 -0.17245 -0.41263 -0.19074 -0.41563 -0.20625 C -0.41706 -0.21342 -0.42018 -0.22754 -0.42018 -0.22731 C -0.41875 -0.23541 -0.41979 -0.24444 -0.41563 -0.25069 C -0.41263 -0.25509 -0.40013 -0.25787 -0.39414 -0.25949 C -0.38815 -0.26435 -0.38242 -0.26435 -0.37565 -0.26666 C -0.36745 -0.2699 -0.35925 -0.27315 -0.35091 -0.27569 C -0.33542 -0.275 -0.31537 -0.27176 -0.2987 -0.27176 " pathEditMode="relative" rAng="0" ptsTypes="AAAAAAAAAAAAAAAAAAAAAAAAAAAAAAAAAAAAAAAAAAAAAAAAAAAAAAAAAAAAAAAA">
                                      <p:cBhvr>
                                        <p:cTn id="365" dur="2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ree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5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" fill="hold">
                      <p:stCondLst>
                        <p:cond delay="0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1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3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4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5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9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5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5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>
                <p:cTn id="52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59181740"/>
</p:tagLst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3065</TotalTime>
  <Words>955</Words>
  <Application>Microsoft Office PowerPoint</Application>
  <PresentationFormat>On-screen Show (16:9)</PresentationFormat>
  <Paragraphs>228</Paragraphs>
  <Slides>19</Slides>
  <Notes>2</Notes>
  <HiddenSlides>0</HiddenSlides>
  <MMClips>44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Roboto</vt:lpstr>
      <vt:lpstr>Times New Roman</vt:lpstr>
      <vt:lpstr>Tahoma</vt:lpstr>
      <vt:lpstr>Berkshire Swash</vt:lpstr>
      <vt:lpstr>Calibri</vt:lpstr>
      <vt:lpstr>Lato</vt:lpstr>
      <vt:lpstr>Arial-Rounded</vt:lpstr>
      <vt:lpstr>Open Sans</vt:lpstr>
      <vt:lpstr>Livvic</vt:lpstr>
      <vt:lpstr>Patrick Hand</vt:lpstr>
      <vt:lpstr>Roboto Condensed Light</vt:lpstr>
      <vt:lpstr>Wingdings</vt:lpstr>
      <vt:lpstr>Weltkindertag! by Slidego</vt:lpstr>
      <vt:lpstr>1_Weltkindertag! by Slidego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Administrator</cp:lastModifiedBy>
  <cp:revision>102</cp:revision>
  <dcterms:modified xsi:type="dcterms:W3CDTF">2025-05-01T14:27:33Z</dcterms:modified>
</cp:coreProperties>
</file>