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41" r:id="rId3"/>
    <p:sldId id="430" r:id="rId4"/>
    <p:sldId id="478" r:id="rId5"/>
    <p:sldId id="427" r:id="rId6"/>
    <p:sldId id="446" r:id="rId7"/>
    <p:sldId id="447" r:id="rId8"/>
    <p:sldId id="451" r:id="rId9"/>
    <p:sldId id="433" r:id="rId10"/>
    <p:sldId id="453" r:id="rId11"/>
    <p:sldId id="455" r:id="rId12"/>
    <p:sldId id="456" r:id="rId13"/>
    <p:sldId id="460" r:id="rId14"/>
    <p:sldId id="457" r:id="rId15"/>
    <p:sldId id="461" r:id="rId16"/>
    <p:sldId id="458" r:id="rId17"/>
    <p:sldId id="462" r:id="rId18"/>
    <p:sldId id="472" r:id="rId19"/>
    <p:sldId id="260" r:id="rId20"/>
    <p:sldId id="477" r:id="rId21"/>
    <p:sldId id="257" r:id="rId22"/>
    <p:sldId id="258" r:id="rId23"/>
    <p:sldId id="259" r:id="rId24"/>
    <p:sldId id="476" r:id="rId25"/>
    <p:sldId id="444" r:id="rId26"/>
    <p:sldId id="470" r:id="rId27"/>
    <p:sldId id="452" r:id="rId28"/>
    <p:sldId id="463" r:id="rId29"/>
    <p:sldId id="465" r:id="rId30"/>
    <p:sldId id="466" r:id="rId31"/>
    <p:sldId id="467" r:id="rId32"/>
    <p:sldId id="468" r:id="rId33"/>
    <p:sldId id="431" r:id="rId34"/>
    <p:sldId id="454" r:id="rId35"/>
    <p:sldId id="45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2EFCE-0D21-4F66-8C22-C9EA1A513BD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EAEA6-6B95-494D-9D7D-0847FD0B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1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E2CA-87E6-4219-A996-75D23448D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C0EE8-60D3-4BF4-B6F7-785D8A05E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F75D1-A9DF-4CBF-81C8-618DC2F4F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DE16-1A86-4F10-A1DC-67A399F7096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12EDA-9C79-402E-9D01-4FBEC3EC4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953AF-6490-4909-8EED-51914FDE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FCE7-1ABB-4601-A7BD-FB7D2FC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8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C70A6-DF6F-4FA9-9E7D-40CC41AE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CF1E1-54B1-4347-9083-1ADD557F5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E8AE-1DCC-4238-B8E1-157081527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DE16-1A86-4F10-A1DC-67A399F7096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63B89-B481-4D69-9330-864B052A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090C5-D679-4054-A8E7-FD99F8D2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FCE7-1ABB-4601-A7BD-FB7D2FC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4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4E663D-5CCB-44B1-8EFF-941260764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BAAC0-26C2-49B9-8517-B070FCBE9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51F34-146E-49B8-A1FA-7B45E0C1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DE16-1A86-4F10-A1DC-67A399F7096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F87DA-CF8C-413B-8D56-755DDAC0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5E38A-B71B-4CBF-A00D-E66DECCD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FCE7-1ABB-4601-A7BD-FB7D2FC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F91A-1179-4200-8B3F-4E88AB2FF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98415-06CD-49F6-97C7-B39953970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DD3BD-95A7-4B46-B696-113D8067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DE16-1A86-4F10-A1DC-67A399F7096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FF404-62F9-4251-9691-5A7B4F5A7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7D784-626F-4B1E-BC23-AE67CBB3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FCE7-1ABB-4601-A7BD-FB7D2FC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3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48FB3-B064-49C2-88C2-4AECE8DB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E397B-46C9-4FEA-9328-D6621486B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A86C4-4371-4505-99F7-3C5035DC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DE16-1A86-4F10-A1DC-67A399F7096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4E3DB-05EE-411E-9550-FD448D2C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97495-9496-40B9-851D-90DB3434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FCE7-1ABB-4601-A7BD-FB7D2FC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7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36068-9F8E-4CDD-A0F7-F0E7FF459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1400D-6D60-42F9-8651-CC504A0F3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8A533-6855-4217-9B93-A35498BE6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F9839-9DB0-4259-BD90-15C0D89B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DE16-1A86-4F10-A1DC-67A399F7096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A26D9-0F36-41B8-B4A6-8BD0865DF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E17CB-9E3A-4F79-BF29-810C3730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FCE7-1ABB-4601-A7BD-FB7D2FC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4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BD1AE-C413-4FE1-A97F-4720D987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FFB60-0354-4E4F-9182-C2D491D96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0A2E0-04F9-4B2C-A32F-D8A4327F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087C9-7A3D-4D11-9C5F-F42859F50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F5937-3C64-42FC-9568-C58CBFF78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5A9662-014D-47D9-83C2-469ADF1B5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DE16-1A86-4F10-A1DC-67A399F7096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6B6925-A6C0-4718-8E43-6E8D0876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BEDF51-2BC6-4C5F-9BF3-9FA5244E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FCE7-1ABB-4601-A7BD-FB7D2FC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6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BE33-502D-4E69-AEAE-8D25D66F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5F5AB-57D0-4A45-8827-F4238C75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DE16-1A86-4F10-A1DC-67A399F7096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C95CE-E3A0-4160-B2E6-48B0F60A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09DFE-38B3-4D73-B4EB-59AF4C4C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FCE7-1ABB-4601-A7BD-FB7D2FC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4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58238-B54A-4B0E-94D8-BDECD8532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DE16-1A86-4F10-A1DC-67A399F7096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A456E8-930E-4359-BAE0-97A5A7F9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22266-DBDA-4DB2-9FE6-C622CAB5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FCE7-1ABB-4601-A7BD-FB7D2FC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2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3957C-7B7F-4587-AA18-D8718024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282CA-7EB4-45DB-AF2D-DE4772DAA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01978-7307-473F-9BE1-EB19DB044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C304A-C04E-4B97-A635-27C1A386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DE16-1A86-4F10-A1DC-67A399F7096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70B75-806D-497A-BEC5-5A3BC446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41EAC-EB7D-4558-8D86-FF74166E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FCE7-1ABB-4601-A7BD-FB7D2FC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4F53B-FC90-464A-84A0-E4CF5ADF0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7E60DF-0990-4CFD-AA1E-8CDCFFA82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90AE0-4D6C-4AA6-970F-63AA17311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1A535-B6FD-4E9E-B36F-B93D1E13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DE16-1A86-4F10-A1DC-67A399F7096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BFB6D-6F9D-4946-9567-A27F1EE9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D7CAC-0CDF-46DA-A5C1-9FEC8849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FCE7-1ABB-4601-A7BD-FB7D2FC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1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3F9B4D-9738-4B42-A680-AB040B72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75E93-837E-45E7-AFB7-8417E7156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BAB98-1CB0-4909-8F02-074E26CDF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ADE16-1A86-4F10-A1DC-67A399F7096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11BF0-6829-4349-908C-A9143411B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00F44-6857-4354-91A0-74A733A49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8FCE7-1ABB-4601-A7BD-FB7D2FC3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3.wav"/><Relationship Id="rId7" Type="http://schemas.openxmlformats.org/officeDocument/2006/relationships/image" Target="../media/image2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3.wav"/><Relationship Id="rId7" Type="http://schemas.openxmlformats.org/officeDocument/2006/relationships/image" Target="../media/image2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3.wav"/><Relationship Id="rId7" Type="http://schemas.openxmlformats.org/officeDocument/2006/relationships/image" Target="../media/image2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VIDEO-3.mp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KH&#7902;I%20&#272;&#7896;NG.mp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BEECC-4F11-471B-A7AA-F22E40579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5C0A6-0DF8-47A9-9110-332D3D15F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1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B9750FF-EA59-4505-8440-1FAD6ADF75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4" y="365125"/>
            <a:ext cx="10986052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0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4610-9214-43BC-B6C7-114FC3C7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93A21-DE59-41C2-B772-C9A93CCED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88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BA79A-9D00-4C5B-B098-61B0E0D8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00FAC-28B0-46D8-AF91-A76635E32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9A01C-79BA-471C-B18E-6EFD968E2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1037"/>
            <a:ext cx="9992139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7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A328-7B02-44C7-9FFF-8BAD6F17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14E03-7C0D-413D-8A94-860556242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68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4846-290B-4866-B27C-48F725E1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D5502-9816-4B54-A7DF-BE76CCE31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5FD43F-FD18-4055-AF80-510281639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4" y="771810"/>
            <a:ext cx="10664686" cy="572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39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C7067A-C9B2-40B8-995D-853CCE6DF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30" y="0"/>
            <a:ext cx="2862212" cy="319377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27AF67-94A2-433D-AFBA-597914CDE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25" y="0"/>
            <a:ext cx="3363829" cy="31805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CB1DD8-2D30-4BA5-8260-0A724C31A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" y="0"/>
            <a:ext cx="2425665" cy="3193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C43546-2806-4652-96A6-2C5890B55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77" y="3816625"/>
            <a:ext cx="2663686" cy="27895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A12C9A-8EF1-4A90-87F0-3018CDC31F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88" y="3845199"/>
            <a:ext cx="2714625" cy="2732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740D78-74F5-43D3-9E7A-F523E05E4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" y="3816625"/>
            <a:ext cx="3260815" cy="27895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3FA588-4415-4355-8DE2-D0A2905E4C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22" y="3845199"/>
            <a:ext cx="2928730" cy="27895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53700D-FB47-4CDD-9735-08FA532A61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33" y="0"/>
            <a:ext cx="3050480" cy="31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8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050C1-E583-47C7-8898-4E247FB08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C29C1-AB62-4AD7-80DA-9C587A98B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8F0315A-196C-40A5-B2AC-F4CE12240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" y="681037"/>
            <a:ext cx="10919791" cy="561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55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C9AE5A-1B85-4DFD-851A-0A8A824DB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29" y="191994"/>
            <a:ext cx="3805728" cy="310779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CBD7AF-4648-4B5B-BA2E-6508B61AB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48" y="3843131"/>
            <a:ext cx="3805727" cy="2822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C730FC-8FD8-4A3D-ACE0-39F124859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29" y="3843130"/>
            <a:ext cx="3805728" cy="2822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2E918A-F669-4445-9C4D-69249D56D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48" y="191993"/>
            <a:ext cx="3805727" cy="31077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AF07B3-27EE-4D25-9D64-AA7599F31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3" y="3843131"/>
            <a:ext cx="3741914" cy="28228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05D1A1-CD47-4C1D-8A71-7597CFE772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3" y="191994"/>
            <a:ext cx="3741915" cy="31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376C-FB8E-42F4-B9C8-453EB8A82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3398F-A944-4D4D-AD46-6DA5A4C28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33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270" y="1670050"/>
            <a:ext cx="12190730" cy="92202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</a:t>
            </a:r>
          </a:p>
        </p:txBody>
      </p:sp>
      <p:sp>
        <p:nvSpPr>
          <p:cNvPr id="8" name="Rectangle 1"/>
          <p:cNvSpPr/>
          <p:nvPr/>
        </p:nvSpPr>
        <p:spPr>
          <a:xfrm>
            <a:off x="1270" y="2752725"/>
            <a:ext cx="1219009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MÔN CẤP TRƯỜNG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635" y="4020185"/>
            <a:ext cx="12190730" cy="132207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DẠY HỌC MÔN TỰ NHIÊN XÃ HỘI  LỚP 3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THEO CHƯƠNG TRÌNH GDPT 2018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635" y="5684520"/>
            <a:ext cx="1219073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Xuân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822325" y="351790"/>
            <a:ext cx="9640570" cy="4603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PHÒNG GIÁO DỤC ĐÀO TẠO HUYỆN TIÊN LÃNG</a:t>
            </a:r>
          </a:p>
        </p:txBody>
      </p:sp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2153920" y="840740"/>
            <a:ext cx="8169910" cy="4629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>
                <a:ln w="0"/>
                <a:solidFill>
                  <a:schemeClr val="tx1"/>
                </a:solidFill>
                <a:latin typeface="Times New Roman" panose="02020603050405020304"/>
                <a:cs typeface="Times New Roman" panose="02020603050405020304" pitchFamily="18" charset="0"/>
              </a:rPr>
              <a:t>TRƯỜNG TIỂU HỌC </a:t>
            </a:r>
            <a:r>
              <a:rPr lang="en-US" sz="2800" b="1" kern="1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TRẤN TIÊN LÃNG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A217-F5A2-4AE8-B14F-02E96E49F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68ABC-C6CB-40B8-AEF0-1EAA9E17E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87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533" y="2692659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582262" y="529230"/>
            <a:ext cx="886526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Nêu điểm giống nhau giữa con tôm và con cá?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68605" y="5603875"/>
            <a:ext cx="3709670" cy="8420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dưới nước, có đầu, chân, đuôi.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1647" y="2692659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4109720" y="5603875"/>
            <a:ext cx="4214495" cy="8420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dưới nước, có đầu, thân, đuôi.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2798" y="2692659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8455660" y="5603875"/>
            <a:ext cx="3599180" cy="8420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đầu, thân, chân đuôi.</a:t>
            </a:r>
            <a:endParaRPr kumimoji="0" lang="en-US" sz="32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34"/>
          <p:cNvSpPr>
            <a:spLocks noChangeArrowheads="1" noChangeShapeType="1" noTextEdit="1"/>
          </p:cNvSpPr>
          <p:nvPr/>
        </p:nvSpPr>
        <p:spPr bwMode="auto">
          <a:xfrm>
            <a:off x="11032826" y="3537528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2" name="WordArt 35"/>
          <p:cNvSpPr>
            <a:spLocks noChangeArrowheads="1" noChangeShapeType="1" noTextEdit="1"/>
          </p:cNvSpPr>
          <p:nvPr/>
        </p:nvSpPr>
        <p:spPr bwMode="auto">
          <a:xfrm>
            <a:off x="11124901" y="3461328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3" name="WordArt 36"/>
          <p:cNvSpPr>
            <a:spLocks noChangeArrowheads="1" noChangeShapeType="1" noTextEdit="1"/>
          </p:cNvSpPr>
          <p:nvPr/>
        </p:nvSpPr>
        <p:spPr bwMode="auto">
          <a:xfrm>
            <a:off x="11032826" y="3461328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4" name="WordArt 37"/>
          <p:cNvSpPr>
            <a:spLocks noChangeArrowheads="1" noChangeShapeType="1" noTextEdit="1"/>
          </p:cNvSpPr>
          <p:nvPr/>
        </p:nvSpPr>
        <p:spPr bwMode="auto">
          <a:xfrm>
            <a:off x="11032826" y="3537528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5" name="WordArt 38"/>
          <p:cNvSpPr>
            <a:spLocks noChangeArrowheads="1" noChangeShapeType="1" noTextEdit="1"/>
          </p:cNvSpPr>
          <p:nvPr/>
        </p:nvSpPr>
        <p:spPr bwMode="auto">
          <a:xfrm>
            <a:off x="11032826" y="3461328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6" name="WordArt 39"/>
          <p:cNvSpPr>
            <a:spLocks noChangeArrowheads="1" noChangeShapeType="1" noTextEdit="1"/>
          </p:cNvSpPr>
          <p:nvPr/>
        </p:nvSpPr>
        <p:spPr bwMode="auto">
          <a:xfrm>
            <a:off x="11032826" y="3461328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8" name="WordArt 40"/>
          <p:cNvSpPr>
            <a:spLocks noChangeArrowheads="1" noChangeShapeType="1" noTextEdit="1"/>
          </p:cNvSpPr>
          <p:nvPr/>
        </p:nvSpPr>
        <p:spPr bwMode="auto">
          <a:xfrm>
            <a:off x="11032826" y="3461328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4" name="WordArt 41"/>
          <p:cNvSpPr>
            <a:spLocks noChangeArrowheads="1" noChangeShapeType="1" noTextEdit="1"/>
          </p:cNvSpPr>
          <p:nvPr/>
        </p:nvSpPr>
        <p:spPr bwMode="auto">
          <a:xfrm>
            <a:off x="10940751" y="3461328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5" name="WordArt 42"/>
          <p:cNvSpPr>
            <a:spLocks noChangeArrowheads="1" noChangeShapeType="1" noTextEdit="1"/>
          </p:cNvSpPr>
          <p:nvPr/>
        </p:nvSpPr>
        <p:spPr bwMode="auto">
          <a:xfrm>
            <a:off x="11124901" y="3461328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6" name="WordArt 43"/>
          <p:cNvSpPr>
            <a:spLocks noChangeArrowheads="1" noChangeShapeType="1" noTextEdit="1"/>
          </p:cNvSpPr>
          <p:nvPr/>
        </p:nvSpPr>
        <p:spPr bwMode="auto">
          <a:xfrm>
            <a:off x="11032826" y="3461328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27" name="Group 49"/>
          <p:cNvGrpSpPr/>
          <p:nvPr/>
        </p:nvGrpSpPr>
        <p:grpSpPr bwMode="auto">
          <a:xfrm>
            <a:off x="10638628" y="4301099"/>
            <a:ext cx="1361860" cy="763571"/>
            <a:chOff x="4320" y="2928"/>
            <a:chExt cx="1104" cy="1104"/>
          </a:xfrm>
        </p:grpSpPr>
        <p:sp>
          <p:nvSpPr>
            <p:cNvPr id="28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500"/>
                            </p:stCondLst>
                            <p:childTnLst>
                              <p:par>
                                <p:cTn id="12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304" y="2718333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832930" y="168442"/>
            <a:ext cx="8756237" cy="1808046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 điểm khác nhau giữa con tôm và con cá?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8378096" y="5532120"/>
            <a:ext cx="3781519" cy="11842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ngoài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8096" y="2718333"/>
            <a:ext cx="3013518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121285" y="5532120"/>
            <a:ext cx="3890010" cy="11842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di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chuyển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0622" y="2718333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168140" y="5532120"/>
            <a:ext cx="4109085" cy="11842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ngoài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34"/>
          <p:cNvSpPr>
            <a:spLocks noChangeArrowheads="1" noChangeShapeType="1" noTextEdit="1"/>
          </p:cNvSpPr>
          <p:nvPr/>
        </p:nvSpPr>
        <p:spPr bwMode="auto">
          <a:xfrm>
            <a:off x="10837818" y="3657600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35" name="WordArt 35"/>
          <p:cNvSpPr>
            <a:spLocks noChangeArrowheads="1" noChangeShapeType="1" noTextEdit="1"/>
          </p:cNvSpPr>
          <p:nvPr/>
        </p:nvSpPr>
        <p:spPr bwMode="auto">
          <a:xfrm>
            <a:off x="10929893" y="3581400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6" name="WordArt 36"/>
          <p:cNvSpPr>
            <a:spLocks noChangeArrowheads="1" noChangeShapeType="1" noTextEdit="1"/>
          </p:cNvSpPr>
          <p:nvPr/>
        </p:nvSpPr>
        <p:spPr bwMode="auto">
          <a:xfrm>
            <a:off x="10837818" y="3581400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7" name="WordArt 37"/>
          <p:cNvSpPr>
            <a:spLocks noChangeArrowheads="1" noChangeShapeType="1" noTextEdit="1"/>
          </p:cNvSpPr>
          <p:nvPr/>
        </p:nvSpPr>
        <p:spPr bwMode="auto">
          <a:xfrm>
            <a:off x="10837818" y="3657600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8" name="WordArt 38"/>
          <p:cNvSpPr>
            <a:spLocks noChangeArrowheads="1" noChangeShapeType="1" noTextEdit="1"/>
          </p:cNvSpPr>
          <p:nvPr/>
        </p:nvSpPr>
        <p:spPr bwMode="auto">
          <a:xfrm>
            <a:off x="10837818" y="3581400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9" name="WordArt 39"/>
          <p:cNvSpPr>
            <a:spLocks noChangeArrowheads="1" noChangeShapeType="1" noTextEdit="1"/>
          </p:cNvSpPr>
          <p:nvPr/>
        </p:nvSpPr>
        <p:spPr bwMode="auto">
          <a:xfrm>
            <a:off x="10837818" y="3581400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40" name="WordArt 40"/>
          <p:cNvSpPr>
            <a:spLocks noChangeArrowheads="1" noChangeShapeType="1" noTextEdit="1"/>
          </p:cNvSpPr>
          <p:nvPr/>
        </p:nvSpPr>
        <p:spPr bwMode="auto">
          <a:xfrm>
            <a:off x="10837818" y="3581400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41" name="WordArt 41"/>
          <p:cNvSpPr>
            <a:spLocks noChangeArrowheads="1" noChangeShapeType="1" noTextEdit="1"/>
          </p:cNvSpPr>
          <p:nvPr/>
        </p:nvSpPr>
        <p:spPr bwMode="auto">
          <a:xfrm>
            <a:off x="10745743" y="3581400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42" name="WordArt 42"/>
          <p:cNvSpPr>
            <a:spLocks noChangeArrowheads="1" noChangeShapeType="1" noTextEdit="1"/>
          </p:cNvSpPr>
          <p:nvPr/>
        </p:nvSpPr>
        <p:spPr bwMode="auto">
          <a:xfrm>
            <a:off x="10929893" y="3581400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43" name="WordArt 43"/>
          <p:cNvSpPr>
            <a:spLocks noChangeArrowheads="1" noChangeShapeType="1" noTextEdit="1"/>
          </p:cNvSpPr>
          <p:nvPr/>
        </p:nvSpPr>
        <p:spPr bwMode="auto">
          <a:xfrm>
            <a:off x="10837818" y="3581400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44" name="Group 49"/>
          <p:cNvGrpSpPr/>
          <p:nvPr/>
        </p:nvGrpSpPr>
        <p:grpSpPr bwMode="auto">
          <a:xfrm>
            <a:off x="10443620" y="4421171"/>
            <a:ext cx="1361860" cy="763571"/>
            <a:chOff x="4320" y="2928"/>
            <a:chExt cx="1104" cy="1104"/>
          </a:xfrm>
        </p:grpSpPr>
        <p:sp>
          <p:nvSpPr>
            <p:cNvPr id="4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500"/>
                            </p:stCondLst>
                            <p:childTnLst>
                              <p:par>
                                <p:cTn id="12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891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356235" y="171450"/>
            <a:ext cx="8978265" cy="159194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0" hangingPunct="0"/>
            <a:endParaRPr lang="en-US" sz="4000" b="1" u="sng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/>
            <a:r>
              <a:rPr lang="en-US" sz="40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 điểm khác nhau giữa con chim và con mèo?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144780" y="5723890"/>
            <a:ext cx="3929380" cy="11341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ngoài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2814" y="280844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4405382" y="5723890"/>
            <a:ext cx="3509257" cy="11341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di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chuyển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2306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8179737" y="5662293"/>
            <a:ext cx="3896693" cy="113410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ngoài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34"/>
          <p:cNvSpPr>
            <a:spLocks noChangeArrowheads="1" noChangeShapeType="1" noTextEdit="1"/>
          </p:cNvSpPr>
          <p:nvPr/>
        </p:nvSpPr>
        <p:spPr bwMode="auto">
          <a:xfrm>
            <a:off x="10837818" y="3657600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4" name="WordArt 35"/>
          <p:cNvSpPr>
            <a:spLocks noChangeArrowheads="1" noChangeShapeType="1" noTextEdit="1"/>
          </p:cNvSpPr>
          <p:nvPr/>
        </p:nvSpPr>
        <p:spPr bwMode="auto">
          <a:xfrm>
            <a:off x="10929893" y="3581400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5" name="WordArt 36"/>
          <p:cNvSpPr>
            <a:spLocks noChangeArrowheads="1" noChangeShapeType="1" noTextEdit="1"/>
          </p:cNvSpPr>
          <p:nvPr/>
        </p:nvSpPr>
        <p:spPr bwMode="auto">
          <a:xfrm>
            <a:off x="10837818" y="3581400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6" name="WordArt 37"/>
          <p:cNvSpPr>
            <a:spLocks noChangeArrowheads="1" noChangeShapeType="1" noTextEdit="1"/>
          </p:cNvSpPr>
          <p:nvPr/>
        </p:nvSpPr>
        <p:spPr bwMode="auto">
          <a:xfrm>
            <a:off x="10837818" y="3657600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8" name="WordArt 38"/>
          <p:cNvSpPr>
            <a:spLocks noChangeArrowheads="1" noChangeShapeType="1" noTextEdit="1"/>
          </p:cNvSpPr>
          <p:nvPr/>
        </p:nvSpPr>
        <p:spPr bwMode="auto">
          <a:xfrm>
            <a:off x="10837818" y="3581400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6" name="WordArt 39"/>
          <p:cNvSpPr>
            <a:spLocks noChangeArrowheads="1" noChangeShapeType="1" noTextEdit="1"/>
          </p:cNvSpPr>
          <p:nvPr/>
        </p:nvSpPr>
        <p:spPr bwMode="auto">
          <a:xfrm>
            <a:off x="10837818" y="3581400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7" name="WordArt 40"/>
          <p:cNvSpPr>
            <a:spLocks noChangeArrowheads="1" noChangeShapeType="1" noTextEdit="1"/>
          </p:cNvSpPr>
          <p:nvPr/>
        </p:nvSpPr>
        <p:spPr bwMode="auto">
          <a:xfrm>
            <a:off x="10837818" y="3581400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8" name="WordArt 41"/>
          <p:cNvSpPr>
            <a:spLocks noChangeArrowheads="1" noChangeShapeType="1" noTextEdit="1"/>
          </p:cNvSpPr>
          <p:nvPr/>
        </p:nvSpPr>
        <p:spPr bwMode="auto">
          <a:xfrm>
            <a:off x="10745743" y="3581400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9" name="WordArt 42"/>
          <p:cNvSpPr>
            <a:spLocks noChangeArrowheads="1" noChangeShapeType="1" noTextEdit="1"/>
          </p:cNvSpPr>
          <p:nvPr/>
        </p:nvSpPr>
        <p:spPr bwMode="auto">
          <a:xfrm>
            <a:off x="10929893" y="3581400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30" name="WordArt 43"/>
          <p:cNvSpPr>
            <a:spLocks noChangeArrowheads="1" noChangeShapeType="1" noTextEdit="1"/>
          </p:cNvSpPr>
          <p:nvPr/>
        </p:nvSpPr>
        <p:spPr bwMode="auto">
          <a:xfrm>
            <a:off x="10837818" y="3581400"/>
            <a:ext cx="573464" cy="604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1" name="Group 49"/>
          <p:cNvGrpSpPr/>
          <p:nvPr/>
        </p:nvGrpSpPr>
        <p:grpSpPr bwMode="auto">
          <a:xfrm>
            <a:off x="10443620" y="4421171"/>
            <a:ext cx="1361860" cy="763571"/>
            <a:chOff x="4320" y="2928"/>
            <a:chExt cx="1104" cy="1104"/>
          </a:xfrm>
        </p:grpSpPr>
        <p:sp>
          <p:nvSpPr>
            <p:cNvPr id="3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3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500"/>
                            </p:stCondLst>
                            <p:childTnLst>
                              <p:par>
                                <p:cTn id="12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E832-6C77-499B-B04F-5845A592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CF7B0-CBE2-4A19-813B-24C1D480A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56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hlinkClick r:id="rId2" action="ppaction://hlinkfile"/>
          </p:cNvPr>
          <p:cNvSpPr/>
          <p:nvPr/>
        </p:nvSpPr>
        <p:spPr>
          <a:xfrm>
            <a:off x="359707" y="382273"/>
            <a:ext cx="11472585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5746" y="1200772"/>
            <a:ext cx="11566546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Ở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83898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2B32-CCA9-415C-AC73-E76006DC7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1312-7CCB-40B5-9B06-A6E295B2C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07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6E1F6-9D9A-4CCA-BEDC-C232E46A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50423"/>
          </a:xfrm>
        </p:spPr>
        <p:txBody>
          <a:bodyPr/>
          <a:lstStyle/>
          <a:p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b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0F430-10BA-4423-9FF2-FE3B7D1EB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488" y="1379952"/>
            <a:ext cx="5006009" cy="40980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ts val="1950"/>
              </a:lnSpc>
            </a:pPr>
            <a:endParaRPr lang="en-US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bẹt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cạp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cạp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0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8043-9FE1-4627-A8A0-0E69A382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643" y="5863568"/>
            <a:ext cx="2213114" cy="72783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Con </a:t>
            </a:r>
            <a:r>
              <a:rPr lang="en-US" b="1" dirty="0" err="1">
                <a:solidFill>
                  <a:srgbClr val="002060"/>
                </a:solidFill>
              </a:rPr>
              <a:t>vịt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DE8F0F-5D10-416A-8660-C0788134C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25" y="630515"/>
            <a:ext cx="8166651" cy="5022573"/>
          </a:xfrm>
        </p:spPr>
      </p:pic>
    </p:spTree>
    <p:extLst>
      <p:ext uri="{BB962C8B-B14F-4D97-AF65-F5344CB8AC3E}">
        <p14:creationId xmlns:p14="http://schemas.microsoft.com/office/powerpoint/2010/main" val="25704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6E1F6-9D9A-4CCA-BEDC-C232E46A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50423"/>
          </a:xfrm>
        </p:spPr>
        <p:txBody>
          <a:bodyPr/>
          <a:lstStyle/>
          <a:p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b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0F430-10BA-4423-9FF2-FE3B7D1EB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695" y="1090336"/>
            <a:ext cx="4876801" cy="4098096"/>
          </a:xfrm>
        </p:spPr>
        <p:txBody>
          <a:bodyPr>
            <a:normAutofit/>
          </a:bodyPr>
          <a:lstStyle/>
          <a:p>
            <a:pPr>
              <a:lnSpc>
                <a:spcPts val="1950"/>
              </a:lnSpc>
            </a:pPr>
            <a:endParaRPr lang="en-US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ò ó o…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hlinkClick r:id="rId2" action="ppaction://hlinkfile"/>
          </p:cNvPr>
          <p:cNvSpPr/>
          <p:nvPr/>
        </p:nvSpPr>
        <p:spPr>
          <a:xfrm>
            <a:off x="2031288" y="1338470"/>
            <a:ext cx="7134692" cy="4625008"/>
          </a:xfrm>
          <a:prstGeom prst="cloudCallout">
            <a:avLst>
              <a:gd name="adj1" fmla="val -40695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  <a:p>
            <a:pPr algn="ctr"/>
            <a:endParaRPr lang="en-US" sz="359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7020-593C-4A47-A436-99871674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22" y="5473148"/>
            <a:ext cx="2968487" cy="9088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Con </a:t>
            </a:r>
            <a:r>
              <a:rPr lang="en-US" b="1" dirty="0" err="1">
                <a:solidFill>
                  <a:srgbClr val="00B0F0"/>
                </a:solidFill>
              </a:rPr>
              <a:t>gà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trống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E45127-6523-4545-9892-BAE4E6A40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23" y="691356"/>
            <a:ext cx="8666920" cy="4781792"/>
          </a:xfrm>
        </p:spPr>
      </p:pic>
    </p:spTree>
    <p:extLst>
      <p:ext uri="{BB962C8B-B14F-4D97-AF65-F5344CB8AC3E}">
        <p14:creationId xmlns:p14="http://schemas.microsoft.com/office/powerpoint/2010/main" val="2803780261"/>
      </p:ext>
    </p:extLst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134D8-2D7F-4C91-95E7-2150D507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1D10-3BF3-4FFC-94DD-934FE2191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903" y="1987826"/>
            <a:ext cx="5893905" cy="3246783"/>
          </a:xfrm>
        </p:spPr>
        <p:txBody>
          <a:bodyPr/>
          <a:lstStyle/>
          <a:p>
            <a:pPr marL="0" indent="0">
              <a:lnSpc>
                <a:spcPts val="1950"/>
              </a:lnSpc>
              <a:spcBef>
                <a:spcPts val="750"/>
              </a:spcBef>
              <a:spcAft>
                <a:spcPts val="750"/>
              </a:spcAft>
              <a:buNone/>
            </a:pP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đuôi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lông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mượt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11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F03A4-7283-4390-B1E9-9BA1C804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539" y="5628378"/>
            <a:ext cx="2107096" cy="8540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 </a:t>
            </a:r>
            <a:r>
              <a:rPr lang="en-US" b="1" dirty="0" err="1">
                <a:solidFill>
                  <a:srgbClr val="FF0000"/>
                </a:solidFill>
              </a:rPr>
              <a:t>thỏ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F96A847-CFED-43BE-BD69-40516657B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09" y="145774"/>
            <a:ext cx="8825948" cy="5482604"/>
          </a:xfrm>
        </p:spPr>
      </p:pic>
    </p:spTree>
    <p:extLst>
      <p:ext uri="{BB962C8B-B14F-4D97-AF65-F5344CB8AC3E}">
        <p14:creationId xmlns:p14="http://schemas.microsoft.com/office/powerpoint/2010/main" val="20579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95681"/>
            <a:ext cx="11176001" cy="65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728425" y="3086535"/>
            <a:ext cx="6906382" cy="8430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26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26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269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7513E3-BDFA-4CA1-9904-3AFAA5325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97" y="3717234"/>
            <a:ext cx="2857500" cy="3040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1DFC1A-E98A-47FF-BB62-D8FC092E0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234"/>
            <a:ext cx="2847975" cy="3040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4FA071-60B0-4623-B91B-07E68DDB7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97" y="100427"/>
            <a:ext cx="2493478" cy="30403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E2B494-5503-4187-B3C9-8F4BF4459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03" y="100427"/>
            <a:ext cx="2983397" cy="30403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4EFA6B-76B2-4BD3-A899-FA9908521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27"/>
            <a:ext cx="2695575" cy="30403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8EBF6E-12E4-4381-B816-D12AFD0D5A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00426"/>
            <a:ext cx="2695575" cy="31331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C34832-F697-417B-81C6-3C90CB0DBB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03" y="3717234"/>
            <a:ext cx="2857500" cy="30403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247BB7-2E8B-45C1-AAD1-3A79795D6A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717235"/>
            <a:ext cx="2847975" cy="30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E8E1B4-9AD8-4D3C-B00A-4FEEB4586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77" y="3737115"/>
            <a:ext cx="3791158" cy="30112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3FCBF3-DDAF-4508-8275-FBBC75C18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" y="3737115"/>
            <a:ext cx="3932170" cy="30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D47C52-3F59-4BB1-AC48-BD41106DF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78" y="378461"/>
            <a:ext cx="3791158" cy="2742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2E3030-DDF7-4E30-857C-DC8977901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113" y="365125"/>
            <a:ext cx="3641657" cy="2742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58D8D5-92D3-4C42-819F-337D1BF986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113" y="3737114"/>
            <a:ext cx="3641658" cy="2906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63DE7C-0083-474E-9DF9-9A18C485D1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" y="399201"/>
            <a:ext cx="3880919" cy="27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70659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41DC-0B6E-4ED4-8AF8-EC615D5B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09174-2F69-46C3-9BE2-0AD674C7C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3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2122" y="2972380"/>
            <a:ext cx="10730227" cy="15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MỘT SỐ BỘ PHẬN CỦA ĐỘNG VẬT 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CHỨC NĂNG CỦA CHÚNG (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375886" y="1279793"/>
            <a:ext cx="9098220" cy="15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en-US" sz="4494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0447677" y="295102"/>
            <a:ext cx="896732" cy="116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44470" y="5189453"/>
            <a:ext cx="831809" cy="60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F9EA7-BACF-49DA-9804-9674F7ED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A37F9-84F9-4957-86B0-53BEF7314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1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9C061D8-CB5D-455F-BA40-9A7ACD1C64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7704"/>
            <a:ext cx="11277600" cy="485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DDF2D01-2ADA-408D-8AB1-5453F9CF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6"/>
            <a:ext cx="10515600" cy="18486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4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2FDA-515A-47B1-8997-301F0666E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E1B33-7A40-450F-9F78-AFB5D8885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5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1128" y="43151"/>
            <a:ext cx="11472585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Quan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696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17" y="620100"/>
            <a:ext cx="11566546" cy="133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" y="2026763"/>
            <a:ext cx="2779086" cy="4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14" y="1973773"/>
            <a:ext cx="3082186" cy="422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23478"/>
            <a:ext cx="3187023" cy="411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023" y="2060851"/>
            <a:ext cx="2876552" cy="417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574</TotalTime>
  <Words>487</Words>
  <Application>Microsoft Office PowerPoint</Application>
  <PresentationFormat>Widescreen</PresentationFormat>
  <Paragraphs>94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.VnHelvetInsH</vt:lpstr>
      <vt:lpstr>Arial</vt:lpstr>
      <vt:lpstr>Calibri</vt:lpstr>
      <vt:lpstr>Calibri Light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Quan sát hình 1 và cho biết: Tên con vật và nơi sống của chúng. Con vật đó có những đặc điểm bên ngoài nào nổi bật?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</vt:lpstr>
      <vt:lpstr>Con vịt</vt:lpstr>
      <vt:lpstr>Câu 2: </vt:lpstr>
      <vt:lpstr>Con gà trống</vt:lpstr>
      <vt:lpstr>Câu 3:</vt:lpstr>
      <vt:lpstr>Con thỏ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55</cp:revision>
  <dcterms:created xsi:type="dcterms:W3CDTF">2022-12-04T00:46:15Z</dcterms:created>
  <dcterms:modified xsi:type="dcterms:W3CDTF">2023-09-14T11:45:10Z</dcterms:modified>
</cp:coreProperties>
</file>