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75" r:id="rId4"/>
    <p:sldId id="258" r:id="rId5"/>
    <p:sldId id="271" r:id="rId6"/>
    <p:sldId id="265" r:id="rId7"/>
    <p:sldId id="277" r:id="rId8"/>
    <p:sldId id="276" r:id="rId9"/>
    <p:sldId id="267" r:id="rId10"/>
    <p:sldId id="272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EF4EC"/>
    <a:srgbClr val="CC00FF"/>
    <a:srgbClr val="FF00FF"/>
    <a:srgbClr val="FFCDFF"/>
    <a:srgbClr val="F8A6EC"/>
    <a:srgbClr val="88DFE8"/>
    <a:srgbClr val="FFCC2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8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01423-D198-4896-B996-AF6CD71AA325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663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0BA3F-51CF-473C-BBC7-9F80CB3FD932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28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9DFC9-E0D6-4E70-95EC-EE956DA6257B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192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E0E17-1536-48C6-87E3-A861F0C00F04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853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0A47B-B3AA-4408-B89E-78641CC5715A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417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8FA65-B14B-4883-88C7-F7A3A55E9A2F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907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BE4F5-A3A4-4A0F-A638-D990D725B4CA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458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9C05A-73D7-488D-87AE-9FA1D515BA90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72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90DF4-68DF-4AAF-98F9-EB3836BAB8B4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42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D28DD1-89CB-4A9B-8160-1008CEEB8C29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045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A9502-423E-4957-ACD4-EFEAFA456813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5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64759-E7CE-4A8C-955C-20DA2A50E45F}" type="slidenum"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18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THỊ TRẤN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70: Chia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76518" y="7715469"/>
            <a:ext cx="49748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3C5</a:t>
            </a:r>
            <a:endParaRPr lang="en-US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7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0B44AB8-35C6-69EC-2C10-7BBF676863E9}"/>
              </a:ext>
            </a:extLst>
          </p:cNvPr>
          <p:cNvSpPr/>
          <p:nvPr/>
        </p:nvSpPr>
        <p:spPr>
          <a:xfrm>
            <a:off x="6337653" y="6072839"/>
            <a:ext cx="4091457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10 450 : 3 = ?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E1101D29-7DA3-2081-546F-B6B59BF3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90" y="2133600"/>
            <a:ext cx="9463557" cy="322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xưởng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10 450 m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m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6775B1B-B5DE-F654-4107-6B42C1CF5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4047" y="2133600"/>
            <a:ext cx="5756053" cy="2805164"/>
          </a:xfrm>
          <a:prstGeom prst="rect">
            <a:avLst/>
          </a:prstGeom>
        </p:spPr>
      </p:pic>
      <p:pic>
        <p:nvPicPr>
          <p:cNvPr id="3" name="652838082369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0305" y="1907802"/>
            <a:ext cx="5789795" cy="32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48F9EAD-8594-09CA-2B90-6C4F60C1FF15}"/>
              </a:ext>
            </a:extLst>
          </p:cNvPr>
          <p:cNvGrpSpPr/>
          <p:nvPr/>
        </p:nvGrpSpPr>
        <p:grpSpPr>
          <a:xfrm>
            <a:off x="1204119" y="1777587"/>
            <a:ext cx="3922347" cy="1788003"/>
            <a:chOff x="0" y="1440"/>
            <a:chExt cx="1824" cy="12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F77EC66-1FC0-F4D6-0750-95E8F6295895}"/>
                </a:ext>
              </a:extLst>
            </p:cNvPr>
            <p:cNvGrpSpPr/>
            <p:nvPr/>
          </p:nvGrpSpPr>
          <p:grpSpPr>
            <a:xfrm>
              <a:off x="0" y="1440"/>
              <a:ext cx="1824" cy="1200"/>
              <a:chOff x="0" y="1440"/>
              <a:chExt cx="1824" cy="1200"/>
            </a:xfrm>
          </p:grpSpPr>
          <p:sp>
            <p:nvSpPr>
              <p:cNvPr id="8" name="Text Box 6">
                <a:extLst>
                  <a:ext uri="{FF2B5EF4-FFF2-40B4-BE49-F238E27FC236}">
                    <a16:creationId xmlns:a16="http://schemas.microsoft.com/office/drawing/2014/main" id="{A1E583F2-36BD-7A96-DC16-B5745CD6B54E}"/>
                  </a:ext>
                </a:extLst>
              </p:cNvPr>
              <p:cNvSpPr txBox="1"/>
              <p:nvPr/>
            </p:nvSpPr>
            <p:spPr>
              <a:xfrm>
                <a:off x="0" y="1536"/>
                <a:ext cx="960" cy="4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10 450</a:t>
                </a:r>
                <a:endParaRPr lang="en-US" altLang="zh-CN" sz="40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grpSp>
            <p:nvGrpSpPr>
              <p:cNvPr id="9" name="Group 7">
                <a:extLst>
                  <a:ext uri="{FF2B5EF4-FFF2-40B4-BE49-F238E27FC236}">
                    <a16:creationId xmlns:a16="http://schemas.microsoft.com/office/drawing/2014/main" id="{83E64F8F-2331-92C4-7D4E-A8A722417477}"/>
                  </a:ext>
                </a:extLst>
              </p:cNvPr>
              <p:cNvGrpSpPr/>
              <p:nvPr/>
            </p:nvGrpSpPr>
            <p:grpSpPr>
              <a:xfrm>
                <a:off x="1104" y="1440"/>
                <a:ext cx="720" cy="1200"/>
                <a:chOff x="1584" y="2256"/>
                <a:chExt cx="672" cy="960"/>
              </a:xfrm>
            </p:grpSpPr>
            <p:sp>
              <p:nvSpPr>
                <p:cNvPr id="10" name="Line 8">
                  <a:extLst>
                    <a:ext uri="{FF2B5EF4-FFF2-40B4-BE49-F238E27FC236}">
                      <a16:creationId xmlns:a16="http://schemas.microsoft.com/office/drawing/2014/main" id="{EF0E4F03-9E00-63F8-A397-DD37281BBCAC}"/>
                    </a:ext>
                  </a:extLst>
                </p:cNvPr>
                <p:cNvSpPr/>
                <p:nvPr/>
              </p:nvSpPr>
              <p:spPr>
                <a:xfrm>
                  <a:off x="1584" y="2256"/>
                  <a:ext cx="0" cy="960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" name="Line 9">
                  <a:extLst>
                    <a:ext uri="{FF2B5EF4-FFF2-40B4-BE49-F238E27FC236}">
                      <a16:creationId xmlns:a16="http://schemas.microsoft.com/office/drawing/2014/main" id="{25904C0B-5F74-54F1-C063-D560632E610E}"/>
                    </a:ext>
                  </a:extLst>
                </p:cNvPr>
                <p:cNvSpPr/>
                <p:nvPr/>
              </p:nvSpPr>
              <p:spPr>
                <a:xfrm>
                  <a:off x="1584" y="2688"/>
                  <a:ext cx="672" cy="0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7" name="Text Box 10">
              <a:extLst>
                <a:ext uri="{FF2B5EF4-FFF2-40B4-BE49-F238E27FC236}">
                  <a16:creationId xmlns:a16="http://schemas.microsoft.com/office/drawing/2014/main" id="{A5F8E742-22D8-AC33-575A-EB111B088BB1}"/>
                </a:ext>
              </a:extLst>
            </p:cNvPr>
            <p:cNvSpPr txBox="1"/>
            <p:nvPr/>
          </p:nvSpPr>
          <p:spPr>
            <a:xfrm>
              <a:off x="1152" y="1515"/>
              <a:ext cx="601" cy="4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3</a:t>
              </a:r>
            </a:p>
          </p:txBody>
        </p:sp>
      </p:grpSp>
      <p:sp>
        <p:nvSpPr>
          <p:cNvPr id="12" name="Text Box 11">
            <a:extLst>
              <a:ext uri="{FF2B5EF4-FFF2-40B4-BE49-F238E27FC236}">
                <a16:creationId xmlns:a16="http://schemas.microsoft.com/office/drawing/2014/main" id="{ADD97C4E-439A-3F79-5694-94B06EE6A9B9}"/>
              </a:ext>
            </a:extLst>
          </p:cNvPr>
          <p:cNvSpPr txBox="1"/>
          <p:nvPr/>
        </p:nvSpPr>
        <p:spPr>
          <a:xfrm>
            <a:off x="3747877" y="2610499"/>
            <a:ext cx="72253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7295A39A-CC9E-62C7-34B3-BB7CE9CCDD28}"/>
              </a:ext>
            </a:extLst>
          </p:cNvPr>
          <p:cNvSpPr txBox="1"/>
          <p:nvPr/>
        </p:nvSpPr>
        <p:spPr>
          <a:xfrm>
            <a:off x="4064107" y="2602951"/>
            <a:ext cx="38279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1A0696BD-CFB5-0F25-DF3F-2CC6B4C437FF}"/>
              </a:ext>
            </a:extLst>
          </p:cNvPr>
          <p:cNvSpPr txBox="1"/>
          <p:nvPr/>
        </p:nvSpPr>
        <p:spPr>
          <a:xfrm>
            <a:off x="4327949" y="2610499"/>
            <a:ext cx="4915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91C84BAB-B30C-22DD-8435-D88DD036AA49}"/>
              </a:ext>
            </a:extLst>
          </p:cNvPr>
          <p:cNvSpPr txBox="1"/>
          <p:nvPr/>
        </p:nvSpPr>
        <p:spPr>
          <a:xfrm>
            <a:off x="4600000" y="2595484"/>
            <a:ext cx="47700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FEAB408-0F33-396A-8211-071C51B6822E}"/>
              </a:ext>
            </a:extLst>
          </p:cNvPr>
          <p:cNvSpPr txBox="1"/>
          <p:nvPr/>
        </p:nvSpPr>
        <p:spPr>
          <a:xfrm>
            <a:off x="1500521" y="2681247"/>
            <a:ext cx="51609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86D6A16D-3807-E3AF-8479-83A8091D9CA6}"/>
              </a:ext>
            </a:extLst>
          </p:cNvPr>
          <p:cNvSpPr txBox="1"/>
          <p:nvPr/>
        </p:nvSpPr>
        <p:spPr>
          <a:xfrm>
            <a:off x="1796574" y="2688795"/>
            <a:ext cx="63222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 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CEAEB4CA-DB0B-8D5F-F82D-30EB425F7FE4}"/>
              </a:ext>
            </a:extLst>
          </p:cNvPr>
          <p:cNvSpPr txBox="1"/>
          <p:nvPr/>
        </p:nvSpPr>
        <p:spPr>
          <a:xfrm>
            <a:off x="1747044" y="3277123"/>
            <a:ext cx="51609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52D18292-74C8-7453-AEAC-55DF13DF954A}"/>
              </a:ext>
            </a:extLst>
          </p:cNvPr>
          <p:cNvSpPr txBox="1"/>
          <p:nvPr/>
        </p:nvSpPr>
        <p:spPr>
          <a:xfrm>
            <a:off x="2328069" y="3794648"/>
            <a:ext cx="51609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D365C6F8-A10B-EF41-6711-4144540FA735}"/>
              </a:ext>
            </a:extLst>
          </p:cNvPr>
          <p:cNvSpPr txBox="1"/>
          <p:nvPr/>
        </p:nvSpPr>
        <p:spPr>
          <a:xfrm>
            <a:off x="2025174" y="3284497"/>
            <a:ext cx="51609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05478716-B7DB-CCDF-0778-E4D2C4DB0522}"/>
              </a:ext>
            </a:extLst>
          </p:cNvPr>
          <p:cNvSpPr txBox="1"/>
          <p:nvPr/>
        </p:nvSpPr>
        <p:spPr>
          <a:xfrm>
            <a:off x="2328069" y="4417647"/>
            <a:ext cx="72374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CC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12713BFF-2BB8-F50D-7591-EAB9262C1AB5}"/>
              </a:ext>
            </a:extLst>
          </p:cNvPr>
          <p:cNvSpPr txBox="1"/>
          <p:nvPr/>
        </p:nvSpPr>
        <p:spPr>
          <a:xfrm>
            <a:off x="2039462" y="3794648"/>
            <a:ext cx="51609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E4BB295D-A366-8C6C-B029-ACB44DF3C12B}"/>
              </a:ext>
            </a:extLst>
          </p:cNvPr>
          <p:cNvSpPr txBox="1"/>
          <p:nvPr/>
        </p:nvSpPr>
        <p:spPr>
          <a:xfrm>
            <a:off x="6538119" y="1959114"/>
            <a:ext cx="84588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10 chia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3,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3.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29A217AF-6A16-B1F8-8A07-3BB07F346493}"/>
              </a:ext>
            </a:extLst>
          </p:cNvPr>
          <p:cNvSpPr txBox="1"/>
          <p:nvPr/>
        </p:nvSpPr>
        <p:spPr>
          <a:xfrm>
            <a:off x="7755247" y="2644914"/>
            <a:ext cx="889667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 nhân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9; 10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trừ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9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1. 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F526A89B-B30E-359B-79C0-E37ECC2E17F7}"/>
              </a:ext>
            </a:extLst>
          </p:cNvPr>
          <p:cNvSpPr txBox="1"/>
          <p:nvPr/>
        </p:nvSpPr>
        <p:spPr>
          <a:xfrm>
            <a:off x="6538119" y="3330714"/>
            <a:ext cx="972614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en-US" altLang="zh-CN" sz="4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4,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14; </a:t>
            </a:r>
            <a:r>
              <a:rPr lang="en-US" altLang="zh-C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14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chia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4,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4.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E94AF4D4-D55B-AB11-4E69-E4AC62167AD3}"/>
              </a:ext>
            </a:extLst>
          </p:cNvPr>
          <p:cNvSpPr txBox="1"/>
          <p:nvPr/>
        </p:nvSpPr>
        <p:spPr>
          <a:xfrm>
            <a:off x="7748651" y="3940314"/>
            <a:ext cx="8734104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 nhân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12; 14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trừ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12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2. </a:t>
            </a:r>
            <a:endParaRPr lang="en-US" altLang="zh-CN" sz="4000" b="1" dirty="0">
              <a:solidFill>
                <a:srgbClr val="0000FF"/>
              </a:solidFill>
              <a:latin typeface=".VnTime" pitchFamily="34" charset="0"/>
              <a:ea typeface="SimSun" panose="02010600030101010101" pitchFamily="2" charset="-122"/>
            </a:endParaRP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8F875056-232A-7D39-2740-8D2B3C104FF3}"/>
              </a:ext>
            </a:extLst>
          </p:cNvPr>
          <p:cNvSpPr txBox="1"/>
          <p:nvPr/>
        </p:nvSpPr>
        <p:spPr>
          <a:xfrm>
            <a:off x="6538119" y="4702314"/>
            <a:ext cx="1012894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5;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25; 25 chia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8,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8.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9E06E804-9B46-98BD-DF87-AE196F808065}"/>
              </a:ext>
            </a:extLst>
          </p:cNvPr>
          <p:cNvSpPr txBox="1"/>
          <p:nvPr/>
        </p:nvSpPr>
        <p:spPr>
          <a:xfrm>
            <a:off x="7736586" y="5388114"/>
            <a:ext cx="91289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 nhân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24; 25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trừ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24</a:t>
            </a:r>
            <a:r>
              <a:rPr lang="en-US" altLang="zh-CN" sz="4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1. 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96C0A0B8-0A7E-8D7D-1108-6F599A527025}"/>
              </a:ext>
            </a:extLst>
          </p:cNvPr>
          <p:cNvSpPr txBox="1"/>
          <p:nvPr/>
        </p:nvSpPr>
        <p:spPr>
          <a:xfrm>
            <a:off x="6538119" y="6073914"/>
            <a:ext cx="9525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0; </a:t>
            </a:r>
            <a:r>
              <a:rPr lang="en-US" altLang="zh-CN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10; 10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chia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3,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3.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D58EBF9A-0EEF-FE0C-FFA7-DEE918AEC181}"/>
              </a:ext>
            </a:extLst>
          </p:cNvPr>
          <p:cNvSpPr txBox="1"/>
          <p:nvPr/>
        </p:nvSpPr>
        <p:spPr>
          <a:xfrm>
            <a:off x="7599363" y="6683514"/>
            <a:ext cx="8750447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 nhân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9; 10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trừ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9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1.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BBB500C-3DC9-E68E-C3B6-488E8C063B98}"/>
              </a:ext>
            </a:extLst>
          </p:cNvPr>
          <p:cNvSpPr/>
          <p:nvPr/>
        </p:nvSpPr>
        <p:spPr>
          <a:xfrm>
            <a:off x="4974306" y="295115"/>
            <a:ext cx="4091457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10 450 : 3 = 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AED9CF1-F52C-EFBA-BF2D-00A866DEAE65}"/>
              </a:ext>
            </a:extLst>
          </p:cNvPr>
          <p:cNvSpPr/>
          <p:nvPr/>
        </p:nvSpPr>
        <p:spPr>
          <a:xfrm>
            <a:off x="518319" y="5257800"/>
            <a:ext cx="5562598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10 450 : 3 = 3 483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D9CF1E1-5A83-0836-B963-A588D73DD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63" y="6352540"/>
            <a:ext cx="4413896" cy="276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3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8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8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8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1" grpId="1"/>
      <p:bldP spid="21" grpId="2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0483" y="1600200"/>
            <a:ext cx="2474675" cy="681454"/>
            <a:chOff x="1470819" y="1943100"/>
            <a:chExt cx="247467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82697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5" name="Text Box 8">
            <a:extLst>
              <a:ext uri="{FF2B5EF4-FFF2-40B4-BE49-F238E27FC236}">
                <a16:creationId xmlns:a16="http://schemas.microsoft.com/office/drawing/2014/main" id="{37C5E31F-F0F5-2EE3-9B58-C72EA857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19" y="2288639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15 827</a:t>
            </a: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ED2DDC9B-3290-E790-E2E3-F065BD9EA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2209800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Line 10">
            <a:extLst>
              <a:ext uri="{FF2B5EF4-FFF2-40B4-BE49-F238E27FC236}">
                <a16:creationId xmlns:a16="http://schemas.microsoft.com/office/drawing/2014/main" id="{532C2D9F-05CB-64C5-0BF3-2B762DC28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119" y="2484755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38" name="Line 11">
            <a:extLst>
              <a:ext uri="{FF2B5EF4-FFF2-40B4-BE49-F238E27FC236}">
                <a16:creationId xmlns:a16="http://schemas.microsoft.com/office/drawing/2014/main" id="{8429E886-2034-76A8-F7CF-2FBED9E8C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119" y="2942590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3" name="Text Box 20">
            <a:extLst>
              <a:ext uri="{FF2B5EF4-FFF2-40B4-BE49-F238E27FC236}">
                <a16:creationId xmlns:a16="http://schemas.microsoft.com/office/drawing/2014/main" id="{7B0C5481-CD19-A708-4C19-3AF7DC44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319" y="298418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Text Box 21">
            <a:extLst>
              <a:ext uri="{FF2B5EF4-FFF2-40B4-BE49-F238E27FC236}">
                <a16:creationId xmlns:a16="http://schemas.microsoft.com/office/drawing/2014/main" id="{5845D5F9-8630-5E25-07C0-C2AC37895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919" y="2984183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5" name="Text Box 22">
            <a:extLst>
              <a:ext uri="{FF2B5EF4-FFF2-40B4-BE49-F238E27FC236}">
                <a16:creationId xmlns:a16="http://schemas.microsoft.com/office/drawing/2014/main" id="{E96B30B7-BD29-C551-1BDE-D881E7347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6180" y="2984183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6" name="Text Box 23">
            <a:extLst>
              <a:ext uri="{FF2B5EF4-FFF2-40B4-BE49-F238E27FC236}">
                <a16:creationId xmlns:a16="http://schemas.microsoft.com/office/drawing/2014/main" id="{129FD9E4-4312-599A-6449-B26465065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2903220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7FC26E77-CB00-8C69-5500-95122BC6D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207" y="2900680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Text Box 25">
            <a:extLst>
              <a:ext uri="{FF2B5EF4-FFF2-40B4-BE49-F238E27FC236}">
                <a16:creationId xmlns:a16="http://schemas.microsoft.com/office/drawing/2014/main" id="{AFC93918-9254-53E8-05BA-8D235253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015" y="406590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11E64375-4C66-55EA-C59A-7D0C3E345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202" y="3507105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:a16="http://schemas.microsoft.com/office/drawing/2014/main" id="{B5A0DB72-7C79-C3AF-405D-A09130751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868" y="349281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:a16="http://schemas.microsoft.com/office/drawing/2014/main" id="{8A952334-C425-F51C-9B8C-C56FD472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263" y="4061143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2" name="Text Box 29">
            <a:extLst>
              <a:ext uri="{FF2B5EF4-FFF2-40B4-BE49-F238E27FC236}">
                <a16:creationId xmlns:a16="http://schemas.microsoft.com/office/drawing/2014/main" id="{06826049-D08A-7663-DEB5-14FB9AB13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584" y="474027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Text Box 30">
            <a:extLst>
              <a:ext uri="{FF2B5EF4-FFF2-40B4-BE49-F238E27FC236}">
                <a16:creationId xmlns:a16="http://schemas.microsoft.com/office/drawing/2014/main" id="{1458A8A0-755D-80F7-710E-736D2B692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619" y="2984183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 Box 8">
            <a:extLst>
              <a:ext uri="{FF2B5EF4-FFF2-40B4-BE49-F238E27FC236}">
                <a16:creationId xmlns:a16="http://schemas.microsoft.com/office/drawing/2014/main" id="{6489C12F-C244-23F9-17AE-1E064F6E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519" y="2300862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26 167</a:t>
            </a:r>
          </a:p>
        </p:txBody>
      </p:sp>
      <p:sp>
        <p:nvSpPr>
          <p:cNvPr id="69" name="Text Box 9">
            <a:extLst>
              <a:ext uri="{FF2B5EF4-FFF2-40B4-BE49-F238E27FC236}">
                <a16:creationId xmlns:a16="http://schemas.microsoft.com/office/drawing/2014/main" id="{D80D3C75-3D11-5540-3CA0-4ABABA267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6319" y="2267743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0" name="Line 10">
            <a:extLst>
              <a:ext uri="{FF2B5EF4-FFF2-40B4-BE49-F238E27FC236}">
                <a16:creationId xmlns:a16="http://schemas.microsoft.com/office/drawing/2014/main" id="{2B753E52-7EC3-0877-A55C-19ED0429A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3919" y="2542698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1" name="Line 11">
            <a:extLst>
              <a:ext uri="{FF2B5EF4-FFF2-40B4-BE49-F238E27FC236}">
                <a16:creationId xmlns:a16="http://schemas.microsoft.com/office/drawing/2014/main" id="{9B9EF55F-42C1-620B-03DA-75C4AE40F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3919" y="3000533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DE11513B-D790-4ED4-FF6D-746A0CB2B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119" y="304212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00DB17C8-A118-5001-6FF0-23BC869C4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9719" y="304212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954A8A3F-14A3-0087-A07F-352C69BBB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4940" y="3025299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1" name="Text Box 23">
            <a:extLst>
              <a:ext uri="{FF2B5EF4-FFF2-40B4-BE49-F238E27FC236}">
                <a16:creationId xmlns:a16="http://schemas.microsoft.com/office/drawing/2014/main" id="{38D4B460-AF28-B204-CC3B-F59D9A77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6119" y="2961163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2" name="Text Box 24">
            <a:extLst>
              <a:ext uri="{FF2B5EF4-FFF2-40B4-BE49-F238E27FC236}">
                <a16:creationId xmlns:a16="http://schemas.microsoft.com/office/drawing/2014/main" id="{7C007764-FE51-1981-A693-EC7D143BE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4668" y="2958623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3" name="Text Box 25">
            <a:extLst>
              <a:ext uri="{FF2B5EF4-FFF2-40B4-BE49-F238E27FC236}">
                <a16:creationId xmlns:a16="http://schemas.microsoft.com/office/drawing/2014/main" id="{0455788B-D85E-1B4B-55F3-40C1B3C5C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4154" y="412384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Text Box 26">
            <a:extLst>
              <a:ext uri="{FF2B5EF4-FFF2-40B4-BE49-F238E27FC236}">
                <a16:creationId xmlns:a16="http://schemas.microsoft.com/office/drawing/2014/main" id="{14722E21-104F-BB3B-984A-CEC7F035E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0341" y="3565048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5" name="Text Box 27">
            <a:extLst>
              <a:ext uri="{FF2B5EF4-FFF2-40B4-BE49-F238E27FC236}">
                <a16:creationId xmlns:a16="http://schemas.microsoft.com/office/drawing/2014/main" id="{6DD8BF9D-7AF4-A030-A8C7-F948C38D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7604" y="3534061"/>
            <a:ext cx="645275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6" name="Text Box 28">
            <a:extLst>
              <a:ext uri="{FF2B5EF4-FFF2-40B4-BE49-F238E27FC236}">
                <a16:creationId xmlns:a16="http://schemas.microsoft.com/office/drawing/2014/main" id="{24F5BD12-A1CA-AFBC-B651-F57492AF0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8402" y="4119086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7" name="Text Box 29">
            <a:extLst>
              <a:ext uri="{FF2B5EF4-FFF2-40B4-BE49-F238E27FC236}">
                <a16:creationId xmlns:a16="http://schemas.microsoft.com/office/drawing/2014/main" id="{30B29E2D-866E-43C7-7C89-9E12E84DA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7062" y="4798219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8" name="Text Box 30">
            <a:extLst>
              <a:ext uri="{FF2B5EF4-FFF2-40B4-BE49-F238E27FC236}">
                <a16:creationId xmlns:a16="http://schemas.microsoft.com/office/drawing/2014/main" id="{06ABEFF8-B242-81F4-7448-BBC1D6893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8419" y="3042126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9" name="Text Box 9">
            <a:extLst>
              <a:ext uri="{FF2B5EF4-FFF2-40B4-BE49-F238E27FC236}">
                <a16:creationId xmlns:a16="http://schemas.microsoft.com/office/drawing/2014/main" id="{0E186CAE-7324-66D2-4C86-AC199494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520" y="2359203"/>
            <a:ext cx="1257368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90" name="Text Box 9">
            <a:extLst>
              <a:ext uri="{FF2B5EF4-FFF2-40B4-BE49-F238E27FC236}">
                <a16:creationId xmlns:a16="http://schemas.microsoft.com/office/drawing/2014/main" id="{545DB6AB-6625-1207-6052-8394F494B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303" y="2311499"/>
            <a:ext cx="975541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AED18C1-ECAE-94CD-30D5-B774E48B0CC5}"/>
              </a:ext>
            </a:extLst>
          </p:cNvPr>
          <p:cNvSpPr txBox="1"/>
          <p:nvPr/>
        </p:nvSpPr>
        <p:spPr>
          <a:xfrm>
            <a:off x="1663144" y="5401539"/>
            <a:ext cx="14975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B1DE08C7-DF20-A297-AFB5-AF288CBFA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329879"/>
              </p:ext>
            </p:extLst>
          </p:nvPr>
        </p:nvGraphicFramePr>
        <p:xfrm>
          <a:off x="2275936" y="6258828"/>
          <a:ext cx="13258800" cy="2743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51760">
                  <a:extLst>
                    <a:ext uri="{9D8B030D-6E8A-4147-A177-3AD203B41FA5}">
                      <a16:colId xmlns:a16="http://schemas.microsoft.com/office/drawing/2014/main" val="792971705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3725337613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3767314876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3097514944"/>
                    </a:ext>
                  </a:extLst>
                </a:gridCol>
                <a:gridCol w="2651760">
                  <a:extLst>
                    <a:ext uri="{9D8B030D-6E8A-4147-A177-3AD203B41FA5}">
                      <a16:colId xmlns:a16="http://schemas.microsoft.com/office/drawing/2014/main" val="211724128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93055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81167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450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72" grpId="0"/>
      <p:bldP spid="73" grpId="0"/>
      <p:bldP spid="74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713" y="5181600"/>
            <a:ext cx="14097000" cy="2895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366" y="1219200"/>
            <a:ext cx="14148440" cy="37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58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92435" y="1605215"/>
            <a:ext cx="14824979" cy="1204675"/>
            <a:chOff x="1470819" y="1943100"/>
            <a:chExt cx="14824979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17727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vi-VN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 10 243 viên thuốc, người ta đóng vào các vỉ, mỗi vỉ 8 viên thuốc. </a:t>
              </a:r>
              <a:endPara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vi-VN" sz="3600" b="1" i="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đóng được nhiều nhất bao nhiêu vỉ thuốc và còn thừa ra mấy viên?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359525" y="3429000"/>
            <a:ext cx="1527212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243 : 8 = 1 280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1 280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1 280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thừ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4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386</Words>
  <Application>Microsoft Office PowerPoint</Application>
  <PresentationFormat>Custom</PresentationFormat>
  <Paragraphs>89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SimSun</vt:lpstr>
      <vt:lpstr>.VnTime</vt:lpstr>
      <vt:lpstr>Arial</vt:lpstr>
      <vt:lpstr>Calibri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195</cp:revision>
  <dcterms:created xsi:type="dcterms:W3CDTF">2022-07-10T01:37:20Z</dcterms:created>
  <dcterms:modified xsi:type="dcterms:W3CDTF">2025-04-23T23:29:48Z</dcterms:modified>
</cp:coreProperties>
</file>