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0" r:id="rId1"/>
  </p:sldMasterIdLst>
  <p:notesMasterIdLst>
    <p:notesMasterId r:id="rId10"/>
  </p:notesMasterIdLst>
  <p:sldIdLst>
    <p:sldId id="584" r:id="rId2"/>
    <p:sldId id="585" r:id="rId3"/>
    <p:sldId id="261" r:id="rId4"/>
    <p:sldId id="586" r:id="rId5"/>
    <p:sldId id="262" r:id="rId6"/>
    <p:sldId id="263" r:id="rId7"/>
    <p:sldId id="264" r:id="rId8"/>
    <p:sldId id="276" r:id="rId9"/>
  </p:sldIdLst>
  <p:sldSz cx="12192000" cy="6858000"/>
  <p:notesSz cx="6858000" cy="9144000"/>
  <p:custDataLst>
    <p:tags r:id="rId11"/>
  </p:custDataLst>
  <p:defaultTextStyle>
    <a:defPPr marR="0" lvl="0" algn="l" rtl="0">
      <a:lnSpc>
        <a:spcPct val="100000"/>
      </a:lnSpc>
      <a:spcBef>
        <a:spcPct val="0"/>
      </a:spcBef>
      <a:spcAft>
        <a:spcPct val="0"/>
      </a:spcAft>
    </a:defPPr>
    <a:lvl1pPr marR="0" lvl="0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="" xmlns:p1710="http://schemas.microsoft.com/office/powerpoint/2017/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2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ct val="0"/>
      </a:spcBef>
      <a:spcAft>
        <a:spcPct val="0"/>
      </a:spcAft>
    </a:defPPr>
    <a:lvl1pPr marR="0" lvl="0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248" name="Google Shape;24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271" name="Google Shape;27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327" name="Google Shape;3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343" name="Google Shape;3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47" y="-90897"/>
            <a:ext cx="1261368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6032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6520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3061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9887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4540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51"/>
            <a:ext cx="12191999" cy="682069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B7A2DE1-C0E5-4A9F-896F-5E0A82C5CCB3}"/>
              </a:ext>
            </a:extLst>
          </p:cNvPr>
          <p:cNvSpPr/>
          <p:nvPr userDrawn="1"/>
        </p:nvSpPr>
        <p:spPr>
          <a:xfrm>
            <a:off x="10906699" y="220337"/>
            <a:ext cx="1123720" cy="134295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0209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318896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982517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78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idx="1"/>
          </p:nvPr>
        </p:nvSpPr>
        <p:spPr>
          <a:xfrm>
            <a:off x="1828800" y="228600"/>
            <a:ext cx="8001000" cy="914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PHÒNG GIÁO DỤC VÀ ĐÀO TẠO HUYỆN DẦU TIẾNG</a:t>
            </a:r>
          </a:p>
          <a:p>
            <a:pPr algn="ctr" eaLnBrk="1" hangingPunct="1"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TRƯỜNG TIỂU HỌC ĐỊNH AN</a:t>
            </a:r>
          </a:p>
        </p:txBody>
      </p:sp>
      <p:pic>
        <p:nvPicPr>
          <p:cNvPr id="3076" name="Picture 3" descr="ff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52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1752600" y="1524000"/>
            <a:ext cx="8610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Tx/>
              <a:buChar char="•"/>
            </a:pPr>
            <a:endParaRPr lang="en-US" altLang="en-US" sz="1867">
              <a:solidFill>
                <a:srgbClr val="009900"/>
              </a:solidFill>
              <a:latin typeface="VNI-Helve" pitchFamily="2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2057400" y="31242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endParaRPr lang="en-US" altLang="en-US" sz="1800">
              <a:solidFill>
                <a:srgbClr val="0033CC"/>
              </a:solidFill>
              <a:latin typeface="VNI-Bodon" pitchFamily="2" charset="0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2057400" y="4495801"/>
            <a:ext cx="822960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Tx/>
              <a:buChar char="•"/>
            </a:pPr>
            <a:endParaRPr lang="en-US" altLang="en-US" sz="1867">
              <a:solidFill>
                <a:srgbClr val="009900"/>
              </a:solidFill>
              <a:latin typeface="VNI-Souvir" pitchFamily="2" charset="0"/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1089025" y="4697413"/>
            <a:ext cx="8229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GIÁO VIÊN: LÊ THỊ THÚY HẰNG</a:t>
            </a:r>
          </a:p>
          <a:p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        </a:t>
            </a:r>
          </a:p>
          <a:p>
            <a:pPr algn="ctr"/>
            <a:r>
              <a:rPr lang="en-US" altLang="en-US" sz="2000" b="1" dirty="0">
                <a:solidFill>
                  <a:srgbClr val="0033CC"/>
                </a:solidFill>
                <a:latin typeface=".VnBodoniH" panose="020B7200000000000000" pitchFamily="34" charset="0"/>
              </a:rPr>
              <a:t>   </a:t>
            </a:r>
            <a:endParaRPr lang="en-US" altLang="en-US" sz="2000" dirty="0">
              <a:solidFill>
                <a:srgbClr val="0033CC"/>
              </a:solidFill>
              <a:latin typeface=".VnBodoniH" panose="020B7200000000000000" pitchFamily="34" charset="0"/>
            </a:endParaRPr>
          </a:p>
          <a:p>
            <a:endParaRPr lang="en-US" altLang="en-US" sz="2000" b="1" dirty="0">
              <a:solidFill>
                <a:srgbClr val="0000FF"/>
              </a:solidFill>
              <a:latin typeface="VNI-Helve" pitchFamily="2" charset="0"/>
            </a:endParaRPr>
          </a:p>
        </p:txBody>
      </p:sp>
      <p:pic>
        <p:nvPicPr>
          <p:cNvPr id="3081" name="Picture 9" descr="hoad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19200"/>
            <a:ext cx="373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v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105400"/>
            <a:ext cx="2819400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85800"/>
            <a:ext cx="990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838200"/>
            <a:ext cx="990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524000"/>
            <a:ext cx="990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28600"/>
            <a:ext cx="990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219200"/>
            <a:ext cx="990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4" name="WordArt 16"/>
          <p:cNvSpPr>
            <a:spLocks noChangeArrowheads="1" noChangeShapeType="1" noTextEdit="1"/>
          </p:cNvSpPr>
          <p:nvPr/>
        </p:nvSpPr>
        <p:spPr bwMode="auto">
          <a:xfrm>
            <a:off x="1905002" y="1574801"/>
            <a:ext cx="8458199" cy="290830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102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bg2">
                    <a:lumMod val="7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 QUÝ THẦY ,</a:t>
            </a:r>
          </a:p>
          <a:p>
            <a:pPr algn="ctr"/>
            <a:r>
              <a:rPr lang="en-US" sz="36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bg2">
                    <a:lumMod val="7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 TỚI DỰ TIẾT HỌC NGÀY HÔM NAY !</a:t>
            </a:r>
          </a:p>
        </p:txBody>
      </p:sp>
    </p:spTree>
    <p:extLst>
      <p:ext uri="{BB962C8B-B14F-4D97-AF65-F5344CB8AC3E}">
        <p14:creationId xmlns:p14="http://schemas.microsoft.com/office/powerpoint/2010/main" val="231764072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32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 uiExpand="1" build="p"/>
      <p:bldP spid="3277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3412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tretch>
            <a:fillRect/>
          </a:stretch>
        </a:blip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B73F931D-82A8-4AF6-8A72-959DB56DB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782746" cy="6542202"/>
          </a:xfrm>
          <a:prstGeom prst="rect">
            <a:avLst/>
          </a:prstGeom>
        </p:spPr>
      </p:pic>
      <p:sp>
        <p:nvSpPr>
          <p:cNvPr id="250" name="Google Shape;250;p38"/>
          <p:cNvSpPr/>
          <p:nvPr/>
        </p:nvSpPr>
        <p:spPr>
          <a:xfrm>
            <a:off x="1669336" y="1829332"/>
            <a:ext cx="1705262" cy="202059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DAFEA4"/>
              </a:gs>
              <a:gs pos="35000">
                <a:srgbClr val="E3FEBF"/>
              </a:gs>
              <a:gs pos="100000">
                <a:srgbClr val="F4FEE6"/>
              </a:gs>
            </a:gsLst>
            <a:lin ang="16200000" scaled="0"/>
          </a:gradFill>
          <a:ln w="2857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38"/>
          <p:cNvSpPr txBox="1"/>
          <p:nvPr/>
        </p:nvSpPr>
        <p:spPr>
          <a:xfrm>
            <a:off x="1946862" y="2282388"/>
            <a:ext cx="3466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32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/>
          </a:p>
        </p:txBody>
      </p:sp>
      <p:cxnSp>
        <p:nvCxnSpPr>
          <p:cNvPr id="252" name="Google Shape;252;p38"/>
          <p:cNvCxnSpPr/>
          <p:nvPr/>
        </p:nvCxnSpPr>
        <p:spPr>
          <a:xfrm>
            <a:off x="2107249" y="3113118"/>
            <a:ext cx="846667" cy="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3" name="Google Shape;253;p38"/>
          <p:cNvSpPr txBox="1"/>
          <p:nvPr/>
        </p:nvSpPr>
        <p:spPr>
          <a:xfrm>
            <a:off x="2571689" y="2016154"/>
            <a:ext cx="4551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32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254" name="Google Shape;254;p38"/>
          <p:cNvSpPr txBox="1"/>
          <p:nvPr/>
        </p:nvSpPr>
        <p:spPr>
          <a:xfrm>
            <a:off x="2571687" y="2570989"/>
            <a:ext cx="4551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dirty="0"/>
          </a:p>
        </p:txBody>
      </p:sp>
      <p:sp>
        <p:nvSpPr>
          <p:cNvPr id="255" name="Google Shape;255;p38"/>
          <p:cNvSpPr txBox="1"/>
          <p:nvPr/>
        </p:nvSpPr>
        <p:spPr>
          <a:xfrm>
            <a:off x="2571689" y="3141068"/>
            <a:ext cx="4551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32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dirty="0"/>
          </a:p>
        </p:txBody>
      </p:sp>
      <p:sp>
        <p:nvSpPr>
          <p:cNvPr id="256" name="Google Shape;256;p38"/>
          <p:cNvSpPr txBox="1"/>
          <p:nvPr/>
        </p:nvSpPr>
        <p:spPr>
          <a:xfrm>
            <a:off x="4068449" y="1797946"/>
            <a:ext cx="5627407" cy="6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cộng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7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bằng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10,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viết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0,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nhớ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1</a:t>
            </a:r>
            <a:endParaRPr dirty="0"/>
          </a:p>
        </p:txBody>
      </p:sp>
      <p:sp>
        <p:nvSpPr>
          <p:cNvPr id="257" name="Google Shape;257;p38"/>
          <p:cNvSpPr txBox="1"/>
          <p:nvPr/>
        </p:nvSpPr>
        <p:spPr>
          <a:xfrm>
            <a:off x="2303031" y="2016154"/>
            <a:ext cx="4551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32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/>
          </a:p>
        </p:txBody>
      </p:sp>
      <p:sp>
        <p:nvSpPr>
          <p:cNvPr id="258" name="Google Shape;258;p38"/>
          <p:cNvSpPr txBox="1"/>
          <p:nvPr/>
        </p:nvSpPr>
        <p:spPr>
          <a:xfrm>
            <a:off x="4068449" y="2783700"/>
            <a:ext cx="7628746" cy="6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 thêm 1 bằng 10, viết 10</a:t>
            </a:r>
            <a:endParaRPr/>
          </a:p>
        </p:txBody>
      </p:sp>
      <p:sp>
        <p:nvSpPr>
          <p:cNvPr id="259" name="Google Shape;259;p38"/>
          <p:cNvSpPr/>
          <p:nvPr/>
        </p:nvSpPr>
        <p:spPr>
          <a:xfrm>
            <a:off x="3848248" y="2085908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38"/>
          <p:cNvSpPr/>
          <p:nvPr/>
        </p:nvSpPr>
        <p:spPr>
          <a:xfrm>
            <a:off x="3848248" y="3075741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1" name="Google Shape;261;p38"/>
          <p:cNvGrpSpPr/>
          <p:nvPr/>
        </p:nvGrpSpPr>
        <p:grpSpPr>
          <a:xfrm>
            <a:off x="4068449" y="4048469"/>
            <a:ext cx="4055102" cy="658835"/>
            <a:chOff x="168284" y="3517256"/>
            <a:chExt cx="3257812" cy="978686"/>
          </a:xfrm>
        </p:grpSpPr>
        <p:sp>
          <p:nvSpPr>
            <p:cNvPr id="262" name="Google Shape;262;p38"/>
            <p:cNvSpPr/>
            <p:nvPr/>
          </p:nvSpPr>
          <p:spPr>
            <a:xfrm>
              <a:off x="168284" y="3517256"/>
              <a:ext cx="3257812" cy="978686"/>
            </a:xfrm>
            <a:prstGeom prst="roundRect">
              <a:avLst>
                <a:gd name="adj" fmla="val 16667"/>
              </a:avLst>
            </a:prstGeom>
            <a:solidFill>
              <a:srgbClr val="E36C09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38"/>
            <p:cNvSpPr txBox="1"/>
            <p:nvPr/>
          </p:nvSpPr>
          <p:spPr>
            <a:xfrm>
              <a:off x="363327" y="3584820"/>
              <a:ext cx="3039813" cy="8686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sz="32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Vậy: 93 + 7 = 100</a:t>
              </a:r>
              <a:endParaRPr/>
            </a:p>
          </p:txBody>
        </p:sp>
      </p:grpSp>
      <p:sp>
        <p:nvSpPr>
          <p:cNvPr id="267" name="Google Shape;267;p38"/>
          <p:cNvSpPr txBox="1"/>
          <p:nvPr/>
        </p:nvSpPr>
        <p:spPr>
          <a:xfrm>
            <a:off x="2303031" y="3141068"/>
            <a:ext cx="4551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32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dirty="0"/>
          </a:p>
        </p:txBody>
      </p:sp>
      <p:sp>
        <p:nvSpPr>
          <p:cNvPr id="268" name="Google Shape;268;p38"/>
          <p:cNvSpPr txBox="1"/>
          <p:nvPr/>
        </p:nvSpPr>
        <p:spPr>
          <a:xfrm>
            <a:off x="2038487" y="3141068"/>
            <a:ext cx="4551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32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4271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tretch>
            <a:fillRect/>
          </a:stretch>
        </a:blip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descr="Shape, square&#10;&#10;Description automatically generated">
            <a:extLst>
              <a:ext uri="{FF2B5EF4-FFF2-40B4-BE49-F238E27FC236}">
                <a16:creationId xmlns:a16="http://schemas.microsoft.com/office/drawing/2014/main" id="{CABE46F8-9140-4C51-B6BC-60C8B3AF6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1208" y="-234310"/>
            <a:ext cx="12782746" cy="6542202"/>
          </a:xfrm>
          <a:prstGeom prst="rect">
            <a:avLst/>
          </a:prstGeom>
        </p:spPr>
      </p:pic>
      <p:grpSp>
        <p:nvGrpSpPr>
          <p:cNvPr id="311" name="Google Shape;311;p39"/>
          <p:cNvGrpSpPr/>
          <p:nvPr/>
        </p:nvGrpSpPr>
        <p:grpSpPr>
          <a:xfrm>
            <a:off x="6321449" y="1817978"/>
            <a:ext cx="3891773" cy="1756275"/>
            <a:chOff x="1273210" y="1636802"/>
            <a:chExt cx="3891773" cy="1756275"/>
          </a:xfrm>
        </p:grpSpPr>
        <p:grpSp>
          <p:nvGrpSpPr>
            <p:cNvPr id="312" name="Google Shape;312;p39"/>
            <p:cNvGrpSpPr/>
            <p:nvPr/>
          </p:nvGrpSpPr>
          <p:grpSpPr>
            <a:xfrm>
              <a:off x="1646661" y="1886461"/>
              <a:ext cx="3083058" cy="1364986"/>
              <a:chOff x="827462" y="4585071"/>
              <a:chExt cx="2314611" cy="1039589"/>
            </a:xfrm>
          </p:grpSpPr>
          <p:sp>
            <p:nvSpPr>
              <p:cNvPr id="313" name="Google Shape;313;p39"/>
              <p:cNvSpPr/>
              <p:nvPr/>
            </p:nvSpPr>
            <p:spPr>
              <a:xfrm>
                <a:off x="827462" y="4585071"/>
                <a:ext cx="2314611" cy="1039589"/>
              </a:xfrm>
              <a:prstGeom prst="roundRect">
                <a:avLst>
                  <a:gd name="adj" fmla="val 16667"/>
                </a:avLst>
              </a:prstGeom>
              <a:solidFill>
                <a:srgbClr val="E36C0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2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39"/>
              <p:cNvSpPr txBox="1"/>
              <p:nvPr/>
            </p:nvSpPr>
            <p:spPr>
              <a:xfrm>
                <a:off x="1076849" y="4686594"/>
                <a:ext cx="1400753" cy="84386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sz="2800" b="1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94 + 6 = </a:t>
                </a:r>
                <a:endParaRPr dirty="0"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1200"/>
                  </a:spcBef>
                  <a:spcAft>
                    <a:spcPct val="0"/>
                  </a:spcAft>
                  <a:buNone/>
                </a:pPr>
                <a:r>
                  <a:rPr lang="en-US" sz="2800" b="1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95 + 5 = </a:t>
                </a:r>
                <a:endParaRPr dirty="0"/>
              </a:p>
            </p:txBody>
          </p:sp>
        </p:grpSp>
        <p:pic>
          <p:nvPicPr>
            <p:cNvPr id="315" name="Google Shape;315;p3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1273210" y="2855615"/>
              <a:ext cx="770750" cy="5374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6" name="Google Shape;316;p39"/>
            <p:cNvSpPr/>
            <p:nvPr/>
          </p:nvSpPr>
          <p:spPr>
            <a:xfrm rot="1558595">
              <a:off x="4457491" y="1748567"/>
              <a:ext cx="627734" cy="508978"/>
            </a:xfrm>
            <a:custGeom>
              <a:avLst/>
              <a:gdLst/>
              <a:ahLst/>
              <a:cxnLst/>
              <a:rect l="l" t="t" r="r" b="b"/>
              <a:pathLst>
                <a:path w="627734" h="508978" extrusionOk="0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395E8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7" name="Google Shape;317;p39"/>
          <p:cNvSpPr/>
          <p:nvPr/>
        </p:nvSpPr>
        <p:spPr>
          <a:xfrm>
            <a:off x="931433" y="523465"/>
            <a:ext cx="3205948" cy="658620"/>
          </a:xfrm>
          <a:prstGeom prst="roundRect">
            <a:avLst>
              <a:gd name="adj" fmla="val 49773"/>
            </a:avLst>
          </a:prstGeom>
          <a:solidFill>
            <a:srgbClr val="00206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en-US" sz="28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nhẩm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dirty="0"/>
          </a:p>
        </p:txBody>
      </p:sp>
      <p:grpSp>
        <p:nvGrpSpPr>
          <p:cNvPr id="23" name="Google Shape;305;p39"/>
          <p:cNvGrpSpPr/>
          <p:nvPr/>
        </p:nvGrpSpPr>
        <p:grpSpPr>
          <a:xfrm>
            <a:off x="1333177" y="2067637"/>
            <a:ext cx="3734069" cy="1533922"/>
            <a:chOff x="1278341" y="1841630"/>
            <a:chExt cx="3734069" cy="1533922"/>
          </a:xfrm>
        </p:grpSpPr>
        <p:grpSp>
          <p:nvGrpSpPr>
            <p:cNvPr id="24" name="Google Shape;306;p39"/>
            <p:cNvGrpSpPr/>
            <p:nvPr/>
          </p:nvGrpSpPr>
          <p:grpSpPr>
            <a:xfrm>
              <a:off x="1697104" y="1864065"/>
              <a:ext cx="3083058" cy="1351266"/>
              <a:chOff x="865332" y="4568010"/>
              <a:chExt cx="2314611" cy="1029139"/>
            </a:xfrm>
          </p:grpSpPr>
          <p:sp>
            <p:nvSpPr>
              <p:cNvPr id="27" name="Google Shape;307;p39"/>
              <p:cNvSpPr/>
              <p:nvPr/>
            </p:nvSpPr>
            <p:spPr>
              <a:xfrm>
                <a:off x="865332" y="4568010"/>
                <a:ext cx="2314611" cy="1029139"/>
              </a:xfrm>
              <a:prstGeom prst="roundRect">
                <a:avLst>
                  <a:gd name="adj" fmla="val 16667"/>
                </a:avLst>
              </a:prstGeom>
              <a:solidFill>
                <a:srgbClr val="E36C0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2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308;p39"/>
              <p:cNvSpPr txBox="1"/>
              <p:nvPr/>
            </p:nvSpPr>
            <p:spPr>
              <a:xfrm>
                <a:off x="1076850" y="4686594"/>
                <a:ext cx="1465933" cy="84386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sz="2800" b="1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99 + 1 =  </a:t>
                </a:r>
                <a:endParaRPr dirty="0"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1200"/>
                  </a:spcBef>
                  <a:spcAft>
                    <a:spcPct val="0"/>
                  </a:spcAft>
                  <a:buNone/>
                </a:pPr>
                <a:r>
                  <a:rPr lang="en-US" sz="2800" b="1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96 + 4 = </a:t>
                </a:r>
                <a:endParaRPr dirty="0"/>
              </a:p>
            </p:txBody>
          </p:sp>
        </p:grpSp>
        <p:pic>
          <p:nvPicPr>
            <p:cNvPr id="25" name="Google Shape;309;p3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1278341" y="2838090"/>
              <a:ext cx="770750" cy="5374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Google Shape;310;p39"/>
            <p:cNvSpPr/>
            <p:nvPr/>
          </p:nvSpPr>
          <p:spPr>
            <a:xfrm rot="1558595">
              <a:off x="4384676" y="1841630"/>
              <a:ext cx="627734" cy="508978"/>
            </a:xfrm>
            <a:custGeom>
              <a:avLst/>
              <a:gdLst/>
              <a:ahLst/>
              <a:cxnLst/>
              <a:rect l="l" t="t" r="r" b="b"/>
              <a:pathLst>
                <a:path w="627734" h="508978" extrusionOk="0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395E8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" name="Google Shape;318;p39"/>
          <p:cNvSpPr txBox="1"/>
          <p:nvPr/>
        </p:nvSpPr>
        <p:spPr>
          <a:xfrm>
            <a:off x="3528472" y="2200937"/>
            <a:ext cx="9750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8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 dirty="0"/>
          </a:p>
        </p:txBody>
      </p:sp>
      <p:sp>
        <p:nvSpPr>
          <p:cNvPr id="30" name="Google Shape;318;p39"/>
          <p:cNvSpPr txBox="1"/>
          <p:nvPr/>
        </p:nvSpPr>
        <p:spPr>
          <a:xfrm>
            <a:off x="3559194" y="2788216"/>
            <a:ext cx="9750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8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 dirty="0"/>
          </a:p>
        </p:txBody>
      </p:sp>
      <p:sp>
        <p:nvSpPr>
          <p:cNvPr id="31" name="Google Shape;318;p39"/>
          <p:cNvSpPr txBox="1"/>
          <p:nvPr/>
        </p:nvSpPr>
        <p:spPr>
          <a:xfrm>
            <a:off x="8503196" y="2136024"/>
            <a:ext cx="9750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8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 dirty="0"/>
          </a:p>
        </p:txBody>
      </p:sp>
      <p:sp>
        <p:nvSpPr>
          <p:cNvPr id="32" name="Google Shape;318;p39"/>
          <p:cNvSpPr txBox="1"/>
          <p:nvPr/>
        </p:nvSpPr>
        <p:spPr>
          <a:xfrm>
            <a:off x="8450951" y="2743290"/>
            <a:ext cx="9750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8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tretch>
            <a:fillRect/>
          </a:stretch>
        </a:blip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, square&#10;&#10;Description automatically generated">
            <a:extLst>
              <a:ext uri="{FF2B5EF4-FFF2-40B4-BE49-F238E27FC236}">
                <a16:creationId xmlns:a16="http://schemas.microsoft.com/office/drawing/2014/main" id="{E89B83A9-F096-445D-9FDA-5F0512EFA8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782746" cy="6542202"/>
          </a:xfrm>
          <a:prstGeom prst="rect">
            <a:avLst/>
          </a:prstGeom>
        </p:spPr>
      </p:pic>
      <p:pic>
        <p:nvPicPr>
          <p:cNvPr id="332" name="Google Shape;332;p40"/>
          <p:cNvPicPr preferRelativeResize="0"/>
          <p:nvPr/>
        </p:nvPicPr>
        <p:blipFill>
          <a:blip r:embed="rId7">
            <a:alphaModFix/>
          </a:blip>
          <a:srcRect l="12464" t="-916" r="70858" b="43210"/>
          <a:stretch>
            <a:fillRect/>
          </a:stretch>
        </p:blipFill>
        <p:spPr>
          <a:xfrm>
            <a:off x="5182294" y="1885059"/>
            <a:ext cx="1733550" cy="2094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0"/>
          <p:cNvPicPr preferRelativeResize="0"/>
          <p:nvPr/>
        </p:nvPicPr>
        <p:blipFill>
          <a:blip r:embed="rId7">
            <a:alphaModFix/>
          </a:blip>
          <a:srcRect l="47037" r="36285" b="42294"/>
          <a:stretch>
            <a:fillRect/>
          </a:stretch>
        </p:blipFill>
        <p:spPr>
          <a:xfrm>
            <a:off x="7466285" y="1928548"/>
            <a:ext cx="1733550" cy="2094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0"/>
          <p:cNvPicPr preferRelativeResize="0"/>
          <p:nvPr/>
        </p:nvPicPr>
        <p:blipFill>
          <a:blip r:embed="rId7">
            <a:alphaModFix/>
          </a:blip>
          <a:srcRect l="80363" t="-2753" r="2960" b="42650"/>
          <a:stretch>
            <a:fillRect/>
          </a:stretch>
        </p:blipFill>
        <p:spPr>
          <a:xfrm>
            <a:off x="9591302" y="1841569"/>
            <a:ext cx="1733550" cy="218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40"/>
          <p:cNvPicPr preferRelativeResize="0"/>
          <p:nvPr/>
        </p:nvPicPr>
        <p:blipFill>
          <a:blip r:embed="rId7">
            <a:alphaModFix/>
          </a:blip>
          <a:srcRect t="62387" r="78475" b="17570"/>
          <a:stretch>
            <a:fillRect/>
          </a:stretch>
        </p:blipFill>
        <p:spPr>
          <a:xfrm>
            <a:off x="5199621" y="4851733"/>
            <a:ext cx="2125017" cy="755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0"/>
          <p:cNvPicPr preferRelativeResize="0"/>
          <p:nvPr/>
        </p:nvPicPr>
        <p:blipFill>
          <a:blip r:embed="rId7">
            <a:alphaModFix/>
          </a:blip>
          <a:srcRect l="38500" t="61982" r="39975" b="17976"/>
          <a:stretch>
            <a:fillRect/>
          </a:stretch>
        </p:blipFill>
        <p:spPr>
          <a:xfrm>
            <a:off x="7466285" y="4843916"/>
            <a:ext cx="2125017" cy="755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0"/>
          <p:cNvPicPr preferRelativeResize="0"/>
          <p:nvPr/>
        </p:nvPicPr>
        <p:blipFill>
          <a:blip r:embed="rId7">
            <a:alphaModFix/>
          </a:blip>
          <a:srcRect l="75966" t="62116" r="2509" b="17662"/>
          <a:stretch>
            <a:fillRect/>
          </a:stretch>
        </p:blipFill>
        <p:spPr>
          <a:xfrm>
            <a:off x="9608521" y="4852186"/>
            <a:ext cx="2125017" cy="76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Video-chưa-có-tiêu-đề-‐-Được-tạo-bằng-Clipcham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5824" y="1390141"/>
            <a:ext cx="3986983" cy="4710622"/>
          </a:xfrm>
          <a:prstGeom prst="rect">
            <a:avLst/>
          </a:prstGeom>
        </p:spPr>
      </p:pic>
      <p:grpSp>
        <p:nvGrpSpPr>
          <p:cNvPr id="16" name="Google Shape;322;p39"/>
          <p:cNvGrpSpPr/>
          <p:nvPr/>
        </p:nvGrpSpPr>
        <p:grpSpPr>
          <a:xfrm>
            <a:off x="257175" y="390017"/>
            <a:ext cx="11448579" cy="731923"/>
            <a:chOff x="-5534493" y="382607"/>
            <a:chExt cx="8161752" cy="770850"/>
          </a:xfrm>
        </p:grpSpPr>
        <p:sp>
          <p:nvSpPr>
            <p:cNvPr id="17" name="Google Shape;323;p39"/>
            <p:cNvSpPr/>
            <p:nvPr/>
          </p:nvSpPr>
          <p:spPr>
            <a:xfrm>
              <a:off x="-5534493" y="382607"/>
              <a:ext cx="8161752" cy="77085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sz="28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     </a:t>
              </a:r>
              <a:r>
                <a:rPr lang="en-US" sz="2800" b="1" dirty="0" err="1">
                  <a:solidFill>
                    <a:schemeClr val="lt1"/>
                  </a:solidFill>
                </a:rPr>
                <a:t>Tìm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các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phép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tính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có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kết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quả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bằng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nhau</a:t>
              </a:r>
              <a:r>
                <a:rPr lang="en-US" sz="28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  <a:endParaRPr dirty="0"/>
            </a:p>
          </p:txBody>
        </p:sp>
        <p:sp>
          <p:nvSpPr>
            <p:cNvPr id="18" name="Google Shape;324;p39"/>
            <p:cNvSpPr/>
            <p:nvPr/>
          </p:nvSpPr>
          <p:spPr>
            <a:xfrm>
              <a:off x="-4312218" y="382607"/>
              <a:ext cx="600953" cy="642555"/>
            </a:xfrm>
            <a:prstGeom prst="ellipse">
              <a:avLst/>
            </a:prstGeom>
            <a:solidFill>
              <a:srgbClr val="FFC000"/>
            </a:solidFill>
            <a:ln w="381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sz="2400" b="1" dirty="0">
                  <a:solidFill>
                    <a:srgbClr val="C00000"/>
                  </a:solidFill>
                </a:rPr>
                <a:t>5</a:t>
              </a:r>
              <a:endParaRPr dirty="0"/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4314825" y="970895"/>
            <a:ext cx="14678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586538" y="970895"/>
            <a:ext cx="29543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tretch>
            <a:fillRect/>
          </a:stretch>
        </a:blip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, square&#10;&#10;Description automatically generated">
            <a:extLst>
              <a:ext uri="{FF2B5EF4-FFF2-40B4-BE49-F238E27FC236}">
                <a16:creationId xmlns:a16="http://schemas.microsoft.com/office/drawing/2014/main" id="{EEABD3E7-DDC6-4231-B5C2-6BE70FBCEF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782746" cy="6542202"/>
          </a:xfrm>
          <a:prstGeom prst="rect">
            <a:avLst/>
          </a:prstGeom>
        </p:spPr>
      </p:pic>
      <p:grpSp>
        <p:nvGrpSpPr>
          <p:cNvPr id="349" name="Google Shape;349;p41"/>
          <p:cNvGrpSpPr/>
          <p:nvPr/>
        </p:nvGrpSpPr>
        <p:grpSpPr>
          <a:xfrm>
            <a:off x="723480" y="408389"/>
            <a:ext cx="10812026" cy="1263732"/>
            <a:chOff x="-154603" y="508823"/>
            <a:chExt cx="10350734" cy="1263732"/>
          </a:xfrm>
        </p:grpSpPr>
        <p:grpSp>
          <p:nvGrpSpPr>
            <p:cNvPr id="350" name="Google Shape;350;p41"/>
            <p:cNvGrpSpPr/>
            <p:nvPr/>
          </p:nvGrpSpPr>
          <p:grpSpPr>
            <a:xfrm>
              <a:off x="-154603" y="508823"/>
              <a:ext cx="10350734" cy="1241481"/>
              <a:chOff x="-3576209" y="246790"/>
              <a:chExt cx="10289699" cy="1514362"/>
            </a:xfrm>
          </p:grpSpPr>
          <p:sp>
            <p:nvSpPr>
              <p:cNvPr id="351" name="Google Shape;351;p41"/>
              <p:cNvSpPr/>
              <p:nvPr/>
            </p:nvSpPr>
            <p:spPr>
              <a:xfrm>
                <a:off x="-3576209" y="246790"/>
                <a:ext cx="10289699" cy="1514362"/>
              </a:xfrm>
              <a:prstGeom prst="roundRect">
                <a:avLst>
                  <a:gd name="adj" fmla="val 49773"/>
                </a:avLst>
              </a:prstGeom>
              <a:solidFill>
                <a:schemeClr val="lt1"/>
              </a:solidFill>
              <a:ln w="381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sz="2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  Tính</a:t>
                </a:r>
                <a:endParaRPr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41"/>
              <p:cNvSpPr/>
              <p:nvPr/>
            </p:nvSpPr>
            <p:spPr>
              <a:xfrm>
                <a:off x="-3503979" y="688184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sz="2400" b="1" i="0" u="none" strike="noStrike" cap="none">
                    <a:solidFill>
                      <a:srgbClr val="C00000"/>
                    </a:solidFill>
                    <a:latin typeface="Arial"/>
                    <a:ea typeface="Arial"/>
                    <a:cs typeface="Arial"/>
                    <a:sym typeface="Arial"/>
                  </a:rPr>
                  <a:t>6</a:t>
                </a:r>
                <a:endParaRPr/>
              </a:p>
            </p:txBody>
          </p:sp>
        </p:grpSp>
        <p:sp>
          <p:nvSpPr>
            <p:cNvPr id="353" name="Google Shape;353;p41"/>
            <p:cNvSpPr txBox="1"/>
            <p:nvPr/>
          </p:nvSpPr>
          <p:spPr>
            <a:xfrm>
              <a:off x="463175" y="572226"/>
              <a:ext cx="9566934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Ngày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thứ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nhất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cô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Liên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thu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hoạch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được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65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cây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bắp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cải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ngày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thứ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hai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cô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Liên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thu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hoạch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được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nhiều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hơn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ngày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thứ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nhất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35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cây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ngày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thứ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hai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cô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Liên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thu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hoạch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được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bao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nhiêu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cây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bắp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cải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dirty="0"/>
            </a:p>
          </p:txBody>
        </p:sp>
      </p:grpSp>
      <p:pic>
        <p:nvPicPr>
          <p:cNvPr id="3" name="Đề bà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14487" y="1713272"/>
            <a:ext cx="9529763" cy="461609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489366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6.0.24"/>
  <p:tag name="AS_OS" val="Unix 5.15.0.1049"/>
  <p:tag name="AS_RELEASE_DATE" val="2023.09.14"/>
  <p:tag name="AS_TITLE" val="Aspose.Slides for .NET6"/>
  <p:tag name="AS_VERSION" val="23.9"/>
</p:tagLst>
</file>

<file path=ppt/theme/theme1.xml><?xml version="1.0" encoding="utf-8"?>
<a:theme xmlns:a="http://schemas.openxmlformats.org/drawingml/2006/main" name="HOC10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UTM Avo"/>
        <a:cs typeface="Arial"/>
      </a:majorFont>
      <a:minorFont>
        <a:latin typeface="UTM Avo"/>
        <a:ea typeface="UTM Avo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156</Words>
  <Application>Microsoft Office PowerPoint</Application>
  <PresentationFormat>Widescreen</PresentationFormat>
  <Paragraphs>31</Paragraphs>
  <Slides>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.VnBodoniH</vt:lpstr>
      <vt:lpstr>Arial</vt:lpstr>
      <vt:lpstr>Calibri</vt:lpstr>
      <vt:lpstr>Times New Roman</vt:lpstr>
      <vt:lpstr>UTM Avo</vt:lpstr>
      <vt:lpstr>VNI-Bodon</vt:lpstr>
      <vt:lpstr>VNI-Helve</vt:lpstr>
      <vt:lpstr>VNI-Souvir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Admin</cp:lastModifiedBy>
  <cp:revision>29</cp:revision>
  <dcterms:modified xsi:type="dcterms:W3CDTF">2025-11-22T14:08:35Z</dcterms:modified>
</cp:coreProperties>
</file>