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6" r:id="rId2"/>
    <p:sldId id="648" r:id="rId3"/>
    <p:sldId id="260" r:id="rId4"/>
    <p:sldId id="261" r:id="rId5"/>
    <p:sldId id="637" r:id="rId6"/>
    <p:sldId id="262" r:id="rId7"/>
    <p:sldId id="258" r:id="rId8"/>
    <p:sldId id="649" r:id="rId9"/>
    <p:sldId id="636" r:id="rId10"/>
    <p:sldId id="259" r:id="rId11"/>
    <p:sldId id="256" r:id="rId12"/>
    <p:sldId id="647" r:id="rId13"/>
    <p:sldId id="645" r:id="rId14"/>
    <p:sldId id="646" r:id="rId15"/>
    <p:sldId id="632" r:id="rId16"/>
    <p:sldId id="257" r:id="rId17"/>
    <p:sldId id="6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0E323-C5D0-4AD0-89AE-F96406727303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F691F-D38C-4CD0-B5D0-964B98080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6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F691F-D38C-4CD0-B5D0-964B980809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78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F691F-D38C-4CD0-B5D0-964B980809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3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71F1F-6C38-28AF-2724-517D5DB40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6838E-EFF1-1611-A6FA-4D900DD45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EA9AA-17AB-69D7-8071-9942596B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9D037-3132-EE85-BB0E-D3EFC2580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B9B7F-E254-5946-436F-552D9536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0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64285-1FDA-11B0-1A0A-77AB3C7CF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1EF419-801D-705D-1F52-AAA19FFD8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298C-88EE-E5DF-2E81-136108DF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BF72E-63D7-5F3F-84BD-A681E460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9E34-47A9-10AB-688A-FD93F57B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3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67CB86-14C8-7D80-4CB1-B424F8479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DA83F-E128-DCAD-CFBA-95698E0A3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E11E4-EF5E-0586-0B68-32AF93B3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F3A2F-EF21-772B-CFC2-3897F837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E3865-6120-63C5-FA20-579AED6C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9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F97E-3D17-CA98-5C12-51380FEE3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1057E-87ED-2B56-A148-EE6605789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533C1-3D8D-D224-60BA-FE49D8DC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171F5-393D-83E0-EEC3-1608B5DED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CE711-6785-0E49-02AA-AA76398E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1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6351-EBDB-9983-5D4B-82B7EBED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082E-D9D7-4228-A3C0-E72B7D1AB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0F8C5-0755-E4BD-BF86-336D1F98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70116-E0D5-6245-752F-BEE8CA5C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F1E94-2EF4-74CE-0ECB-262DD806E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0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1D32-F574-C899-A30E-F0B419CC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3D431-3FB2-92DF-A852-E38DF8B31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DBFD2-8F87-A3F7-7C25-2FBEB2606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97FCC-2551-3C54-9C0A-58DD4D6B5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76FF0-5F68-6343-A0DE-43FE73E4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3206D-FE77-E98E-4E05-25C0DA0A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9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86A6-034F-D35C-B69B-4BD48274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D1DCD-FF66-D529-CFA8-426B1CD3C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6FCFF-33EC-58BD-35E4-FDC470934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B18E1-D1F5-73F6-072B-644A32085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FE0DC-31C7-9AD4-945B-EFEDCEE7C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31B6D8-0514-82F5-BD81-0D9D2C70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9CD659-465E-B1E0-689B-3C435B8CB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68BB7-437F-58FE-9117-E9D8D540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2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CE0E-1299-EC73-0C95-F4FF3D1AD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7C110-2CC6-378E-D15D-08D7A2E5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3B5BC-6501-0A3E-41A3-450ADD452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0D23B-55BF-0F2D-BAD8-15AE459F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4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D283DF-7FC9-5591-FCF9-5C4BCB86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69459-0CFD-AA3F-36DB-BC0716BC4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3686C-99F6-EED2-D401-D320E2B7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7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9FA7-FF11-2856-B952-EB69A63B4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E2D9F-B52C-F7EB-601A-1B8985936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FEEC2-BCE0-3251-AA1A-3FDAB4151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2DAD6-C8AF-9714-60BD-8BB7D05FE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DF2AE-6C60-6A37-D354-84013717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3A241-226E-7288-DABD-708ADB01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6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BEE3-5E31-7ADA-A016-3896FE5F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F1F75-754C-A1B7-2883-1D6A1BE50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5CA9F-3931-1945-C4B6-6EA3A84D9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02A57-8F05-5E21-ABEA-E0DCB30F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1751C-12AF-9610-E0E0-CE5F4AF0C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EEEFA-821C-8075-A566-450BB35F8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2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D3191F-6240-12DB-A28F-BBA40078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0F6F5-17A3-955D-C29E-92EDB116A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CEE4C-9161-82F7-121C-99C7483840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8B0A7-21B5-42A2-9B49-FBA14176A8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40104-973F-4C30-CA78-0E9982096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2940B-22C9-8046-E42C-A9809CF1E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3592B-FDFF-4C83-A639-D7556677D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9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650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2338" y="279400"/>
            <a:ext cx="10331923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</a:t>
            </a:r>
            <a:r>
              <a:rPr lang="en-US" sz="4267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267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267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1932" y="1143000"/>
            <a:ext cx="536813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334" y="2292364"/>
            <a:ext cx="12069331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 SỐ TRÒN CHỤC VỚI SỐ CÓ MỘT CHỮ SỐ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6441" y="3607305"/>
            <a:ext cx="497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 3G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1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F9A4-3480-C322-690B-AB8AAB98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E8000-1726-52DE-65FB-E1D4CCFB4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05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F85B3B4-88A4-8D8C-A66F-FDD0CD60F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BC7B9F-5259-FFAF-3997-B5A318EB2DAB}"/>
              </a:ext>
            </a:extLst>
          </p:cNvPr>
          <p:cNvSpPr/>
          <p:nvPr/>
        </p:nvSpPr>
        <p:spPr>
          <a:xfrm>
            <a:off x="1896575" y="1364809"/>
            <a:ext cx="8881450" cy="4128380"/>
          </a:xfrm>
          <a:prstGeom prst="roundRect">
            <a:avLst/>
          </a:prstGeom>
          <a:solidFill>
            <a:srgbClr val="84A2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F62D55-CEFA-4FD6-3285-B4B40FFB510A}"/>
              </a:ext>
            </a:extLst>
          </p:cNvPr>
          <p:cNvSpPr txBox="1"/>
          <p:nvPr/>
        </p:nvSpPr>
        <p:spPr>
          <a:xfrm>
            <a:off x="2722013" y="3022600"/>
            <a:ext cx="2650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+mj-lt"/>
              </a:rPr>
              <a:t>2</a:t>
            </a:r>
            <a:r>
              <a:rPr lang="vi-VN" sz="6600" dirty="0"/>
              <a:t> </a:t>
            </a:r>
            <a:r>
              <a:rPr lang="vi-VN" sz="6600" dirty="0">
                <a:latin typeface="+mj-lt"/>
              </a:rPr>
              <a:t>chục</a:t>
            </a:r>
            <a:endParaRPr lang="en-US" sz="6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FCD3A-C2E7-F96B-A8FE-379AA8D5C78B}"/>
              </a:ext>
            </a:extLst>
          </p:cNvPr>
          <p:cNvSpPr txBox="1"/>
          <p:nvPr/>
        </p:nvSpPr>
        <p:spPr>
          <a:xfrm>
            <a:off x="5297579" y="3022600"/>
            <a:ext cx="1236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+mj-lt"/>
              </a:rPr>
              <a:t>x 3</a:t>
            </a:r>
            <a:endParaRPr lang="en-US" sz="6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08CFA-2E05-AE5E-41A3-51985B9EC124}"/>
              </a:ext>
            </a:extLst>
          </p:cNvPr>
          <p:cNvSpPr txBox="1"/>
          <p:nvPr/>
        </p:nvSpPr>
        <p:spPr>
          <a:xfrm>
            <a:off x="6654840" y="3022600"/>
            <a:ext cx="19896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+mj-lt"/>
              </a:rPr>
              <a:t>=</a:t>
            </a:r>
            <a:endParaRPr lang="en-US" sz="66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C20DA-1A23-3C99-7ADC-38B7B3BAEE00}"/>
              </a:ext>
            </a:extLst>
          </p:cNvPr>
          <p:cNvSpPr txBox="1"/>
          <p:nvPr/>
        </p:nvSpPr>
        <p:spPr>
          <a:xfrm>
            <a:off x="7490903" y="3022600"/>
            <a:ext cx="2865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+mj-lt"/>
              </a:rPr>
              <a:t>6</a:t>
            </a:r>
            <a:r>
              <a:rPr lang="vi-VN" sz="6600" dirty="0"/>
              <a:t> </a:t>
            </a:r>
            <a:r>
              <a:rPr lang="vi-VN" sz="6600" dirty="0">
                <a:latin typeface="+mj-lt"/>
              </a:rPr>
              <a:t>chục</a:t>
            </a:r>
            <a:endParaRPr lang="en-US" sz="66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FEB78-FC2E-7790-AD43-31C8E6C96B70}"/>
              </a:ext>
            </a:extLst>
          </p:cNvPr>
          <p:cNvSpPr txBox="1"/>
          <p:nvPr/>
        </p:nvSpPr>
        <p:spPr>
          <a:xfrm>
            <a:off x="2798273" y="4024959"/>
            <a:ext cx="485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+mj-lt"/>
              </a:rPr>
              <a:t>Vậy 20 x 3 = </a:t>
            </a:r>
            <a:endParaRPr lang="en-US" sz="6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D37B3A-D13F-C086-16AA-8A63AEF56828}"/>
              </a:ext>
            </a:extLst>
          </p:cNvPr>
          <p:cNvSpPr txBox="1"/>
          <p:nvPr/>
        </p:nvSpPr>
        <p:spPr>
          <a:xfrm>
            <a:off x="7507794" y="3997666"/>
            <a:ext cx="19896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+mj-lt"/>
              </a:rPr>
              <a:t>60</a:t>
            </a:r>
            <a:endParaRPr lang="en-US" sz="6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CC8B2A-4BB2-B7A2-E62D-F525E6662E0E}"/>
              </a:ext>
            </a:extLst>
          </p:cNvPr>
          <p:cNvSpPr txBox="1"/>
          <p:nvPr/>
        </p:nvSpPr>
        <p:spPr>
          <a:xfrm>
            <a:off x="4047067" y="2182504"/>
            <a:ext cx="485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+mj-lt"/>
              </a:rPr>
              <a:t>Tính nhẩm: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C297E-07A1-072B-356F-17B206831E09}"/>
              </a:ext>
            </a:extLst>
          </p:cNvPr>
          <p:cNvSpPr txBox="1"/>
          <p:nvPr/>
        </p:nvSpPr>
        <p:spPr>
          <a:xfrm>
            <a:off x="4408552" y="4024959"/>
            <a:ext cx="582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+mj-lt"/>
              </a:rPr>
              <a:t>2</a:t>
            </a:r>
            <a:endParaRPr lang="en-US" sz="6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30383-9933-8D64-66DA-24FD843E9973}"/>
              </a:ext>
            </a:extLst>
          </p:cNvPr>
          <p:cNvSpPr txBox="1"/>
          <p:nvPr/>
        </p:nvSpPr>
        <p:spPr>
          <a:xfrm>
            <a:off x="6086179" y="4024959"/>
            <a:ext cx="582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+mj-lt"/>
              </a:rPr>
              <a:t>3</a:t>
            </a:r>
            <a:endParaRPr lang="en-US" sz="66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88409-17F4-9D7E-086C-63E06C457913}"/>
              </a:ext>
            </a:extLst>
          </p:cNvPr>
          <p:cNvSpPr txBox="1"/>
          <p:nvPr/>
        </p:nvSpPr>
        <p:spPr>
          <a:xfrm>
            <a:off x="7507794" y="3997666"/>
            <a:ext cx="582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+mj-lt"/>
              </a:rPr>
              <a:t>6</a:t>
            </a:r>
            <a:endParaRPr lang="en-US" sz="66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DF4A47-4E95-A625-C8C3-A0BDFEFAC189}"/>
              </a:ext>
            </a:extLst>
          </p:cNvPr>
          <p:cNvSpPr txBox="1"/>
          <p:nvPr/>
        </p:nvSpPr>
        <p:spPr>
          <a:xfrm>
            <a:off x="7926111" y="3997666"/>
            <a:ext cx="582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+mj-lt"/>
              </a:rPr>
              <a:t>0</a:t>
            </a:r>
            <a:endParaRPr lang="en-US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15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6" grpId="0"/>
      <p:bldP spid="6" grpId="1"/>
      <p:bldP spid="7" grpId="0"/>
      <p:bldP spid="8" grpId="0"/>
      <p:bldP spid="9" grpId="0"/>
      <p:bldP spid="4" grpId="0"/>
      <p:bldP spid="4" grpId="1"/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A76D-7DED-2EA6-0EEA-B0D9FB6F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63244-9E60-71E5-3153-FDCCE0978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01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45132F-A061-5E8B-2E94-5D8B6EB5E2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4" t="25429" r="39459" b="13952"/>
          <a:stretch>
            <a:fillRect/>
          </a:stretch>
        </p:blipFill>
        <p:spPr>
          <a:xfrm>
            <a:off x="0" y="0"/>
            <a:ext cx="5297864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F16E93-DEA0-AA3B-4378-73BFB48F8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20" t="24193" r="29098" b="14226"/>
          <a:stretch>
            <a:fillRect/>
          </a:stretch>
        </p:blipFill>
        <p:spPr>
          <a:xfrm>
            <a:off x="5297864" y="0"/>
            <a:ext cx="689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5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9D54-369F-AF8A-BBB3-F5E089B1D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3275E-E72F-0476-4E49-42C77C951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61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AD528-A67B-3A13-99B9-832F8F51F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9" y="1027697"/>
            <a:ext cx="10592201" cy="2241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DF75A-49C2-1DEE-E094-D2868515E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8" y="3911373"/>
            <a:ext cx="10171197" cy="19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3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8EA3C-78BE-C5DB-37D7-3080A88B6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6D69A-B093-8B77-928A-46D4CCA49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80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toán 3 cô vấn (1)">
            <a:hlinkClick r:id="" action="ppaction://media"/>
            <a:extLst>
              <a:ext uri="{FF2B5EF4-FFF2-40B4-BE49-F238E27FC236}">
                <a16:creationId xmlns:a16="http://schemas.microsoft.com/office/drawing/2014/main" id="{7F60C970-1A0F-F6AB-59E7-000DE9B68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536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139011-EE19-FB19-DBE3-3E446EE131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07" t="22997" r="27339" b="35657"/>
          <a:stretch>
            <a:fillRect/>
          </a:stretch>
        </p:blipFill>
        <p:spPr>
          <a:xfrm>
            <a:off x="176170" y="0"/>
            <a:ext cx="12015830" cy="674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79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057835-2852-88E2-01FA-ACD2995474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294" t="16391" r="15436" b="7890"/>
          <a:stretch>
            <a:fillRect/>
          </a:stretch>
        </p:blipFill>
        <p:spPr>
          <a:xfrm>
            <a:off x="5816368" y="0"/>
            <a:ext cx="637563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B63D76-3E6B-56DF-7B4B-8344A7104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775" t="16391" r="14954" b="7890"/>
          <a:stretch>
            <a:fillRect/>
          </a:stretch>
        </p:blipFill>
        <p:spPr>
          <a:xfrm>
            <a:off x="0" y="0"/>
            <a:ext cx="5816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6AE9-95CD-D8D6-5685-6DFE8435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41013-3E3B-1836-6990-DB90D668A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bài toán 3 cô vấn">
            <a:hlinkClick r:id="" action="ppaction://media"/>
            <a:extLst>
              <a:ext uri="{FF2B5EF4-FFF2-40B4-BE49-F238E27FC236}">
                <a16:creationId xmlns:a16="http://schemas.microsoft.com/office/drawing/2014/main" id="{7C285963-A0B4-5199-90B9-EA2391E089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CC39-9999-8A73-4DBF-75AB1AB56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799AE-391F-6282-CB68-FC441E857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3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591AA-FEA1-8A4A-DEBB-13130EE1D109}"/>
              </a:ext>
            </a:extLst>
          </p:cNvPr>
          <p:cNvSpPr txBox="1"/>
          <p:nvPr/>
        </p:nvSpPr>
        <p:spPr>
          <a:xfrm>
            <a:off x="1376313" y="2228671"/>
            <a:ext cx="94393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>
                <a:latin typeface="+mj-lt"/>
              </a:rPr>
              <a:t>20 x 3 = 60 </a:t>
            </a:r>
            <a:endParaRPr lang="en-US" sz="1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947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619E-826B-D525-7794-00E34A55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313E9-7F5A-77E5-AE57-AF3588FE1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56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4A12E-0F18-2534-C5BB-113248311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1734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69A046-5A94-49F2-B6A9-6656FA2BA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52" y="90617"/>
            <a:ext cx="2817341" cy="6767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126E14-1E26-11B1-D5EE-98EFAB3C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76" y="166118"/>
            <a:ext cx="2817341" cy="67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39E406-6630-A750-1FB3-4D4CFF16CB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473" t="32072" r="28649" b="29250"/>
          <a:stretch>
            <a:fillRect/>
          </a:stretch>
        </p:blipFill>
        <p:spPr>
          <a:xfrm>
            <a:off x="9646507" y="1947832"/>
            <a:ext cx="2545493" cy="29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57</Words>
  <Application>Microsoft Office PowerPoint</Application>
  <PresentationFormat>Widescreen</PresentationFormat>
  <Paragraphs>19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4</cp:revision>
  <dcterms:created xsi:type="dcterms:W3CDTF">2025-11-07T13:07:17Z</dcterms:created>
  <dcterms:modified xsi:type="dcterms:W3CDTF">2025-11-09T14:33:39Z</dcterms:modified>
</cp:coreProperties>
</file>