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2"/>
  </p:notesMasterIdLst>
  <p:sldIdLst>
    <p:sldId id="303" r:id="rId2"/>
    <p:sldId id="318" r:id="rId3"/>
    <p:sldId id="300" r:id="rId4"/>
    <p:sldId id="309" r:id="rId5"/>
    <p:sldId id="306" r:id="rId6"/>
    <p:sldId id="307" r:id="rId7"/>
    <p:sldId id="314" r:id="rId8"/>
    <p:sldId id="312" r:id="rId9"/>
    <p:sldId id="317" r:id="rId10"/>
    <p:sldId id="31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010B4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074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8D8F3-643B-4906-9D21-ACA7DCA75856}" type="datetimeFigureOut">
              <a:rPr lang="en-US" smtClean="0"/>
              <a:t>29/11/2025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4E354-5F65-4471-8EC6-24E2799B9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6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DDA67-E704-438B-9140-89017856C9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29/11/2025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29/11/2025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29/11/2025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29/11/2025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29/11/2025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2" r:id="rId3"/>
    <p:sldLayoutId id="2147483713" r:id="rId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3098827" y="2610423"/>
            <a:ext cx="56398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7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71699323576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Ươm mầ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4812" y="0"/>
            <a:ext cx="12192000" cy="5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3035" y="1411941"/>
            <a:ext cx="10502154" cy="20622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1:Tìm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4267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251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/>
          </p:cNvPr>
          <p:cNvSpPr/>
          <p:nvPr/>
        </p:nvSpPr>
        <p:spPr>
          <a:xfrm>
            <a:off x="2660749" y="2899463"/>
            <a:ext cx="2717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Ha-ri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Pót-tơ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/>
          </p:cNvPr>
          <p:cNvSpPr/>
          <p:nvPr/>
        </p:nvSpPr>
        <p:spPr>
          <a:xfrm>
            <a:off x="2579042" y="4054988"/>
            <a:ext cx="2423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nài nỉ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2660749" y="1854092"/>
            <a:ext cx="17524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Rô-linh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/>
          </p:cNvPr>
          <p:cNvCxnSpPr>
            <a:cxnSpLocks/>
          </p:cNvCxnSpPr>
          <p:nvPr/>
        </p:nvCxnSpPr>
        <p:spPr>
          <a:xfrm flipH="1">
            <a:off x="2786184" y="2392700"/>
            <a:ext cx="2840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/>
          </p:cNvPr>
          <p:cNvCxnSpPr>
            <a:cxnSpLocks/>
          </p:cNvCxnSpPr>
          <p:nvPr/>
        </p:nvCxnSpPr>
        <p:spPr>
          <a:xfrm flipH="1" flipV="1">
            <a:off x="3391701" y="2392699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/>
          </p:cNvPr>
          <p:cNvCxnSpPr>
            <a:cxnSpLocks/>
          </p:cNvCxnSpPr>
          <p:nvPr/>
        </p:nvCxnSpPr>
        <p:spPr>
          <a:xfrm flipH="1" flipV="1">
            <a:off x="3874203" y="3502110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/>
          </p:cNvPr>
          <p:cNvCxnSpPr>
            <a:cxnSpLocks/>
          </p:cNvCxnSpPr>
          <p:nvPr/>
        </p:nvCxnSpPr>
        <p:spPr>
          <a:xfrm flipH="1" flipV="1">
            <a:off x="2807187" y="4638183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/>
          </p:cNvPr>
          <p:cNvCxnSpPr>
            <a:cxnSpLocks/>
          </p:cNvCxnSpPr>
          <p:nvPr/>
        </p:nvCxnSpPr>
        <p:spPr>
          <a:xfrm flipH="1" flipV="1">
            <a:off x="3500475" y="4635093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8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5" y="0"/>
            <a:ext cx="1209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2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355015" y="3105835"/>
            <a:ext cx="109862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5138"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 trong những câu chuyện hai chị em yêu thích là chuyện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6" name="Straight Connector 5">
            <a:extLst/>
          </p:cNvPr>
          <p:cNvCxnSpPr>
            <a:cxnSpLocks/>
          </p:cNvCxnSpPr>
          <p:nvPr/>
        </p:nvCxnSpPr>
        <p:spPr>
          <a:xfrm flipH="1">
            <a:off x="11081018" y="1343567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/>
          </p:cNvPr>
          <p:cNvCxnSpPr>
            <a:cxnSpLocks/>
          </p:cNvCxnSpPr>
          <p:nvPr/>
        </p:nvCxnSpPr>
        <p:spPr>
          <a:xfrm flipH="1">
            <a:off x="5101562" y="1362271"/>
            <a:ext cx="141689" cy="3101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/>
          </p:cNvPr>
          <p:cNvCxnSpPr>
            <a:cxnSpLocks/>
          </p:cNvCxnSpPr>
          <p:nvPr/>
        </p:nvCxnSpPr>
        <p:spPr>
          <a:xfrm flipH="1">
            <a:off x="6615486" y="1839449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/>
          </p:cNvPr>
          <p:cNvCxnSpPr>
            <a:cxnSpLocks/>
          </p:cNvCxnSpPr>
          <p:nvPr/>
        </p:nvCxnSpPr>
        <p:spPr>
          <a:xfrm flipH="1">
            <a:off x="1693450" y="2328759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963592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cxnSp>
        <p:nvCxnSpPr>
          <p:cNvPr id="16" name="Straight Connector 15">
            <a:extLst/>
          </p:cNvPr>
          <p:cNvCxnSpPr>
            <a:cxnSpLocks/>
          </p:cNvCxnSpPr>
          <p:nvPr/>
        </p:nvCxnSpPr>
        <p:spPr>
          <a:xfrm flipH="1">
            <a:off x="1767384" y="2337591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/>
          </p:cNvPr>
          <p:cNvCxnSpPr>
            <a:cxnSpLocks/>
          </p:cNvCxnSpPr>
          <p:nvPr/>
        </p:nvCxnSpPr>
        <p:spPr>
          <a:xfrm flipH="1">
            <a:off x="5908089" y="3781632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/>
          </p:cNvPr>
          <p:cNvCxnSpPr>
            <a:cxnSpLocks/>
          </p:cNvCxnSpPr>
          <p:nvPr/>
        </p:nvCxnSpPr>
        <p:spPr>
          <a:xfrm flipH="1">
            <a:off x="1125250" y="4152057"/>
            <a:ext cx="177077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/>
          </p:cNvPr>
          <p:cNvCxnSpPr>
            <a:cxnSpLocks/>
          </p:cNvCxnSpPr>
          <p:nvPr/>
        </p:nvCxnSpPr>
        <p:spPr>
          <a:xfrm flipH="1">
            <a:off x="10737000" y="3275112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/>
          </p:cNvPr>
          <p:cNvCxnSpPr>
            <a:cxnSpLocks/>
          </p:cNvCxnSpPr>
          <p:nvPr/>
        </p:nvCxnSpPr>
        <p:spPr>
          <a:xfrm flipH="1">
            <a:off x="1051316" y="4152057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/>
          </p:cNvPr>
          <p:cNvSpPr/>
          <p:nvPr/>
        </p:nvSpPr>
        <p:spPr>
          <a:xfrm>
            <a:off x="503450" y="1228399"/>
            <a:ext cx="11289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3275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Tài năng của Rô-linh đã ươm mầm từ những câu chuyện mà bà và cô em g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tên là Di tự nghĩ ra và kể cho nhau nghe suốt thời thơ 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/>
          </p:cNvPr>
          <p:cNvSpPr/>
          <p:nvPr/>
        </p:nvSpPr>
        <p:spPr>
          <a:xfrm>
            <a:off x="2660749" y="2899463"/>
            <a:ext cx="2717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Ha-ri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Pót-tơ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/>
          </p:cNvPr>
          <p:cNvSpPr/>
          <p:nvPr/>
        </p:nvSpPr>
        <p:spPr>
          <a:xfrm>
            <a:off x="2662268" y="5065888"/>
            <a:ext cx="2423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khổng</a:t>
            </a:r>
            <a:r>
              <a:rPr lang="en-US" sz="4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2660749" y="1854092"/>
            <a:ext cx="17524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Rô-linh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/>
          </p:cNvPr>
          <p:cNvCxnSpPr>
            <a:cxnSpLocks/>
          </p:cNvCxnSpPr>
          <p:nvPr/>
        </p:nvCxnSpPr>
        <p:spPr>
          <a:xfrm flipH="1">
            <a:off x="2786184" y="2392700"/>
            <a:ext cx="2840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/>
          </p:cNvPr>
          <p:cNvCxnSpPr>
            <a:cxnSpLocks/>
          </p:cNvCxnSpPr>
          <p:nvPr/>
        </p:nvCxnSpPr>
        <p:spPr>
          <a:xfrm flipH="1" flipV="1">
            <a:off x="3391701" y="2392699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/>
          </p:cNvPr>
          <p:cNvCxnSpPr>
            <a:cxnSpLocks/>
          </p:cNvCxnSpPr>
          <p:nvPr/>
        </p:nvCxnSpPr>
        <p:spPr>
          <a:xfrm flipH="1" flipV="1">
            <a:off x="3874203" y="3502110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/>
          </p:cNvPr>
          <p:cNvCxnSpPr>
            <a:cxnSpLocks/>
          </p:cNvCxnSpPr>
          <p:nvPr/>
        </p:nvCxnSpPr>
        <p:spPr>
          <a:xfrm flipH="1" flipV="1">
            <a:off x="2807187" y="4638183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/>
          </p:cNvPr>
          <p:cNvCxnSpPr>
            <a:cxnSpLocks/>
          </p:cNvCxnSpPr>
          <p:nvPr/>
        </p:nvCxnSpPr>
        <p:spPr>
          <a:xfrm flipH="1" flipV="1">
            <a:off x="3500475" y="4635093"/>
            <a:ext cx="290501" cy="3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/>
          </p:cNvPr>
          <p:cNvSpPr/>
          <p:nvPr/>
        </p:nvSpPr>
        <p:spPr>
          <a:xfrm>
            <a:off x="2579041" y="4013564"/>
            <a:ext cx="2423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nài nỉ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/>
          </p:cNvPr>
          <p:cNvCxnSpPr>
            <a:cxnSpLocks/>
          </p:cNvCxnSpPr>
          <p:nvPr/>
        </p:nvCxnSpPr>
        <p:spPr>
          <a:xfrm flipH="1" flipV="1">
            <a:off x="4240449" y="5667922"/>
            <a:ext cx="172703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0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/>
          </p:cNvPr>
          <p:cNvSpPr/>
          <p:nvPr/>
        </p:nvSpPr>
        <p:spPr>
          <a:xfrm>
            <a:off x="1140189" y="1717000"/>
            <a:ext cx="103205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 đầu tiên cô viết lên giấy là chuyện về một chú thỏ bị lên sởi.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3592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cxnSp>
        <p:nvCxnSpPr>
          <p:cNvPr id="23" name="Straight Connector 22">
            <a:extLst/>
          </p:cNvPr>
          <p:cNvCxnSpPr>
            <a:cxnSpLocks/>
          </p:cNvCxnSpPr>
          <p:nvPr/>
        </p:nvCxnSpPr>
        <p:spPr>
          <a:xfrm flipH="1">
            <a:off x="3462099" y="2303839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/>
          </p:cNvPr>
          <p:cNvCxnSpPr>
            <a:cxnSpLocks/>
          </p:cNvCxnSpPr>
          <p:nvPr/>
        </p:nvCxnSpPr>
        <p:spPr>
          <a:xfrm flipH="1">
            <a:off x="7538747" y="1860822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/>
          </p:cNvPr>
          <p:cNvCxnSpPr>
            <a:cxnSpLocks/>
          </p:cNvCxnSpPr>
          <p:nvPr/>
        </p:nvCxnSpPr>
        <p:spPr>
          <a:xfrm flipH="1">
            <a:off x="3536033" y="2303839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258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963592" y="327511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9" name="Rectangle 18">
            <a:extLst/>
          </p:cNvPr>
          <p:cNvSpPr/>
          <p:nvPr/>
        </p:nvSpPr>
        <p:spPr>
          <a:xfrm>
            <a:off x="802509" y="1850261"/>
            <a:ext cx="106916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suốt những năm học phổ thông, Rô-linh luôn được đánh giá là một 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26" name="Straight Connector 25">
            <a:extLst/>
          </p:cNvPr>
          <p:cNvCxnSpPr>
            <a:cxnSpLocks/>
          </p:cNvCxnSpPr>
          <p:nvPr/>
        </p:nvCxnSpPr>
        <p:spPr>
          <a:xfrm flipH="1">
            <a:off x="2270743" y="2388870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/>
          </p:cNvPr>
          <p:cNvCxnSpPr>
            <a:cxnSpLocks/>
          </p:cNvCxnSpPr>
          <p:nvPr/>
        </p:nvCxnSpPr>
        <p:spPr>
          <a:xfrm flipH="1">
            <a:off x="7481189" y="2041311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/>
          </p:cNvPr>
          <p:cNvCxnSpPr>
            <a:cxnSpLocks/>
          </p:cNvCxnSpPr>
          <p:nvPr/>
        </p:nvCxnSpPr>
        <p:spPr>
          <a:xfrm flipH="1">
            <a:off x="9273714" y="2423473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/>
          </p:cNvPr>
          <p:cNvCxnSpPr>
            <a:cxnSpLocks/>
          </p:cNvCxnSpPr>
          <p:nvPr/>
        </p:nvCxnSpPr>
        <p:spPr>
          <a:xfrm flipH="1">
            <a:off x="9347648" y="2431181"/>
            <a:ext cx="147868" cy="3475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95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1109</TotalTime>
  <Words>150</Words>
  <Application>Microsoft Office PowerPoint</Application>
  <PresentationFormat>Widescreen</PresentationFormat>
  <Paragraphs>16</Paragraphs>
  <Slides>10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73</cp:revision>
  <dcterms:created xsi:type="dcterms:W3CDTF">2021-11-01T08:16:43Z</dcterms:created>
  <dcterms:modified xsi:type="dcterms:W3CDTF">2025-11-28T23:44:57Z</dcterms:modified>
</cp:coreProperties>
</file>