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311" r:id="rId2"/>
    <p:sldId id="258" r:id="rId3"/>
    <p:sldId id="257" r:id="rId4"/>
    <p:sldId id="324" r:id="rId5"/>
    <p:sldId id="344" r:id="rId6"/>
    <p:sldId id="345" r:id="rId7"/>
    <p:sldId id="260" r:id="rId8"/>
    <p:sldId id="325" r:id="rId9"/>
    <p:sldId id="346" r:id="rId10"/>
    <p:sldId id="347" r:id="rId11"/>
    <p:sldId id="327" r:id="rId12"/>
    <p:sldId id="328" r:id="rId13"/>
    <p:sldId id="330" r:id="rId14"/>
    <p:sldId id="331" r:id="rId15"/>
    <p:sldId id="332" r:id="rId16"/>
    <p:sldId id="334" r:id="rId17"/>
    <p:sldId id="333" r:id="rId18"/>
    <p:sldId id="326" r:id="rId19"/>
    <p:sldId id="329" r:id="rId20"/>
    <p:sldId id="262" r:id="rId21"/>
    <p:sldId id="271" r:id="rId22"/>
    <p:sldId id="343" r:id="rId23"/>
    <p:sldId id="267" r:id="rId24"/>
    <p:sldId id="270" r:id="rId25"/>
    <p:sldId id="335" r:id="rId26"/>
    <p:sldId id="336" r:id="rId27"/>
    <p:sldId id="338" r:id="rId28"/>
    <p:sldId id="340" r:id="rId29"/>
    <p:sldId id="341" r:id="rId30"/>
    <p:sldId id="337" r:id="rId31"/>
    <p:sldId id="269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E7F8F0"/>
    <a:srgbClr val="F68121"/>
    <a:srgbClr val="FFFAF7"/>
    <a:srgbClr val="ED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0"/>
  </p:normalViewPr>
  <p:slideViewPr>
    <p:cSldViewPr snapToGrid="0">
      <p:cViewPr>
        <p:scale>
          <a:sx n="46" d="100"/>
          <a:sy n="46" d="100"/>
        </p:scale>
        <p:origin x="2069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1140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CA5CF-02C4-426D-9969-311B9028C2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30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748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32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510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1157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566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729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8969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411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giáo viên click vào từng ngôi sao để sang câu hỏi tương ứng </a:t>
            </a:r>
          </a:p>
          <a:p>
            <a:r>
              <a:rPr lang="en-US"/>
              <a:t>Sau khi trang trí xong căn phòng (4 câu hỏi) &gt;&gt; click vào chiếc đèn trên cùng để sang slide học tiếp theo</a:t>
            </a:r>
          </a:p>
        </p:txBody>
      </p:sp>
    </p:spTree>
    <p:extLst>
      <p:ext uri="{BB962C8B-B14F-4D97-AF65-F5344CB8AC3E}">
        <p14:creationId xmlns:p14="http://schemas.microsoft.com/office/powerpoint/2010/main" val="1478521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từng đáp án để tìm đáp án đúng &gt;&gt; sau đó click vào chiếc đèn phía trên cùng bên trái để quay lại trang trí căn phòng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763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từng đáp án để tìm đáp án đúng &gt;&gt; sau đó click vào chiếc đèn phía trên cùng bên trái để quay lại trang trí căn phòng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59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từng đáp án để tìm đáp án đúng &gt;&gt; sau đó click vào chiếc đèn phía trên cùng bên trái để quay lại trang trí căn phòng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32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từng đáp án để tìm đáp án đúng &gt;&gt; sau đó click vào chiếc đèn phía trên cùng bên trái để quay lại trang trí căn phòng</a:t>
            </a:r>
          </a:p>
        </p:txBody>
      </p:sp>
    </p:spTree>
    <p:extLst>
      <p:ext uri="{BB962C8B-B14F-4D97-AF65-F5344CB8AC3E}">
        <p14:creationId xmlns:p14="http://schemas.microsoft.com/office/powerpoint/2010/main" val="7932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0527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843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452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351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7067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63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8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CED887A-0EF8-480A-AB6E-FA979A28F5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8.xml"/><Relationship Id="rId1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slide" Target="slide30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slide" Target="slide27.xml"/><Relationship Id="rId5" Type="http://schemas.openxmlformats.org/officeDocument/2006/relationships/image" Target="../media/image59.png"/><Relationship Id="rId15" Type="http://schemas.openxmlformats.org/officeDocument/2006/relationships/slide" Target="slide29.xml"/><Relationship Id="rId10" Type="http://schemas.openxmlformats.org/officeDocument/2006/relationships/image" Target="../media/image63.png"/><Relationship Id="rId19" Type="http://schemas.openxmlformats.org/officeDocument/2006/relationships/image" Target="../media/image68.gif"/><Relationship Id="rId4" Type="http://schemas.microsoft.com/office/2007/relationships/hdphoto" Target="../media/hdphoto3.wdp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hyperlink" Target="https://hoc10.vn/doc-sach/tin-hoc-3/1/129/54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n-hoc-3/1/129/55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r2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36" y="-159845"/>
            <a:ext cx="12920472" cy="763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_657574da94uppjx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67">
            <a:off x="333432" y="4177877"/>
            <a:ext cx="631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h_659204qfhni5vgx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36048" y="55523"/>
            <a:ext cx="101441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utterfly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5425283"/>
            <a:ext cx="11318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3" y="3070526"/>
            <a:ext cx="1143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330036" y="435046"/>
            <a:ext cx="940551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8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HUYỆN KIẾN THỤY</a:t>
            </a:r>
            <a:endParaRPr lang="en-US" sz="2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8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THUẬN THIÊN</a:t>
            </a:r>
            <a:endParaRPr lang="en-US" sz="2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54" y="974188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467099"/>
            <a:ext cx="1463675" cy="265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3035837"/>
            <a:ext cx="118903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36" y="3657600"/>
            <a:ext cx="12350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354842" y="3288032"/>
            <a:ext cx="11505061" cy="10877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KĨ NĂNG CÔNG DÂN SỐ</a:t>
            </a:r>
          </a:p>
          <a:p>
            <a:pPr algn="ctr"/>
            <a:r>
              <a:rPr lang="en-US" sz="360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DẠY HỌC MÔN TIN HỌC </a:t>
            </a:r>
            <a:endParaRPr lang="vi-VN" sz="3600" dirty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2201301" y="4870695"/>
            <a:ext cx="7507964" cy="5941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i="1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i="1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i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Thanh Huyền</a:t>
            </a:r>
            <a:endParaRPr lang="vi-VN" sz="3600" i="1" dirty="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66"/>
              </a:solidFill>
              <a:effectLst>
                <a:outerShdw dist="38100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93312" y="742589"/>
            <a:ext cx="18473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500" b="1" dirty="0">
              <a:ln w="0"/>
              <a:solidFill>
                <a:srgbClr val="00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Picture 17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826" y="588923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0" y="850544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773" y="435046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65B03E-6730-4D30-B6D1-46DF8B02DB62}"/>
              </a:ext>
            </a:extLst>
          </p:cNvPr>
          <p:cNvCxnSpPr/>
          <p:nvPr/>
        </p:nvCxnSpPr>
        <p:spPr>
          <a:xfrm>
            <a:off x="4605884" y="1389153"/>
            <a:ext cx="327355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Picture 22" descr="707618jyfmp3jbxr">
            <a:extLst>
              <a:ext uri="{FF2B5EF4-FFF2-40B4-BE49-F238E27FC236}">
                <a16:creationId xmlns:a16="http://schemas.microsoft.com/office/drawing/2014/main" id="{7F5E9A52-87B5-4DD5-A780-01B50DCD9B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9" y="3710624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WordArt 10">
            <a:extLst>
              <a:ext uri="{FF2B5EF4-FFF2-40B4-BE49-F238E27FC236}">
                <a16:creationId xmlns:a16="http://schemas.microsoft.com/office/drawing/2014/main" id="{19C8FAFC-DAD1-46AD-9877-A9F067B1E70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3246789" y="5781403"/>
            <a:ext cx="5365196" cy="54674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8959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vi-VN" sz="7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28A0D-D469-40EB-8371-E400158EF63E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CC80F9-5DB8-BB25-3E05-77916B5544BF}"/>
              </a:ext>
            </a:extLst>
          </p:cNvPr>
          <p:cNvSpPr/>
          <p:nvPr/>
        </p:nvSpPr>
        <p:spPr>
          <a:xfrm>
            <a:off x="1160815" y="2125164"/>
            <a:ext cx="95747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CHUYÊN ĐỀ TRƯỜNG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5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407"/>
    </mc:Choice>
    <mc:Fallback xmlns="">
      <p:transition advClick="0" advTm="374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0DE998C-162D-ABE8-54B4-2296F38A490B}"/>
              </a:ext>
            </a:extLst>
          </p:cNvPr>
          <p:cNvSpPr/>
          <p:nvPr/>
        </p:nvSpPr>
        <p:spPr>
          <a:xfrm>
            <a:off x="8785655" y="4287794"/>
            <a:ext cx="3583460" cy="2681417"/>
          </a:xfrm>
          <a:custGeom>
            <a:avLst/>
            <a:gdLst/>
            <a:ahLst/>
            <a:cxnLst/>
            <a:rect l="l" t="t" r="r" b="b"/>
            <a:pathLst>
              <a:path w="5689960" h="5056952">
                <a:moveTo>
                  <a:pt x="0" y="0"/>
                </a:moveTo>
                <a:lnTo>
                  <a:pt x="5689960" y="0"/>
                </a:lnTo>
                <a:lnTo>
                  <a:pt x="5689960" y="5056952"/>
                </a:lnTo>
                <a:lnTo>
                  <a:pt x="0" y="505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55772C04-0F66-CAFB-CA5B-76BCC80099F4}"/>
              </a:ext>
            </a:extLst>
          </p:cNvPr>
          <p:cNvSpPr/>
          <p:nvPr/>
        </p:nvSpPr>
        <p:spPr>
          <a:xfrm rot="-8644582">
            <a:off x="9160874" y="-1043114"/>
            <a:ext cx="4315342" cy="3104095"/>
          </a:xfrm>
          <a:custGeom>
            <a:avLst/>
            <a:gdLst/>
            <a:ahLst/>
            <a:cxnLst/>
            <a:rect l="l" t="t" r="r" b="b"/>
            <a:pathLst>
              <a:path w="6101228" h="5422467">
                <a:moveTo>
                  <a:pt x="0" y="0"/>
                </a:moveTo>
                <a:lnTo>
                  <a:pt x="6101228" y="0"/>
                </a:lnTo>
                <a:lnTo>
                  <a:pt x="6101228" y="5422467"/>
                </a:lnTo>
                <a:lnTo>
                  <a:pt x="0" y="54224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BBB57007-27D8-F41B-6206-A9E48E7CCB50}"/>
              </a:ext>
            </a:extLst>
          </p:cNvPr>
          <p:cNvSpPr/>
          <p:nvPr/>
        </p:nvSpPr>
        <p:spPr>
          <a:xfrm flipH="1">
            <a:off x="0" y="5891683"/>
            <a:ext cx="1939722" cy="966317"/>
          </a:xfrm>
          <a:custGeom>
            <a:avLst/>
            <a:gdLst/>
            <a:ahLst/>
            <a:cxnLst/>
            <a:rect l="l" t="t" r="r" b="b"/>
            <a:pathLst>
              <a:path w="2742468" h="1688036">
                <a:moveTo>
                  <a:pt x="2742468" y="0"/>
                </a:moveTo>
                <a:lnTo>
                  <a:pt x="0" y="0"/>
                </a:lnTo>
                <a:lnTo>
                  <a:pt x="0" y="1688036"/>
                </a:lnTo>
                <a:lnTo>
                  <a:pt x="2742468" y="1688036"/>
                </a:lnTo>
                <a:lnTo>
                  <a:pt x="274246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87A2E-CDD2-97E6-744F-7F6C84F6C920}"/>
              </a:ext>
            </a:extLst>
          </p:cNvPr>
          <p:cNvSpPr txBox="1"/>
          <p:nvPr/>
        </p:nvSpPr>
        <p:spPr>
          <a:xfrm>
            <a:off x="0" y="508933"/>
            <a:ext cx="12192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</a:t>
            </a:r>
          </a:p>
          <a:p>
            <a:pPr algn="just"/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các bạn trong nhóm thảo luận để chuẩn bị những nội dung phù hợp cho bài trình chiếu của nhóm em</a:t>
            </a:r>
          </a:p>
        </p:txBody>
      </p:sp>
    </p:spTree>
    <p:extLst>
      <p:ext uri="{BB962C8B-B14F-4D97-AF65-F5344CB8AC3E}">
        <p14:creationId xmlns:p14="http://schemas.microsoft.com/office/powerpoint/2010/main" val="325603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0423F34-D9EA-B88A-6093-D32B34B8A41D}"/>
              </a:ext>
            </a:extLst>
          </p:cNvPr>
          <p:cNvSpPr/>
          <p:nvPr/>
        </p:nvSpPr>
        <p:spPr>
          <a:xfrm>
            <a:off x="8686800" y="3642360"/>
            <a:ext cx="350520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964615-C30F-0AB3-DFC5-2C9932A25197}"/>
              </a:ext>
            </a:extLst>
          </p:cNvPr>
          <p:cNvSpPr txBox="1"/>
          <p:nvPr/>
        </p:nvSpPr>
        <p:spPr>
          <a:xfrm>
            <a:off x="1229856" y="2080927"/>
            <a:ext cx="1139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thông tin nên có trong một bài trình chiếu: </a:t>
            </a:r>
          </a:p>
        </p:txBody>
      </p:sp>
      <p:sp>
        <p:nvSpPr>
          <p:cNvPr id="3" name="Pentagon 6">
            <a:extLst>
              <a:ext uri="{FF2B5EF4-FFF2-40B4-BE49-F238E27FC236}">
                <a16:creationId xmlns:a16="http://schemas.microsoft.com/office/drawing/2014/main" id="{976EE7C8-6C45-308B-5E40-9DB39613B71B}"/>
              </a:ext>
            </a:extLst>
          </p:cNvPr>
          <p:cNvSpPr/>
          <p:nvPr/>
        </p:nvSpPr>
        <p:spPr>
          <a:xfrm>
            <a:off x="4502597" y="1383571"/>
            <a:ext cx="2235200" cy="47660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69A7B1-3236-7A1A-897A-FC3CF1722595}"/>
              </a:ext>
            </a:extLst>
          </p:cNvPr>
          <p:cNvGrpSpPr/>
          <p:nvPr/>
        </p:nvGrpSpPr>
        <p:grpSpPr>
          <a:xfrm>
            <a:off x="260996" y="2867607"/>
            <a:ext cx="2540000" cy="3293326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Rounded Rectangle 15">
              <a:extLst>
                <a:ext uri="{FF2B5EF4-FFF2-40B4-BE49-F238E27FC236}">
                  <a16:creationId xmlns:a16="http://schemas.microsoft.com/office/drawing/2014/main" id="{77050905-FD61-CAAC-CFFB-5CC307AD39ED}"/>
                </a:ext>
              </a:extLst>
            </p:cNvPr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 thiệu về chủ đề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97F220-D725-7937-EFD7-C0BA6D4739E6}"/>
                </a:ext>
              </a:extLst>
            </p:cNvPr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49672A-AB35-7801-0C79-5E3067FC4005}"/>
              </a:ext>
            </a:extLst>
          </p:cNvPr>
          <p:cNvGrpSpPr/>
          <p:nvPr/>
        </p:nvGrpSpPr>
        <p:grpSpPr>
          <a:xfrm>
            <a:off x="3199005" y="2867607"/>
            <a:ext cx="2540000" cy="3293326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Rounded Rectangle 21">
              <a:extLst>
                <a:ext uri="{FF2B5EF4-FFF2-40B4-BE49-F238E27FC236}">
                  <a16:creationId xmlns:a16="http://schemas.microsoft.com/office/drawing/2014/main" id="{F16DA1C8-B9F1-AFAD-709F-2D721D5032AC}"/>
                </a:ext>
              </a:extLst>
            </p:cNvPr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mục nội dung chính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0790884-D6F1-10F2-823B-EE10A28FF5BF}"/>
                </a:ext>
              </a:extLst>
            </p:cNvPr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37DF45-141B-1DBC-4175-80AF77809D57}"/>
              </a:ext>
            </a:extLst>
          </p:cNvPr>
          <p:cNvGrpSpPr/>
          <p:nvPr/>
        </p:nvGrpSpPr>
        <p:grpSpPr>
          <a:xfrm>
            <a:off x="6244889" y="2867607"/>
            <a:ext cx="2540000" cy="3293326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ounded Rectangle 24">
              <a:extLst>
                <a:ext uri="{FF2B5EF4-FFF2-40B4-BE49-F238E27FC236}">
                  <a16:creationId xmlns:a16="http://schemas.microsoft.com/office/drawing/2014/main" id="{A2A7E427-3BEB-A8A3-A9C7-CBF8A4014C36}"/>
                </a:ext>
              </a:extLst>
            </p:cNvPr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người trình bày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760ACB-6D24-50B2-6D8A-52E712C9E876}"/>
                </a:ext>
              </a:extLst>
            </p:cNvPr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34C454-CFD4-F99C-14AF-95F046F49331}"/>
              </a:ext>
            </a:extLst>
          </p:cNvPr>
          <p:cNvGrpSpPr/>
          <p:nvPr/>
        </p:nvGrpSpPr>
        <p:grpSpPr>
          <a:xfrm>
            <a:off x="9215120" y="2867607"/>
            <a:ext cx="2540000" cy="3293326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Rounded Rectangle 27">
              <a:extLst>
                <a:ext uri="{FF2B5EF4-FFF2-40B4-BE49-F238E27FC236}">
                  <a16:creationId xmlns:a16="http://schemas.microsoft.com/office/drawing/2014/main" id="{E8DECDAB-DEB2-29FE-8D5E-44815EADE18F}"/>
                </a:ext>
              </a:extLst>
            </p:cNvPr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ảnh, thông tin có liên quan đến chủ đề 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D2A9C3-8F9E-06AB-97C3-BFAE86A998D4}"/>
                </a:ext>
              </a:extLst>
            </p:cNvPr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082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E08068-0C7B-C01A-A5A2-81C567C30A07}"/>
              </a:ext>
            </a:extLst>
          </p:cNvPr>
          <p:cNvSpPr/>
          <p:nvPr/>
        </p:nvSpPr>
        <p:spPr>
          <a:xfrm>
            <a:off x="8686800" y="3642360"/>
            <a:ext cx="350520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60FA30-ED45-6C09-B85C-9AEC0EEBFCE9}"/>
              </a:ext>
            </a:extLst>
          </p:cNvPr>
          <p:cNvSpPr/>
          <p:nvPr/>
        </p:nvSpPr>
        <p:spPr>
          <a:xfrm>
            <a:off x="-1" y="1763409"/>
            <a:ext cx="12192001" cy="7728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 ĐỀ GIA ĐÌNH </a:t>
            </a:r>
          </a:p>
        </p:txBody>
      </p:sp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1061D5D3-9946-D1A2-08DB-2FF02CD70B82}"/>
              </a:ext>
            </a:extLst>
          </p:cNvPr>
          <p:cNvSpPr/>
          <p:nvPr/>
        </p:nvSpPr>
        <p:spPr>
          <a:xfrm>
            <a:off x="0" y="3027405"/>
            <a:ext cx="4861560" cy="3181201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 dung chính: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 đình em gồm mấy người?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 tuổi của các thành viên?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Mọi người đang làm những công việc gì? 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 sở thích của từng người? </a:t>
            </a:r>
          </a:p>
        </p:txBody>
      </p:sp>
      <p:sp>
        <p:nvSpPr>
          <p:cNvPr id="5" name="Rounded Rectangular Callout 17">
            <a:extLst>
              <a:ext uri="{FF2B5EF4-FFF2-40B4-BE49-F238E27FC236}">
                <a16:creationId xmlns:a16="http://schemas.microsoft.com/office/drawing/2014/main" id="{BD284A23-2CD4-0B58-D10A-99339D8E6703}"/>
              </a:ext>
            </a:extLst>
          </p:cNvPr>
          <p:cNvSpPr/>
          <p:nvPr/>
        </p:nvSpPr>
        <p:spPr>
          <a:xfrm>
            <a:off x="7833360" y="3026097"/>
            <a:ext cx="4358640" cy="3181201"/>
          </a:xfrm>
          <a:prstGeom prst="wedgeRoundRectCallout">
            <a:avLst>
              <a:gd name="adj1" fmla="val -53503"/>
              <a:gd name="adj2" fmla="val 122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ảnh trong bài: 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em có thể chọn các hình ảnh liên quan đến chủ đề.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 người trình bày: 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 hoặc cá nhân thực hiện bài thuyết trình.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FDD00-7366-8E06-0AA0-AAA3ED583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16" y="2907992"/>
            <a:ext cx="3749036" cy="37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F52D0-FE14-064D-A327-CDD29C1220BD}"/>
              </a:ext>
            </a:extLst>
          </p:cNvPr>
          <p:cNvSpPr/>
          <p:nvPr/>
        </p:nvSpPr>
        <p:spPr>
          <a:xfrm>
            <a:off x="8686800" y="3642360"/>
            <a:ext cx="350520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ED1E68-46AB-74AD-3BAA-89FC7FD9048F}"/>
              </a:ext>
            </a:extLst>
          </p:cNvPr>
          <p:cNvSpPr/>
          <p:nvPr/>
        </p:nvSpPr>
        <p:spPr>
          <a:xfrm>
            <a:off x="0" y="1595769"/>
            <a:ext cx="12192001" cy="6140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 ĐỀ LOÀI VẬT EM YÊU THÍCH</a:t>
            </a:r>
          </a:p>
        </p:txBody>
      </p:sp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03E9CD41-D1D6-92BC-2813-C253491688E2}"/>
              </a:ext>
            </a:extLst>
          </p:cNvPr>
          <p:cNvSpPr/>
          <p:nvPr/>
        </p:nvSpPr>
        <p:spPr>
          <a:xfrm>
            <a:off x="269557" y="2976839"/>
            <a:ext cx="4128209" cy="3208183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 dung chính: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 điểm nhận dạng của con vật yêu thích của em.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có hay dắt nó đi dạo hay không?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 cảm xúc của em đối với con vật.</a:t>
            </a:r>
          </a:p>
        </p:txBody>
      </p:sp>
      <p:sp>
        <p:nvSpPr>
          <p:cNvPr id="6" name="Rounded Rectangular Callout 17">
            <a:extLst>
              <a:ext uri="{FF2B5EF4-FFF2-40B4-BE49-F238E27FC236}">
                <a16:creationId xmlns:a16="http://schemas.microsoft.com/office/drawing/2014/main" id="{3DE67E6E-E7FF-9226-C978-AFB51668B4D8}"/>
              </a:ext>
            </a:extLst>
          </p:cNvPr>
          <p:cNvSpPr/>
          <p:nvPr/>
        </p:nvSpPr>
        <p:spPr>
          <a:xfrm>
            <a:off x="7823201" y="2976839"/>
            <a:ext cx="4128209" cy="3308010"/>
          </a:xfrm>
          <a:prstGeom prst="wedgeRoundRectCallout">
            <a:avLst>
              <a:gd name="adj1" fmla="val -52816"/>
              <a:gd name="adj2" fmla="val 453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ảnh trong bài: 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em có thể chọn các hình ảnh liên quan đến chủ đề.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 người trình bày: 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 hoặc cá nhân thực hiện bài thuyết trình. </a:t>
            </a:r>
          </a:p>
        </p:txBody>
      </p:sp>
      <p:pic>
        <p:nvPicPr>
          <p:cNvPr id="8" name="Picture 7" descr="A kitten standing on a rock&#10;&#10;AI-generated content may be incorrect.">
            <a:extLst>
              <a:ext uri="{FF2B5EF4-FFF2-40B4-BE49-F238E27FC236}">
                <a16:creationId xmlns:a16="http://schemas.microsoft.com/office/drawing/2014/main" id="{F0085D41-FBE4-83B5-1528-7467BA65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708" y="3217961"/>
            <a:ext cx="3634583" cy="2725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0917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760925-94E7-BDC8-58A4-D5EAC30316D6}"/>
              </a:ext>
            </a:extLst>
          </p:cNvPr>
          <p:cNvSpPr/>
          <p:nvPr/>
        </p:nvSpPr>
        <p:spPr>
          <a:xfrm>
            <a:off x="8686800" y="3642360"/>
            <a:ext cx="350520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AC1C81-2569-FCFE-DFF5-AF84AD8C352E}"/>
              </a:ext>
            </a:extLst>
          </p:cNvPr>
          <p:cNvSpPr/>
          <p:nvPr/>
        </p:nvSpPr>
        <p:spPr>
          <a:xfrm>
            <a:off x="14481" y="1653090"/>
            <a:ext cx="12192001" cy="772847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 ĐỀ TRƯỜNG HỌC, LỚP HỌC </a:t>
            </a:r>
          </a:p>
        </p:txBody>
      </p:sp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59FB8968-21E5-CF38-D920-441B23CC1597}"/>
              </a:ext>
            </a:extLst>
          </p:cNvPr>
          <p:cNvSpPr/>
          <p:nvPr/>
        </p:nvSpPr>
        <p:spPr>
          <a:xfrm>
            <a:off x="66354" y="2697440"/>
            <a:ext cx="4363404" cy="3208183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 dung chính: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 em có bao nhiêu bạn?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 giáo chủ nhiệm là ai?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 em vào lớp học và ra về là mấy giờ?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 bạn mà em yêu mến?</a:t>
            </a:r>
          </a:p>
        </p:txBody>
      </p:sp>
      <p:sp>
        <p:nvSpPr>
          <p:cNvPr id="4" name="Rounded Rectangular Callout 17">
            <a:extLst>
              <a:ext uri="{FF2B5EF4-FFF2-40B4-BE49-F238E27FC236}">
                <a16:creationId xmlns:a16="http://schemas.microsoft.com/office/drawing/2014/main" id="{0D0C08AD-E707-D86A-9D8D-E90ADFC3A1C5}"/>
              </a:ext>
            </a:extLst>
          </p:cNvPr>
          <p:cNvSpPr/>
          <p:nvPr/>
        </p:nvSpPr>
        <p:spPr>
          <a:xfrm>
            <a:off x="7992535" y="2607128"/>
            <a:ext cx="4128209" cy="3308010"/>
          </a:xfrm>
          <a:prstGeom prst="wedgeRoundRectCallout">
            <a:avLst>
              <a:gd name="adj1" fmla="val -52816"/>
              <a:gd name="adj2" fmla="val 45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ảnh trong bài: 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em có thể chọn các hình ảnh liên quan đến chủ đề.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 người trình bày: 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 hoặc cá nhân thực hiện bài thuyết trình. </a:t>
            </a:r>
          </a:p>
        </p:txBody>
      </p:sp>
      <p:pic>
        <p:nvPicPr>
          <p:cNvPr id="10" name="Picture 9" descr="A group of children performing on stage&#10;&#10;AI-generated content may be incorrect.">
            <a:extLst>
              <a:ext uri="{FF2B5EF4-FFF2-40B4-BE49-F238E27FC236}">
                <a16:creationId xmlns:a16="http://schemas.microsoft.com/office/drawing/2014/main" id="{5AD22511-C6C4-F743-D83B-3BE82CBDD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688" y="2730874"/>
            <a:ext cx="4128210" cy="3096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8155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lake from a balcony&#10;&#10;AI-generated content may be incorrect.">
            <a:extLst>
              <a:ext uri="{FF2B5EF4-FFF2-40B4-BE49-F238E27FC236}">
                <a16:creationId xmlns:a16="http://schemas.microsoft.com/office/drawing/2014/main" id="{279F0313-250B-1D79-4E85-00772F875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868" y="3127022"/>
            <a:ext cx="3444148" cy="26980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BBC12-706D-8A0A-6ADB-CCBF0382E5B6}"/>
              </a:ext>
            </a:extLst>
          </p:cNvPr>
          <p:cNvSpPr/>
          <p:nvPr/>
        </p:nvSpPr>
        <p:spPr>
          <a:xfrm>
            <a:off x="8686800" y="3642360"/>
            <a:ext cx="350520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9F94-EA48-9692-FFAC-847357A614CE}"/>
              </a:ext>
            </a:extLst>
          </p:cNvPr>
          <p:cNvSpPr/>
          <p:nvPr/>
        </p:nvSpPr>
        <p:spPr>
          <a:xfrm>
            <a:off x="0" y="1595769"/>
            <a:ext cx="12192001" cy="7728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 ĐỀ CẢNH ĐẸP QUÊ HƯƠNG </a:t>
            </a:r>
          </a:p>
        </p:txBody>
      </p:sp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C9374589-850D-B2BC-E6B4-EABAFC1D4C83}"/>
              </a:ext>
            </a:extLst>
          </p:cNvPr>
          <p:cNvSpPr/>
          <p:nvPr/>
        </p:nvSpPr>
        <p:spPr>
          <a:xfrm>
            <a:off x="1" y="2723745"/>
            <a:ext cx="4386867" cy="3706238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rgbClr val="E7F8F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 dung chính:</a:t>
            </a:r>
            <a:endParaRPr lang="en-US" sz="240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Giới thiệu về nét đẹp đặc trưng ở quê hương em.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có nhớ về địa điểm đó mỗi khi đi xa?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 cảm xúc của em về địa điểm đó. </a:t>
            </a:r>
          </a:p>
        </p:txBody>
      </p:sp>
      <p:sp>
        <p:nvSpPr>
          <p:cNvPr id="6" name="Rounded Rectangular Callout 17">
            <a:extLst>
              <a:ext uri="{FF2B5EF4-FFF2-40B4-BE49-F238E27FC236}">
                <a16:creationId xmlns:a16="http://schemas.microsoft.com/office/drawing/2014/main" id="{DBBDE5DE-433E-19E8-078F-245D7239F49F}"/>
              </a:ext>
            </a:extLst>
          </p:cNvPr>
          <p:cNvSpPr/>
          <p:nvPr/>
        </p:nvSpPr>
        <p:spPr>
          <a:xfrm>
            <a:off x="7823201" y="2723745"/>
            <a:ext cx="4368798" cy="3561104"/>
          </a:xfrm>
          <a:prstGeom prst="wedgeRoundRectCallout">
            <a:avLst>
              <a:gd name="adj1" fmla="val -52816"/>
              <a:gd name="adj2" fmla="val 4539"/>
              <a:gd name="adj3" fmla="val 16667"/>
            </a:avLst>
          </a:prstGeom>
          <a:solidFill>
            <a:srgbClr val="E7F8F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ảnh trong bài: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em có thể chọn các hình ảnh liên quan đến chủ đề.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 người trình bày: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 hoặc cá nhân thực hiện bài thuyết trình. </a:t>
            </a:r>
          </a:p>
        </p:txBody>
      </p:sp>
    </p:spTree>
    <p:extLst>
      <p:ext uri="{BB962C8B-B14F-4D97-AF65-F5344CB8AC3E}">
        <p14:creationId xmlns:p14="http://schemas.microsoft.com/office/powerpoint/2010/main" val="2536457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5">
            <a:extLst>
              <a:ext uri="{FF2B5EF4-FFF2-40B4-BE49-F238E27FC236}">
                <a16:creationId xmlns:a16="http://schemas.microsoft.com/office/drawing/2014/main" id="{6472CDBD-1C1B-D7CF-E513-494C9EBF8E3D}"/>
              </a:ext>
            </a:extLst>
          </p:cNvPr>
          <p:cNvSpPr/>
          <p:nvPr/>
        </p:nvSpPr>
        <p:spPr>
          <a:xfrm>
            <a:off x="2669059" y="786897"/>
            <a:ext cx="8481541" cy="4080240"/>
          </a:xfrm>
          <a:prstGeom prst="cloudCallout">
            <a:avLst>
              <a:gd name="adj1" fmla="val -56451"/>
              <a:gd name="adj2" fmla="val 53732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tx1"/>
                </a:solidFill>
                <a:latin typeface="UTM Avo" panose="02040603050506020204" pitchFamily="18" charset="0"/>
              </a:rPr>
              <a:t>Trước khi tạo bài trình chiếu, em cần lựa chọn chủ đề và chuẩn bị những nội dung phù hợp.</a:t>
            </a:r>
            <a:endParaRPr lang="en-US" sz="36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06483-7AB9-5DAA-A452-0EFE909D06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734396"/>
            <a:ext cx="4257040" cy="312360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E702103-024E-195D-B9E3-C721AC4E61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553" r="21423"/>
          <a:stretch/>
        </p:blipFill>
        <p:spPr>
          <a:xfrm>
            <a:off x="4968240" y="4867137"/>
            <a:ext cx="3945861" cy="19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93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751ED-5634-F83C-4A0F-E21A6E94529E}"/>
              </a:ext>
            </a:extLst>
          </p:cNvPr>
          <p:cNvSpPr txBox="1"/>
          <p:nvPr/>
        </p:nvSpPr>
        <p:spPr>
          <a:xfrm>
            <a:off x="609601" y="1592580"/>
            <a:ext cx="120904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Tạo và trình diễn bản trình chiếu 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4C5BA31C-3DBA-BEE7-A68E-D21AB082C02B}"/>
              </a:ext>
            </a:extLst>
          </p:cNvPr>
          <p:cNvSpPr/>
          <p:nvPr/>
        </p:nvSpPr>
        <p:spPr>
          <a:xfrm>
            <a:off x="0" y="3053925"/>
            <a:ext cx="12192000" cy="2211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chuẩn bị được nội dung, em và các bạn hãy cùng tạo bài trình chiếu về chủ đề đã lựa chọn. Bài trình chiếu đó cần có 4 trang hoặc nhiều trang hơn.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9EEFE-C72B-0741-1C1D-E5395ACBB2EE}"/>
              </a:ext>
            </a:extLst>
          </p:cNvPr>
          <p:cNvSpPr txBox="1"/>
          <p:nvPr/>
        </p:nvSpPr>
        <p:spPr>
          <a:xfrm>
            <a:off x="601360" y="2128042"/>
            <a:ext cx="120904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</a:p>
        </p:txBody>
      </p:sp>
      <p:pic>
        <p:nvPicPr>
          <p:cNvPr id="5" name="10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79D9EA7A-56E8-F42A-F032-2F6A1EFAB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5563" y="0"/>
            <a:ext cx="32464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9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1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3F5B83-D72B-3946-C5AC-EBC8A8E97B7D}"/>
              </a:ext>
            </a:extLst>
          </p:cNvPr>
          <p:cNvSpPr/>
          <p:nvPr/>
        </p:nvSpPr>
        <p:spPr>
          <a:xfrm>
            <a:off x="8732520" y="3782770"/>
            <a:ext cx="3459480" cy="307523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BFF8D-88E0-9F4B-754E-232B49A49DB7}"/>
              </a:ext>
            </a:extLst>
          </p:cNvPr>
          <p:cNvSpPr txBox="1"/>
          <p:nvPr/>
        </p:nvSpPr>
        <p:spPr>
          <a:xfrm>
            <a:off x="762000" y="1638674"/>
            <a:ext cx="10668000" cy="63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67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bước thực hiện một bài trình chiếu 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E5775854-4F6E-24E2-1657-92D26FE8B20E}"/>
              </a:ext>
            </a:extLst>
          </p:cNvPr>
          <p:cNvSpPr/>
          <p:nvPr/>
        </p:nvSpPr>
        <p:spPr>
          <a:xfrm>
            <a:off x="1041400" y="2447992"/>
            <a:ext cx="10109200" cy="981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67" b="1">
                <a:solidFill>
                  <a:schemeClr val="tx1"/>
                </a:solidFill>
                <a:latin typeface="UTM Avo" panose="02040603050506020204" pitchFamily="18" charset="0"/>
              </a:rPr>
              <a:t>Bước 1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 charset="0"/>
              </a:rPr>
              <a:t>: Kích hoạt phần mềm tr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 charset="0"/>
              </a:rPr>
              <a:t>ì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 charset="0"/>
              </a:rPr>
              <a:t>nh chiếu.</a:t>
            </a:r>
            <a:endParaRPr lang="en-US" sz="26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72220B7-D3EA-131B-D08C-DF22EC3F3E05}"/>
              </a:ext>
            </a:extLst>
          </p:cNvPr>
          <p:cNvSpPr/>
          <p:nvPr/>
        </p:nvSpPr>
        <p:spPr>
          <a:xfrm>
            <a:off x="1041400" y="3782770"/>
            <a:ext cx="10109200" cy="981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67" b="1">
                <a:solidFill>
                  <a:schemeClr val="tx1"/>
                </a:solidFill>
                <a:latin typeface="UTM Avo" panose="02040603050506020204" pitchFamily="18" charset="0"/>
              </a:rPr>
              <a:t>Bước 2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 charset="0"/>
              </a:rPr>
              <a:t>: Tạo tệp trình chiếu và lưu với tên phù hợp.</a:t>
            </a:r>
            <a:endParaRPr lang="en-US" sz="26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001D6530-FAB5-C324-C876-60AD1D0588AB}"/>
              </a:ext>
            </a:extLst>
          </p:cNvPr>
          <p:cNvSpPr/>
          <p:nvPr/>
        </p:nvSpPr>
        <p:spPr>
          <a:xfrm>
            <a:off x="1041400" y="5105793"/>
            <a:ext cx="10109200" cy="12815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667" b="1">
                <a:solidFill>
                  <a:schemeClr val="tx1"/>
                </a:solidFill>
                <a:latin typeface="UTM Avo" panose="02040603050506020204" pitchFamily="18" charset="0"/>
              </a:rPr>
              <a:t>Bước 3: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 charset="0"/>
              </a:rPr>
              <a:t> Lần lượt nhập nội dung và thêm ảnh cho từng trang trình chiếu như các em đã chuẩn bị.</a:t>
            </a:r>
            <a:endParaRPr lang="en-US" sz="26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95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A1BE83-1BE2-FEBD-E970-707FBEA3E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56939" r="21764"/>
          <a:stretch/>
        </p:blipFill>
        <p:spPr>
          <a:xfrm>
            <a:off x="6339840" y="1651780"/>
            <a:ext cx="6146050" cy="52062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141A9-13B1-51D8-19C5-049B5EFABD65}"/>
              </a:ext>
            </a:extLst>
          </p:cNvPr>
          <p:cNvGrpSpPr/>
          <p:nvPr/>
        </p:nvGrpSpPr>
        <p:grpSpPr>
          <a:xfrm>
            <a:off x="-448386" y="1882278"/>
            <a:ext cx="7028090" cy="4364720"/>
            <a:chOff x="619741" y="2693611"/>
            <a:chExt cx="9630955" cy="65470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3336C0-2F97-AAD3-5972-872018661969}"/>
                </a:ext>
              </a:extLst>
            </p:cNvPr>
            <p:cNvSpPr txBox="1"/>
            <p:nvPr/>
          </p:nvSpPr>
          <p:spPr>
            <a:xfrm>
              <a:off x="1411496" y="3127209"/>
              <a:ext cx="8839200" cy="611348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lắng nghe trình bày:</a:t>
              </a:r>
            </a:p>
            <a:p>
              <a:pPr marL="381019" indent="-381019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667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em chú ý lắng nghe phần trình bày của nhóm bạn.</a:t>
              </a: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667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ra các điểm mạnh và đưa ra một số nhận xét để góp ý cho bài của các nhóm. </a:t>
              </a:r>
            </a:p>
          </p:txBody>
        </p: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7B390894-5A7A-8A93-5AFA-04154DB86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42483">
              <a:off x="619741" y="2693611"/>
              <a:ext cx="3074738" cy="787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894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EB1B84-1851-D24E-6ECC-05FC03DDE845}"/>
              </a:ext>
            </a:extLst>
          </p:cNvPr>
          <p:cNvSpPr/>
          <p:nvPr/>
        </p:nvSpPr>
        <p:spPr>
          <a:xfrm>
            <a:off x="8686800" y="3642360"/>
            <a:ext cx="350520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ECFD923D-E08B-65FE-C475-83D6611C53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07226" y="3429000"/>
            <a:ext cx="2484774" cy="3469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B2777D-E693-1E37-2C80-E422DCF79F2E}"/>
              </a:ext>
            </a:extLst>
          </p:cNvPr>
          <p:cNvSpPr txBox="1"/>
          <p:nvPr/>
        </p:nvSpPr>
        <p:spPr>
          <a:xfrm>
            <a:off x="1425203" y="1536650"/>
            <a:ext cx="9341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trò chơi “Ai chăm học nhất” </a:t>
            </a:r>
          </a:p>
        </p:txBody>
      </p:sp>
      <p:pic>
        <p:nvPicPr>
          <p:cNvPr id="3" name="múa bài lớp chúng mình">
            <a:hlinkClick r:id="" action="ppaction://media"/>
            <a:extLst>
              <a:ext uri="{FF2B5EF4-FFF2-40B4-BE49-F238E27FC236}">
                <a16:creationId xmlns:a16="http://schemas.microsoft.com/office/drawing/2014/main" id="{142B83DC-AB57-9269-BE70-14B49D2DF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92" y="0"/>
            <a:ext cx="12109938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756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95C8E3-AA2F-5645-E17F-10F6AAFF4107}"/>
              </a:ext>
            </a:extLst>
          </p:cNvPr>
          <p:cNvSpPr/>
          <p:nvPr/>
        </p:nvSpPr>
        <p:spPr>
          <a:xfrm>
            <a:off x="7818120" y="3642360"/>
            <a:ext cx="437388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35C5A3-00CB-6862-981E-5817D7C67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26539" y="4460123"/>
            <a:ext cx="1749116" cy="2397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DB9EE6-4278-60FC-3FE1-BAFD79DF6DD9}"/>
              </a:ext>
            </a:extLst>
          </p:cNvPr>
          <p:cNvSpPr txBox="1"/>
          <p:nvPr/>
        </p:nvSpPr>
        <p:spPr>
          <a:xfrm>
            <a:off x="-121591" y="2397877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Cho HS luyện tập trắc nghiệm phần mềm Quizz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F9C7A181-6972-17D2-4B54-BC85DFA88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17947" flipH="1">
            <a:off x="9559372" y="1085440"/>
            <a:ext cx="1004134" cy="863556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D383201-6FBA-3F9B-7E06-52CCBB75B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0469" y="973052"/>
            <a:ext cx="871926" cy="871926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80A8FA2-548F-3C6A-AA04-EA2D19EAC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1318" y="5040837"/>
            <a:ext cx="2354508" cy="164815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14F8471-04C8-85A7-8996-EB96E817B9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321561">
            <a:off x="8769352" y="3868960"/>
            <a:ext cx="4353259" cy="355879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202CFC6-F9E8-B627-D22C-18E34B77C6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16617" y="3273785"/>
            <a:ext cx="2594065" cy="2480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B37F66-3B8F-1506-86DD-7685091B1CE1}"/>
              </a:ext>
            </a:extLst>
          </p:cNvPr>
          <p:cNvSpPr txBox="1"/>
          <p:nvPr/>
        </p:nvSpPr>
        <p:spPr>
          <a:xfrm>
            <a:off x="3275383" y="1262582"/>
            <a:ext cx="564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681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6417E-9E45-506B-5D8B-E004AF43E6BA}"/>
              </a:ext>
            </a:extLst>
          </p:cNvPr>
          <p:cNvSpPr txBox="1"/>
          <p:nvPr/>
        </p:nvSpPr>
        <p:spPr>
          <a:xfrm>
            <a:off x="0" y="1986096"/>
            <a:ext cx="121920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>
                <a:latin typeface="UTM Avo" panose="02040603050506020204" pitchFamily="18" charset="0"/>
                <a:cs typeface="Arial" panose="020B0604020202020204" pitchFamily="34" charset="0"/>
              </a:rPr>
              <a:t>Em hãy tạo một bài trình chiếu về chủ đề em yêu thích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>
                <a:latin typeface="UTM Avo" panose="02040603050506020204" pitchFamily="18" charset="0"/>
                <a:cs typeface="Arial" panose="020B0604020202020204" pitchFamily="34" charset="0"/>
              </a:rPr>
              <a:t>Ôn tập lại kiến thức đã được học trong bài ngày hôm nay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>
                <a:latin typeface="UTM Avo" panose="02040603050506020204" pitchFamily="18" charset="0"/>
                <a:cs typeface="Arial" panose="020B0604020202020204" pitchFamily="34" charset="0"/>
              </a:rPr>
              <a:t>Đọc trước và chuẩn bị </a:t>
            </a:r>
          </a:p>
          <a:p>
            <a:pPr>
              <a:lnSpc>
                <a:spcPct val="150000"/>
              </a:lnSpc>
            </a:pPr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Bài 1. Em làm quen với phần mềm mouse skills</a:t>
            </a:r>
          </a:p>
        </p:txBody>
      </p:sp>
    </p:spTree>
    <p:extLst>
      <p:ext uri="{BB962C8B-B14F-4D97-AF65-F5344CB8AC3E}">
        <p14:creationId xmlns:p14="http://schemas.microsoft.com/office/powerpoint/2010/main" val="1475661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Hình nền Powerpoint ngộ nghĩnh siêu dễ thương – Hinhanhdepmoi – Những Hình  Ảnh Đẹp Chất L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5"/>
          <p:cNvSpPr>
            <a:spLocks noChangeArrowheads="1" noChangeShapeType="1" noTextEdit="1"/>
          </p:cNvSpPr>
          <p:nvPr/>
        </p:nvSpPr>
        <p:spPr bwMode="auto">
          <a:xfrm>
            <a:off x="0" y="3729567"/>
            <a:ext cx="121920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 CHĂM NGOAN, HỌC GIỎI</a:t>
            </a:r>
          </a:p>
        </p:txBody>
      </p:sp>
      <p:sp>
        <p:nvSpPr>
          <p:cNvPr id="24581" name="WordArt 4"/>
          <p:cNvSpPr>
            <a:spLocks noChangeArrowheads="1" noChangeShapeType="1" noTextEdit="1"/>
          </p:cNvSpPr>
          <p:nvPr/>
        </p:nvSpPr>
        <p:spPr bwMode="auto">
          <a:xfrm>
            <a:off x="2494840" y="922867"/>
            <a:ext cx="7507112" cy="4138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84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093273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5A6EFC8-0AE2-6B4F-8A21-71152F7D44EC}"/>
              </a:ext>
            </a:extLst>
          </p:cNvPr>
          <p:cNvSpPr/>
          <p:nvPr/>
        </p:nvSpPr>
        <p:spPr>
          <a:xfrm>
            <a:off x="5165124" y="804205"/>
            <a:ext cx="7026876" cy="2794000"/>
          </a:xfrm>
          <a:prstGeom prst="cloudCallout">
            <a:avLst>
              <a:gd name="adj1" fmla="val -5428"/>
              <a:gd name="adj2" fmla="val 68500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i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hãy tạo một bài trình chiếu về chủ đề em yêu thích.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D6EA-ED9E-F61C-F1DE-54332AF651AA}"/>
              </a:ext>
            </a:extLst>
          </p:cNvPr>
          <p:cNvSpPr txBox="1"/>
          <p:nvPr/>
        </p:nvSpPr>
        <p:spPr>
          <a:xfrm>
            <a:off x="813164" y="2346960"/>
            <a:ext cx="6061981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Gợi ý các bước làm bài: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Kích hoạt phần mềm trình chiếu.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Tạo tệp với tiêu đề “Con vật yêu thích của em”.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Thêm nội dung cho bài trình chiếu.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Lưu lại bản trình chiếu. </a:t>
            </a:r>
          </a:p>
        </p:txBody>
      </p:sp>
      <p:pic>
        <p:nvPicPr>
          <p:cNvPr id="5" name="Picture 4" descr="Cartoon bee with pointer">
            <a:extLst>
              <a:ext uri="{FF2B5EF4-FFF2-40B4-BE49-F238E27FC236}">
                <a16:creationId xmlns:a16="http://schemas.microsoft.com/office/drawing/2014/main" id="{7F953DD5-CC3C-201B-ADC8-E25AEF80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145" y="3887121"/>
            <a:ext cx="21621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88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0">
            <a:extLst>
              <a:ext uri="{FF2B5EF4-FFF2-40B4-BE49-F238E27FC236}">
                <a16:creationId xmlns:a16="http://schemas.microsoft.com/office/drawing/2014/main" id="{5FB1624D-E27F-F9EF-EDB7-2D8C5FF36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6" t="14094" r="24011" b="-303"/>
          <a:stretch/>
        </p:blipFill>
        <p:spPr bwMode="auto">
          <a:xfrm>
            <a:off x="-76200" y="0"/>
            <a:ext cx="12240457" cy="68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C8D1A29-C2C3-F383-6C80-BB24072D1239}"/>
              </a:ext>
            </a:extLst>
          </p:cNvPr>
          <p:cNvGrpSpPr/>
          <p:nvPr/>
        </p:nvGrpSpPr>
        <p:grpSpPr>
          <a:xfrm>
            <a:off x="1371600" y="2593103"/>
            <a:ext cx="9837415" cy="1699462"/>
            <a:chOff x="1676400" y="63391"/>
            <a:chExt cx="9837415" cy="169946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130E600-2A54-A272-5A7C-030C536CBDAC}"/>
                </a:ext>
              </a:extLst>
            </p:cNvPr>
            <p:cNvSpPr/>
            <p:nvPr/>
          </p:nvSpPr>
          <p:spPr>
            <a:xfrm>
              <a:off x="2209800" y="63391"/>
              <a:ext cx="9122305" cy="169946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6400" y="319509"/>
              <a:ext cx="98374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</a:rPr>
                <a:t>Trang trí căn phòng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2606C2-FCCC-83E0-9782-C53F09CA6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71" y="0"/>
            <a:ext cx="588742" cy="6564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00346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>
            <a:extLst>
              <a:ext uri="{FF2B5EF4-FFF2-40B4-BE49-F238E27FC236}">
                <a16:creationId xmlns:a16="http://schemas.microsoft.com/office/drawing/2014/main" id="{49878863-F1AF-F6AD-014C-A335353E1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6" t="14094" r="24011" b="-303"/>
          <a:stretch/>
        </p:blipFill>
        <p:spPr bwMode="auto">
          <a:xfrm>
            <a:off x="-76200" y="0"/>
            <a:ext cx="12240457" cy="68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cute sofa  - 9Slide.vn">
            <a:extLst>
              <a:ext uri="{FF2B5EF4-FFF2-40B4-BE49-F238E27FC236}">
                <a16:creationId xmlns:a16="http://schemas.microsoft.com/office/drawing/2014/main" id="{AA26D4A2-CD93-ED9E-4DB6-36EA76A8C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27" r="-1246" b="16928"/>
          <a:stretch/>
        </p:blipFill>
        <p:spPr bwMode="auto">
          <a:xfrm>
            <a:off x="3933198" y="2398755"/>
            <a:ext cx="4798138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cute lamp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798FCA25-454B-B07C-7B62-6F7D073C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88" y="-150738"/>
            <a:ext cx="2016708" cy="20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cute table - 9Slide.vn">
            <a:extLst>
              <a:ext uri="{FF2B5EF4-FFF2-40B4-BE49-F238E27FC236}">
                <a16:creationId xmlns:a16="http://schemas.microsoft.com/office/drawing/2014/main" id="{26FB9274-7589-E4F9-5513-3FCF58F7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93" y="3855583"/>
            <a:ext cx="2949234" cy="29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cute vase - 9Slide.vn">
            <a:extLst>
              <a:ext uri="{FF2B5EF4-FFF2-40B4-BE49-F238E27FC236}">
                <a16:creationId xmlns:a16="http://schemas.microsoft.com/office/drawing/2014/main" id="{4EE3F5FC-FB27-3316-D48F-44DE1C3B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32" y="2895600"/>
            <a:ext cx="3297561" cy="36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cute chair - 9Slide.vn">
            <a:extLst>
              <a:ext uri="{FF2B5EF4-FFF2-40B4-BE49-F238E27FC236}">
                <a16:creationId xmlns:a16="http://schemas.microsoft.com/office/drawing/2014/main" id="{6C9EFB0A-2129-CD6E-52C5-E17F40F7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79" y="3275816"/>
            <a:ext cx="3529982" cy="35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tar 1 - 9Slide.v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43" y="2715294"/>
            <a:ext cx="1330839" cy="1309964"/>
          </a:xfrm>
          <a:prstGeom prst="rect">
            <a:avLst/>
          </a:prstGeom>
        </p:spPr>
      </p:pic>
      <p:pic>
        <p:nvPicPr>
          <p:cNvPr id="13" name="star 2 - 9Slide.vn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2" y="4776401"/>
            <a:ext cx="1362680" cy="1346647"/>
          </a:xfrm>
          <a:prstGeom prst="rect">
            <a:avLst/>
          </a:prstGeom>
        </p:spPr>
      </p:pic>
      <p:pic>
        <p:nvPicPr>
          <p:cNvPr id="14" name="star 3 - 9Slide.vn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3" y="4206947"/>
            <a:ext cx="1341614" cy="1331051"/>
          </a:xfrm>
          <a:prstGeom prst="rect">
            <a:avLst/>
          </a:prstGeom>
        </p:spPr>
      </p:pic>
      <p:pic>
        <p:nvPicPr>
          <p:cNvPr id="15" name="star 4 - 9Slide.vn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86" y="4900337"/>
            <a:ext cx="1314773" cy="1294150"/>
          </a:xfrm>
          <a:prstGeom prst="rect">
            <a:avLst/>
          </a:prstGeom>
        </p:spPr>
      </p:pic>
      <p:pic>
        <p:nvPicPr>
          <p:cNvPr id="17" name="Picture 12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18" y="2672614"/>
            <a:ext cx="3729247" cy="372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6" action="ppaction://hlinksldjump"/>
            <a:extLst>
              <a:ext uri="{FF2B5EF4-FFF2-40B4-BE49-F238E27FC236}">
                <a16:creationId xmlns:a16="http://schemas.microsoft.com/office/drawing/2014/main" id="{78E33399-48D8-59D7-87DB-4318200A6726}"/>
              </a:ext>
            </a:extLst>
          </p:cNvPr>
          <p:cNvSpPr txBox="1"/>
          <p:nvPr/>
        </p:nvSpPr>
        <p:spPr>
          <a:xfrm>
            <a:off x="7145396" y="477205"/>
            <a:ext cx="1853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19050" cap="rnd" cmpd="sng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HOÀN THÀNH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A48D0-666A-4EAA-07D2-933895C5FE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0871" y="0"/>
            <a:ext cx="588742" cy="6564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5667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F2006507-790D-F15B-8637-2E2B157BB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6" t="14094" r="24011" b="-303"/>
          <a:stretch/>
        </p:blipFill>
        <p:spPr bwMode="auto">
          <a:xfrm>
            <a:off x="-76200" y="0"/>
            <a:ext cx="12240457" cy="68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6772" y="42619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A. Insert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C. Font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D. Home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9240" y="4212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B. Paragraph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9388" y="38254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213" y="501448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82771" y="36434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ute lamp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484E1D62-DDAB-1B04-D97E-FA2C2BA2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62"/>
            <a:ext cx="2016708" cy="20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A25C53-7CED-7AC9-ACC9-D228502C26BF}"/>
              </a:ext>
            </a:extLst>
          </p:cNvPr>
          <p:cNvSpPr/>
          <p:nvPr/>
        </p:nvSpPr>
        <p:spPr>
          <a:xfrm>
            <a:off x="854552" y="1584968"/>
            <a:ext cx="10485611" cy="1872546"/>
          </a:xfrm>
          <a:prstGeom prst="round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5A62D-77EE-C284-5FE0-955108E31236}"/>
              </a:ext>
            </a:extLst>
          </p:cNvPr>
          <p:cNvSpPr txBox="1"/>
          <p:nvPr/>
        </p:nvSpPr>
        <p:spPr>
          <a:xfrm>
            <a:off x="1250555" y="2228854"/>
            <a:ext cx="969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UTM Avo" panose="02040603050506020204" pitchFamily="18" charset="0"/>
              </a:rPr>
              <a:t>Lệnh Picture thuộc dải lệnh nào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FA088-7FF3-697E-07F0-2D7C0C3336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871" y="0"/>
            <a:ext cx="588742" cy="6564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0042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F2006507-790D-F15B-8637-2E2B157BB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6" t="14094" r="24011" b="-303"/>
          <a:stretch/>
        </p:blipFill>
        <p:spPr bwMode="auto">
          <a:xfrm>
            <a:off x="-76200" y="0"/>
            <a:ext cx="12240457" cy="68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9239" y="53061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D. Save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9560" y="42471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A. Insert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9559" y="5306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C. Font</a:t>
            </a:r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9240" y="4212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B. Paragraph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9388" y="38254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732" y="50893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494" y="3956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39980" y="508615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ute lamp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484E1D62-DDAB-1B04-D97E-FA2C2BA2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" y="-146843"/>
            <a:ext cx="2016708" cy="20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60C28B-C141-6F68-42B6-7E264B5B0765}"/>
              </a:ext>
            </a:extLst>
          </p:cNvPr>
          <p:cNvSpPr/>
          <p:nvPr/>
        </p:nvSpPr>
        <p:spPr>
          <a:xfrm>
            <a:off x="854552" y="1584968"/>
            <a:ext cx="10485611" cy="1872546"/>
          </a:xfrm>
          <a:prstGeom prst="round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9119FB-3979-BD8E-E172-32B318D0BC99}"/>
              </a:ext>
            </a:extLst>
          </p:cNvPr>
          <p:cNvSpPr txBox="1"/>
          <p:nvPr/>
        </p:nvSpPr>
        <p:spPr>
          <a:xfrm>
            <a:off x="1250555" y="2228854"/>
            <a:ext cx="969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UTM Avo" panose="02040603050506020204" pitchFamily="18" charset="0"/>
              </a:rPr>
              <a:t>Để lưu bài trình chiếu thì chọn nút lệnh nào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7F5EC-A1DA-D17D-E4C3-E8297ACA1A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871" y="0"/>
            <a:ext cx="588742" cy="6564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0624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F2006507-790D-F15B-8637-2E2B157BB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6" t="14094" r="24011" b="-303"/>
          <a:stretch/>
        </p:blipFill>
        <p:spPr bwMode="auto">
          <a:xfrm>
            <a:off x="-76200" y="0"/>
            <a:ext cx="12240457" cy="68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50092" y="5159352"/>
            <a:ext cx="5302098" cy="8963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UTM Avo" panose="02040603050506020204" pitchFamily="18" charset="0"/>
              </a:rPr>
              <a:t>D. Kéo thả chuột để di chuyển ảnh đến vị trí mong muốn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413" y="4100264"/>
            <a:ext cx="5302098" cy="8963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UTM Avo" panose="02040603050506020204" pitchFamily="18" charset="0"/>
              </a:rPr>
              <a:t>A. Nhấn chuột phải chọn copy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412" y="5159351"/>
            <a:ext cx="5302098" cy="8963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UTM Avo" panose="02040603050506020204" pitchFamily="18" charset="0"/>
              </a:rPr>
              <a:t>C. Nháy đúp chuột vào ảnh</a:t>
            </a:r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93" y="4065844"/>
            <a:ext cx="5302098" cy="8963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UTM Avo" panose="02040603050506020204" pitchFamily="18" charset="0"/>
              </a:rPr>
              <a:t>B. Nhấn chuột trái chọn Delete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9388" y="38254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732" y="50893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494" y="3956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39980" y="508615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ute lamp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484E1D62-DDAB-1B04-D97E-FA2C2BA2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" y="-146843"/>
            <a:ext cx="2016708" cy="20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60C28B-C141-6F68-42B6-7E264B5B0765}"/>
              </a:ext>
            </a:extLst>
          </p:cNvPr>
          <p:cNvSpPr/>
          <p:nvPr/>
        </p:nvSpPr>
        <p:spPr>
          <a:xfrm>
            <a:off x="854552" y="1584968"/>
            <a:ext cx="10485611" cy="1872546"/>
          </a:xfrm>
          <a:prstGeom prst="round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9119FB-3979-BD8E-E172-32B318D0BC99}"/>
              </a:ext>
            </a:extLst>
          </p:cNvPr>
          <p:cNvSpPr txBox="1"/>
          <p:nvPr/>
        </p:nvSpPr>
        <p:spPr>
          <a:xfrm>
            <a:off x="1250555" y="2228854"/>
            <a:ext cx="9693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UTM Avo" panose="02040603050506020204" pitchFamily="18" charset="0"/>
              </a:rPr>
              <a:t>Thao tác nào làm thay đổi vị trí của ảnh trong trang trình chiếu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A8F20-E6E4-6B88-1902-0128A8849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871" y="0"/>
            <a:ext cx="588742" cy="6564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3041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A813F6-5D03-A906-C461-DDADDC7EF8C2}"/>
              </a:ext>
            </a:extLst>
          </p:cNvPr>
          <p:cNvGrpSpPr/>
          <p:nvPr/>
        </p:nvGrpSpPr>
        <p:grpSpPr>
          <a:xfrm>
            <a:off x="4971364" y="2658994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1A95C0A-D294-AF07-9E62-38A1887DE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E6F943-4843-D349-5073-DB117362A8C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F2006507-790D-F15B-8637-2E2B157BB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6" t="14094" r="24011" b="-303"/>
          <a:stretch/>
        </p:blipFill>
        <p:spPr bwMode="auto">
          <a:xfrm>
            <a:off x="-76200" y="0"/>
            <a:ext cx="12240457" cy="68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854552" y="1636732"/>
            <a:ext cx="10485611" cy="1872546"/>
          </a:xfrm>
          <a:prstGeom prst="round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B. Khung văn bản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C. Hình ảnh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D. Sơ đồ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A. Bảng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F3625-4C09-8939-7F10-A8CB3AB631AD}"/>
              </a:ext>
            </a:extLst>
          </p:cNvPr>
          <p:cNvSpPr txBox="1"/>
          <p:nvPr/>
        </p:nvSpPr>
        <p:spPr>
          <a:xfrm>
            <a:off x="1250555" y="1788175"/>
            <a:ext cx="9693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UTM Avo" panose="02040603050506020204" pitchFamily="18" charset="0"/>
              </a:rPr>
              <a:t>Điền từ thích hợp vào chỗ trống: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UTM Avo" panose="02040603050506020204" pitchFamily="18" charset="0"/>
              </a:rPr>
              <a:t>Thông thường thì trang đầu tiên của bài trình chiếu có sẵn hai </a:t>
            </a: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....</a:t>
            </a:r>
          </a:p>
        </p:txBody>
      </p:sp>
      <p:pic>
        <p:nvPicPr>
          <p:cNvPr id="4" name="cute lamp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484E1D62-DDAB-1B04-D97E-FA2C2BA2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62"/>
            <a:ext cx="2016708" cy="20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6F8867-0588-71DE-3F52-BC7807320F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871" y="0"/>
            <a:ext cx="588742" cy="6564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9182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A813F6-5D03-A906-C461-DDADDC7EF8C2}"/>
              </a:ext>
            </a:extLst>
          </p:cNvPr>
          <p:cNvGrpSpPr/>
          <p:nvPr/>
        </p:nvGrpSpPr>
        <p:grpSpPr>
          <a:xfrm>
            <a:off x="4971364" y="2658994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71A95C0A-D294-AF07-9E62-38A1887DE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E6F943-4843-D349-5073-DB117362A8C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3729DA-8DEC-383B-A930-52E8CD76FBEF}"/>
              </a:ext>
            </a:extLst>
          </p:cNvPr>
          <p:cNvSpPr/>
          <p:nvPr/>
        </p:nvSpPr>
        <p:spPr>
          <a:xfrm>
            <a:off x="8686800" y="3642360"/>
            <a:ext cx="3505200" cy="321564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EC577-4B33-60BA-1710-0CB9622C4836}"/>
              </a:ext>
            </a:extLst>
          </p:cNvPr>
          <p:cNvSpPr txBox="1"/>
          <p:nvPr/>
        </p:nvSpPr>
        <p:spPr>
          <a:xfrm>
            <a:off x="1721733" y="1718200"/>
            <a:ext cx="934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thao tác đã biết khi làm bài trình chiếu: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E5549539-DC83-0424-C67D-C7E9C88505E8}"/>
              </a:ext>
            </a:extLst>
          </p:cNvPr>
          <p:cNvSpPr/>
          <p:nvPr/>
        </p:nvSpPr>
        <p:spPr>
          <a:xfrm>
            <a:off x="6309404" y="2614952"/>
            <a:ext cx="5774659" cy="9144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Thêm ảnh vào bài trình chiếu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D8989079-452B-69B0-B0AD-0C407B46D1D4}"/>
              </a:ext>
            </a:extLst>
          </p:cNvPr>
          <p:cNvSpPr/>
          <p:nvPr/>
        </p:nvSpPr>
        <p:spPr>
          <a:xfrm>
            <a:off x="294639" y="2614952"/>
            <a:ext cx="5774659" cy="9144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Tạo bài trình chiếu mới 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3B2C8515-B7D7-32EA-74CA-2FA8800D6C28}"/>
              </a:ext>
            </a:extLst>
          </p:cNvPr>
          <p:cNvSpPr/>
          <p:nvPr/>
        </p:nvSpPr>
        <p:spPr>
          <a:xfrm>
            <a:off x="3505201" y="4164494"/>
            <a:ext cx="5774659" cy="9144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Lưu bài trình chiếu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D7381-0931-730C-0005-C2C626E68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9662" y="3655685"/>
            <a:ext cx="601457" cy="57302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B36689E-9C34-DFC6-514D-81EFD33D9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9661" y="5019204"/>
            <a:ext cx="1045656" cy="104565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0559550-11C7-7B9A-CA60-2329ADC18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77182" y="4048669"/>
            <a:ext cx="601457" cy="57302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8AB1971-5A3B-A997-1C0F-89002D669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33" y="6226158"/>
            <a:ext cx="601457" cy="5730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14CB6D6-8BB2-A9FE-6C7D-D0AB154176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40498" y="5446257"/>
            <a:ext cx="1045656" cy="10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60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BD4B27D3-3040-4534-FF26-13C256C9424B}"/>
              </a:ext>
            </a:extLst>
          </p:cNvPr>
          <p:cNvSpPr/>
          <p:nvPr/>
        </p:nvSpPr>
        <p:spPr>
          <a:xfrm>
            <a:off x="8489090" y="-123567"/>
            <a:ext cx="3912229" cy="5132444"/>
          </a:xfrm>
          <a:custGeom>
            <a:avLst/>
            <a:gdLst/>
            <a:ahLst/>
            <a:cxnLst/>
            <a:rect l="l" t="t" r="r" b="b"/>
            <a:pathLst>
              <a:path w="6748272" h="8229600">
                <a:moveTo>
                  <a:pt x="0" y="0"/>
                </a:moveTo>
                <a:lnTo>
                  <a:pt x="6748272" y="0"/>
                </a:lnTo>
                <a:lnTo>
                  <a:pt x="67482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F10BDD0B-F405-0D59-1D61-05E6FA741F50}"/>
              </a:ext>
            </a:extLst>
          </p:cNvPr>
          <p:cNvSpPr/>
          <p:nvPr/>
        </p:nvSpPr>
        <p:spPr>
          <a:xfrm>
            <a:off x="0" y="2879124"/>
            <a:ext cx="3113903" cy="3978876"/>
          </a:xfrm>
          <a:custGeom>
            <a:avLst/>
            <a:gdLst/>
            <a:ahLst/>
            <a:cxnLst/>
            <a:rect l="l" t="t" r="r" b="b"/>
            <a:pathLst>
              <a:path w="8003286" h="8229600">
                <a:moveTo>
                  <a:pt x="0" y="0"/>
                </a:moveTo>
                <a:lnTo>
                  <a:pt x="8003286" y="0"/>
                </a:lnTo>
                <a:lnTo>
                  <a:pt x="8003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16B2A683-E2B2-0951-823C-2887C5F82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DC4FD-B2C5-1E73-C123-1890F2CE0D5E}"/>
              </a:ext>
            </a:extLst>
          </p:cNvPr>
          <p:cNvSpPr txBox="1"/>
          <p:nvPr/>
        </p:nvSpPr>
        <p:spPr>
          <a:xfrm>
            <a:off x="0" y="5836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    tháng 03 năm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45C2A-7B8A-7B75-89FB-2CACEF31F544}"/>
              </a:ext>
            </a:extLst>
          </p:cNvPr>
          <p:cNvSpPr txBox="1"/>
          <p:nvPr/>
        </p:nvSpPr>
        <p:spPr>
          <a:xfrm>
            <a:off x="16211" y="5990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Tin học </a:t>
            </a: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BFC289AD-0606-40E2-FB6E-A0A92993DDFD}"/>
              </a:ext>
            </a:extLst>
          </p:cNvPr>
          <p:cNvSpPr txBox="1">
            <a:spLocks/>
          </p:cNvSpPr>
          <p:nvPr/>
        </p:nvSpPr>
        <p:spPr>
          <a:xfrm>
            <a:off x="504692" y="1095685"/>
            <a:ext cx="11182615" cy="158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E1</a:t>
            </a:r>
          </a:p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bài trình chiếu đơn giản</a:t>
            </a:r>
          </a:p>
        </p:txBody>
      </p:sp>
      <p:sp>
        <p:nvSpPr>
          <p:cNvPr id="5" name="Google Shape;54;p1">
            <a:extLst>
              <a:ext uri="{FF2B5EF4-FFF2-40B4-BE49-F238E27FC236}">
                <a16:creationId xmlns:a16="http://schemas.microsoft.com/office/drawing/2014/main" id="{D9F1E5E3-5F18-495D-E1FC-117B8E8EB795}"/>
              </a:ext>
            </a:extLst>
          </p:cNvPr>
          <p:cNvSpPr txBox="1">
            <a:spLocks/>
          </p:cNvSpPr>
          <p:nvPr/>
        </p:nvSpPr>
        <p:spPr>
          <a:xfrm>
            <a:off x="-394233" y="2703941"/>
            <a:ext cx="13235781" cy="8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Bài trình chiếu của em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912F8-3597-D2F6-5833-7867308F709F}"/>
              </a:ext>
            </a:extLst>
          </p:cNvPr>
          <p:cNvSpPr txBox="1"/>
          <p:nvPr/>
        </p:nvSpPr>
        <p:spPr>
          <a:xfrm>
            <a:off x="94735" y="3991232"/>
            <a:ext cx="12113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tiêu: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được bài trình chiếu đơn giản theo nhu cầu của bản thân</a:t>
            </a:r>
          </a:p>
        </p:txBody>
      </p:sp>
    </p:spTree>
    <p:extLst>
      <p:ext uri="{BB962C8B-B14F-4D97-AF65-F5344CB8AC3E}">
        <p14:creationId xmlns:p14="http://schemas.microsoft.com/office/powerpoint/2010/main" val="187472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20D23B-06AA-168E-2608-129BFA9BF440}"/>
              </a:ext>
            </a:extLst>
          </p:cNvPr>
          <p:cNvSpPr/>
          <p:nvPr/>
        </p:nvSpPr>
        <p:spPr>
          <a:xfrm>
            <a:off x="8808720" y="3642360"/>
            <a:ext cx="3383280" cy="3215640"/>
          </a:xfrm>
          <a:prstGeom prst="rect">
            <a:avLst/>
          </a:prstGeom>
          <a:solidFill>
            <a:srgbClr val="FFFAF7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910221-6338-608A-D6D0-15ECA42DACDD}"/>
              </a:ext>
            </a:extLst>
          </p:cNvPr>
          <p:cNvSpPr txBox="1"/>
          <p:nvPr/>
        </p:nvSpPr>
        <p:spPr>
          <a:xfrm>
            <a:off x="565160" y="1389124"/>
            <a:ext cx="1131105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Chuẩn bị cho bài trình chiếu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97D24-CF84-7C63-044D-711C853A1D72}"/>
              </a:ext>
            </a:extLst>
          </p:cNvPr>
          <p:cNvSpPr txBox="1"/>
          <p:nvPr/>
        </p:nvSpPr>
        <p:spPr>
          <a:xfrm>
            <a:off x="577517" y="2306065"/>
            <a:ext cx="6837914" cy="743324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trình chiếu thường có chủ đề nhất định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9FF877-5FAE-103D-4D87-6B7F1C070E8C}"/>
              </a:ext>
            </a:extLst>
          </p:cNvPr>
          <p:cNvGrpSpPr/>
          <p:nvPr/>
        </p:nvGrpSpPr>
        <p:grpSpPr>
          <a:xfrm>
            <a:off x="7881974" y="1547861"/>
            <a:ext cx="4344881" cy="2369877"/>
            <a:chOff x="11822960" y="2321791"/>
            <a:chExt cx="6517322" cy="35548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8A3BCB-4C11-59D0-CAC9-0A0CEDF4A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2960" y="2321791"/>
              <a:ext cx="5862528" cy="3333766"/>
            </a:xfrm>
            <a:prstGeom prst="roundRect">
              <a:avLst/>
            </a:prstGeom>
            <a:ln w="57150">
              <a:solidFill>
                <a:srgbClr val="00B050"/>
              </a:solidFill>
            </a:ln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C02B8002-45FD-7242-0A34-E540E64D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650427">
              <a:off x="15521685" y="5154684"/>
              <a:ext cx="2818597" cy="72192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29C67C-22C4-6164-3034-599C03C267DF}"/>
              </a:ext>
            </a:extLst>
          </p:cNvPr>
          <p:cNvGrpSpPr/>
          <p:nvPr/>
        </p:nvGrpSpPr>
        <p:grpSpPr>
          <a:xfrm>
            <a:off x="1016000" y="4034700"/>
            <a:ext cx="8817519" cy="2629163"/>
            <a:chOff x="1524000" y="5972594"/>
            <a:chExt cx="13226278" cy="3943744"/>
          </a:xfrm>
        </p:grpSpPr>
        <p:pic>
          <p:nvPicPr>
            <p:cNvPr id="8" name="Picture 2" descr="Tiết lộ 10 phương pháp học tập hiệu quả không phải ai cũng biết">
              <a:extLst>
                <a:ext uri="{FF2B5EF4-FFF2-40B4-BE49-F238E27FC236}">
                  <a16:creationId xmlns:a16="http://schemas.microsoft.com/office/drawing/2014/main" id="{E3D7BE91-CD52-C77A-BC3B-2D36D1D78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6070110"/>
              <a:ext cx="6019800" cy="3613687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B3BD4D-E82F-7207-FF85-AD5F46705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5972594"/>
              <a:ext cx="5334000" cy="3758282"/>
            </a:xfrm>
            <a:prstGeom prst="roundRect">
              <a:avLst/>
            </a:prstGeom>
            <a:ln w="57150">
              <a:solidFill>
                <a:srgbClr val="00B050"/>
              </a:solidFill>
            </a:ln>
          </p:spPr>
        </p:pic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5E695597-43CB-3906-6A68-998044075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650427">
              <a:off x="11931681" y="9136761"/>
              <a:ext cx="2818597" cy="721922"/>
            </a:xfrm>
            <a:prstGeom prst="rect">
              <a:avLst/>
            </a:prstGeom>
          </p:spPr>
        </p:pic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B760A093-5C59-0EB4-FBC3-E896066C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650427">
              <a:off x="5522416" y="9194416"/>
              <a:ext cx="2818597" cy="72192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54181-71C9-6F7A-1D78-DE5A64A71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3078" r="7576" b="11378"/>
          <a:stretch/>
        </p:blipFill>
        <p:spPr>
          <a:xfrm>
            <a:off x="939114" y="1595227"/>
            <a:ext cx="10961611" cy="4323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6160BC-EB01-824A-8C40-D575CE631387}"/>
              </a:ext>
            </a:extLst>
          </p:cNvPr>
          <p:cNvSpPr txBox="1"/>
          <p:nvPr/>
        </p:nvSpPr>
        <p:spPr>
          <a:xfrm>
            <a:off x="2545492" y="6006831"/>
            <a:ext cx="653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1. Một số chủ đề cho bài thuyết trình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33163-D81E-8C28-6D2D-BBDABC6AD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3149846"/>
            <a:ext cx="601457" cy="57302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C0D456C-EBEA-576D-07B1-12805EF08A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399" y="4513365"/>
            <a:ext cx="1045656" cy="104565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F1C00D1-4EC3-1938-BD16-A3B5479B7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86506" y="2279769"/>
            <a:ext cx="601457" cy="57302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BD1100D-84F6-BD83-841B-9248E9F23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2671" y="5720319"/>
            <a:ext cx="601457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48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0DE998C-162D-ABE8-54B4-2296F38A490B}"/>
              </a:ext>
            </a:extLst>
          </p:cNvPr>
          <p:cNvSpPr/>
          <p:nvPr/>
        </p:nvSpPr>
        <p:spPr>
          <a:xfrm>
            <a:off x="8785654" y="4287794"/>
            <a:ext cx="4024457" cy="2894856"/>
          </a:xfrm>
          <a:custGeom>
            <a:avLst/>
            <a:gdLst/>
            <a:ahLst/>
            <a:cxnLst/>
            <a:rect l="l" t="t" r="r" b="b"/>
            <a:pathLst>
              <a:path w="5689960" h="5056952">
                <a:moveTo>
                  <a:pt x="0" y="0"/>
                </a:moveTo>
                <a:lnTo>
                  <a:pt x="5689960" y="0"/>
                </a:lnTo>
                <a:lnTo>
                  <a:pt x="5689960" y="5056952"/>
                </a:lnTo>
                <a:lnTo>
                  <a:pt x="0" y="5056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55772C04-0F66-CAFB-CA5B-76BCC80099F4}"/>
              </a:ext>
            </a:extLst>
          </p:cNvPr>
          <p:cNvSpPr/>
          <p:nvPr/>
        </p:nvSpPr>
        <p:spPr>
          <a:xfrm rot="-8644582">
            <a:off x="9160874" y="-1043114"/>
            <a:ext cx="4315342" cy="3104095"/>
          </a:xfrm>
          <a:custGeom>
            <a:avLst/>
            <a:gdLst/>
            <a:ahLst/>
            <a:cxnLst/>
            <a:rect l="l" t="t" r="r" b="b"/>
            <a:pathLst>
              <a:path w="6101228" h="5422467">
                <a:moveTo>
                  <a:pt x="0" y="0"/>
                </a:moveTo>
                <a:lnTo>
                  <a:pt x="6101228" y="0"/>
                </a:lnTo>
                <a:lnTo>
                  <a:pt x="6101228" y="5422467"/>
                </a:lnTo>
                <a:lnTo>
                  <a:pt x="0" y="5422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BBB57007-27D8-F41B-6206-A9E48E7CCB50}"/>
              </a:ext>
            </a:extLst>
          </p:cNvPr>
          <p:cNvSpPr/>
          <p:nvPr/>
        </p:nvSpPr>
        <p:spPr>
          <a:xfrm flipH="1">
            <a:off x="-129823" y="6006451"/>
            <a:ext cx="1939722" cy="966317"/>
          </a:xfrm>
          <a:custGeom>
            <a:avLst/>
            <a:gdLst/>
            <a:ahLst/>
            <a:cxnLst/>
            <a:rect l="l" t="t" r="r" b="b"/>
            <a:pathLst>
              <a:path w="2742468" h="1688036">
                <a:moveTo>
                  <a:pt x="2742468" y="0"/>
                </a:moveTo>
                <a:lnTo>
                  <a:pt x="0" y="0"/>
                </a:lnTo>
                <a:lnTo>
                  <a:pt x="0" y="1688036"/>
                </a:lnTo>
                <a:lnTo>
                  <a:pt x="2742468" y="1688036"/>
                </a:lnTo>
                <a:lnTo>
                  <a:pt x="274246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87A2E-CDD2-97E6-744F-7F6C84F6C920}"/>
              </a:ext>
            </a:extLst>
          </p:cNvPr>
          <p:cNvSpPr txBox="1"/>
          <p:nvPr/>
        </p:nvSpPr>
        <p:spPr>
          <a:xfrm>
            <a:off x="0" y="508933"/>
            <a:ext cx="12192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</a:t>
            </a:r>
          </a:p>
          <a:p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kết hợp với 4 bạn nữa để tạo thành một nhóm. Thảo luận và lựa chọn một trong các chủ đề dưới đây để chuẩn bị cho bài trình chiếu của nhóm em.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Chủ đề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			2) Chủ đề bạn bè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vật nuôi em yêu thích	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Chủ đề t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em</a:t>
            </a:r>
          </a:p>
          <a:p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Chủ đề lớp em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		6)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đẹp của quê hương em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 Minute Timer- Flower Blossom">
            <a:hlinkClick r:id="" action="ppaction://media"/>
            <a:extLst>
              <a:ext uri="{FF2B5EF4-FFF2-40B4-BE49-F238E27FC236}">
                <a16:creationId xmlns:a16="http://schemas.microsoft.com/office/drawing/2014/main" id="{DA47D06F-7E58-E9C2-948B-6DF250576A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0" y="0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RESENTER_ID" val="{6C780E61-BFEA-4E47-82C3-FE8627A7CCF1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TIMING" val="|2.148|5.178|3.572|9.532|2.622|3.824|2.747"/>
  <p:tag name="GENSWF_ADVANCE_TIME" val="37.407"/>
  <p:tag name="ISPRING_SLIDE_ID_2" val="{7443E11B-4984-46DE-A06B-66C94EFCEFC2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869</TotalTime>
  <Words>1208</Words>
  <Application>Microsoft Office PowerPoint</Application>
  <PresentationFormat>Widescreen</PresentationFormat>
  <Paragraphs>127</Paragraphs>
  <Slides>31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lamqu</dc:creator>
  <dc:description>9Slide.vn</dc:description>
  <cp:lastModifiedBy>Administrator</cp:lastModifiedBy>
  <cp:revision>33</cp:revision>
  <dcterms:modified xsi:type="dcterms:W3CDTF">2025-03-11T15:35:21Z</dcterms:modified>
  <cp:category>9Slide.vn</cp:category>
</cp:coreProperties>
</file>