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26" r:id="rId7"/>
    <p:sldMasterId id="2147483744" r:id="rId8"/>
    <p:sldMasterId id="2147483750" r:id="rId9"/>
  </p:sldMasterIdLst>
  <p:notesMasterIdLst>
    <p:notesMasterId r:id="rId38"/>
  </p:notesMasterIdLst>
  <p:sldIdLst>
    <p:sldId id="558" r:id="rId10"/>
    <p:sldId id="353" r:id="rId11"/>
    <p:sldId id="256" r:id="rId12"/>
    <p:sldId id="257" r:id="rId13"/>
    <p:sldId id="258" r:id="rId14"/>
    <p:sldId id="354" r:id="rId15"/>
    <p:sldId id="356" r:id="rId16"/>
    <p:sldId id="259" r:id="rId17"/>
    <p:sldId id="358" r:id="rId18"/>
    <p:sldId id="357" r:id="rId19"/>
    <p:sldId id="302" r:id="rId20"/>
    <p:sldId id="301" r:id="rId21"/>
    <p:sldId id="539" r:id="rId22"/>
    <p:sldId id="540" r:id="rId23"/>
    <p:sldId id="308" r:id="rId24"/>
    <p:sldId id="541" r:id="rId25"/>
    <p:sldId id="542" r:id="rId26"/>
    <p:sldId id="544" r:id="rId27"/>
    <p:sldId id="545" r:id="rId28"/>
    <p:sldId id="547" r:id="rId29"/>
    <p:sldId id="548" r:id="rId30"/>
    <p:sldId id="549" r:id="rId31"/>
    <p:sldId id="550" r:id="rId32"/>
    <p:sldId id="552" r:id="rId33"/>
    <p:sldId id="555" r:id="rId34"/>
    <p:sldId id="556" r:id="rId35"/>
    <p:sldId id="261" r:id="rId36"/>
    <p:sldId id="2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F09849E-9011-4D69-9F1A-9BE227B7078D}" type="slidenum">
              <a:rPr lang="en-US" smtClean="0"/>
              <a:t>1</a:t>
            </a:fld>
            <a:endParaRPr lang="en-US"/>
          </a:p>
        </p:txBody>
      </p:sp>
    </p:spTree>
    <p:extLst>
      <p:ext uri="{BB962C8B-B14F-4D97-AF65-F5344CB8AC3E}">
        <p14:creationId xmlns:p14="http://schemas.microsoft.com/office/powerpoint/2010/main" val="337373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F81D0B3-BCAC-4CED-8CA7-A64DC7DAE5CA}" type="slidenum">
              <a:rPr lang="en-US" smtClean="0"/>
              <a:t>2</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9</a:t>
            </a:fld>
            <a:endParaRPr lang="en-US"/>
          </a:p>
        </p:txBody>
      </p:sp>
    </p:spTree>
    <p:extLst>
      <p:ext uri="{BB962C8B-B14F-4D97-AF65-F5344CB8AC3E}">
        <p14:creationId xmlns:p14="http://schemas.microsoft.com/office/powerpoint/2010/main" val="377248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10/7/2025</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10/7/2025</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10/7/2025</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10/7/2025</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10/7/2025</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10/7/2025</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07/10/2025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10/7/2025</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10/7/2025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8.xml"/><Relationship Id="rId7"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3.xml"/><Relationship Id="rId7" Type="http://schemas.openxmlformats.org/officeDocument/2006/relationships/tags" Target="../tags/tag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8.xml"/><Relationship Id="rId7" Type="http://schemas.openxmlformats.org/officeDocument/2006/relationships/tags" Target="../tags/tag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8.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tags" Target="../tags/tag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10/7/2025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
        <p:nvSpPr>
          <p:cNvPr id="7" name="TextBox 3">
            <a:extLst>
              <a:ext uri="{FF2B5EF4-FFF2-40B4-BE49-F238E27FC236}">
                <a16:creationId xmlns:a16="http://schemas.microsoft.com/office/drawing/2014/main" id="{F9034237-DA06-4066-849E-00A115FF4EA1}"/>
              </a:ext>
            </a:extLst>
          </p:cNvPr>
          <p:cNvSpPr txBox="1"/>
          <p:nvPr userDrawn="1"/>
        </p:nvSpPr>
        <p:spPr>
          <a:xfrm>
            <a:off x="3237090" y="7624936"/>
            <a:ext cx="6228184" cy="7540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6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10/7/2025</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39.gif"/><Relationship Id="rId1" Type="http://schemas.openxmlformats.org/officeDocument/2006/relationships/slideLayout" Target="../slideLayouts/slideLayout66.xml"/><Relationship Id="rId6" Type="http://schemas.openxmlformats.org/officeDocument/2006/relationships/image" Target="../media/image36.png"/><Relationship Id="rId11" Type="http://schemas.openxmlformats.org/officeDocument/2006/relationships/image" Target="../media/image42.png"/><Relationship Id="rId5" Type="http://schemas.openxmlformats.org/officeDocument/2006/relationships/image" Target="../media/image32.png"/><Relationship Id="rId10" Type="http://schemas.microsoft.com/office/2007/relationships/hdphoto" Target="../media/hdphoto2.wdp"/><Relationship Id="rId4" Type="http://schemas.openxmlformats.org/officeDocument/2006/relationships/image" Target="../media/image67.sv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image" Target="../media/image39.gif"/><Relationship Id="rId1" Type="http://schemas.openxmlformats.org/officeDocument/2006/relationships/slideLayout" Target="../slideLayouts/slideLayout66.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9.gif"/><Relationship Id="rId1" Type="http://schemas.openxmlformats.org/officeDocument/2006/relationships/slideLayout" Target="../slideLayouts/slideLayout66.xml"/><Relationship Id="rId6" Type="http://schemas.openxmlformats.org/officeDocument/2006/relationships/image" Target="../media/image67.svg"/><Relationship Id="rId5" Type="http://schemas.openxmlformats.org/officeDocument/2006/relationships/image" Target="../media/image3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slide" Target="slide28.xml"/><Relationship Id="rId4" Type="http://schemas.openxmlformats.org/officeDocument/2006/relationships/image" Target="../media/image45.jpe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0.gif"/><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slide" Target="slide28.xml"/><Relationship Id="rId4" Type="http://schemas.openxmlformats.org/officeDocument/2006/relationships/image" Target="../media/image45.jpe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slide" Target="slide28.xml"/><Relationship Id="rId10" Type="http://schemas.openxmlformats.org/officeDocument/2006/relationships/image" Target="../media/image55.png"/><Relationship Id="rId4" Type="http://schemas.openxmlformats.org/officeDocument/2006/relationships/image" Target="../media/image45.jpe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slide" Target="slide28.xml"/><Relationship Id="rId4" Type="http://schemas.openxmlformats.org/officeDocument/2006/relationships/image" Target="../media/image45.jpe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1.jpg"/><Relationship Id="rId5" Type="http://schemas.openxmlformats.org/officeDocument/2006/relationships/image" Target="../media/image9.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18" Type="http://schemas.openxmlformats.org/officeDocument/2006/relationships/image" Target="../media/image25.png"/><Relationship Id="rId3" Type="http://schemas.openxmlformats.org/officeDocument/2006/relationships/image" Target="../media/image14.jpeg"/><Relationship Id="rId21" Type="http://schemas.openxmlformats.org/officeDocument/2006/relationships/image" Target="../media/image27.jpeg"/><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30.svg"/><Relationship Id="rId1" Type="http://schemas.openxmlformats.org/officeDocument/2006/relationships/slideLayout" Target="../slideLayouts/slideLayout40.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25.svg"/><Relationship Id="rId23" Type="http://schemas.openxmlformats.org/officeDocument/2006/relationships/image" Target="../media/image29.png"/><Relationship Id="rId10" Type="http://schemas.openxmlformats.org/officeDocument/2006/relationships/image" Target="../media/image20.svg"/><Relationship Id="rId19"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EB1B2B-6C0A-6356-AADF-04944FBAE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90"/>
            <a:ext cx="12192001" cy="6848610"/>
          </a:xfrm>
          <a:prstGeom prst="rect">
            <a:avLst/>
          </a:prstGeom>
        </p:spPr>
      </p:pic>
      <p:sp>
        <p:nvSpPr>
          <p:cNvPr id="6" name="TextBox 5">
            <a:extLst>
              <a:ext uri="{FF2B5EF4-FFF2-40B4-BE49-F238E27FC236}">
                <a16:creationId xmlns:a16="http://schemas.microsoft.com/office/drawing/2014/main" id="{C9FBABA7-9883-ECB9-7DA9-8452E17D3D20}"/>
              </a:ext>
            </a:extLst>
          </p:cNvPr>
          <p:cNvSpPr txBox="1"/>
          <p:nvPr/>
        </p:nvSpPr>
        <p:spPr>
          <a:xfrm>
            <a:off x="401320" y="1653960"/>
            <a:ext cx="11978640" cy="1077218"/>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MÔN </a:t>
            </a:r>
            <a:r>
              <a:rPr lang="vi-VN"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LỊCH SỬ &amp; ĐỊA LÍ</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a:p>
            <a:pPr algn="ct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TRÌNH GIÁO DỤC PHỔ THÔNG 2018</a:t>
            </a:r>
          </a:p>
        </p:txBody>
      </p:sp>
      <p:sp>
        <p:nvSpPr>
          <p:cNvPr id="7"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563955"/>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PHÒNG GIÁO DỤC VÀ ĐÀO TẠO  HUYỆN TIÊN LÃNG</a:t>
            </a:r>
          </a:p>
        </p:txBody>
      </p:sp>
      <p:sp>
        <p:nvSpPr>
          <p:cNvPr id="8" name="WordArt 41">
            <a:extLst>
              <a:ext uri="{FF2B5EF4-FFF2-40B4-BE49-F238E27FC236}">
                <a16:creationId xmlns:a16="http://schemas.microsoft.com/office/drawing/2014/main" id="{F1901807-378D-4845-E4DC-3FF5AF7027DD}"/>
              </a:ext>
            </a:extLst>
          </p:cNvPr>
          <p:cNvSpPr>
            <a:spLocks noChangeArrowheads="1" noChangeShapeType="1" noTextEdit="1"/>
          </p:cNvSpPr>
          <p:nvPr/>
        </p:nvSpPr>
        <p:spPr bwMode="auto">
          <a:xfrm>
            <a:off x="4734560" y="3528159"/>
            <a:ext cx="3902630" cy="323801"/>
          </a:xfrm>
          <a:prstGeom prst="rect">
            <a:avLst/>
          </a:prstGeom>
        </p:spPr>
        <p:txBody>
          <a:bodyPr wrap="none" fromWordArt="1">
            <a:prstTxWarp prst="textPlain">
              <a:avLst>
                <a:gd name="adj" fmla="val 49900"/>
              </a:avLst>
            </a:prstTxWarp>
          </a:bodyPr>
          <a:lstStyle/>
          <a:p>
            <a:pPr algn="ct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Năm</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học</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smtClean="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2025 </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smtClean="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2026 </a:t>
            </a:r>
            <a:endPar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6BE43B5-907D-8CFA-3235-D69FF9F6C9DC}"/>
              </a:ext>
            </a:extLst>
          </p:cNvPr>
          <p:cNvSpPr txBox="1"/>
          <p:nvPr/>
        </p:nvSpPr>
        <p:spPr>
          <a:xfrm>
            <a:off x="2620807" y="4620617"/>
            <a:ext cx="7337983" cy="954107"/>
          </a:xfrm>
          <a:prstGeom prst="rect">
            <a:avLst/>
          </a:prstGeom>
          <a:noFill/>
        </p:spPr>
        <p:txBody>
          <a:bodyPr wrap="square" rtlCol="0">
            <a:spAutoFit/>
          </a:bodyPr>
          <a:lstStyle/>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Nhữ</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Quỳnh</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Đơn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Trường</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Tiểu</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smtClean="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r>
              <a:rPr lang="en-US" sz="2800" b="1" spc="50" dirty="0" smtClean="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Lãng</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10"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961647"/>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2060"/>
                </a:solidFill>
                <a:effectLst>
                  <a:outerShdw blurRad="38100" dist="38100" dir="2700000" algn="tl">
                    <a:srgbClr val="000000">
                      <a:alpha val="43137"/>
                    </a:srgbClr>
                  </a:outerShdw>
                </a:effectLst>
                <a:latin typeface="Times New Roman" panose="02020603050405020304" pitchFamily="18" charset="0"/>
              </a:rPr>
              <a:t>TRƯỜNG </a:t>
            </a:r>
            <a:r>
              <a:rPr lang="en-US" altLang="en-US" sz="2000" b="1" smtClean="0">
                <a:solidFill>
                  <a:srgbClr val="002060"/>
                </a:solidFill>
                <a:effectLst>
                  <a:outerShdw blurRad="38100" dist="38100" dir="2700000" algn="tl">
                    <a:srgbClr val="000000">
                      <a:alpha val="43137"/>
                    </a:srgbClr>
                  </a:outerShdw>
                </a:effectLst>
                <a:latin typeface="Times New Roman" panose="02020603050405020304" pitchFamily="18" charset="0"/>
              </a:rPr>
              <a:t>TH </a:t>
            </a: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TIÊN LÃNG </a:t>
            </a:r>
          </a:p>
        </p:txBody>
      </p:sp>
      <p:cxnSp>
        <p:nvCxnSpPr>
          <p:cNvPr id="12" name="Straight Connector 11"/>
          <p:cNvCxnSpPr/>
          <p:nvPr/>
        </p:nvCxnSpPr>
        <p:spPr>
          <a:xfrm flipV="1">
            <a:off x="4565570" y="1386525"/>
            <a:ext cx="3957360" cy="25636"/>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Bộ SGK Lớp 6 - Kết nối tri thức với cuộc sống - Công ty Cổ phần Đầu tư và  Phát triển Giáo dục Phương Nam">
            <a:extLst>
              <a:ext uri="{FF2B5EF4-FFF2-40B4-BE49-F238E27FC236}">
                <a16:creationId xmlns:a16="http://schemas.microsoft.com/office/drawing/2014/main" id="{2C640D32-185A-0A0B-A87F-176130683FE8}"/>
              </a:ext>
            </a:extLst>
          </p:cNvPr>
          <p:cNvPicPr/>
          <p:nvPr/>
        </p:nvPicPr>
        <p:blipFill rotWithShape="1">
          <a:blip r:embed="rId4" cstate="print">
            <a:extLst>
              <a:ext uri="{28A0092B-C50C-407E-A947-70E740481C1C}">
                <a14:useLocalDpi xmlns:a14="http://schemas.microsoft.com/office/drawing/2010/main" val="0"/>
              </a:ext>
            </a:extLst>
          </a:blip>
          <a:srcRect l="-1" t="11803" r="3829" b="7963"/>
          <a:stretch/>
        </p:blipFill>
        <p:spPr bwMode="auto">
          <a:xfrm>
            <a:off x="120970" y="9390"/>
            <a:ext cx="1913569" cy="17170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029444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4"/>
          <a:stretch>
            <a:fillRect/>
          </a:stretch>
        </p:blipFill>
        <p:spPr>
          <a:xfrm>
            <a:off x="1795240" y="353106"/>
            <a:ext cx="9534970" cy="1865538"/>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3227881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a:t>
            </a:r>
            <a:r>
              <a:rPr lang="vi-VN" altLang="en-US" sz="3200" b="1" dirty="0" smtClean="0">
                <a:solidFill>
                  <a:srgbClr val="0000FF"/>
                </a:solidFill>
                <a:latin typeface="Cambria" panose="02040503050406030204" pitchFamily="18" charset="0"/>
                <a:ea typeface="Cambria" panose="02040503050406030204" pitchFamily="18" charset="0"/>
                <a:cs typeface="Times New Roman" panose="02020603050405020304" pitchFamily="18" charset="0"/>
              </a:rPr>
              <a:t>3</a:t>
            </a:r>
            <a:r>
              <a:rPr lang="en-US" altLang="en-US" sz="3200" b="1" dirty="0" smtClean="0">
                <a:solidFill>
                  <a:srgbClr val="0000FF"/>
                </a:solidFill>
                <a:latin typeface="Cambria" panose="02040503050406030204" pitchFamily="18" charset="0"/>
                <a:ea typeface="Cambria" panose="02040503050406030204" pitchFamily="18" charset="0"/>
                <a:cs typeface="Times New Roman" panose="02020603050405020304" pitchFamily="18" charset="0"/>
              </a:rPr>
              <a:t>4</a:t>
            </a:r>
            <a:r>
              <a:rPr lang="vi-VN" altLang="en-US" sz="3200" b="1" dirty="0" smtClean="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3496234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329E2401-E5E0-21F3-0D5D-FF461F9B8936}"/>
              </a:ext>
            </a:extLst>
          </p:cNvPr>
          <p:cNvSpPr txBox="1"/>
          <p:nvPr/>
        </p:nvSpPr>
        <p:spPr>
          <a:xfrm rot="21226301">
            <a:off x="7371740" y="6130720"/>
            <a:ext cx="37052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cstate="hq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979</Words>
  <Application>Microsoft Office PowerPoint</Application>
  <PresentationFormat>Widescreen</PresentationFormat>
  <Paragraphs>97</Paragraphs>
  <Slides>28</Slides>
  <Notes>4</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28</vt:i4>
      </vt:variant>
    </vt:vector>
  </HeadingPairs>
  <TitlesOfParts>
    <vt:vector size="52" baseType="lpstr">
      <vt:lpstr>#9Slide02 Noi dung dai</vt:lpstr>
      <vt:lpstr>#9Slide02 Tieu de dai</vt:lpstr>
      <vt:lpstr>#9Slide05 Claudia</vt:lpstr>
      <vt:lpstr>#9Slide05 Fourth Medium</vt:lpstr>
      <vt:lpstr>Arial</vt:lpstr>
      <vt:lpstr>Calibri</vt:lpstr>
      <vt:lpstr>Calibri Light</vt:lpstr>
      <vt:lpstr>Cambria</vt:lpstr>
      <vt:lpstr>Pattaya</vt:lpstr>
      <vt:lpstr>SVN-Sevillana</vt:lpstr>
      <vt:lpstr>Times New Roman</vt:lpstr>
      <vt:lpstr>UTM Cookies</vt:lpstr>
      <vt:lpstr>UTM Futura Extra</vt:lpstr>
      <vt:lpstr>UTM HelvetIns</vt:lpstr>
      <vt:lpstr>Wingdings</vt:lpstr>
      <vt:lpstr>Office Theme</vt:lpstr>
      <vt:lpstr>1_Office Theme</vt:lpstr>
      <vt:lpstr>2_Office Theme</vt:lpstr>
      <vt:lpstr>3_Office Theme</vt:lpstr>
      <vt:lpstr>6_Office Theme</vt:lpstr>
      <vt:lpstr>5_Office Theme</vt:lpstr>
      <vt:lpstr>7_Office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66</cp:revision>
  <dcterms:created xsi:type="dcterms:W3CDTF">2024-05-23T09:28:26Z</dcterms:created>
  <dcterms:modified xsi:type="dcterms:W3CDTF">2025-10-07T14:30:32Z</dcterms:modified>
</cp:coreProperties>
</file>