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1" r:id="rId3"/>
    <p:sldMasterId id="2147483713" r:id="rId4"/>
  </p:sldMasterIdLst>
  <p:notesMasterIdLst>
    <p:notesMasterId r:id="rId22"/>
  </p:notesMasterIdLst>
  <p:sldIdLst>
    <p:sldId id="454" r:id="rId5"/>
    <p:sldId id="337" r:id="rId6"/>
    <p:sldId id="339" r:id="rId7"/>
    <p:sldId id="257" r:id="rId8"/>
    <p:sldId id="357" r:id="rId9"/>
    <p:sldId id="355" r:id="rId10"/>
    <p:sldId id="358" r:id="rId11"/>
    <p:sldId id="442" r:id="rId12"/>
    <p:sldId id="258" r:id="rId13"/>
    <p:sldId id="260" r:id="rId14"/>
    <p:sldId id="443" r:id="rId15"/>
    <p:sldId id="444" r:id="rId16"/>
    <p:sldId id="445" r:id="rId17"/>
    <p:sldId id="446" r:id="rId18"/>
    <p:sldId id="447" r:id="rId19"/>
    <p:sldId id="448" r:id="rId20"/>
    <p:sldId id="45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9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AA876-CF29-41DE-99E9-9CECBE59486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5416A-F747-4AEE-AB95-5D9E4E3DE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83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9849E-9011-4D69-9F1A-9BE227B707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52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605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9143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215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0623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814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406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73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8130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849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" name="Google Shape;54;p2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55" name="Google Shape;55;p2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>
            <a:off x="11467139" y="153557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28194" y="5596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2029294" y="598000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11864994" y="9185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527405" y="6464923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11864994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1060225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180968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180968" y="8014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11564401" y="6290767"/>
            <a:ext cx="488228" cy="488896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2554000" y="1096431"/>
            <a:ext cx="7061200" cy="2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2372367" y="5398633"/>
            <a:ext cx="7424400" cy="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ctrTitle" idx="2"/>
          </p:nvPr>
        </p:nvSpPr>
        <p:spPr>
          <a:xfrm>
            <a:off x="3365633" y="3966312"/>
            <a:ext cx="5460800" cy="9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229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806;p1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07" name="Google Shape;807;p1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1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1" name="Google Shape;851;p1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852" name="Google Shape;852;p1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8" name="Google Shape;858;p1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859" name="Google Shape;859;p1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3" name="Google Shape;863;p1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864" name="Google Shape;864;p1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0" name="Google Shape;870;p1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5"/>
          <p:cNvSpPr txBox="1">
            <a:spLocks noGrp="1"/>
          </p:cNvSpPr>
          <p:nvPr>
            <p:ph type="subTitle" idx="1"/>
          </p:nvPr>
        </p:nvSpPr>
        <p:spPr>
          <a:xfrm>
            <a:off x="1475967" y="2916700"/>
            <a:ext cx="4080000" cy="1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5"/>
          <p:cNvSpPr txBox="1">
            <a:spLocks noGrp="1"/>
          </p:cNvSpPr>
          <p:nvPr>
            <p:ph type="title"/>
          </p:nvPr>
        </p:nvSpPr>
        <p:spPr>
          <a:xfrm>
            <a:off x="1475967" y="1961533"/>
            <a:ext cx="408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8946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1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948" name="Google Shape;948;p1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1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1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1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1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1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1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1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1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1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1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1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1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1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1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1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1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1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1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1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1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1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1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1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1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1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1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1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1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1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1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1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0" name="Google Shape;980;p1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1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1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1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1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1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1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1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1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1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1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1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2" name="Google Shape;992;p1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93" name="Google Shape;993;p1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9" name="Google Shape;999;p1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00" name="Google Shape;1000;p1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4" name="Google Shape;1004;p1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05" name="Google Shape;1005;p1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1" name="Google Shape;1011;p1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17"/>
          <p:cNvSpPr txBox="1">
            <a:spLocks noGrp="1"/>
          </p:cNvSpPr>
          <p:nvPr>
            <p:ph type="title"/>
          </p:nvPr>
        </p:nvSpPr>
        <p:spPr>
          <a:xfrm>
            <a:off x="1998800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3" name="Google Shape;1013;p17"/>
          <p:cNvSpPr txBox="1">
            <a:spLocks noGrp="1"/>
          </p:cNvSpPr>
          <p:nvPr>
            <p:ph type="subTitle" idx="1"/>
          </p:nvPr>
        </p:nvSpPr>
        <p:spPr>
          <a:xfrm>
            <a:off x="1998800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7"/>
          <p:cNvSpPr txBox="1">
            <a:spLocks noGrp="1"/>
          </p:cNvSpPr>
          <p:nvPr>
            <p:ph type="title" idx="2"/>
          </p:nvPr>
        </p:nvSpPr>
        <p:spPr>
          <a:xfrm>
            <a:off x="7502867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5" name="Google Shape;1015;p17"/>
          <p:cNvSpPr txBox="1">
            <a:spLocks noGrp="1"/>
          </p:cNvSpPr>
          <p:nvPr>
            <p:ph type="subTitle" idx="3"/>
          </p:nvPr>
        </p:nvSpPr>
        <p:spPr>
          <a:xfrm>
            <a:off x="7502867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17"/>
          <p:cNvSpPr txBox="1">
            <a:spLocks noGrp="1"/>
          </p:cNvSpPr>
          <p:nvPr>
            <p:ph type="title" idx="4"/>
          </p:nvPr>
        </p:nvSpPr>
        <p:spPr>
          <a:xfrm>
            <a:off x="1998800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7" name="Google Shape;1017;p17"/>
          <p:cNvSpPr txBox="1">
            <a:spLocks noGrp="1"/>
          </p:cNvSpPr>
          <p:nvPr>
            <p:ph type="subTitle" idx="5"/>
          </p:nvPr>
        </p:nvSpPr>
        <p:spPr>
          <a:xfrm>
            <a:off x="1998800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7"/>
          <p:cNvSpPr txBox="1">
            <a:spLocks noGrp="1"/>
          </p:cNvSpPr>
          <p:nvPr>
            <p:ph type="title" idx="6"/>
          </p:nvPr>
        </p:nvSpPr>
        <p:spPr>
          <a:xfrm>
            <a:off x="7502867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9" name="Google Shape;1019;p17"/>
          <p:cNvSpPr txBox="1">
            <a:spLocks noGrp="1"/>
          </p:cNvSpPr>
          <p:nvPr>
            <p:ph type="subTitle" idx="7"/>
          </p:nvPr>
        </p:nvSpPr>
        <p:spPr>
          <a:xfrm>
            <a:off x="7502867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"/>
          <p:cNvSpPr txBox="1">
            <a:spLocks noGrp="1"/>
          </p:cNvSpPr>
          <p:nvPr>
            <p:ph type="title" idx="8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3383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1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23" name="Google Shape;1023;p1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1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1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1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1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1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1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1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1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1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1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1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1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1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1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1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1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1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1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1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1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1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1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1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1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1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1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1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1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1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7" name="Google Shape;1067;p18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068" name="Google Shape;1068;p18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8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8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8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8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8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18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75" name="Google Shape;1075;p18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79" name="Google Shape;1079;p18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80" name="Google Shape;1080;p18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18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18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18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18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18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86" name="Google Shape;1086;p18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8"/>
          <p:cNvSpPr txBox="1">
            <a:spLocks noGrp="1"/>
          </p:cNvSpPr>
          <p:nvPr>
            <p:ph type="title"/>
          </p:nvPr>
        </p:nvSpPr>
        <p:spPr>
          <a:xfrm>
            <a:off x="96000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8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8"/>
          <p:cNvSpPr txBox="1">
            <a:spLocks noGrp="1"/>
          </p:cNvSpPr>
          <p:nvPr>
            <p:ph type="title" idx="2"/>
          </p:nvPr>
        </p:nvSpPr>
        <p:spPr>
          <a:xfrm>
            <a:off x="4559025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0" name="Google Shape;1090;p18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8"/>
          <p:cNvSpPr txBox="1">
            <a:spLocks noGrp="1"/>
          </p:cNvSpPr>
          <p:nvPr>
            <p:ph type="title" idx="4"/>
          </p:nvPr>
        </p:nvSpPr>
        <p:spPr>
          <a:xfrm>
            <a:off x="96000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2" name="Google Shape;1092;p18"/>
          <p:cNvSpPr txBox="1">
            <a:spLocks noGrp="1"/>
          </p:cNvSpPr>
          <p:nvPr>
            <p:ph type="subTitle" idx="5"/>
          </p:nvPr>
        </p:nvSpPr>
        <p:spPr>
          <a:xfrm>
            <a:off x="96000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8"/>
          <p:cNvSpPr txBox="1">
            <a:spLocks noGrp="1"/>
          </p:cNvSpPr>
          <p:nvPr>
            <p:ph type="title" idx="6"/>
          </p:nvPr>
        </p:nvSpPr>
        <p:spPr>
          <a:xfrm>
            <a:off x="4559025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4" name="Google Shape;1094;p18"/>
          <p:cNvSpPr txBox="1">
            <a:spLocks noGrp="1"/>
          </p:cNvSpPr>
          <p:nvPr>
            <p:ph type="subTitle" idx="7"/>
          </p:nvPr>
        </p:nvSpPr>
        <p:spPr>
          <a:xfrm>
            <a:off x="4559025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8"/>
          <p:cNvSpPr txBox="1">
            <a:spLocks noGrp="1"/>
          </p:cNvSpPr>
          <p:nvPr>
            <p:ph type="title" idx="8"/>
          </p:nvPr>
        </p:nvSpPr>
        <p:spPr>
          <a:xfrm>
            <a:off x="815806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6" name="Google Shape;1096;p18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18"/>
          <p:cNvSpPr txBox="1">
            <a:spLocks noGrp="1"/>
          </p:cNvSpPr>
          <p:nvPr>
            <p:ph type="title" idx="13"/>
          </p:nvPr>
        </p:nvSpPr>
        <p:spPr>
          <a:xfrm>
            <a:off x="815806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8" name="Google Shape;1098;p18"/>
          <p:cNvSpPr txBox="1">
            <a:spLocks noGrp="1"/>
          </p:cNvSpPr>
          <p:nvPr>
            <p:ph type="subTitle" idx="14"/>
          </p:nvPr>
        </p:nvSpPr>
        <p:spPr>
          <a:xfrm>
            <a:off x="815806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8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828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20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181" name="Google Shape;1181;p20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0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0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0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0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0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0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0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0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0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0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0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0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0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0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0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0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0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0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0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0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0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0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0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0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0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0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0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0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0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0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0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0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0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0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0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0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0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0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0" name="Google Shape;1220;p20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20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20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3" name="Google Shape;1223;p20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4" name="Google Shape;1224;p20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25" name="Google Shape;1225;p20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26" name="Google Shape;1226;p20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0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0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0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0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0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2" name="Google Shape;1232;p20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233" name="Google Shape;1233;p20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7" name="Google Shape;1237;p20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238" name="Google Shape;1238;p20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0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0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0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0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0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44" name="Google Shape;1244;p20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20"/>
          <p:cNvSpPr txBox="1">
            <a:spLocks noGrp="1"/>
          </p:cNvSpPr>
          <p:nvPr>
            <p:ph type="subTitle" idx="1"/>
          </p:nvPr>
        </p:nvSpPr>
        <p:spPr>
          <a:xfrm>
            <a:off x="960000" y="1891200"/>
            <a:ext cx="7688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6" name="Google Shape;1246;p20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119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2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249" name="Google Shape;1249;p2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2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2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2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2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2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93" name="Google Shape;1293;p21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94" name="Google Shape;1294;p21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1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1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1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1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1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21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01" name="Google Shape;1301;p21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5" name="Google Shape;1305;p21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06" name="Google Shape;1306;p21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21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21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21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12" name="Google Shape;1312;p21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21"/>
          <p:cNvSpPr txBox="1">
            <a:spLocks noGrp="1"/>
          </p:cNvSpPr>
          <p:nvPr>
            <p:ph type="ctrTitle"/>
          </p:nvPr>
        </p:nvSpPr>
        <p:spPr>
          <a:xfrm>
            <a:off x="3253400" y="437633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14" name="Google Shape;1314;p21"/>
          <p:cNvSpPr txBox="1">
            <a:spLocks noGrp="1"/>
          </p:cNvSpPr>
          <p:nvPr>
            <p:ph type="subTitle" idx="1"/>
          </p:nvPr>
        </p:nvSpPr>
        <p:spPr>
          <a:xfrm>
            <a:off x="3246800" y="1924400"/>
            <a:ext cx="5725200" cy="1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5" name="Google Shape;1315;p21"/>
          <p:cNvSpPr txBox="1">
            <a:spLocks noGrp="1"/>
          </p:cNvSpPr>
          <p:nvPr>
            <p:ph type="subTitle" idx="2"/>
          </p:nvPr>
        </p:nvSpPr>
        <p:spPr>
          <a:xfrm>
            <a:off x="3246800" y="4650667"/>
            <a:ext cx="57252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6" name="Google Shape;1316;p21"/>
          <p:cNvSpPr txBox="1"/>
          <p:nvPr/>
        </p:nvSpPr>
        <p:spPr>
          <a:xfrm>
            <a:off x="2350000" y="5165467"/>
            <a:ext cx="7492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highlight>
                <a:srgbClr val="DFDEF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325635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Google Shape;1318;p2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319" name="Google Shape;1319;p2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2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2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2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2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2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2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2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2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2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2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2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2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2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63" name="Google Shape;1363;p22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364" name="Google Shape;1364;p22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2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2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2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2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2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0" name="Google Shape;1370;p22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71" name="Google Shape;1371;p22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5" name="Google Shape;1375;p22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3143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2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450" name="Google Shape;1450;p2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2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2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2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2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2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2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94" name="Google Shape;1494;p2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495" name="Google Shape;1495;p2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2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07" name="Google Shape;1507;p2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9" name="Google Shape;1519;p2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7372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2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522" name="Google Shape;1522;p2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2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2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2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2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2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2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2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2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2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2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2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2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2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2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2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2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2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2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2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2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2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2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2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2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2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2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2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2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2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2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2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2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2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2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2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2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2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2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2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2" name="Google Shape;1562;p2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2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2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2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66" name="Google Shape;1566;p25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567" name="Google Shape;1567;p25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8" name="Google Shape;1578;p25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79" name="Google Shape;1579;p25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5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5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27504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30581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AD6143-D6A0-496A-B790-0D85DA1A0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1A84A-BDE7-49CC-8D64-EF6C0A922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FEBBF3-3363-409C-9D18-C5326B8F0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53E6-E9F0-420A-A48E-81144C71B9F1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27EF46-4A8E-466F-9A02-525C48776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FEC7A6-D82A-4943-99D0-7B8C61C44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B476-B2F2-4710-B2A1-9B1FC18225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9087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8" name="Google Shape;88;p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2" name="Google Shape;132;p3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33" name="Google Shape;133;p3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" name="Google Shape;144;p3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45" name="Google Shape;145;p3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3"/>
          <p:cNvSpPr txBox="1">
            <a:spLocks noGrp="1"/>
          </p:cNvSpPr>
          <p:nvPr>
            <p:ph type="title"/>
          </p:nvPr>
        </p:nvSpPr>
        <p:spPr>
          <a:xfrm>
            <a:off x="1632000" y="2867800"/>
            <a:ext cx="892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8" name="Google Shape;158;p3"/>
          <p:cNvSpPr txBox="1">
            <a:spLocks noGrp="1"/>
          </p:cNvSpPr>
          <p:nvPr>
            <p:ph type="subTitle" idx="1"/>
          </p:nvPr>
        </p:nvSpPr>
        <p:spPr>
          <a:xfrm>
            <a:off x="3189200" y="4484900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"/>
          <p:cNvSpPr txBox="1">
            <a:spLocks noGrp="1"/>
          </p:cNvSpPr>
          <p:nvPr>
            <p:ph type="title" idx="2" hasCustomPrompt="1"/>
          </p:nvPr>
        </p:nvSpPr>
        <p:spPr>
          <a:xfrm>
            <a:off x="4788000" y="1152833"/>
            <a:ext cx="2616000" cy="1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70146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2FCD92F-4BBD-4BFB-A152-BB5689BF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53E6-E9F0-420A-A48E-81144C71B9F1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0F263C-0858-42DE-A653-8B6CA62EE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6E753E-C8EB-45B0-9C50-90C6EC745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B476-B2F2-4710-B2A1-9B1FC18225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29649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21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08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44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6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282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1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43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76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62" name="Google Shape;162;p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6" name="Google Shape;206;p4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07" name="Google Shape;207;p4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" name="Google Shape;213;p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4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"/>
          <p:cNvSpPr txBox="1">
            <a:spLocks noGrp="1"/>
          </p:cNvSpPr>
          <p:nvPr>
            <p:ph type="body" idx="1"/>
          </p:nvPr>
        </p:nvSpPr>
        <p:spPr>
          <a:xfrm>
            <a:off x="960000" y="1390733"/>
            <a:ext cx="10272000" cy="4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819"/>
              </a:buClr>
              <a:buSzPts val="1800"/>
              <a:buFont typeface="Darker Grotesque SemiBold"/>
              <a:buChar char="●"/>
              <a:defRPr sz="14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16" name="Google Shape;216;p4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17" name="Google Shape;217;p4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1" name="Google Shape;221;p4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22" name="Google Shape;222;p4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0099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34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138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988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60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0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78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510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05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31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20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230" name="Google Shape;230;p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4" name="Google Shape;274;p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75" name="Google Shape;275;p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82" name="Google Shape;282;p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6" name="Google Shape;286;p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87" name="Google Shape;287;p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3" name="Google Shape;293;p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1"/>
          </p:nvPr>
        </p:nvSpPr>
        <p:spPr>
          <a:xfrm>
            <a:off x="1559733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2"/>
          </p:nvPr>
        </p:nvSpPr>
        <p:spPr>
          <a:xfrm>
            <a:off x="6755367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subTitle" idx="3"/>
          </p:nvPr>
        </p:nvSpPr>
        <p:spPr>
          <a:xfrm>
            <a:off x="1368433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"/>
          <p:cNvSpPr txBox="1">
            <a:spLocks noGrp="1"/>
          </p:cNvSpPr>
          <p:nvPr>
            <p:ph type="subTitle" idx="4"/>
          </p:nvPr>
        </p:nvSpPr>
        <p:spPr>
          <a:xfrm>
            <a:off x="6563967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9771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76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444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463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054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08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436" name="Google Shape;436;p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0" name="Google Shape;480;p8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481" name="Google Shape;481;p8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8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493" name="Google Shape;493;p8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2333367" y="2450705"/>
            <a:ext cx="7525200" cy="18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38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054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"/>
          <p:cNvSpPr txBox="1">
            <a:spLocks noGrp="1"/>
          </p:cNvSpPr>
          <p:nvPr>
            <p:ph type="title"/>
          </p:nvPr>
        </p:nvSpPr>
        <p:spPr>
          <a:xfrm>
            <a:off x="2117200" y="2063517"/>
            <a:ext cx="7957600" cy="28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50000"/>
              </a:lnSpc>
              <a:spcBef>
                <a:spcPts val="4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40"/>
              </a:spcBef>
              <a:spcAft>
                <a:spcPts val="0"/>
              </a:spcAft>
              <a:buSzPts val="6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92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1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578" name="Google Shape;578;p1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2" name="Google Shape;622;p11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623" name="Google Shape;623;p11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4" name="Google Shape;634;p11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635" name="Google Shape;635;p11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7" name="Google Shape;647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61917"/>
            <a:ext cx="8768000" cy="1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48" name="Google Shape;648;p11"/>
          <p:cNvSpPr txBox="1">
            <a:spLocks noGrp="1"/>
          </p:cNvSpPr>
          <p:nvPr>
            <p:ph type="subTitle" idx="1"/>
          </p:nvPr>
        </p:nvSpPr>
        <p:spPr>
          <a:xfrm>
            <a:off x="2739400" y="4571867"/>
            <a:ext cx="671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478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018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1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652" name="Google Shape;652;p1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96" name="Google Shape;696;p13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697" name="Google Shape;697;p13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" name="Google Shape;703;p13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704" name="Google Shape;704;p13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8" name="Google Shape;708;p13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709" name="Google Shape;709;p13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15" name="Google Shape;715;p13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13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13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13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/>
          </p:nvPr>
        </p:nvSpPr>
        <p:spPr>
          <a:xfrm>
            <a:off x="2340167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2" hasCustomPrompt="1"/>
          </p:nvPr>
        </p:nvSpPr>
        <p:spPr>
          <a:xfrm>
            <a:off x="61443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subTitle" idx="1"/>
          </p:nvPr>
        </p:nvSpPr>
        <p:spPr>
          <a:xfrm>
            <a:off x="2340167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title" idx="3"/>
          </p:nvPr>
        </p:nvSpPr>
        <p:spPr>
          <a:xfrm>
            <a:off x="7515589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4" hasCustomPrompt="1"/>
          </p:nvPr>
        </p:nvSpPr>
        <p:spPr>
          <a:xfrm>
            <a:off x="579670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5"/>
          </p:nvPr>
        </p:nvSpPr>
        <p:spPr>
          <a:xfrm>
            <a:off x="7515589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title" idx="6"/>
          </p:nvPr>
        </p:nvSpPr>
        <p:spPr>
          <a:xfrm>
            <a:off x="2340167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7" hasCustomPrompt="1"/>
          </p:nvPr>
        </p:nvSpPr>
        <p:spPr>
          <a:xfrm>
            <a:off x="614433" y="4216177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7" name="Google Shape;727;p13"/>
          <p:cNvSpPr txBox="1">
            <a:spLocks noGrp="1"/>
          </p:cNvSpPr>
          <p:nvPr>
            <p:ph type="subTitle" idx="8"/>
          </p:nvPr>
        </p:nvSpPr>
        <p:spPr>
          <a:xfrm>
            <a:off x="2340167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3"/>
          <p:cNvSpPr txBox="1">
            <a:spLocks noGrp="1"/>
          </p:cNvSpPr>
          <p:nvPr>
            <p:ph type="title" idx="9"/>
          </p:nvPr>
        </p:nvSpPr>
        <p:spPr>
          <a:xfrm>
            <a:off x="7515589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title" idx="13" hasCustomPrompt="1"/>
          </p:nvPr>
        </p:nvSpPr>
        <p:spPr>
          <a:xfrm>
            <a:off x="5796703" y="4216177"/>
            <a:ext cx="1720400" cy="120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3"/>
          <p:cNvSpPr txBox="1">
            <a:spLocks noGrp="1"/>
          </p:cNvSpPr>
          <p:nvPr>
            <p:ph type="subTitle" idx="14"/>
          </p:nvPr>
        </p:nvSpPr>
        <p:spPr>
          <a:xfrm>
            <a:off x="7515589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388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mhuria"/>
              <a:buNone/>
              <a:defRPr sz="6000">
                <a:solidFill>
                  <a:schemeClr val="dk1"/>
                </a:solidFill>
                <a:latin typeface="Jomhuria"/>
                <a:ea typeface="Jomhuria"/>
                <a:cs typeface="Jomhuria"/>
                <a:sym typeface="Jomhu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9861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9" r:id="rId6"/>
    <p:sldLayoutId id="2147483670" r:id="rId7"/>
    <p:sldLayoutId id="2147483671" r:id="rId8"/>
    <p:sldLayoutId id="2147483672" r:id="rId9"/>
    <p:sldLayoutId id="2147483674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2" r:id="rId16"/>
    <p:sldLayoutId id="2147483683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7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27" r:id="rId4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9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9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3.wav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11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Relationship Id="rId1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BEB1B2B-6C0A-6356-AADF-04944FBAE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90"/>
            <a:ext cx="12192001" cy="68486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FBABA7-9883-ECB9-7DA9-8452E17D3D20}"/>
              </a:ext>
            </a:extLst>
          </p:cNvPr>
          <p:cNvSpPr txBox="1"/>
          <p:nvPr/>
        </p:nvSpPr>
        <p:spPr>
          <a:xfrm>
            <a:off x="401320" y="1653960"/>
            <a:ext cx="11978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MÔN 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 &amp; ĐỊA LÍ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GIÁO DỤC PHỔ THÔNG 2018</a:t>
            </a:r>
          </a:p>
        </p:txBody>
      </p:sp>
      <p:sp>
        <p:nvSpPr>
          <p:cNvPr id="7" name="Text Box 32">
            <a:extLst>
              <a:ext uri="{FF2B5EF4-FFF2-40B4-BE49-F238E27FC236}">
                <a16:creationId xmlns:a16="http://schemas.microsoft.com/office/drawing/2014/main" id="{6307C5CE-F17C-112A-D1D1-26A6B5A54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076" y="561537"/>
            <a:ext cx="84511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SỞ</a:t>
            </a:r>
            <a:r>
              <a:rPr lang="en-US" alt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GIÁO DỤC VÀ ĐÀO TẠO </a:t>
            </a:r>
            <a:r>
              <a:rPr lang="vi-VN" alt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THÀNH PHỐ HẢI PHÒNG</a:t>
            </a:r>
            <a:endParaRPr lang="en-US" alt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WordArt 41">
            <a:extLst>
              <a:ext uri="{FF2B5EF4-FFF2-40B4-BE49-F238E27FC236}">
                <a16:creationId xmlns:a16="http://schemas.microsoft.com/office/drawing/2014/main" id="{F1901807-378D-4845-E4DC-3FF5AF7027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34560" y="3528159"/>
            <a:ext cx="3902630" cy="323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00"/>
              </a:avLst>
            </a:prstTxWarp>
          </a:bodyPr>
          <a:lstStyle/>
          <a:p>
            <a:pPr algn="ctr"/>
            <a:r>
              <a:rPr lang="en-US" b="1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C00CC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C00CC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C00CC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b="1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C00CC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C00CC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en-US" b="1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C00CC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kern="1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C00CC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endParaRPr lang="en-US" b="1" kern="1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CC00CC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E43B5-907D-8CFA-3235-D69FF9F6C9DC}"/>
              </a:ext>
            </a:extLst>
          </p:cNvPr>
          <p:cNvSpPr txBox="1"/>
          <p:nvPr/>
        </p:nvSpPr>
        <p:spPr>
          <a:xfrm>
            <a:off x="2620807" y="4620617"/>
            <a:ext cx="7337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endParaRPr lang="en-U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2">
            <a:extLst>
              <a:ext uri="{FF2B5EF4-FFF2-40B4-BE49-F238E27FC236}">
                <a16:creationId xmlns:a16="http://schemas.microsoft.com/office/drawing/2014/main" id="{6307C5CE-F17C-112A-D1D1-26A6B5A54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200" y="961647"/>
            <a:ext cx="84511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TRƯỜNG </a:t>
            </a:r>
            <a:r>
              <a:rPr lang="en-US" altLang="en-US" sz="2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 </a:t>
            </a:r>
            <a:r>
              <a:rPr lang="en-US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TIÊN LÃNG 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565570" y="1386525"/>
            <a:ext cx="3957360" cy="256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2C640D32-185A-0A0B-A87F-176130683FE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803" r="3829" b="7963"/>
          <a:stretch/>
        </p:blipFill>
        <p:spPr bwMode="auto">
          <a:xfrm>
            <a:off x="120970" y="9390"/>
            <a:ext cx="1913569" cy="17170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9434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6"/>
            <a:ext cx="10322753" cy="1583099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đất feralit phân bố ở vùng đồi núi, có đặc điểm chua và nghèo mùn; thích hợp cho phát triển rừng, cây công nghiệp, cây ăn quả và cây dược liệu.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4E247A-1506-BA15-D3B9-E012C08FD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255">
            <a:off x="790574" y="2443162"/>
            <a:ext cx="4714875" cy="3900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Giá xuất khẩu hạt tiêu tăng gần 19%">
            <a:extLst>
              <a:ext uri="{FF2B5EF4-FFF2-40B4-BE49-F238E27FC236}">
                <a16:creationId xmlns:a16="http://schemas.microsoft.com/office/drawing/2014/main" id="{FF78ED92-E811-A059-6314-5A5F11384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495">
            <a:off x="6261223" y="2366170"/>
            <a:ext cx="5165220" cy="3690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F912A3-BF41-EF8D-EA41-5D9862BEEF90}"/>
              </a:ext>
            </a:extLst>
          </p:cNvPr>
          <p:cNvSpPr/>
          <p:nvPr/>
        </p:nvSpPr>
        <p:spPr>
          <a:xfrm>
            <a:off x="7391400" y="5991225"/>
            <a:ext cx="3552825" cy="64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feralit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6"/>
            <a:ext cx="10322753" cy="1583099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đất phù sa phân bố chủ yếu ở vùng đồng bằng, nhìn chung tơi xốp, màu mỡ, thuận lợi trồng cây lương thực (đặc biệt là lúa nước), rau đậu, cây ăn quả,...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87D38-4E2E-0B4B-7FB4-22CD10C5E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9664">
            <a:off x="590393" y="2257425"/>
            <a:ext cx="5015069" cy="4219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Phương pháp canh tác mới có thể làm thay đổi 5.000 năm kinh nghiệm trồng lúa">
            <a:extLst>
              <a:ext uri="{FF2B5EF4-FFF2-40B4-BE49-F238E27FC236}">
                <a16:creationId xmlns:a16="http://schemas.microsoft.com/office/drawing/2014/main" id="{0FE07843-2573-FCE6-6F4E-420E921325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2121">
            <a:off x="6457950" y="2562225"/>
            <a:ext cx="4953000" cy="3714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ADA429-1A08-1868-B383-59E2B8CAD5A8}"/>
              </a:ext>
            </a:extLst>
          </p:cNvPr>
          <p:cNvSpPr/>
          <p:nvPr/>
        </p:nvSpPr>
        <p:spPr>
          <a:xfrm>
            <a:off x="7391400" y="5991225"/>
            <a:ext cx="3552825" cy="64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>
                <a:latin typeface="Cambria" panose="02040503050406030204" pitchFamily="18" charset="0"/>
                <a:ea typeface="Cambria" panose="02040503050406030204" pitchFamily="18" charset="0"/>
              </a:rPr>
              <a:t>Cây lúa nước trồng trên đất phù sa đồng bằng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33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19AD77-30FA-DCD7-5AE7-837C3A8901F7}"/>
              </a:ext>
            </a:extLst>
          </p:cNvPr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C0A51B-542E-04C1-478F-50B1C3909336}"/>
              </a:ext>
            </a:extLst>
          </p:cNvPr>
          <p:cNvGrpSpPr/>
          <p:nvPr/>
        </p:nvGrpSpPr>
        <p:grpSpPr>
          <a:xfrm>
            <a:off x="0" y="67198"/>
            <a:ext cx="2095500" cy="1820596"/>
            <a:chOff x="0" y="67198"/>
            <a:chExt cx="3024000" cy="2264220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EB4A6DED-C3D6-A9D6-31ED-E771D82EB870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BDC1B8-CF75-8120-4C43-BF945137FB12}"/>
                </a:ext>
              </a:extLst>
            </p:cNvPr>
            <p:cNvSpPr txBox="1"/>
            <p:nvPr/>
          </p:nvSpPr>
          <p:spPr>
            <a:xfrm>
              <a:off x="165319" y="526794"/>
              <a:ext cx="2535728" cy="1339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Rừng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CDE8DD7-D1C9-67B2-E210-2030FDABA514}"/>
              </a:ext>
            </a:extLst>
          </p:cNvPr>
          <p:cNvGrpSpPr/>
          <p:nvPr/>
        </p:nvGrpSpPr>
        <p:grpSpPr>
          <a:xfrm>
            <a:off x="2219325" y="192202"/>
            <a:ext cx="9695306" cy="1512773"/>
            <a:chOff x="314102" y="666654"/>
            <a:chExt cx="5266568" cy="28346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28D0E4D-8080-A8BD-1BA1-522817F7C4A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9CDC594-FB31-C469-4F29-489069B0BCEE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A55D483-A23F-75BA-077E-82E04F358151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305B8C-21E3-CA5C-6B6D-A0248A9DB94A}"/>
                </a:ext>
              </a:extLst>
            </p:cNvPr>
            <p:cNvSpPr txBox="1"/>
            <p:nvPr/>
          </p:nvSpPr>
          <p:spPr>
            <a:xfrm>
              <a:off x="539044" y="764596"/>
              <a:ext cx="4792236" cy="2249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Đọc thông tin và quan sát các hình 9, 10, em hãy: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Trình bày đặc điểm của rừng ở nước ta.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vai trò của rừng đối với đời sống và hoạt động sản xuất.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250649D-873E-A86B-51D9-3EB70C649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912" y="2071687"/>
            <a:ext cx="9961206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0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7"/>
            <a:ext cx="10322753" cy="14592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nhiệt đới và rừng ngập mặn chiếm diện tích lớn nhất.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Những cánh rừng nguyên sinh ở Việt Nam và thế giới - Pháp Luật Môi Trường  Điện Tử">
            <a:extLst>
              <a:ext uri="{FF2B5EF4-FFF2-40B4-BE49-F238E27FC236}">
                <a16:creationId xmlns:a16="http://schemas.microsoft.com/office/drawing/2014/main" id="{A60BED1F-F89E-EBEB-9E2C-66BF8699D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73">
            <a:off x="667339" y="2760743"/>
            <a:ext cx="5502945" cy="3257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Giải mã điều kỳ lạ về rừng ngập mặn bí ẩn ở Mexico">
            <a:extLst>
              <a:ext uri="{FF2B5EF4-FFF2-40B4-BE49-F238E27FC236}">
                <a16:creationId xmlns:a16="http://schemas.microsoft.com/office/drawing/2014/main" id="{C615B952-A8B2-DA66-9D3E-E31376F37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8373">
            <a:off x="6619876" y="2895601"/>
            <a:ext cx="5143500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163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7"/>
            <a:ext cx="10322753" cy="14592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 tích rừng tăng lên do có nhiều rừng trồng mới.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Những người đi trồng rừng | baoninhbinh.org.vn">
            <a:extLst>
              <a:ext uri="{FF2B5EF4-FFF2-40B4-BE49-F238E27FC236}">
                <a16:creationId xmlns:a16="http://schemas.microsoft.com/office/drawing/2014/main" id="{E084819F-6BF5-3213-D1CB-2B22B93AA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098">
            <a:off x="342900" y="2712509"/>
            <a:ext cx="5829300" cy="3871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Trồng rừng: Tạo sinh kế cho nông dân nghèo tại Việt Nam">
            <a:extLst>
              <a:ext uri="{FF2B5EF4-FFF2-40B4-BE49-F238E27FC236}">
                <a16:creationId xmlns:a16="http://schemas.microsoft.com/office/drawing/2014/main" id="{6B6F186D-F0C9-1143-05D8-126301384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720">
            <a:off x="6349512" y="2809875"/>
            <a:ext cx="5347187" cy="3681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783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7"/>
            <a:ext cx="10322753" cy="1544998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có vai trò quan trọng đối với đời sống và sản xuất: cung cấp gỗ và nhiều sản vật từ rừng; hạn chế xói mòn đất, lũ lụt....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4" name="Picture 4" descr="Đề xuất thủ tục xác nhận nguồn gốc lâm sản">
            <a:extLst>
              <a:ext uri="{FF2B5EF4-FFF2-40B4-BE49-F238E27FC236}">
                <a16:creationId xmlns:a16="http://schemas.microsoft.com/office/drawing/2014/main" id="{B70A87DA-2D8C-3049-5B9A-CE820CC11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152">
            <a:off x="587716" y="2693766"/>
            <a:ext cx="5721971" cy="3218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Quỹ bảo vệ và Phát triển rừng tỉnh Gia Lai">
            <a:extLst>
              <a:ext uri="{FF2B5EF4-FFF2-40B4-BE49-F238E27FC236}">
                <a16:creationId xmlns:a16="http://schemas.microsoft.com/office/drawing/2014/main" id="{E1A49709-30F7-B3BC-5239-ABD604236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9480">
            <a:off x="6530852" y="2865842"/>
            <a:ext cx="5339707" cy="2997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993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C1C580-DB60-4A64-81B6-F700AB359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17" y="3036596"/>
            <a:ext cx="3429000" cy="3429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CFEED05-D6EE-480C-9288-608A793CF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8" y="3735844"/>
            <a:ext cx="1345041" cy="262213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C1C12DE-8061-4A0F-BCE2-9A74B3A184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2" y="3075872"/>
            <a:ext cx="1340952" cy="1340952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2D7F5DF-989C-EF0F-6E9C-03428555BD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73" y="866524"/>
            <a:ext cx="7193903" cy="5791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859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19AD77-30FA-DCD7-5AE7-837C3A8901F7}"/>
              </a:ext>
            </a:extLst>
          </p:cNvPr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0829B6-DFB4-4518-E550-71F06F6207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42"/>
          <a:stretch/>
        </p:blipFill>
        <p:spPr>
          <a:xfrm flipH="1">
            <a:off x="383457" y="2067038"/>
            <a:ext cx="2750267" cy="442770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36C34D4-05C1-2EF9-37A0-30D87A9CFE75}"/>
              </a:ext>
            </a:extLst>
          </p:cNvPr>
          <p:cNvGrpSpPr/>
          <p:nvPr/>
        </p:nvGrpSpPr>
        <p:grpSpPr>
          <a:xfrm>
            <a:off x="1325110" y="561894"/>
            <a:ext cx="10028689" cy="2076531"/>
            <a:chOff x="699912" y="1651755"/>
            <a:chExt cx="10146156" cy="228230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FC9F0C2-4C7D-7BE1-B0EB-B0DF30BFCFDD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2282305"/>
              <a:chOff x="-222790" y="232396"/>
              <a:chExt cx="10909881" cy="2728183"/>
            </a:xfrm>
          </p:grpSpPr>
          <p:sp>
            <p:nvSpPr>
              <p:cNvPr id="16" name="Hình chữ nhật: Góc Tròn 38">
                <a:extLst>
                  <a:ext uri="{FF2B5EF4-FFF2-40B4-BE49-F238E27FC236}">
                    <a16:creationId xmlns:a16="http://schemas.microsoft.com/office/drawing/2014/main" id="{AA33342E-B54B-A29D-55B1-1C155E47EE0B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8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80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8 h 1837155"/>
                  <a:gd name="connsiteX0" fmla="*/ 0 w 10909881"/>
                  <a:gd name="connsiteY0" fmla="*/ 306198 h 1837155"/>
                  <a:gd name="connsiteX1" fmla="*/ 151786 w 10909881"/>
                  <a:gd name="connsiteY1" fmla="*/ 0 h 1837155"/>
                  <a:gd name="connsiteX2" fmla="*/ 968383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72919 w 10909881"/>
                  <a:gd name="connsiteY5" fmla="*/ 0 h 1837155"/>
                  <a:gd name="connsiteX6" fmla="*/ 3609350 w 10909881"/>
                  <a:gd name="connsiteY6" fmla="*/ 0 h 1837155"/>
                  <a:gd name="connsiteX7" fmla="*/ 4545782 w 10909881"/>
                  <a:gd name="connsiteY7" fmla="*/ 0 h 1837155"/>
                  <a:gd name="connsiteX8" fmla="*/ 5371131 w 10909881"/>
                  <a:gd name="connsiteY8" fmla="*/ 0 h 1837155"/>
                  <a:gd name="connsiteX9" fmla="*/ 6258603 w 10909881"/>
                  <a:gd name="connsiteY9" fmla="*/ 0 h 1837155"/>
                  <a:gd name="connsiteX10" fmla="*/ 7021831 w 10909881"/>
                  <a:gd name="connsiteY10" fmla="*/ 0 h 1837155"/>
                  <a:gd name="connsiteX11" fmla="*/ 7785058 w 10909881"/>
                  <a:gd name="connsiteY11" fmla="*/ 0 h 1837155"/>
                  <a:gd name="connsiteX12" fmla="*/ 8486160 w 10909881"/>
                  <a:gd name="connsiteY12" fmla="*/ 0 h 1837155"/>
                  <a:gd name="connsiteX13" fmla="*/ 9187266 w 10909881"/>
                  <a:gd name="connsiteY13" fmla="*/ 0 h 1837155"/>
                  <a:gd name="connsiteX14" fmla="*/ 9950490 w 10909881"/>
                  <a:gd name="connsiteY14" fmla="*/ 0 h 1837155"/>
                  <a:gd name="connsiteX15" fmla="*/ 10758091 w 10909881"/>
                  <a:gd name="connsiteY15" fmla="*/ 0 h 1837155"/>
                  <a:gd name="connsiteX16" fmla="*/ 10909881 w 10909881"/>
                  <a:gd name="connsiteY16" fmla="*/ 306198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306191 h 1837155"/>
                  <a:gd name="connsiteX19" fmla="*/ 10909881 w 10909881"/>
                  <a:gd name="connsiteY19" fmla="*/ 765480 h 1837155"/>
                  <a:gd name="connsiteX20" fmla="*/ 10909881 w 10909881"/>
                  <a:gd name="connsiteY20" fmla="*/ 1530953 h 1837155"/>
                  <a:gd name="connsiteX21" fmla="*/ 10758091 w 10909881"/>
                  <a:gd name="connsiteY21" fmla="*/ 1837155 h 1837155"/>
                  <a:gd name="connsiteX22" fmla="*/ 9870619 w 10909881"/>
                  <a:gd name="connsiteY22" fmla="*/ 1837155 h 1837155"/>
                  <a:gd name="connsiteX23" fmla="*/ 9169516 w 10909881"/>
                  <a:gd name="connsiteY23" fmla="*/ 1837155 h 1837155"/>
                  <a:gd name="connsiteX24" fmla="*/ 8344167 w 10909881"/>
                  <a:gd name="connsiteY24" fmla="*/ 1837155 h 1837155"/>
                  <a:gd name="connsiteX25" fmla="*/ 7332447 w 10909881"/>
                  <a:gd name="connsiteY25" fmla="*/ 1837155 h 1837155"/>
                  <a:gd name="connsiteX26" fmla="*/ 6320727 w 10909881"/>
                  <a:gd name="connsiteY26" fmla="*/ 1837155 h 1837155"/>
                  <a:gd name="connsiteX27" fmla="*/ 5433255 w 10909881"/>
                  <a:gd name="connsiteY27" fmla="*/ 1837155 h 1837155"/>
                  <a:gd name="connsiteX28" fmla="*/ 4545782 w 10909881"/>
                  <a:gd name="connsiteY28" fmla="*/ 1837155 h 1837155"/>
                  <a:gd name="connsiteX29" fmla="*/ 3718449 w 10909881"/>
                  <a:gd name="connsiteY29" fmla="*/ 1837155 h 1837155"/>
                  <a:gd name="connsiteX30" fmla="*/ 2836568 w 10909881"/>
                  <a:gd name="connsiteY30" fmla="*/ 1837155 h 1837155"/>
                  <a:gd name="connsiteX31" fmla="*/ 1818312 w 10909881"/>
                  <a:gd name="connsiteY31" fmla="*/ 1837155 h 1837155"/>
                  <a:gd name="connsiteX32" fmla="*/ 1818312 w 10909881"/>
                  <a:gd name="connsiteY32" fmla="*/ 1837155 h 1837155"/>
                  <a:gd name="connsiteX33" fmla="*/ 1018379 w 10909881"/>
                  <a:gd name="connsiteY33" fmla="*/ 1837155 h 1837155"/>
                  <a:gd name="connsiteX34" fmla="*/ 151786 w 10909881"/>
                  <a:gd name="connsiteY34" fmla="*/ 1837155 h 1837155"/>
                  <a:gd name="connsiteX35" fmla="*/ 0 w 10909881"/>
                  <a:gd name="connsiteY35" fmla="*/ 1530953 h 1837155"/>
                  <a:gd name="connsiteX36" fmla="*/ 0 w 10909881"/>
                  <a:gd name="connsiteY36" fmla="*/ 765480 h 1837155"/>
                  <a:gd name="connsiteX37" fmla="*/ 0 w 10909881"/>
                  <a:gd name="connsiteY37" fmla="*/ 593251 h 1837155"/>
                  <a:gd name="connsiteX38" fmla="*/ 0 w 10909881"/>
                  <a:gd name="connsiteY38" fmla="*/ 306191 h 1837155"/>
                  <a:gd name="connsiteX39" fmla="*/ 0 w 10909881"/>
                  <a:gd name="connsiteY39" fmla="*/ 306198 h 1837155"/>
                  <a:gd name="connsiteX0" fmla="*/ 0 w 10909881"/>
                  <a:gd name="connsiteY0" fmla="*/ 306198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80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8 h 1837155"/>
                  <a:gd name="connsiteX0" fmla="*/ 0 w 10909881"/>
                  <a:gd name="connsiteY0" fmla="*/ 306198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80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8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8"/>
                    </a:moveTo>
                    <a:cubicBezTo>
                      <a:pt x="56696" y="141933"/>
                      <a:pt x="24817" y="-11319"/>
                      <a:pt x="151786" y="0"/>
                    </a:cubicBezTo>
                    <a:cubicBezTo>
                      <a:pt x="300386" y="-252811"/>
                      <a:pt x="687789" y="124657"/>
                      <a:pt x="1018379" y="0"/>
                    </a:cubicBezTo>
                    <a:cubicBezTo>
                      <a:pt x="1356286" y="-121961"/>
                      <a:pt x="1706284" y="-8590"/>
                      <a:pt x="1818312" y="0"/>
                    </a:cubicBezTo>
                    <a:lnTo>
                      <a:pt x="1818312" y="0"/>
                    </a:lnTo>
                    <a:cubicBezTo>
                      <a:pt x="2042754" y="32998"/>
                      <a:pt x="2408627" y="-162382"/>
                      <a:pt x="2645644" y="0"/>
                    </a:cubicBezTo>
                    <a:cubicBezTo>
                      <a:pt x="2930973" y="142027"/>
                      <a:pt x="3098070" y="-21224"/>
                      <a:pt x="3500251" y="0"/>
                    </a:cubicBezTo>
                    <a:cubicBezTo>
                      <a:pt x="3833864" y="-189678"/>
                      <a:pt x="4231078" y="-156415"/>
                      <a:pt x="4545782" y="0"/>
                    </a:cubicBezTo>
                    <a:cubicBezTo>
                      <a:pt x="4799317" y="-81054"/>
                      <a:pt x="5081932" y="-49786"/>
                      <a:pt x="5246885" y="0"/>
                    </a:cubicBezTo>
                    <a:cubicBezTo>
                      <a:pt x="5463146" y="-101492"/>
                      <a:pt x="6013981" y="-92651"/>
                      <a:pt x="6258603" y="0"/>
                    </a:cubicBezTo>
                    <a:cubicBezTo>
                      <a:pt x="6704943" y="-61504"/>
                      <a:pt x="6884013" y="-80738"/>
                      <a:pt x="7083954" y="0"/>
                    </a:cubicBezTo>
                    <a:cubicBezTo>
                      <a:pt x="7305321" y="84098"/>
                      <a:pt x="7628302" y="69806"/>
                      <a:pt x="7909305" y="0"/>
                    </a:cubicBezTo>
                    <a:cubicBezTo>
                      <a:pt x="8117653" y="-227902"/>
                      <a:pt x="8740402" y="179368"/>
                      <a:pt x="8921023" y="0"/>
                    </a:cubicBezTo>
                    <a:cubicBezTo>
                      <a:pt x="9240291" y="-69616"/>
                      <a:pt x="9371635" y="-74064"/>
                      <a:pt x="9622128" y="0"/>
                    </a:cubicBezTo>
                    <a:cubicBezTo>
                      <a:pt x="10029356" y="81085"/>
                      <a:pt x="10252087" y="158383"/>
                      <a:pt x="10758091" y="0"/>
                    </a:cubicBezTo>
                    <a:cubicBezTo>
                      <a:pt x="10762527" y="-52103"/>
                      <a:pt x="10975370" y="84740"/>
                      <a:pt x="10909881" y="306198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51449" y="494006"/>
                      <a:pt x="10890503" y="634707"/>
                      <a:pt x="10909881" y="765480"/>
                    </a:cubicBezTo>
                    <a:cubicBezTo>
                      <a:pt x="10886223" y="1154134"/>
                      <a:pt x="10898800" y="1220362"/>
                      <a:pt x="10909881" y="1530953"/>
                    </a:cubicBezTo>
                    <a:cubicBezTo>
                      <a:pt x="10933771" y="1696324"/>
                      <a:pt x="10868035" y="1839153"/>
                      <a:pt x="10758091" y="1837155"/>
                    </a:cubicBezTo>
                    <a:cubicBezTo>
                      <a:pt x="10474222" y="1964155"/>
                      <a:pt x="10176159" y="1890429"/>
                      <a:pt x="9746373" y="1837155"/>
                    </a:cubicBezTo>
                    <a:cubicBezTo>
                      <a:pt x="9611585" y="1790800"/>
                      <a:pt x="9045169" y="1621164"/>
                      <a:pt x="8734654" y="1837155"/>
                    </a:cubicBezTo>
                    <a:cubicBezTo>
                      <a:pt x="8621138" y="1876039"/>
                      <a:pt x="8262051" y="1866854"/>
                      <a:pt x="7847181" y="1837155"/>
                    </a:cubicBezTo>
                    <a:cubicBezTo>
                      <a:pt x="7424075" y="1703836"/>
                      <a:pt x="7107184" y="1955783"/>
                      <a:pt x="6897585" y="1837155"/>
                    </a:cubicBezTo>
                    <a:cubicBezTo>
                      <a:pt x="6688219" y="2012655"/>
                      <a:pt x="6165874" y="1823133"/>
                      <a:pt x="5885865" y="1837155"/>
                    </a:cubicBezTo>
                    <a:cubicBezTo>
                      <a:pt x="5550278" y="1658206"/>
                      <a:pt x="4898817" y="1779666"/>
                      <a:pt x="4545782" y="1837155"/>
                    </a:cubicBezTo>
                    <a:cubicBezTo>
                      <a:pt x="4187812" y="1806907"/>
                      <a:pt x="4061382" y="1867980"/>
                      <a:pt x="3582075" y="1837155"/>
                    </a:cubicBezTo>
                    <a:cubicBezTo>
                      <a:pt x="3210560" y="1786434"/>
                      <a:pt x="3088708" y="2005212"/>
                      <a:pt x="2618369" y="1837155"/>
                    </a:cubicBezTo>
                    <a:cubicBezTo>
                      <a:pt x="2188710" y="1772118"/>
                      <a:pt x="2235128" y="1949506"/>
                      <a:pt x="1818312" y="1837155"/>
                    </a:cubicBezTo>
                    <a:lnTo>
                      <a:pt x="1818312" y="1837155"/>
                    </a:lnTo>
                    <a:cubicBezTo>
                      <a:pt x="1653726" y="2009882"/>
                      <a:pt x="1437768" y="1846472"/>
                      <a:pt x="1035045" y="1837155"/>
                    </a:cubicBezTo>
                    <a:cubicBezTo>
                      <a:pt x="625019" y="1747226"/>
                      <a:pt x="338300" y="1886882"/>
                      <a:pt x="151786" y="1837155"/>
                    </a:cubicBezTo>
                    <a:cubicBezTo>
                      <a:pt x="76365" y="1780141"/>
                      <a:pt x="-77588" y="1679045"/>
                      <a:pt x="0" y="1530953"/>
                    </a:cubicBezTo>
                    <a:cubicBezTo>
                      <a:pt x="-90958" y="1154139"/>
                      <a:pt x="79446" y="1005455"/>
                      <a:pt x="0" y="765480"/>
                    </a:cubicBezTo>
                    <a:cubicBezTo>
                      <a:pt x="13968" y="695291"/>
                      <a:pt x="-10061" y="654885"/>
                      <a:pt x="0" y="593251"/>
                    </a:cubicBezTo>
                    <a:cubicBezTo>
                      <a:pt x="13316" y="580186"/>
                      <a:pt x="61032" y="412339"/>
                      <a:pt x="0" y="306191"/>
                    </a:cubicBezTo>
                    <a:lnTo>
                      <a:pt x="0" y="306198"/>
                    </a:lnTo>
                    <a:close/>
                  </a:path>
                  <a:path w="10909881" h="1837155" stroke="0" extrusionOk="0">
                    <a:moveTo>
                      <a:pt x="0" y="306198"/>
                    </a:moveTo>
                    <a:cubicBezTo>
                      <a:pt x="30153" y="82505"/>
                      <a:pt x="62991" y="-20609"/>
                      <a:pt x="151786" y="0"/>
                    </a:cubicBezTo>
                    <a:cubicBezTo>
                      <a:pt x="452284" y="43255"/>
                      <a:pt x="723601" y="4282"/>
                      <a:pt x="968383" y="0"/>
                    </a:cubicBezTo>
                    <a:cubicBezTo>
                      <a:pt x="1261020" y="41657"/>
                      <a:pt x="1348355" y="23169"/>
                      <a:pt x="1818312" y="0"/>
                    </a:cubicBezTo>
                    <a:lnTo>
                      <a:pt x="1818312" y="0"/>
                    </a:lnTo>
                    <a:cubicBezTo>
                      <a:pt x="2163915" y="-42412"/>
                      <a:pt x="2395998" y="56393"/>
                      <a:pt x="2672919" y="0"/>
                    </a:cubicBezTo>
                    <a:cubicBezTo>
                      <a:pt x="3057777" y="-27287"/>
                      <a:pt x="3158764" y="78496"/>
                      <a:pt x="3609350" y="0"/>
                    </a:cubicBezTo>
                    <a:cubicBezTo>
                      <a:pt x="3973867" y="-138023"/>
                      <a:pt x="4283807" y="185471"/>
                      <a:pt x="4545782" y="0"/>
                    </a:cubicBezTo>
                    <a:cubicBezTo>
                      <a:pt x="4550189" y="-166568"/>
                      <a:pt x="4897792" y="-103658"/>
                      <a:pt x="5371131" y="0"/>
                    </a:cubicBezTo>
                    <a:cubicBezTo>
                      <a:pt x="5607156" y="-104654"/>
                      <a:pt x="6009762" y="-62725"/>
                      <a:pt x="6258603" y="0"/>
                    </a:cubicBezTo>
                    <a:cubicBezTo>
                      <a:pt x="6425169" y="-9171"/>
                      <a:pt x="6894516" y="70258"/>
                      <a:pt x="7021831" y="0"/>
                    </a:cubicBezTo>
                    <a:cubicBezTo>
                      <a:pt x="7172526" y="13860"/>
                      <a:pt x="7526659" y="-21069"/>
                      <a:pt x="7785058" y="0"/>
                    </a:cubicBezTo>
                    <a:cubicBezTo>
                      <a:pt x="8016760" y="88519"/>
                      <a:pt x="8154573" y="3821"/>
                      <a:pt x="8486160" y="0"/>
                    </a:cubicBezTo>
                    <a:cubicBezTo>
                      <a:pt x="8763564" y="-291"/>
                      <a:pt x="8901801" y="-54714"/>
                      <a:pt x="9187266" y="0"/>
                    </a:cubicBezTo>
                    <a:cubicBezTo>
                      <a:pt x="9421379" y="-484"/>
                      <a:pt x="9546003" y="-72780"/>
                      <a:pt x="9950490" y="0"/>
                    </a:cubicBezTo>
                    <a:cubicBezTo>
                      <a:pt x="10357552" y="-46235"/>
                      <a:pt x="10421128" y="-75950"/>
                      <a:pt x="10758091" y="0"/>
                    </a:cubicBezTo>
                    <a:cubicBezTo>
                      <a:pt x="10873723" y="20354"/>
                      <a:pt x="10868799" y="97209"/>
                      <a:pt x="10909881" y="306198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930457" y="501505"/>
                      <a:pt x="10942392" y="548368"/>
                      <a:pt x="10909881" y="765480"/>
                    </a:cubicBezTo>
                    <a:cubicBezTo>
                      <a:pt x="10986798" y="899266"/>
                      <a:pt x="10985615" y="1257538"/>
                      <a:pt x="10909881" y="1530953"/>
                    </a:cubicBezTo>
                    <a:cubicBezTo>
                      <a:pt x="10892520" y="1701108"/>
                      <a:pt x="10825711" y="1804209"/>
                      <a:pt x="10758091" y="1837155"/>
                    </a:cubicBezTo>
                    <a:cubicBezTo>
                      <a:pt x="10328418" y="1798870"/>
                      <a:pt x="10132487" y="1840828"/>
                      <a:pt x="9870619" y="1837155"/>
                    </a:cubicBezTo>
                    <a:cubicBezTo>
                      <a:pt x="9603207" y="1786891"/>
                      <a:pt x="9304647" y="1824232"/>
                      <a:pt x="9169516" y="1837155"/>
                    </a:cubicBezTo>
                    <a:cubicBezTo>
                      <a:pt x="9112069" y="1986733"/>
                      <a:pt x="8622773" y="1824464"/>
                      <a:pt x="8344167" y="1837155"/>
                    </a:cubicBezTo>
                    <a:cubicBezTo>
                      <a:pt x="8025785" y="1882863"/>
                      <a:pt x="7858310" y="1916568"/>
                      <a:pt x="7332447" y="1837155"/>
                    </a:cubicBezTo>
                    <a:cubicBezTo>
                      <a:pt x="7019684" y="1907540"/>
                      <a:pt x="6507186" y="2012338"/>
                      <a:pt x="6320727" y="1837155"/>
                    </a:cubicBezTo>
                    <a:cubicBezTo>
                      <a:pt x="6101106" y="1861606"/>
                      <a:pt x="5694434" y="2079971"/>
                      <a:pt x="5433255" y="1837155"/>
                    </a:cubicBezTo>
                    <a:cubicBezTo>
                      <a:pt x="5229274" y="1821979"/>
                      <a:pt x="4811144" y="1703981"/>
                      <a:pt x="4545782" y="1837155"/>
                    </a:cubicBezTo>
                    <a:cubicBezTo>
                      <a:pt x="4245725" y="1893206"/>
                      <a:pt x="3843023" y="1861124"/>
                      <a:pt x="3718449" y="1837155"/>
                    </a:cubicBezTo>
                    <a:cubicBezTo>
                      <a:pt x="3506877" y="1924226"/>
                      <a:pt x="3023892" y="1919257"/>
                      <a:pt x="2836568" y="1837155"/>
                    </a:cubicBezTo>
                    <a:cubicBezTo>
                      <a:pt x="2689021" y="1883975"/>
                      <a:pt x="2343204" y="1895590"/>
                      <a:pt x="1818312" y="1837155"/>
                    </a:cubicBezTo>
                    <a:lnTo>
                      <a:pt x="1818312" y="1837155"/>
                    </a:lnTo>
                    <a:cubicBezTo>
                      <a:pt x="1426815" y="1852946"/>
                      <a:pt x="1307361" y="1846599"/>
                      <a:pt x="1018379" y="1837155"/>
                    </a:cubicBezTo>
                    <a:cubicBezTo>
                      <a:pt x="783415" y="1910569"/>
                      <a:pt x="543647" y="1794823"/>
                      <a:pt x="151786" y="1837155"/>
                    </a:cubicBezTo>
                    <a:cubicBezTo>
                      <a:pt x="77796" y="1790235"/>
                      <a:pt x="-20318" y="1687696"/>
                      <a:pt x="0" y="1530953"/>
                    </a:cubicBezTo>
                    <a:cubicBezTo>
                      <a:pt x="57467" y="1176427"/>
                      <a:pt x="37356" y="1008519"/>
                      <a:pt x="0" y="765480"/>
                    </a:cubicBezTo>
                    <a:cubicBezTo>
                      <a:pt x="11485" y="661862"/>
                      <a:pt x="10256" y="628131"/>
                      <a:pt x="0" y="593251"/>
                    </a:cubicBezTo>
                    <a:cubicBezTo>
                      <a:pt x="21193" y="458414"/>
                      <a:pt x="-34596" y="414558"/>
                      <a:pt x="0" y="306191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1127" y="111848"/>
                      <a:pt x="79718" y="-51668"/>
                      <a:pt x="151786" y="0"/>
                    </a:cubicBezTo>
                    <a:cubicBezTo>
                      <a:pt x="265493" y="1621"/>
                      <a:pt x="719470" y="138481"/>
                      <a:pt x="1018379" y="0"/>
                    </a:cubicBezTo>
                    <a:cubicBezTo>
                      <a:pt x="1236379" y="-35298"/>
                      <a:pt x="1644446" y="76524"/>
                      <a:pt x="1818312" y="0"/>
                    </a:cubicBezTo>
                    <a:lnTo>
                      <a:pt x="1818312" y="0"/>
                    </a:lnTo>
                    <a:cubicBezTo>
                      <a:pt x="2136071" y="-102129"/>
                      <a:pt x="2423023" y="-49968"/>
                      <a:pt x="2645644" y="0"/>
                    </a:cubicBezTo>
                    <a:cubicBezTo>
                      <a:pt x="2887644" y="164894"/>
                      <a:pt x="3152834" y="54018"/>
                      <a:pt x="3500251" y="0"/>
                    </a:cubicBezTo>
                    <a:cubicBezTo>
                      <a:pt x="3808269" y="-54542"/>
                      <a:pt x="4102973" y="-167652"/>
                      <a:pt x="4545782" y="0"/>
                    </a:cubicBezTo>
                    <a:cubicBezTo>
                      <a:pt x="4778082" y="-34755"/>
                      <a:pt x="5095744" y="-1431"/>
                      <a:pt x="5246885" y="0"/>
                    </a:cubicBezTo>
                    <a:cubicBezTo>
                      <a:pt x="5336495" y="-32362"/>
                      <a:pt x="5821395" y="-79058"/>
                      <a:pt x="6258603" y="0"/>
                    </a:cubicBezTo>
                    <a:cubicBezTo>
                      <a:pt x="6585918" y="-17061"/>
                      <a:pt x="6780926" y="-45173"/>
                      <a:pt x="7083954" y="0"/>
                    </a:cubicBezTo>
                    <a:cubicBezTo>
                      <a:pt x="7249559" y="-106980"/>
                      <a:pt x="7659520" y="-32989"/>
                      <a:pt x="7909305" y="0"/>
                    </a:cubicBezTo>
                    <a:cubicBezTo>
                      <a:pt x="8362345" y="69701"/>
                      <a:pt x="8569911" y="-36522"/>
                      <a:pt x="8921023" y="0"/>
                    </a:cubicBezTo>
                    <a:cubicBezTo>
                      <a:pt x="9236991" y="-100096"/>
                      <a:pt x="9394894" y="-39773"/>
                      <a:pt x="9622128" y="0"/>
                    </a:cubicBezTo>
                    <a:cubicBezTo>
                      <a:pt x="9828994" y="135649"/>
                      <a:pt x="10220862" y="109754"/>
                      <a:pt x="10758091" y="0"/>
                    </a:cubicBezTo>
                    <a:cubicBezTo>
                      <a:pt x="10832785" y="-44871"/>
                      <a:pt x="10940343" y="106765"/>
                      <a:pt x="10909881" y="306198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64950" y="526581"/>
                      <a:pt x="10919676" y="655177"/>
                      <a:pt x="10909881" y="765480"/>
                    </a:cubicBezTo>
                    <a:cubicBezTo>
                      <a:pt x="10957169" y="1115500"/>
                      <a:pt x="10902185" y="1249493"/>
                      <a:pt x="10909881" y="1530953"/>
                    </a:cubicBezTo>
                    <a:cubicBezTo>
                      <a:pt x="10883386" y="1695103"/>
                      <a:pt x="10809232" y="1825803"/>
                      <a:pt x="10758091" y="1837155"/>
                    </a:cubicBezTo>
                    <a:cubicBezTo>
                      <a:pt x="10296699" y="2058214"/>
                      <a:pt x="9998806" y="1733459"/>
                      <a:pt x="9746373" y="1837155"/>
                    </a:cubicBezTo>
                    <a:cubicBezTo>
                      <a:pt x="9508701" y="1886079"/>
                      <a:pt x="9003678" y="1794395"/>
                      <a:pt x="8734654" y="1837155"/>
                    </a:cubicBezTo>
                    <a:cubicBezTo>
                      <a:pt x="8469525" y="1933624"/>
                      <a:pt x="8164034" y="2063834"/>
                      <a:pt x="7847181" y="1837155"/>
                    </a:cubicBezTo>
                    <a:cubicBezTo>
                      <a:pt x="7497024" y="1782274"/>
                      <a:pt x="7077030" y="1980635"/>
                      <a:pt x="6897585" y="1837155"/>
                    </a:cubicBezTo>
                    <a:cubicBezTo>
                      <a:pt x="6765909" y="1677159"/>
                      <a:pt x="6173878" y="1812491"/>
                      <a:pt x="5885865" y="1837155"/>
                    </a:cubicBezTo>
                    <a:cubicBezTo>
                      <a:pt x="5531003" y="1650456"/>
                      <a:pt x="4941060" y="1792173"/>
                      <a:pt x="4545782" y="1837155"/>
                    </a:cubicBezTo>
                    <a:cubicBezTo>
                      <a:pt x="4146584" y="1888393"/>
                      <a:pt x="4051772" y="1920585"/>
                      <a:pt x="3582075" y="1837155"/>
                    </a:cubicBezTo>
                    <a:cubicBezTo>
                      <a:pt x="3197384" y="1843414"/>
                      <a:pt x="2979411" y="1913794"/>
                      <a:pt x="2618369" y="1837155"/>
                    </a:cubicBezTo>
                    <a:cubicBezTo>
                      <a:pt x="2207477" y="1706231"/>
                      <a:pt x="2124008" y="1869883"/>
                      <a:pt x="1818312" y="1837155"/>
                    </a:cubicBezTo>
                    <a:lnTo>
                      <a:pt x="1818312" y="1837155"/>
                    </a:lnTo>
                    <a:cubicBezTo>
                      <a:pt x="1688840" y="2027322"/>
                      <a:pt x="1437728" y="1727256"/>
                      <a:pt x="1035045" y="1837155"/>
                    </a:cubicBezTo>
                    <a:cubicBezTo>
                      <a:pt x="661709" y="1854736"/>
                      <a:pt x="444313" y="1907124"/>
                      <a:pt x="151786" y="1837155"/>
                    </a:cubicBezTo>
                    <a:cubicBezTo>
                      <a:pt x="26271" y="1842815"/>
                      <a:pt x="3716" y="1706965"/>
                      <a:pt x="0" y="1530953"/>
                    </a:cubicBezTo>
                    <a:cubicBezTo>
                      <a:pt x="47809" y="1249229"/>
                      <a:pt x="-34935" y="898055"/>
                      <a:pt x="0" y="765480"/>
                    </a:cubicBezTo>
                    <a:cubicBezTo>
                      <a:pt x="13025" y="729246"/>
                      <a:pt x="11515" y="638568"/>
                      <a:pt x="0" y="593251"/>
                    </a:cubicBezTo>
                    <a:cubicBezTo>
                      <a:pt x="-7332" y="543270"/>
                      <a:pt x="-20682" y="446718"/>
                      <a:pt x="0" y="306191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24248" y="128264"/>
                      <a:pt x="64396" y="-37969"/>
                      <a:pt x="151786" y="0"/>
                    </a:cubicBezTo>
                    <a:cubicBezTo>
                      <a:pt x="282222" y="-159033"/>
                      <a:pt x="734223" y="81529"/>
                      <a:pt x="1018379" y="0"/>
                    </a:cubicBezTo>
                    <a:cubicBezTo>
                      <a:pt x="1294673" y="-80765"/>
                      <a:pt x="1687528" y="28007"/>
                      <a:pt x="1818312" y="0"/>
                    </a:cubicBezTo>
                    <a:lnTo>
                      <a:pt x="1818312" y="0"/>
                    </a:lnTo>
                    <a:cubicBezTo>
                      <a:pt x="2065015" y="-33208"/>
                      <a:pt x="2471726" y="-46089"/>
                      <a:pt x="2645644" y="0"/>
                    </a:cubicBezTo>
                    <a:cubicBezTo>
                      <a:pt x="2926017" y="125105"/>
                      <a:pt x="3173345" y="2097"/>
                      <a:pt x="3500251" y="0"/>
                    </a:cubicBezTo>
                    <a:cubicBezTo>
                      <a:pt x="3835803" y="-161533"/>
                      <a:pt x="4123753" y="-127349"/>
                      <a:pt x="4545782" y="0"/>
                    </a:cubicBezTo>
                    <a:cubicBezTo>
                      <a:pt x="4844893" y="-97609"/>
                      <a:pt x="5109568" y="-81667"/>
                      <a:pt x="5246885" y="0"/>
                    </a:cubicBezTo>
                    <a:cubicBezTo>
                      <a:pt x="5461446" y="15195"/>
                      <a:pt x="5944071" y="-90800"/>
                      <a:pt x="6258603" y="0"/>
                    </a:cubicBezTo>
                    <a:cubicBezTo>
                      <a:pt x="6623010" y="1327"/>
                      <a:pt x="6833071" y="-69362"/>
                      <a:pt x="7083954" y="0"/>
                    </a:cubicBezTo>
                    <a:cubicBezTo>
                      <a:pt x="7266667" y="-36191"/>
                      <a:pt x="7650897" y="55298"/>
                      <a:pt x="7909305" y="0"/>
                    </a:cubicBezTo>
                    <a:cubicBezTo>
                      <a:pt x="8165396" y="-91765"/>
                      <a:pt x="8615105" y="74701"/>
                      <a:pt x="8921023" y="0"/>
                    </a:cubicBezTo>
                    <a:cubicBezTo>
                      <a:pt x="9255167" y="-77621"/>
                      <a:pt x="9369870" y="-83274"/>
                      <a:pt x="9622128" y="0"/>
                    </a:cubicBezTo>
                    <a:cubicBezTo>
                      <a:pt x="9868613" y="-15149"/>
                      <a:pt x="10185803" y="85131"/>
                      <a:pt x="10758091" y="0"/>
                    </a:cubicBezTo>
                    <a:cubicBezTo>
                      <a:pt x="10815186" y="35648"/>
                      <a:pt x="10976909" y="147787"/>
                      <a:pt x="10909881" y="306198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72919" y="496090"/>
                      <a:pt x="10899458" y="632260"/>
                      <a:pt x="10909881" y="765480"/>
                    </a:cubicBezTo>
                    <a:cubicBezTo>
                      <a:pt x="10899766" y="1122830"/>
                      <a:pt x="10886459" y="1261810"/>
                      <a:pt x="10909881" y="1530953"/>
                    </a:cubicBezTo>
                    <a:cubicBezTo>
                      <a:pt x="10923716" y="1711306"/>
                      <a:pt x="10833891" y="1818194"/>
                      <a:pt x="10758091" y="1837155"/>
                    </a:cubicBezTo>
                    <a:cubicBezTo>
                      <a:pt x="10362548" y="1934800"/>
                      <a:pt x="9984704" y="1821388"/>
                      <a:pt x="9746373" y="1837155"/>
                    </a:cubicBezTo>
                    <a:cubicBezTo>
                      <a:pt x="9426953" y="1862352"/>
                      <a:pt x="9023694" y="1668358"/>
                      <a:pt x="8734654" y="1837155"/>
                    </a:cubicBezTo>
                    <a:cubicBezTo>
                      <a:pt x="8596946" y="1881878"/>
                      <a:pt x="8213464" y="1946423"/>
                      <a:pt x="7847181" y="1837155"/>
                    </a:cubicBezTo>
                    <a:cubicBezTo>
                      <a:pt x="7506967" y="1743685"/>
                      <a:pt x="7114062" y="1886542"/>
                      <a:pt x="6897585" y="1837155"/>
                    </a:cubicBezTo>
                    <a:cubicBezTo>
                      <a:pt x="6695716" y="1813278"/>
                      <a:pt x="6145585" y="1981233"/>
                      <a:pt x="5885865" y="1837155"/>
                    </a:cubicBezTo>
                    <a:cubicBezTo>
                      <a:pt x="5471869" y="1812669"/>
                      <a:pt x="4998853" y="1803473"/>
                      <a:pt x="4545782" y="1837155"/>
                    </a:cubicBezTo>
                    <a:cubicBezTo>
                      <a:pt x="4201394" y="1825251"/>
                      <a:pt x="4047587" y="1893992"/>
                      <a:pt x="3582075" y="1837155"/>
                    </a:cubicBezTo>
                    <a:cubicBezTo>
                      <a:pt x="3171486" y="1749650"/>
                      <a:pt x="3016364" y="1953795"/>
                      <a:pt x="2618369" y="1837155"/>
                    </a:cubicBezTo>
                    <a:cubicBezTo>
                      <a:pt x="2258276" y="1733145"/>
                      <a:pt x="2216091" y="1905498"/>
                      <a:pt x="1818312" y="1837155"/>
                    </a:cubicBezTo>
                    <a:lnTo>
                      <a:pt x="1818312" y="1837155"/>
                    </a:lnTo>
                    <a:cubicBezTo>
                      <a:pt x="1608838" y="1949204"/>
                      <a:pt x="1388810" y="1779263"/>
                      <a:pt x="1035045" y="1837155"/>
                    </a:cubicBezTo>
                    <a:cubicBezTo>
                      <a:pt x="695791" y="1813330"/>
                      <a:pt x="380437" y="1848022"/>
                      <a:pt x="151786" y="1837155"/>
                    </a:cubicBezTo>
                    <a:cubicBezTo>
                      <a:pt x="42147" y="1786237"/>
                      <a:pt x="-29477" y="1683731"/>
                      <a:pt x="0" y="1530953"/>
                    </a:cubicBezTo>
                    <a:cubicBezTo>
                      <a:pt x="-25936" y="1219376"/>
                      <a:pt x="55519" y="951500"/>
                      <a:pt x="0" y="765480"/>
                    </a:cubicBezTo>
                    <a:cubicBezTo>
                      <a:pt x="5287" y="721690"/>
                      <a:pt x="-14280" y="651615"/>
                      <a:pt x="0" y="593251"/>
                    </a:cubicBezTo>
                    <a:cubicBezTo>
                      <a:pt x="15834" y="552537"/>
                      <a:pt x="-11291" y="444776"/>
                      <a:pt x="0" y="306191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41154" y="115790"/>
                      <a:pt x="41728" y="-13806"/>
                      <a:pt x="151786" y="0"/>
                    </a:cubicBezTo>
                    <a:cubicBezTo>
                      <a:pt x="301251" y="-183589"/>
                      <a:pt x="755625" y="114563"/>
                      <a:pt x="1018379" y="0"/>
                    </a:cubicBezTo>
                    <a:cubicBezTo>
                      <a:pt x="1335986" y="-81359"/>
                      <a:pt x="1684998" y="26133"/>
                      <a:pt x="1818312" y="0"/>
                    </a:cubicBezTo>
                    <a:lnTo>
                      <a:pt x="1818312" y="0"/>
                    </a:lnTo>
                    <a:cubicBezTo>
                      <a:pt x="2085911" y="-13234"/>
                      <a:pt x="2422424" y="-120748"/>
                      <a:pt x="2645644" y="0"/>
                    </a:cubicBezTo>
                    <a:cubicBezTo>
                      <a:pt x="2921327" y="116744"/>
                      <a:pt x="3167403" y="-9367"/>
                      <a:pt x="3500251" y="0"/>
                    </a:cubicBezTo>
                    <a:cubicBezTo>
                      <a:pt x="3829580" y="-184628"/>
                      <a:pt x="4211647" y="-145145"/>
                      <a:pt x="4545782" y="0"/>
                    </a:cubicBezTo>
                    <a:cubicBezTo>
                      <a:pt x="4819184" y="-84539"/>
                      <a:pt x="5097113" y="-68429"/>
                      <a:pt x="5246885" y="0"/>
                    </a:cubicBezTo>
                    <a:cubicBezTo>
                      <a:pt x="5450178" y="-102756"/>
                      <a:pt x="6004419" y="-127992"/>
                      <a:pt x="6258603" y="0"/>
                    </a:cubicBezTo>
                    <a:cubicBezTo>
                      <a:pt x="6669407" y="-44655"/>
                      <a:pt x="6859563" y="-52272"/>
                      <a:pt x="7083954" y="0"/>
                    </a:cubicBezTo>
                    <a:cubicBezTo>
                      <a:pt x="7286262" y="21113"/>
                      <a:pt x="7635410" y="27926"/>
                      <a:pt x="7909305" y="0"/>
                    </a:cubicBezTo>
                    <a:cubicBezTo>
                      <a:pt x="8157909" y="-147379"/>
                      <a:pt x="8689390" y="143375"/>
                      <a:pt x="8921023" y="0"/>
                    </a:cubicBezTo>
                    <a:cubicBezTo>
                      <a:pt x="9241433" y="-67265"/>
                      <a:pt x="9387061" y="-78770"/>
                      <a:pt x="9622128" y="0"/>
                    </a:cubicBezTo>
                    <a:cubicBezTo>
                      <a:pt x="9935750" y="47389"/>
                      <a:pt x="10203487" y="121425"/>
                      <a:pt x="10758091" y="0"/>
                    </a:cubicBezTo>
                    <a:cubicBezTo>
                      <a:pt x="10805786" y="-24108"/>
                      <a:pt x="10974856" y="93986"/>
                      <a:pt x="10909881" y="306198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59675" y="486605"/>
                      <a:pt x="10911411" y="638507"/>
                      <a:pt x="10909881" y="765480"/>
                    </a:cubicBezTo>
                    <a:cubicBezTo>
                      <a:pt x="10896942" y="1147906"/>
                      <a:pt x="10903744" y="1240563"/>
                      <a:pt x="10909881" y="1530953"/>
                    </a:cubicBezTo>
                    <a:cubicBezTo>
                      <a:pt x="10926865" y="1692586"/>
                      <a:pt x="10841136" y="1826005"/>
                      <a:pt x="10758091" y="1837155"/>
                    </a:cubicBezTo>
                    <a:cubicBezTo>
                      <a:pt x="10416621" y="1945753"/>
                      <a:pt x="10055600" y="1838541"/>
                      <a:pt x="9746373" y="1837155"/>
                    </a:cubicBezTo>
                    <a:cubicBezTo>
                      <a:pt x="9472632" y="1815763"/>
                      <a:pt x="9017896" y="1622030"/>
                      <a:pt x="8734654" y="1837155"/>
                    </a:cubicBezTo>
                    <a:cubicBezTo>
                      <a:pt x="8563209" y="1814971"/>
                      <a:pt x="8197525" y="1960270"/>
                      <a:pt x="7847181" y="1837155"/>
                    </a:cubicBezTo>
                    <a:cubicBezTo>
                      <a:pt x="7473649" y="1728406"/>
                      <a:pt x="7132599" y="1942287"/>
                      <a:pt x="6897585" y="1837155"/>
                    </a:cubicBezTo>
                    <a:cubicBezTo>
                      <a:pt x="6698754" y="1926978"/>
                      <a:pt x="6198553" y="1901594"/>
                      <a:pt x="5885865" y="1837155"/>
                    </a:cubicBezTo>
                    <a:cubicBezTo>
                      <a:pt x="5502880" y="1745152"/>
                      <a:pt x="4975873" y="1790153"/>
                      <a:pt x="4545782" y="1837155"/>
                    </a:cubicBezTo>
                    <a:cubicBezTo>
                      <a:pt x="4190216" y="1811357"/>
                      <a:pt x="4046991" y="1874975"/>
                      <a:pt x="3582075" y="1837155"/>
                    </a:cubicBezTo>
                    <a:cubicBezTo>
                      <a:pt x="3238456" y="1784887"/>
                      <a:pt x="3091859" y="2005321"/>
                      <a:pt x="2618369" y="1837155"/>
                    </a:cubicBezTo>
                    <a:cubicBezTo>
                      <a:pt x="2212357" y="1748353"/>
                      <a:pt x="2210406" y="1918693"/>
                      <a:pt x="1818312" y="1837155"/>
                    </a:cubicBezTo>
                    <a:lnTo>
                      <a:pt x="1818312" y="1837155"/>
                    </a:lnTo>
                    <a:cubicBezTo>
                      <a:pt x="1640919" y="2007000"/>
                      <a:pt x="1403011" y="1805800"/>
                      <a:pt x="1035045" y="1837155"/>
                    </a:cubicBezTo>
                    <a:cubicBezTo>
                      <a:pt x="665920" y="1802716"/>
                      <a:pt x="340693" y="1881590"/>
                      <a:pt x="151786" y="1837155"/>
                    </a:cubicBezTo>
                    <a:cubicBezTo>
                      <a:pt x="71178" y="1800365"/>
                      <a:pt x="-64968" y="1698691"/>
                      <a:pt x="0" y="1530953"/>
                    </a:cubicBezTo>
                    <a:cubicBezTo>
                      <a:pt x="-28196" y="1143451"/>
                      <a:pt x="60428" y="964279"/>
                      <a:pt x="0" y="765480"/>
                    </a:cubicBezTo>
                    <a:cubicBezTo>
                      <a:pt x="21183" y="705735"/>
                      <a:pt x="-10355" y="655861"/>
                      <a:pt x="0" y="593251"/>
                    </a:cubicBezTo>
                    <a:cubicBezTo>
                      <a:pt x="16099" y="575268"/>
                      <a:pt x="11474" y="422353"/>
                      <a:pt x="0" y="306191"/>
                    </a:cubicBezTo>
                    <a:lnTo>
                      <a:pt x="0" y="306198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xmlns="" sd="440031243">
                      <a:custGeom>
                        <a:avLst/>
                        <a:gdLst>
                          <a:gd name="connsiteX0" fmla="*/ 0 w 10028689"/>
                          <a:gd name="connsiteY0" fmla="*/ 233060 h 1398333"/>
                          <a:gd name="connsiteX1" fmla="*/ 139527 w 10028689"/>
                          <a:gd name="connsiteY1" fmla="*/ 0 h 1398333"/>
                          <a:gd name="connsiteX2" fmla="*/ 936125 w 10028689"/>
                          <a:gd name="connsiteY2" fmla="*/ 0 h 1398333"/>
                          <a:gd name="connsiteX3" fmla="*/ 1671447 w 10028689"/>
                          <a:gd name="connsiteY3" fmla="*/ 0 h 1398333"/>
                          <a:gd name="connsiteX4" fmla="*/ 1671447 w 10028689"/>
                          <a:gd name="connsiteY4" fmla="*/ 0 h 1398333"/>
                          <a:gd name="connsiteX5" fmla="*/ 2431956 w 10028689"/>
                          <a:gd name="connsiteY5" fmla="*/ 0 h 1398333"/>
                          <a:gd name="connsiteX6" fmla="*/ 3217536 w 10028689"/>
                          <a:gd name="connsiteY6" fmla="*/ 0 h 1398333"/>
                          <a:gd name="connsiteX7" fmla="*/ 4178619 w 10028689"/>
                          <a:gd name="connsiteY7" fmla="*/ 0 h 1398333"/>
                          <a:gd name="connsiteX8" fmla="*/ 4823094 w 10028689"/>
                          <a:gd name="connsiteY8" fmla="*/ 0 h 1398333"/>
                          <a:gd name="connsiteX9" fmla="*/ 5753096 w 10028689"/>
                          <a:gd name="connsiteY9" fmla="*/ 0 h 1398333"/>
                          <a:gd name="connsiteX10" fmla="*/ 6511783 w 10028689"/>
                          <a:gd name="connsiteY10" fmla="*/ 0 h 1398333"/>
                          <a:gd name="connsiteX11" fmla="*/ 7270470 w 10028689"/>
                          <a:gd name="connsiteY11" fmla="*/ 0 h 1398333"/>
                          <a:gd name="connsiteX12" fmla="*/ 8200472 w 10028689"/>
                          <a:gd name="connsiteY12" fmla="*/ 0 h 1398333"/>
                          <a:gd name="connsiteX13" fmla="*/ 8844948 w 10028689"/>
                          <a:gd name="connsiteY13" fmla="*/ 0 h 1398333"/>
                          <a:gd name="connsiteX14" fmla="*/ 9889160 w 10028689"/>
                          <a:gd name="connsiteY14" fmla="*/ 0 h 1398333"/>
                          <a:gd name="connsiteX15" fmla="*/ 10028689 w 10028689"/>
                          <a:gd name="connsiteY15" fmla="*/ 233060 h 1398333"/>
                          <a:gd name="connsiteX16" fmla="*/ 10028689 w 10028689"/>
                          <a:gd name="connsiteY16" fmla="*/ 233055 h 1398333"/>
                          <a:gd name="connsiteX17" fmla="*/ 10028689 w 10028689"/>
                          <a:gd name="connsiteY17" fmla="*/ 233055 h 1398333"/>
                          <a:gd name="connsiteX18" fmla="*/ 10028689 w 10028689"/>
                          <a:gd name="connsiteY18" fmla="*/ 582638 h 1398333"/>
                          <a:gd name="connsiteX19" fmla="*/ 10028689 w 10028689"/>
                          <a:gd name="connsiteY19" fmla="*/ 1165271 h 1398333"/>
                          <a:gd name="connsiteX20" fmla="*/ 9889160 w 10028689"/>
                          <a:gd name="connsiteY20" fmla="*/ 1398333 h 1398333"/>
                          <a:gd name="connsiteX21" fmla="*/ 8959158 w 10028689"/>
                          <a:gd name="connsiteY21" fmla="*/ 1398333 h 1398333"/>
                          <a:gd name="connsiteX22" fmla="*/ 8029156 w 10028689"/>
                          <a:gd name="connsiteY22" fmla="*/ 1398333 h 1398333"/>
                          <a:gd name="connsiteX23" fmla="*/ 7213364 w 10028689"/>
                          <a:gd name="connsiteY23" fmla="*/ 1398333 h 1398333"/>
                          <a:gd name="connsiteX24" fmla="*/ 6340467 w 10028689"/>
                          <a:gd name="connsiteY24" fmla="*/ 1398333 h 1398333"/>
                          <a:gd name="connsiteX25" fmla="*/ 5410464 w 10028689"/>
                          <a:gd name="connsiteY25" fmla="*/ 1398333 h 1398333"/>
                          <a:gd name="connsiteX26" fmla="*/ 4178619 w 10028689"/>
                          <a:gd name="connsiteY26" fmla="*/ 1398333 h 1398333"/>
                          <a:gd name="connsiteX27" fmla="*/ 3292751 w 10028689"/>
                          <a:gd name="connsiteY27" fmla="*/ 1398333 h 1398333"/>
                          <a:gd name="connsiteX28" fmla="*/ 2406884 w 10028689"/>
                          <a:gd name="connsiteY28" fmla="*/ 1398333 h 1398333"/>
                          <a:gd name="connsiteX29" fmla="*/ 1671447 w 10028689"/>
                          <a:gd name="connsiteY29" fmla="*/ 1398333 h 1398333"/>
                          <a:gd name="connsiteX30" fmla="*/ 1671447 w 10028689"/>
                          <a:gd name="connsiteY30" fmla="*/ 1398333 h 1398333"/>
                          <a:gd name="connsiteX31" fmla="*/ 951445 w 10028689"/>
                          <a:gd name="connsiteY31" fmla="*/ 1398333 h 1398333"/>
                          <a:gd name="connsiteX32" fmla="*/ 139527 w 10028689"/>
                          <a:gd name="connsiteY32" fmla="*/ 1398333 h 1398333"/>
                          <a:gd name="connsiteX33" fmla="*/ 0 w 10028689"/>
                          <a:gd name="connsiteY33" fmla="*/ 1165271 h 1398333"/>
                          <a:gd name="connsiteX34" fmla="*/ 0 w 10028689"/>
                          <a:gd name="connsiteY34" fmla="*/ 582638 h 1398333"/>
                          <a:gd name="connsiteX35" fmla="*/ 0 w 10028689"/>
                          <a:gd name="connsiteY35" fmla="*/ 451548 h 1398333"/>
                          <a:gd name="connsiteX36" fmla="*/ 0 w 10028689"/>
                          <a:gd name="connsiteY36" fmla="*/ 233055 h 1398333"/>
                          <a:gd name="connsiteX37" fmla="*/ 0 w 10028689"/>
                          <a:gd name="connsiteY37" fmla="*/ 233060 h 1398333"/>
                          <a:gd name="connsiteX0" fmla="*/ 0 w 10028689"/>
                          <a:gd name="connsiteY0" fmla="*/ 233060 h 1398333"/>
                          <a:gd name="connsiteX1" fmla="*/ 139527 w 10028689"/>
                          <a:gd name="connsiteY1" fmla="*/ 0 h 1398333"/>
                          <a:gd name="connsiteX2" fmla="*/ 890167 w 10028689"/>
                          <a:gd name="connsiteY2" fmla="*/ 0 h 1398333"/>
                          <a:gd name="connsiteX3" fmla="*/ 1671447 w 10028689"/>
                          <a:gd name="connsiteY3" fmla="*/ 0 h 1398333"/>
                          <a:gd name="connsiteX4" fmla="*/ 1671447 w 10028689"/>
                          <a:gd name="connsiteY4" fmla="*/ 0 h 1398333"/>
                          <a:gd name="connsiteX5" fmla="*/ 2457028 w 10028689"/>
                          <a:gd name="connsiteY5" fmla="*/ 0 h 1398333"/>
                          <a:gd name="connsiteX6" fmla="*/ 3317823 w 10028689"/>
                          <a:gd name="connsiteY6" fmla="*/ 0 h 1398333"/>
                          <a:gd name="connsiteX7" fmla="*/ 4178619 w 10028689"/>
                          <a:gd name="connsiteY7" fmla="*/ 0 h 1398333"/>
                          <a:gd name="connsiteX8" fmla="*/ 4937305 w 10028689"/>
                          <a:gd name="connsiteY8" fmla="*/ 0 h 1398333"/>
                          <a:gd name="connsiteX9" fmla="*/ 5753096 w 10028689"/>
                          <a:gd name="connsiteY9" fmla="*/ 0 h 1398333"/>
                          <a:gd name="connsiteX10" fmla="*/ 6454678 w 10028689"/>
                          <a:gd name="connsiteY10" fmla="*/ 0 h 1398333"/>
                          <a:gd name="connsiteX11" fmla="*/ 7156259 w 10028689"/>
                          <a:gd name="connsiteY11" fmla="*/ 0 h 1398333"/>
                          <a:gd name="connsiteX12" fmla="*/ 7800733 w 10028689"/>
                          <a:gd name="connsiteY12" fmla="*/ 0 h 1398333"/>
                          <a:gd name="connsiteX13" fmla="*/ 8445210 w 10028689"/>
                          <a:gd name="connsiteY13" fmla="*/ 0 h 1398333"/>
                          <a:gd name="connsiteX14" fmla="*/ 9146789 w 10028689"/>
                          <a:gd name="connsiteY14" fmla="*/ 0 h 1398333"/>
                          <a:gd name="connsiteX15" fmla="*/ 9889160 w 10028689"/>
                          <a:gd name="connsiteY15" fmla="*/ 0 h 1398333"/>
                          <a:gd name="connsiteX16" fmla="*/ 10028689 w 10028689"/>
                          <a:gd name="connsiteY16" fmla="*/ 233060 h 1398333"/>
                          <a:gd name="connsiteX17" fmla="*/ 10028689 w 10028689"/>
                          <a:gd name="connsiteY17" fmla="*/ 233055 h 1398333"/>
                          <a:gd name="connsiteX18" fmla="*/ 10028689 w 10028689"/>
                          <a:gd name="connsiteY18" fmla="*/ 233055 h 1398333"/>
                          <a:gd name="connsiteX19" fmla="*/ 10028689 w 10028689"/>
                          <a:gd name="connsiteY19" fmla="*/ 582638 h 1398333"/>
                          <a:gd name="connsiteX20" fmla="*/ 10028689 w 10028689"/>
                          <a:gd name="connsiteY20" fmla="*/ 1165271 h 1398333"/>
                          <a:gd name="connsiteX21" fmla="*/ 9889160 w 10028689"/>
                          <a:gd name="connsiteY21" fmla="*/ 1398333 h 1398333"/>
                          <a:gd name="connsiteX22" fmla="*/ 9073369 w 10028689"/>
                          <a:gd name="connsiteY22" fmla="*/ 1398333 h 1398333"/>
                          <a:gd name="connsiteX23" fmla="*/ 8428894 w 10028689"/>
                          <a:gd name="connsiteY23" fmla="*/ 1398333 h 1398333"/>
                          <a:gd name="connsiteX24" fmla="*/ 7670208 w 10028689"/>
                          <a:gd name="connsiteY24" fmla="*/ 1398333 h 1398333"/>
                          <a:gd name="connsiteX25" fmla="*/ 6740205 w 10028689"/>
                          <a:gd name="connsiteY25" fmla="*/ 1398333 h 1398333"/>
                          <a:gd name="connsiteX26" fmla="*/ 5810202 w 10028689"/>
                          <a:gd name="connsiteY26" fmla="*/ 1398333 h 1398333"/>
                          <a:gd name="connsiteX27" fmla="*/ 4994411 w 10028689"/>
                          <a:gd name="connsiteY27" fmla="*/ 1398333 h 1398333"/>
                          <a:gd name="connsiteX28" fmla="*/ 4178619 w 10028689"/>
                          <a:gd name="connsiteY28" fmla="*/ 1398333 h 1398333"/>
                          <a:gd name="connsiteX29" fmla="*/ 3418110 w 10028689"/>
                          <a:gd name="connsiteY29" fmla="*/ 1398333 h 1398333"/>
                          <a:gd name="connsiteX30" fmla="*/ 2607459 w 10028689"/>
                          <a:gd name="connsiteY30" fmla="*/ 1398333 h 1398333"/>
                          <a:gd name="connsiteX31" fmla="*/ 1671447 w 10028689"/>
                          <a:gd name="connsiteY31" fmla="*/ 1398333 h 1398333"/>
                          <a:gd name="connsiteX32" fmla="*/ 1671447 w 10028689"/>
                          <a:gd name="connsiteY32" fmla="*/ 1398333 h 1398333"/>
                          <a:gd name="connsiteX33" fmla="*/ 936125 w 10028689"/>
                          <a:gd name="connsiteY33" fmla="*/ 1398333 h 1398333"/>
                          <a:gd name="connsiteX34" fmla="*/ 139527 w 10028689"/>
                          <a:gd name="connsiteY34" fmla="*/ 1398333 h 1398333"/>
                          <a:gd name="connsiteX35" fmla="*/ 0 w 10028689"/>
                          <a:gd name="connsiteY35" fmla="*/ 1165271 h 1398333"/>
                          <a:gd name="connsiteX36" fmla="*/ 0 w 10028689"/>
                          <a:gd name="connsiteY36" fmla="*/ 582638 h 1398333"/>
                          <a:gd name="connsiteX37" fmla="*/ 0 w 10028689"/>
                          <a:gd name="connsiteY37" fmla="*/ 451548 h 1398333"/>
                          <a:gd name="connsiteX38" fmla="*/ 0 w 10028689"/>
                          <a:gd name="connsiteY38" fmla="*/ 233055 h 1398333"/>
                          <a:gd name="connsiteX39" fmla="*/ 0 w 10028689"/>
                          <a:gd name="connsiteY39" fmla="*/ 233060 h 1398333"/>
                          <a:gd name="connsiteX0" fmla="*/ 0 w 10028689"/>
                          <a:gd name="connsiteY0" fmla="*/ 233060 h 1398333"/>
                          <a:gd name="connsiteX1" fmla="*/ 139527 w 10028689"/>
                          <a:gd name="connsiteY1" fmla="*/ 0 h 1398333"/>
                          <a:gd name="connsiteX2" fmla="*/ 936125 w 10028689"/>
                          <a:gd name="connsiteY2" fmla="*/ 0 h 1398333"/>
                          <a:gd name="connsiteX3" fmla="*/ 1671447 w 10028689"/>
                          <a:gd name="connsiteY3" fmla="*/ 0 h 1398333"/>
                          <a:gd name="connsiteX4" fmla="*/ 1671447 w 10028689"/>
                          <a:gd name="connsiteY4" fmla="*/ 0 h 1398333"/>
                          <a:gd name="connsiteX5" fmla="*/ 2431956 w 10028689"/>
                          <a:gd name="connsiteY5" fmla="*/ 0 h 1398333"/>
                          <a:gd name="connsiteX6" fmla="*/ 3217536 w 10028689"/>
                          <a:gd name="connsiteY6" fmla="*/ 0 h 1398333"/>
                          <a:gd name="connsiteX7" fmla="*/ 4178619 w 10028689"/>
                          <a:gd name="connsiteY7" fmla="*/ 0 h 1398333"/>
                          <a:gd name="connsiteX8" fmla="*/ 4823094 w 10028689"/>
                          <a:gd name="connsiteY8" fmla="*/ 0 h 1398333"/>
                          <a:gd name="connsiteX9" fmla="*/ 5753096 w 10028689"/>
                          <a:gd name="connsiteY9" fmla="*/ 0 h 1398333"/>
                          <a:gd name="connsiteX10" fmla="*/ 6511783 w 10028689"/>
                          <a:gd name="connsiteY10" fmla="*/ 0 h 1398333"/>
                          <a:gd name="connsiteX11" fmla="*/ 7270470 w 10028689"/>
                          <a:gd name="connsiteY11" fmla="*/ 0 h 1398333"/>
                          <a:gd name="connsiteX12" fmla="*/ 8200472 w 10028689"/>
                          <a:gd name="connsiteY12" fmla="*/ 0 h 1398333"/>
                          <a:gd name="connsiteX13" fmla="*/ 8844948 w 10028689"/>
                          <a:gd name="connsiteY13" fmla="*/ 0 h 1398333"/>
                          <a:gd name="connsiteX14" fmla="*/ 9889160 w 10028689"/>
                          <a:gd name="connsiteY14" fmla="*/ 0 h 1398333"/>
                          <a:gd name="connsiteX15" fmla="*/ 10028689 w 10028689"/>
                          <a:gd name="connsiteY15" fmla="*/ 233060 h 1398333"/>
                          <a:gd name="connsiteX16" fmla="*/ 10028689 w 10028689"/>
                          <a:gd name="connsiteY16" fmla="*/ 233055 h 1398333"/>
                          <a:gd name="connsiteX17" fmla="*/ 10028689 w 10028689"/>
                          <a:gd name="connsiteY17" fmla="*/ 233055 h 1398333"/>
                          <a:gd name="connsiteX18" fmla="*/ 10028689 w 10028689"/>
                          <a:gd name="connsiteY18" fmla="*/ 582638 h 1398333"/>
                          <a:gd name="connsiteX19" fmla="*/ 10028689 w 10028689"/>
                          <a:gd name="connsiteY19" fmla="*/ 1165271 h 1398333"/>
                          <a:gd name="connsiteX20" fmla="*/ 9889160 w 10028689"/>
                          <a:gd name="connsiteY20" fmla="*/ 1398333 h 1398333"/>
                          <a:gd name="connsiteX21" fmla="*/ 8959158 w 10028689"/>
                          <a:gd name="connsiteY21" fmla="*/ 1398333 h 1398333"/>
                          <a:gd name="connsiteX22" fmla="*/ 8029156 w 10028689"/>
                          <a:gd name="connsiteY22" fmla="*/ 1398333 h 1398333"/>
                          <a:gd name="connsiteX23" fmla="*/ 7213364 w 10028689"/>
                          <a:gd name="connsiteY23" fmla="*/ 1398333 h 1398333"/>
                          <a:gd name="connsiteX24" fmla="*/ 6340467 w 10028689"/>
                          <a:gd name="connsiteY24" fmla="*/ 1398333 h 1398333"/>
                          <a:gd name="connsiteX25" fmla="*/ 5410464 w 10028689"/>
                          <a:gd name="connsiteY25" fmla="*/ 1398333 h 1398333"/>
                          <a:gd name="connsiteX26" fmla="*/ 4178619 w 10028689"/>
                          <a:gd name="connsiteY26" fmla="*/ 1398333 h 1398333"/>
                          <a:gd name="connsiteX27" fmla="*/ 3292751 w 10028689"/>
                          <a:gd name="connsiteY27" fmla="*/ 1398333 h 1398333"/>
                          <a:gd name="connsiteX28" fmla="*/ 2406884 w 10028689"/>
                          <a:gd name="connsiteY28" fmla="*/ 1398333 h 1398333"/>
                          <a:gd name="connsiteX29" fmla="*/ 1671447 w 10028689"/>
                          <a:gd name="connsiteY29" fmla="*/ 1398333 h 1398333"/>
                          <a:gd name="connsiteX30" fmla="*/ 1671447 w 10028689"/>
                          <a:gd name="connsiteY30" fmla="*/ 1398333 h 1398333"/>
                          <a:gd name="connsiteX31" fmla="*/ 951445 w 10028689"/>
                          <a:gd name="connsiteY31" fmla="*/ 1398333 h 1398333"/>
                          <a:gd name="connsiteX32" fmla="*/ 139527 w 10028689"/>
                          <a:gd name="connsiteY32" fmla="*/ 1398333 h 1398333"/>
                          <a:gd name="connsiteX33" fmla="*/ 0 w 10028689"/>
                          <a:gd name="connsiteY33" fmla="*/ 1165271 h 1398333"/>
                          <a:gd name="connsiteX34" fmla="*/ 0 w 10028689"/>
                          <a:gd name="connsiteY34" fmla="*/ 582638 h 1398333"/>
                          <a:gd name="connsiteX35" fmla="*/ 0 w 10028689"/>
                          <a:gd name="connsiteY35" fmla="*/ 451548 h 1398333"/>
                          <a:gd name="connsiteX36" fmla="*/ 0 w 10028689"/>
                          <a:gd name="connsiteY36" fmla="*/ 233055 h 1398333"/>
                          <a:gd name="connsiteX37" fmla="*/ 0 w 10028689"/>
                          <a:gd name="connsiteY37" fmla="*/ 233060 h 13983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10028689" h="1398333" fill="none" extrusionOk="0">
                            <a:moveTo>
                              <a:pt x="0" y="233060"/>
                            </a:moveTo>
                            <a:cubicBezTo>
                              <a:pt x="29124" y="106521"/>
                              <a:pt x="35316" y="-6497"/>
                              <a:pt x="139527" y="0"/>
                            </a:cubicBezTo>
                            <a:cubicBezTo>
                              <a:pt x="290037" y="-139236"/>
                              <a:pt x="637925" y="89953"/>
                              <a:pt x="936125" y="0"/>
                            </a:cubicBezTo>
                            <a:cubicBezTo>
                              <a:pt x="1230674" y="-81848"/>
                              <a:pt x="1553273" y="243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05025" y="1907"/>
                              <a:pt x="2213086" y="-102050"/>
                              <a:pt x="2431956" y="0"/>
                            </a:cubicBezTo>
                            <a:cubicBezTo>
                              <a:pt x="2679789" y="81898"/>
                              <a:pt x="2875636" y="6049"/>
                              <a:pt x="3217536" y="0"/>
                            </a:cubicBezTo>
                            <a:cubicBezTo>
                              <a:pt x="3523098" y="-112611"/>
                              <a:pt x="3829468" y="-80237"/>
                              <a:pt x="4178619" y="0"/>
                            </a:cubicBezTo>
                            <a:cubicBezTo>
                              <a:pt x="4409072" y="-55693"/>
                              <a:pt x="4674034" y="-33192"/>
                              <a:pt x="4823094" y="0"/>
                            </a:cubicBezTo>
                            <a:cubicBezTo>
                              <a:pt x="5006568" y="-55406"/>
                              <a:pt x="5516094" y="-64581"/>
                              <a:pt x="5753096" y="0"/>
                            </a:cubicBezTo>
                            <a:cubicBezTo>
                              <a:pt x="6145343" y="-33131"/>
                              <a:pt x="6314099" y="-31431"/>
                              <a:pt x="6511783" y="0"/>
                            </a:cubicBezTo>
                            <a:cubicBezTo>
                              <a:pt x="6719589" y="41287"/>
                              <a:pt x="6973591" y="50831"/>
                              <a:pt x="7270470" y="0"/>
                            </a:cubicBezTo>
                            <a:cubicBezTo>
                              <a:pt x="7497742" y="-140993"/>
                              <a:pt x="7995958" y="117736"/>
                              <a:pt x="8200472" y="0"/>
                            </a:cubicBezTo>
                            <a:cubicBezTo>
                              <a:pt x="8506660" y="-53243"/>
                              <a:pt x="8611416" y="-55268"/>
                              <a:pt x="8844948" y="0"/>
                            </a:cubicBezTo>
                            <a:cubicBezTo>
                              <a:pt x="9149621" y="54181"/>
                              <a:pt x="9431506" y="72141"/>
                              <a:pt x="9889160" y="0"/>
                            </a:cubicBezTo>
                            <a:cubicBezTo>
                              <a:pt x="9933496" y="-24286"/>
                              <a:pt x="10073282" y="78054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9999253" y="376034"/>
                              <a:pt x="10021046" y="472302"/>
                              <a:pt x="10028689" y="582638"/>
                            </a:cubicBezTo>
                            <a:cubicBezTo>
                              <a:pt x="10011900" y="877333"/>
                              <a:pt x="10027979" y="936746"/>
                              <a:pt x="10028689" y="1165271"/>
                            </a:cubicBezTo>
                            <a:cubicBezTo>
                              <a:pt x="10043113" y="1292941"/>
                              <a:pt x="9974707" y="1394442"/>
                              <a:pt x="9889160" y="1398333"/>
                            </a:cubicBezTo>
                            <a:cubicBezTo>
                              <a:pt x="9569808" y="1487906"/>
                              <a:pt x="9283170" y="1420594"/>
                              <a:pt x="8959158" y="1398333"/>
                            </a:cubicBezTo>
                            <a:cubicBezTo>
                              <a:pt x="8783206" y="1377649"/>
                              <a:pt x="8291351" y="1269884"/>
                              <a:pt x="8029156" y="1398333"/>
                            </a:cubicBezTo>
                            <a:cubicBezTo>
                              <a:pt x="7897717" y="1433900"/>
                              <a:pt x="7560789" y="1431123"/>
                              <a:pt x="7213364" y="1398333"/>
                            </a:cubicBezTo>
                            <a:cubicBezTo>
                              <a:pt x="6855546" y="1313720"/>
                              <a:pt x="6528214" y="1465451"/>
                              <a:pt x="6340467" y="1398333"/>
                            </a:cubicBezTo>
                            <a:cubicBezTo>
                              <a:pt x="6152523" y="1481341"/>
                              <a:pt x="5704634" y="1427422"/>
                              <a:pt x="5410464" y="1398333"/>
                            </a:cubicBezTo>
                            <a:cubicBezTo>
                              <a:pt x="5100655" y="1287139"/>
                              <a:pt x="4586086" y="1363163"/>
                              <a:pt x="4178619" y="1398333"/>
                            </a:cubicBezTo>
                            <a:cubicBezTo>
                              <a:pt x="3853679" y="1385155"/>
                              <a:pt x="3726029" y="1429545"/>
                              <a:pt x="3292751" y="1398333"/>
                            </a:cubicBezTo>
                            <a:cubicBezTo>
                              <a:pt x="2933087" y="1351938"/>
                              <a:pt x="2799703" y="1499802"/>
                              <a:pt x="2406884" y="1398333"/>
                            </a:cubicBezTo>
                            <a:cubicBezTo>
                              <a:pt x="2031990" y="1343253"/>
                              <a:pt x="2025680" y="1466170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519191" y="1485920"/>
                              <a:pt x="1309860" y="1399699"/>
                              <a:pt x="951445" y="1398333"/>
                            </a:cubicBezTo>
                            <a:cubicBezTo>
                              <a:pt x="593922" y="1365740"/>
                              <a:pt x="327452" y="1440511"/>
                              <a:pt x="139527" y="1398333"/>
                            </a:cubicBezTo>
                            <a:cubicBezTo>
                              <a:pt x="69134" y="1358444"/>
                              <a:pt x="-39487" y="1276372"/>
                              <a:pt x="0" y="1165271"/>
                            </a:cubicBezTo>
                            <a:cubicBezTo>
                              <a:pt x="-57253" y="892522"/>
                              <a:pt x="39765" y="760676"/>
                              <a:pt x="0" y="582638"/>
                            </a:cubicBezTo>
                            <a:cubicBezTo>
                              <a:pt x="11241" y="531333"/>
                              <a:pt x="-6808" y="496724"/>
                              <a:pt x="0" y="451548"/>
                            </a:cubicBezTo>
                            <a:cubicBezTo>
                              <a:pt x="9620" y="434209"/>
                              <a:pt x="34567" y="317842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10028689" h="1398333" stroke="0" extrusionOk="0">
                            <a:moveTo>
                              <a:pt x="0" y="233060"/>
                            </a:moveTo>
                            <a:cubicBezTo>
                              <a:pt x="21586" y="69574"/>
                              <a:pt x="61699" y="-15622"/>
                              <a:pt x="139527" y="0"/>
                            </a:cubicBezTo>
                            <a:cubicBezTo>
                              <a:pt x="389191" y="27002"/>
                              <a:pt x="657366" y="-8698"/>
                              <a:pt x="890167" y="0"/>
                            </a:cubicBezTo>
                            <a:cubicBezTo>
                              <a:pt x="1156095" y="39024"/>
                              <a:pt x="1261137" y="23611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97535" y="-32809"/>
                              <a:pt x="2175136" y="18934"/>
                              <a:pt x="2457028" y="0"/>
                            </a:cubicBezTo>
                            <a:cubicBezTo>
                              <a:pt x="2795333" y="-7453"/>
                              <a:pt x="2901831" y="54078"/>
                              <a:pt x="3317823" y="0"/>
                            </a:cubicBezTo>
                            <a:cubicBezTo>
                              <a:pt x="3700415" y="-66756"/>
                              <a:pt x="3924079" y="89521"/>
                              <a:pt x="4178619" y="0"/>
                            </a:cubicBezTo>
                            <a:cubicBezTo>
                              <a:pt x="4221993" y="-103865"/>
                              <a:pt x="4556875" y="-24914"/>
                              <a:pt x="4937305" y="0"/>
                            </a:cubicBezTo>
                            <a:cubicBezTo>
                              <a:pt x="5194155" y="-68193"/>
                              <a:pt x="5531181" y="-48210"/>
                              <a:pt x="5753096" y="0"/>
                            </a:cubicBezTo>
                            <a:cubicBezTo>
                              <a:pt x="5912619" y="9129"/>
                              <a:pt x="6326045" y="51226"/>
                              <a:pt x="6454678" y="0"/>
                            </a:cubicBezTo>
                            <a:cubicBezTo>
                              <a:pt x="6601709" y="-2435"/>
                              <a:pt x="6952351" y="-21823"/>
                              <a:pt x="7156259" y="0"/>
                            </a:cubicBezTo>
                            <a:cubicBezTo>
                              <a:pt x="7359638" y="59328"/>
                              <a:pt x="7494494" y="-13258"/>
                              <a:pt x="7800733" y="0"/>
                            </a:cubicBezTo>
                            <a:cubicBezTo>
                              <a:pt x="8075938" y="18467"/>
                              <a:pt x="8208999" y="-41713"/>
                              <a:pt x="8445210" y="0"/>
                            </a:cubicBezTo>
                            <a:cubicBezTo>
                              <a:pt x="8661589" y="10289"/>
                              <a:pt x="8783928" y="-41244"/>
                              <a:pt x="9146789" y="0"/>
                            </a:cubicBezTo>
                            <a:cubicBezTo>
                              <a:pt x="9510114" y="-22067"/>
                              <a:pt x="9580627" y="-55225"/>
                              <a:pt x="9889160" y="0"/>
                            </a:cubicBezTo>
                            <a:cubicBezTo>
                              <a:pt x="9978147" y="-3515"/>
                              <a:pt x="10004760" y="91008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10044943" y="380621"/>
                              <a:pt x="10051219" y="415792"/>
                              <a:pt x="10028689" y="582638"/>
                            </a:cubicBezTo>
                            <a:cubicBezTo>
                              <a:pt x="10073030" y="689709"/>
                              <a:pt x="10071502" y="962539"/>
                              <a:pt x="10028689" y="1165271"/>
                            </a:cubicBezTo>
                            <a:cubicBezTo>
                              <a:pt x="10030729" y="1295410"/>
                              <a:pt x="9959252" y="1383809"/>
                              <a:pt x="9889160" y="1398333"/>
                            </a:cubicBezTo>
                            <a:cubicBezTo>
                              <a:pt x="9526585" y="1369608"/>
                              <a:pt x="9332489" y="1402740"/>
                              <a:pt x="9073369" y="1398333"/>
                            </a:cubicBezTo>
                            <a:cubicBezTo>
                              <a:pt x="8805450" y="1373748"/>
                              <a:pt x="8557417" y="1370835"/>
                              <a:pt x="8428894" y="1398333"/>
                            </a:cubicBezTo>
                            <a:cubicBezTo>
                              <a:pt x="8360834" y="1499951"/>
                              <a:pt x="7957723" y="1385059"/>
                              <a:pt x="7670208" y="1398333"/>
                            </a:cubicBezTo>
                            <a:cubicBezTo>
                              <a:pt x="7371473" y="1431651"/>
                              <a:pt x="7194416" y="1437169"/>
                              <a:pt x="6740205" y="1398333"/>
                            </a:cubicBezTo>
                            <a:cubicBezTo>
                              <a:pt x="6401946" y="1430726"/>
                              <a:pt x="6007235" y="1515511"/>
                              <a:pt x="5810202" y="1398333"/>
                            </a:cubicBezTo>
                            <a:cubicBezTo>
                              <a:pt x="5568765" y="1380175"/>
                              <a:pt x="5237827" y="1569724"/>
                              <a:pt x="4994411" y="1398333"/>
                            </a:cubicBezTo>
                            <a:cubicBezTo>
                              <a:pt x="4783877" y="1372051"/>
                              <a:pt x="4427583" y="1305635"/>
                              <a:pt x="4178619" y="1398333"/>
                            </a:cubicBezTo>
                            <a:cubicBezTo>
                              <a:pt x="3900361" y="1432117"/>
                              <a:pt x="3564178" y="1416420"/>
                              <a:pt x="3418110" y="1398333"/>
                            </a:cubicBezTo>
                            <a:cubicBezTo>
                              <a:pt x="3224232" y="1453431"/>
                              <a:pt x="2789411" y="1459158"/>
                              <a:pt x="2607459" y="1398333"/>
                            </a:cubicBezTo>
                            <a:cubicBezTo>
                              <a:pt x="2426153" y="1398768"/>
                              <a:pt x="2128230" y="1410457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322884" y="1423091"/>
                              <a:pt x="1206626" y="1402834"/>
                              <a:pt x="936125" y="1398333"/>
                            </a:cubicBezTo>
                            <a:cubicBezTo>
                              <a:pt x="692643" y="1439744"/>
                              <a:pt x="445790" y="1370258"/>
                              <a:pt x="139527" y="1398333"/>
                            </a:cubicBezTo>
                            <a:cubicBezTo>
                              <a:pt x="70889" y="1365302"/>
                              <a:pt x="-5077" y="1281954"/>
                              <a:pt x="0" y="1165271"/>
                            </a:cubicBezTo>
                            <a:cubicBezTo>
                              <a:pt x="24397" y="885706"/>
                              <a:pt x="26378" y="763627"/>
                              <a:pt x="0" y="582638"/>
                            </a:cubicBezTo>
                            <a:cubicBezTo>
                              <a:pt x="6794" y="509028"/>
                              <a:pt x="7525" y="480362"/>
                              <a:pt x="0" y="451548"/>
                            </a:cubicBezTo>
                            <a:cubicBezTo>
                              <a:pt x="12403" y="353380"/>
                              <a:pt x="-24479" y="318001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10028689" h="1398333" fill="none" stroke="0" extrusionOk="0">
                            <a:moveTo>
                              <a:pt x="0" y="233060"/>
                            </a:moveTo>
                            <a:cubicBezTo>
                              <a:pt x="3009" y="86990"/>
                              <a:pt x="70692" y="-32935"/>
                              <a:pt x="139527" y="0"/>
                            </a:cubicBezTo>
                            <a:cubicBezTo>
                              <a:pt x="250085" y="-15232"/>
                              <a:pt x="704509" y="78495"/>
                              <a:pt x="936125" y="0"/>
                            </a:cubicBezTo>
                            <a:cubicBezTo>
                              <a:pt x="1175968" y="-27718"/>
                              <a:pt x="1498666" y="55842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5961" y="-68891"/>
                              <a:pt x="2232881" y="-29694"/>
                              <a:pt x="2431956" y="0"/>
                            </a:cubicBezTo>
                            <a:cubicBezTo>
                              <a:pt x="2662146" y="94215"/>
                              <a:pt x="2942587" y="28809"/>
                              <a:pt x="3217536" y="0"/>
                            </a:cubicBezTo>
                            <a:cubicBezTo>
                              <a:pt x="3511546" y="-61288"/>
                              <a:pt x="3827623" y="-98888"/>
                              <a:pt x="4178619" y="0"/>
                            </a:cubicBezTo>
                            <a:cubicBezTo>
                              <a:pt x="4404484" y="-32856"/>
                              <a:pt x="4685566" y="-5718"/>
                              <a:pt x="4823094" y="0"/>
                            </a:cubicBezTo>
                            <a:cubicBezTo>
                              <a:pt x="4935926" y="-11762"/>
                              <a:pt x="5365280" y="-59623"/>
                              <a:pt x="5753096" y="0"/>
                            </a:cubicBezTo>
                            <a:cubicBezTo>
                              <a:pt x="6065340" y="-945"/>
                              <a:pt x="6262665" y="-16216"/>
                              <a:pt x="6511783" y="0"/>
                            </a:cubicBezTo>
                            <a:cubicBezTo>
                              <a:pt x="6688652" y="-57328"/>
                              <a:pt x="7025364" y="-12081"/>
                              <a:pt x="7270470" y="0"/>
                            </a:cubicBezTo>
                            <a:cubicBezTo>
                              <a:pt x="7640011" y="29443"/>
                              <a:pt x="7861948" y="9721"/>
                              <a:pt x="8200472" y="0"/>
                            </a:cubicBezTo>
                            <a:cubicBezTo>
                              <a:pt x="8498198" y="-68325"/>
                              <a:pt x="8613450" y="-42838"/>
                              <a:pt x="8844948" y="0"/>
                            </a:cubicBezTo>
                            <a:cubicBezTo>
                              <a:pt x="9043513" y="77118"/>
                              <a:pt x="9375486" y="24087"/>
                              <a:pt x="9889160" y="0"/>
                            </a:cubicBezTo>
                            <a:cubicBezTo>
                              <a:pt x="9962371" y="-27206"/>
                              <a:pt x="10062815" y="88615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9992771" y="376334"/>
                              <a:pt x="10032911" y="481598"/>
                              <a:pt x="10028689" y="582638"/>
                            </a:cubicBezTo>
                            <a:cubicBezTo>
                              <a:pt x="10054383" y="857598"/>
                              <a:pt x="10029608" y="961939"/>
                              <a:pt x="10028689" y="1165271"/>
                            </a:cubicBezTo>
                            <a:cubicBezTo>
                              <a:pt x="10008104" y="1292427"/>
                              <a:pt x="9948730" y="1387857"/>
                              <a:pt x="9889160" y="1398333"/>
                            </a:cubicBezTo>
                            <a:cubicBezTo>
                              <a:pt x="9467480" y="1521177"/>
                              <a:pt x="9187657" y="1331126"/>
                              <a:pt x="8959158" y="1398333"/>
                            </a:cubicBezTo>
                            <a:cubicBezTo>
                              <a:pt x="8705563" y="1409919"/>
                              <a:pt x="8266267" y="1355936"/>
                              <a:pt x="8029156" y="1398333"/>
                            </a:cubicBezTo>
                            <a:cubicBezTo>
                              <a:pt x="7788247" y="1449037"/>
                              <a:pt x="7499999" y="1547197"/>
                              <a:pt x="7213364" y="1398333"/>
                            </a:cubicBezTo>
                            <a:cubicBezTo>
                              <a:pt x="6942185" y="1353946"/>
                              <a:pt x="6523867" y="1470934"/>
                              <a:pt x="6340467" y="1398333"/>
                            </a:cubicBezTo>
                            <a:cubicBezTo>
                              <a:pt x="6181245" y="1325256"/>
                              <a:pt x="5698053" y="1413644"/>
                              <a:pt x="5410464" y="1398333"/>
                            </a:cubicBezTo>
                            <a:cubicBezTo>
                              <a:pt x="5078879" y="1346940"/>
                              <a:pt x="4625152" y="1370283"/>
                              <a:pt x="4178619" y="1398333"/>
                            </a:cubicBezTo>
                            <a:cubicBezTo>
                              <a:pt x="3833408" y="1436310"/>
                              <a:pt x="3692371" y="1456578"/>
                              <a:pt x="3292751" y="1398333"/>
                            </a:cubicBezTo>
                            <a:cubicBezTo>
                              <a:pt x="2933763" y="1380929"/>
                              <a:pt x="2755925" y="1467537"/>
                              <a:pt x="2406884" y="1398333"/>
                            </a:cubicBezTo>
                            <a:cubicBezTo>
                              <a:pt x="2043540" y="1301405"/>
                              <a:pt x="1956674" y="1424510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532208" y="1509963"/>
                              <a:pt x="1294260" y="1342053"/>
                              <a:pt x="951445" y="1398333"/>
                            </a:cubicBezTo>
                            <a:cubicBezTo>
                              <a:pt x="625373" y="1414568"/>
                              <a:pt x="377492" y="1444560"/>
                              <a:pt x="139527" y="1398333"/>
                            </a:cubicBezTo>
                            <a:cubicBezTo>
                              <a:pt x="43266" y="1413457"/>
                              <a:pt x="3343" y="1296087"/>
                              <a:pt x="0" y="1165271"/>
                            </a:cubicBezTo>
                            <a:cubicBezTo>
                              <a:pt x="26420" y="934517"/>
                              <a:pt x="-11102" y="703302"/>
                              <a:pt x="0" y="582638"/>
                            </a:cubicBezTo>
                            <a:cubicBezTo>
                              <a:pt x="11798" y="552858"/>
                              <a:pt x="5952" y="488266"/>
                              <a:pt x="0" y="451548"/>
                            </a:cubicBezTo>
                            <a:cubicBezTo>
                              <a:pt x="11873" y="417545"/>
                              <a:pt x="-15445" y="334331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10028689" h="1398333" fill="none" stroke="0" extrusionOk="0">
                            <a:moveTo>
                              <a:pt x="0" y="233060"/>
                            </a:moveTo>
                            <a:cubicBezTo>
                              <a:pt x="27218" y="90383"/>
                              <a:pt x="57958" y="-13200"/>
                              <a:pt x="139527" y="0"/>
                            </a:cubicBezTo>
                            <a:cubicBezTo>
                              <a:pt x="263043" y="-77660"/>
                              <a:pt x="708694" y="71428"/>
                              <a:pt x="936125" y="0"/>
                            </a:cubicBezTo>
                            <a:cubicBezTo>
                              <a:pt x="1205416" y="-46814"/>
                              <a:pt x="1523899" y="41803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42737" y="-37875"/>
                              <a:pt x="2230473" y="-53656"/>
                              <a:pt x="2431956" y="0"/>
                            </a:cubicBezTo>
                            <a:cubicBezTo>
                              <a:pt x="2698358" y="105988"/>
                              <a:pt x="2919242" y="12310"/>
                              <a:pt x="3217536" y="0"/>
                            </a:cubicBezTo>
                            <a:cubicBezTo>
                              <a:pt x="3520904" y="-99676"/>
                              <a:pt x="3867051" y="-113988"/>
                              <a:pt x="4178619" y="0"/>
                            </a:cubicBezTo>
                            <a:cubicBezTo>
                              <a:pt x="4429284" y="-62662"/>
                              <a:pt x="4688533" y="-51268"/>
                              <a:pt x="4823094" y="0"/>
                            </a:cubicBezTo>
                            <a:cubicBezTo>
                              <a:pt x="4987089" y="-37852"/>
                              <a:pt x="5468899" y="-93353"/>
                              <a:pt x="5753096" y="0"/>
                            </a:cubicBezTo>
                            <a:cubicBezTo>
                              <a:pt x="6095790" y="-10808"/>
                              <a:pt x="6282237" y="-59765"/>
                              <a:pt x="6511783" y="0"/>
                            </a:cubicBezTo>
                            <a:cubicBezTo>
                              <a:pt x="6710418" y="-10876"/>
                              <a:pt x="6976050" y="34532"/>
                              <a:pt x="7270470" y="0"/>
                            </a:cubicBezTo>
                            <a:cubicBezTo>
                              <a:pt x="7541705" y="-83618"/>
                              <a:pt x="7912957" y="52009"/>
                              <a:pt x="8200472" y="0"/>
                            </a:cubicBezTo>
                            <a:cubicBezTo>
                              <a:pt x="8507013" y="-51044"/>
                              <a:pt x="8607048" y="-52499"/>
                              <a:pt x="8844948" y="0"/>
                            </a:cubicBezTo>
                            <a:cubicBezTo>
                              <a:pt x="9109431" y="13748"/>
                              <a:pt x="9421836" y="23704"/>
                              <a:pt x="9889160" y="0"/>
                            </a:cubicBezTo>
                            <a:cubicBezTo>
                              <a:pt x="9952001" y="3264"/>
                              <a:pt x="10077699" y="86872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9998345" y="374126"/>
                              <a:pt x="10031749" y="486491"/>
                              <a:pt x="10028689" y="582638"/>
                            </a:cubicBezTo>
                            <a:cubicBezTo>
                              <a:pt x="10033689" y="866120"/>
                              <a:pt x="10023346" y="954640"/>
                              <a:pt x="10028689" y="1165271"/>
                            </a:cubicBezTo>
                            <a:cubicBezTo>
                              <a:pt x="10027343" y="1294437"/>
                              <a:pt x="9958044" y="1385111"/>
                              <a:pt x="9889160" y="1398333"/>
                            </a:cubicBezTo>
                            <a:cubicBezTo>
                              <a:pt x="9521730" y="1467608"/>
                              <a:pt x="9186739" y="1374682"/>
                              <a:pt x="8959158" y="1398333"/>
                            </a:cubicBezTo>
                            <a:cubicBezTo>
                              <a:pt x="8717928" y="1389796"/>
                              <a:pt x="8272711" y="1256475"/>
                              <a:pt x="8029156" y="1398333"/>
                            </a:cubicBezTo>
                            <a:cubicBezTo>
                              <a:pt x="7850844" y="1406446"/>
                              <a:pt x="7511141" y="1478821"/>
                              <a:pt x="7213364" y="1398333"/>
                            </a:cubicBezTo>
                            <a:cubicBezTo>
                              <a:pt x="6904473" y="1340269"/>
                              <a:pt x="6533763" y="1434576"/>
                              <a:pt x="6340467" y="1398333"/>
                            </a:cubicBezTo>
                            <a:cubicBezTo>
                              <a:pt x="6173322" y="1373197"/>
                              <a:pt x="5704126" y="1474962"/>
                              <a:pt x="5410464" y="1398333"/>
                            </a:cubicBezTo>
                            <a:cubicBezTo>
                              <a:pt x="5027815" y="1394650"/>
                              <a:pt x="4603148" y="1368220"/>
                              <a:pt x="4178619" y="1398333"/>
                            </a:cubicBezTo>
                            <a:cubicBezTo>
                              <a:pt x="3858110" y="1389952"/>
                              <a:pt x="3711524" y="1439789"/>
                              <a:pt x="3292751" y="1398333"/>
                            </a:cubicBezTo>
                            <a:cubicBezTo>
                              <a:pt x="2959436" y="1353615"/>
                              <a:pt x="2799808" y="1499211"/>
                              <a:pt x="2406884" y="1398333"/>
                            </a:cubicBezTo>
                            <a:cubicBezTo>
                              <a:pt x="2063394" y="1312963"/>
                              <a:pt x="2025742" y="1441597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507205" y="1487685"/>
                              <a:pt x="1259693" y="1342089"/>
                              <a:pt x="951445" y="1398333"/>
                            </a:cubicBezTo>
                            <a:cubicBezTo>
                              <a:pt x="630520" y="1385533"/>
                              <a:pt x="327794" y="1424209"/>
                              <a:pt x="139527" y="1398333"/>
                            </a:cubicBezTo>
                            <a:cubicBezTo>
                              <a:pt x="64180" y="1377993"/>
                              <a:pt x="-20857" y="1281179"/>
                              <a:pt x="0" y="1165271"/>
                            </a:cubicBezTo>
                            <a:cubicBezTo>
                              <a:pt x="-6562" y="896403"/>
                              <a:pt x="41305" y="723909"/>
                              <a:pt x="0" y="582638"/>
                            </a:cubicBezTo>
                            <a:cubicBezTo>
                              <a:pt x="7780" y="541380"/>
                              <a:pt x="-9637" y="500635"/>
                              <a:pt x="0" y="451548"/>
                            </a:cubicBezTo>
                            <a:cubicBezTo>
                              <a:pt x="7097" y="420953"/>
                              <a:pt x="-3147" y="325469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3B00A20-6412-9D6E-CB51-6D886AAA1752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26044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Kể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những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rừng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lớn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ở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Việt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Nam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D3C100-8DCF-4074-C916-F85A25C65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064" y="1903098"/>
              <a:ext cx="826701" cy="985282"/>
            </a:xfrm>
            <a:prstGeom prst="rect">
              <a:avLst/>
            </a:prstGeom>
          </p:spPr>
        </p:pic>
      </p:grpSp>
      <p:sp>
        <p:nvSpPr>
          <p:cNvPr id="18" name="Plaque 17">
            <a:extLst>
              <a:ext uri="{FF2B5EF4-FFF2-40B4-BE49-F238E27FC236}">
                <a16:creationId xmlns:a16="http://schemas.microsoft.com/office/drawing/2014/main" id="{53242128-5280-3E4F-83C8-4F0EFB5A5BEC}"/>
              </a:ext>
            </a:extLst>
          </p:cNvPr>
          <p:cNvSpPr/>
          <p:nvPr/>
        </p:nvSpPr>
        <p:spPr>
          <a:xfrm>
            <a:off x="4533901" y="2733674"/>
            <a:ext cx="4591050" cy="27908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Cúc Phương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Nam Cát Tiên </a:t>
            </a:r>
            <a:endParaRPr lang="en-US" sz="28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tràm Trà Sư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U Minh </a:t>
            </a:r>
            <a:endParaRPr lang="en-US" sz="28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Yok Đôn</a:t>
            </a:r>
            <a:endParaRPr lang="en-US" sz="28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….</a:t>
            </a:r>
            <a:endParaRPr lang="vi-VN" sz="28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83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C1C580-DB60-4A64-81B6-F700AB359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17" y="3036596"/>
            <a:ext cx="3429000" cy="3429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CFEED05-D6EE-480C-9288-608A793CF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8" y="3735844"/>
            <a:ext cx="1345041" cy="262213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C1C12DE-8061-4A0F-BCE2-9A74B3A184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2" y="3075872"/>
            <a:ext cx="1340952" cy="13409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327FFE-A17E-1E2B-FD8E-5E076D1743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916" y="680305"/>
            <a:ext cx="9102117" cy="37066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ca.png">
            <a:extLst>
              <a:ext uri="{FF2B5EF4-FFF2-40B4-BE49-F238E27FC236}">
                <a16:creationId xmlns:a16="http://schemas.microsoft.com/office/drawing/2014/main" id="{765A9355-99A1-48C4-A070-BB3C8952CDA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97109" y="5688985"/>
            <a:ext cx="533400" cy="473671"/>
          </a:xfrm>
          <a:prstGeom prst="rect">
            <a:avLst/>
          </a:prstGeom>
        </p:spPr>
      </p:pic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4600" y="4953000"/>
            <a:ext cx="1676400" cy="16764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0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có khí hậu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056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4000" y="2057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85793" y="1347051"/>
            <a:ext cx="39624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73058" y="2185213"/>
            <a:ext cx="4194942" cy="6341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1600200" y="2514600"/>
            <a:ext cx="4114800" cy="3733800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5867401"/>
            <a:ext cx="533400" cy="473671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60785" y="4916365"/>
            <a:ext cx="1905000" cy="19782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288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114800" y="5486400"/>
            <a:ext cx="12192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477000" y="5562600"/>
            <a:ext cx="12192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Right Arrow 36">
            <a:hlinkClick r:id="rId13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 descr="e86f050d219b5585368f7ef298c00175.png">
            <a:extLst>
              <a:ext uri="{FF2B5EF4-FFF2-40B4-BE49-F238E27FC236}">
                <a16:creationId xmlns:a16="http://schemas.microsoft.com/office/drawing/2014/main" id="{FBAD674C-8242-4A86-8191-2B252DD7BA2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496299" y="4878266"/>
            <a:ext cx="1905000" cy="197826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D401C8F-222F-428A-BC51-E9D456B8F5FA}"/>
              </a:ext>
            </a:extLst>
          </p:cNvPr>
          <p:cNvSpPr txBox="1"/>
          <p:nvPr/>
        </p:nvSpPr>
        <p:spPr>
          <a:xfrm>
            <a:off x="8801099" y="556113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C -0.00169 -0.03565 -0.00339 -0.0706 -0.02708 -0.09051 C -0.05065 -0.11042 -0.11094 -0.11134 -0.14167 -0.12037 C -0.1724 -0.12963 -0.203 -0.13171 -0.21133 -0.1463 C -0.21979 -0.16065 -0.19675 -0.20185 -0.19167 -0.20764 C -0.18646 -0.21273 -0.18346 -0.19699 -0.18047 -0.18056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-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4" grpId="0" animBg="1"/>
      <p:bldP spid="28" grpId="0" animBg="1"/>
      <p:bldP spid="29" grpId="0" animBg="1"/>
      <p:bldP spid="30" grpId="0" animBg="1"/>
      <p:bldP spid="32" grpId="0"/>
      <p:bldP spid="34" grpId="0" animBg="1"/>
      <p:bldP spid="35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39240" y="33527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 mưa lớn, trung bình năm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từ 1 000 đến 2 000 mm.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08760" y="2295524"/>
            <a:ext cx="4267200" cy="11537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từ 2 000 đến 2 500 mm.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48400" y="1371600"/>
            <a:ext cx="44196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từ 1 500 đến 2 000 mm.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65242" y="2362200"/>
            <a:ext cx="4572000" cy="9905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từ 2 500 đến 3 500 mm.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524000" y="2590800"/>
            <a:ext cx="41148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81800" y="5867401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24600" y="5029200"/>
            <a:ext cx="1676400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056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28800" y="55626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91000" y="54864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839200" y="54864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Right Arrow 36">
            <a:hlinkClick r:id="rId14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4687 -0.03473 0.09375 -0.06922 0.10937 -0.10973 C 0.125 -0.15024 0.12465 -0.21528 0.09375 -0.24399 C 0.06284 -0.27246 -0.03889 -0.29005 -0.07657 -0.28195 C -0.11424 -0.27385 -0.12361 -0.23426 -0.13282 -0.19468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0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rgbClr val="002060"/>
                </a:solidFill>
              </a:rPr>
              <a:t>A. </a:t>
            </a:r>
            <a:r>
              <a:rPr lang="en-US" dirty="0" err="1">
                <a:solidFill>
                  <a:srgbClr val="002060"/>
                </a:solidFill>
              </a:rPr>
              <a:t>Sông</a:t>
            </a:r>
            <a:r>
              <a:rPr lang="en-US" dirty="0">
                <a:solidFill>
                  <a:srgbClr val="002060"/>
                </a:solidFill>
              </a:rPr>
              <a:t> Hoàng Hà, </a:t>
            </a:r>
            <a:r>
              <a:rPr lang="en-US" dirty="0" err="1">
                <a:solidFill>
                  <a:srgbClr val="002060"/>
                </a:solidFill>
              </a:rPr>
              <a:t>sông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Dương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Tử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4000" y="2057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rgbClr val="002060"/>
                </a:solidFill>
              </a:rPr>
              <a:t>B. </a:t>
            </a:r>
            <a:r>
              <a:rPr lang="en-US" sz="2000" dirty="0" err="1">
                <a:solidFill>
                  <a:srgbClr val="002060"/>
                </a:solidFill>
              </a:rPr>
              <a:t>sông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Hồng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sông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Cửu</a:t>
            </a:r>
            <a:r>
              <a:rPr lang="en-US" sz="2000" dirty="0">
                <a:solidFill>
                  <a:srgbClr val="002060"/>
                </a:solidFill>
              </a:rPr>
              <a:t> Long, </a:t>
            </a:r>
            <a:r>
              <a:rPr lang="en-US" sz="2000" dirty="0" err="1">
                <a:solidFill>
                  <a:srgbClr val="002060"/>
                </a:solidFill>
              </a:rPr>
              <a:t>sông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05600" y="1371600"/>
            <a:ext cx="39624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rgbClr val="002060"/>
                </a:solidFill>
              </a:rPr>
              <a:t>C. </a:t>
            </a:r>
            <a:r>
              <a:rPr lang="en-US" dirty="0" err="1">
                <a:solidFill>
                  <a:srgbClr val="002060"/>
                </a:solidFill>
              </a:rPr>
              <a:t>Sông</a:t>
            </a:r>
            <a:r>
              <a:rPr lang="en-US" dirty="0">
                <a:solidFill>
                  <a:srgbClr val="002060"/>
                </a:solidFill>
              </a:rPr>
              <a:t> Châu Giang, </a:t>
            </a:r>
            <a:r>
              <a:rPr lang="en-US" dirty="0" err="1">
                <a:solidFill>
                  <a:srgbClr val="002060"/>
                </a:solidFill>
              </a:rPr>
              <a:t>sông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Hắc</a:t>
            </a:r>
            <a:r>
              <a:rPr lang="en-US" dirty="0">
                <a:solidFill>
                  <a:srgbClr val="002060"/>
                </a:solidFill>
              </a:rPr>
              <a:t> Long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29400" y="2090245"/>
            <a:ext cx="38100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Sông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Lan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Thương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sông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Hoàng 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524000" y="2590800"/>
            <a:ext cx="41148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72000" y="5791201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24600" y="4953000"/>
            <a:ext cx="16764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818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434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288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392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532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ight Arrow 25">
            <a:hlinkClick r:id="rId14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19" grpId="0"/>
      <p:bldP spid="22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AB4A26-0839-A7E1-146D-125D04596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50" y="-94955"/>
            <a:ext cx="5602518" cy="1651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522F0E-4FA4-90A5-2BD6-791BA00B7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849" y="2383911"/>
            <a:ext cx="10132430" cy="1774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C384D4-EDAA-BB46-7DA7-102D67F1C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5255" y="1170755"/>
            <a:ext cx="309094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3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C1C580-DB60-4A64-81B6-F700AB359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17" y="3036596"/>
            <a:ext cx="3429000" cy="3429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CFEED05-D6EE-480C-9288-608A793CF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8" y="3735844"/>
            <a:ext cx="1345041" cy="262213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C1C12DE-8061-4A0F-BCE2-9A74B3A184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2" y="3075872"/>
            <a:ext cx="1340952" cy="1340952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F8436075-9280-BFC6-2127-F72C54D688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48" y="608215"/>
            <a:ext cx="7456054" cy="5584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3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92F74B83-F4F6-817F-341E-488C4BFFB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D06EF8-F71C-3281-9637-06B847806F24}"/>
              </a:ext>
            </a:extLst>
          </p:cNvPr>
          <p:cNvSpPr txBox="1"/>
          <p:nvPr/>
        </p:nvSpPr>
        <p:spPr>
          <a:xfrm>
            <a:off x="2305298" y="1549956"/>
            <a:ext cx="7314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1993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19AD77-30FA-DCD7-5AE7-837C3A8901F7}"/>
              </a:ext>
            </a:extLst>
          </p:cNvPr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C0A51B-542E-04C1-478F-50B1C3909336}"/>
              </a:ext>
            </a:extLst>
          </p:cNvPr>
          <p:cNvGrpSpPr/>
          <p:nvPr/>
        </p:nvGrpSpPr>
        <p:grpSpPr>
          <a:xfrm>
            <a:off x="0" y="67198"/>
            <a:ext cx="1895475" cy="1820596"/>
            <a:chOff x="0" y="67198"/>
            <a:chExt cx="3024000" cy="2264220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EB4A6DED-C3D6-A9D6-31ED-E771D82EB870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BDC1B8-CF75-8120-4C43-BF945137FB12}"/>
                </a:ext>
              </a:extLst>
            </p:cNvPr>
            <p:cNvSpPr txBox="1"/>
            <p:nvPr/>
          </p:nvSpPr>
          <p:spPr>
            <a:xfrm>
              <a:off x="165319" y="526794"/>
              <a:ext cx="2535728" cy="727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CDE8DD7-D1C9-67B2-E210-2030FDABA514}"/>
              </a:ext>
            </a:extLst>
          </p:cNvPr>
          <p:cNvGrpSpPr/>
          <p:nvPr/>
        </p:nvGrpSpPr>
        <p:grpSpPr>
          <a:xfrm>
            <a:off x="2066544" y="192202"/>
            <a:ext cx="9848087" cy="1512773"/>
            <a:chOff x="314102" y="666654"/>
            <a:chExt cx="5266568" cy="28346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28D0E4D-8080-A8BD-1BA1-522817F7C4A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9CDC594-FB31-C469-4F29-489069B0BCEE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A55D483-A23F-75BA-077E-82E04F358151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305B8C-21E3-CA5C-6B6D-A0248A9DB94A}"/>
                </a:ext>
              </a:extLst>
            </p:cNvPr>
            <p:cNvSpPr txBox="1"/>
            <p:nvPr/>
          </p:nvSpPr>
          <p:spPr>
            <a:xfrm>
              <a:off x="539044" y="764596"/>
              <a:ext cx="4792236" cy="1788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các hình 7, 8, em hãy:</a:t>
              </a:r>
            </a:p>
            <a:p>
              <a:pPr algn="just"/>
              <a:r>
                <a:rPr lang="vi-VN" sz="28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Trình bày đặc điểm của các loại đất ở nước ta.</a:t>
              </a:r>
            </a:p>
            <a:p>
              <a:pPr algn="just"/>
              <a:r>
                <a:rPr lang="vi-VN" sz="28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Nêu vai trò của đất đối với sản xuất nông nghiệp.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B48A8CB-3F49-15F7-EDE7-ED344C0EE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562" y="2043112"/>
            <a:ext cx="9490450" cy="3948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Pastel Detailed Lesson Plan for Pre-K by Slidesgo">
  <a:themeElements>
    <a:clrScheme name="Simple Light">
      <a:dk1>
        <a:srgbClr val="191919"/>
      </a:dk1>
      <a:lt1>
        <a:srgbClr val="FFFFFF"/>
      </a:lt1>
      <a:dk2>
        <a:srgbClr val="FB6E6E"/>
      </a:dk2>
      <a:lt2>
        <a:srgbClr val="F9C3DA"/>
      </a:lt2>
      <a:accent1>
        <a:srgbClr val="84B5FB"/>
      </a:accent1>
      <a:accent2>
        <a:srgbClr val="897EFB"/>
      </a:accent2>
      <a:accent3>
        <a:srgbClr val="FFB489"/>
      </a:accent3>
      <a:accent4>
        <a:srgbClr val="FFE29E"/>
      </a:accent4>
      <a:accent5>
        <a:srgbClr val="191919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510</Words>
  <Application>Microsoft Office PowerPoint</Application>
  <PresentationFormat>Widescreen</PresentationFormat>
  <Paragraphs>69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微软雅黑</vt:lpstr>
      <vt:lpstr>Arial</vt:lpstr>
      <vt:lpstr>Bebas Neue</vt:lpstr>
      <vt:lpstr>Calibri</vt:lpstr>
      <vt:lpstr>Calibri Light</vt:lpstr>
      <vt:lpstr>Cambria</vt:lpstr>
      <vt:lpstr>Comfortaa</vt:lpstr>
      <vt:lpstr>Darker Grotesque SemiBold</vt:lpstr>
      <vt:lpstr>等线</vt:lpstr>
      <vt:lpstr>等线 Light</vt:lpstr>
      <vt:lpstr>Jomhuria</vt:lpstr>
      <vt:lpstr>Roboto</vt:lpstr>
      <vt:lpstr>Times New Roman</vt:lpstr>
      <vt:lpstr>Pastel Detailed Lesson Plan for Pre-K by Slidesgo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ĐỊA LÍ 4</dc:title>
  <dc:creator>Thao Tran</dc:creator>
  <cp:lastModifiedBy>Admin</cp:lastModifiedBy>
  <cp:revision>28</cp:revision>
  <dcterms:created xsi:type="dcterms:W3CDTF">2024-07-13T04:00:50Z</dcterms:created>
  <dcterms:modified xsi:type="dcterms:W3CDTF">2025-10-07T15:04:41Z</dcterms:modified>
</cp:coreProperties>
</file>