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18" r:id="rId3"/>
  </p:sldMasterIdLst>
  <p:notesMasterIdLst>
    <p:notesMasterId r:id="rId22"/>
  </p:notesMasterIdLst>
  <p:sldIdLst>
    <p:sldId id="291" r:id="rId4"/>
    <p:sldId id="265" r:id="rId5"/>
    <p:sldId id="293" r:id="rId6"/>
    <p:sldId id="269" r:id="rId7"/>
    <p:sldId id="290" r:id="rId8"/>
    <p:sldId id="282" r:id="rId9"/>
    <p:sldId id="283" r:id="rId10"/>
    <p:sldId id="289" r:id="rId11"/>
    <p:sldId id="266" r:id="rId12"/>
    <p:sldId id="273" r:id="rId13"/>
    <p:sldId id="270" r:id="rId14"/>
    <p:sldId id="285" r:id="rId15"/>
    <p:sldId id="288" r:id="rId16"/>
    <p:sldId id="279" r:id="rId17"/>
    <p:sldId id="287" r:id="rId18"/>
    <p:sldId id="281" r:id="rId19"/>
    <p:sldId id="268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9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45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52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6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769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07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69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99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43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76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74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9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15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6" indent="0">
              <a:buNone/>
              <a:defRPr sz="1700" b="1"/>
            </a:lvl3pPr>
            <a:lvl4pPr marL="1371595" indent="0">
              <a:buNone/>
              <a:defRPr sz="1600" b="1"/>
            </a:lvl4pPr>
            <a:lvl5pPr marL="1828795" indent="0">
              <a:buNone/>
              <a:defRPr sz="1600" b="1"/>
            </a:lvl5pPr>
            <a:lvl6pPr marL="2285993" indent="0">
              <a:buNone/>
              <a:defRPr sz="1600" b="1"/>
            </a:lvl6pPr>
            <a:lvl7pPr marL="2743191" indent="0">
              <a:buNone/>
              <a:defRPr sz="1600" b="1"/>
            </a:lvl7pPr>
            <a:lvl8pPr marL="3200390" indent="0">
              <a:buNone/>
              <a:defRPr sz="1600" b="1"/>
            </a:lvl8pPr>
            <a:lvl9pPr marL="365758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6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6" indent="0">
              <a:buNone/>
              <a:defRPr sz="1700" b="1"/>
            </a:lvl3pPr>
            <a:lvl4pPr marL="1371595" indent="0">
              <a:buNone/>
              <a:defRPr sz="1600" b="1"/>
            </a:lvl4pPr>
            <a:lvl5pPr marL="1828795" indent="0">
              <a:buNone/>
              <a:defRPr sz="1600" b="1"/>
            </a:lvl5pPr>
            <a:lvl6pPr marL="2285993" indent="0">
              <a:buNone/>
              <a:defRPr sz="1600" b="1"/>
            </a:lvl6pPr>
            <a:lvl7pPr marL="2743191" indent="0">
              <a:buNone/>
              <a:defRPr sz="1600" b="1"/>
            </a:lvl7pPr>
            <a:lvl8pPr marL="3200390" indent="0">
              <a:buNone/>
              <a:defRPr sz="1600" b="1"/>
            </a:lvl8pPr>
            <a:lvl9pPr marL="365758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5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39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79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8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300"/>
            </a:lvl2pPr>
            <a:lvl3pPr marL="914396" indent="0">
              <a:buNone/>
              <a:defRPr sz="1000"/>
            </a:lvl3pPr>
            <a:lvl4pPr marL="1371595" indent="0">
              <a:buNone/>
              <a:defRPr sz="1000"/>
            </a:lvl4pPr>
            <a:lvl5pPr marL="1828795" indent="0">
              <a:buNone/>
              <a:defRPr sz="1000"/>
            </a:lvl5pPr>
            <a:lvl6pPr marL="2285993" indent="0">
              <a:buNone/>
              <a:defRPr sz="1000"/>
            </a:lvl6pPr>
            <a:lvl7pPr marL="2743191" indent="0">
              <a:buNone/>
              <a:defRPr sz="1000"/>
            </a:lvl7pPr>
            <a:lvl8pPr marL="3200390" indent="0">
              <a:buNone/>
              <a:defRPr sz="1000"/>
            </a:lvl8pPr>
            <a:lvl9pPr marL="365758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8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900"/>
            </a:lvl2pPr>
            <a:lvl3pPr marL="914396" indent="0">
              <a:buNone/>
              <a:defRPr sz="2400"/>
            </a:lvl3pPr>
            <a:lvl4pPr marL="1371595" indent="0">
              <a:buNone/>
              <a:defRPr sz="2100"/>
            </a:lvl4pPr>
            <a:lvl5pPr marL="1828795" indent="0">
              <a:buNone/>
              <a:defRPr sz="2100"/>
            </a:lvl5pPr>
            <a:lvl6pPr marL="2285993" indent="0">
              <a:buNone/>
              <a:defRPr sz="2100"/>
            </a:lvl6pPr>
            <a:lvl7pPr marL="2743191" indent="0">
              <a:buNone/>
              <a:defRPr sz="2100"/>
            </a:lvl7pPr>
            <a:lvl8pPr marL="3200390" indent="0">
              <a:buNone/>
              <a:defRPr sz="2100"/>
            </a:lvl8pPr>
            <a:lvl9pPr marL="3657588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300"/>
            </a:lvl2pPr>
            <a:lvl3pPr marL="914396" indent="0">
              <a:buNone/>
              <a:defRPr sz="1000"/>
            </a:lvl3pPr>
            <a:lvl4pPr marL="1371595" indent="0">
              <a:buNone/>
              <a:defRPr sz="1000"/>
            </a:lvl4pPr>
            <a:lvl5pPr marL="1828795" indent="0">
              <a:buNone/>
              <a:defRPr sz="1000"/>
            </a:lvl5pPr>
            <a:lvl6pPr marL="2285993" indent="0">
              <a:buNone/>
              <a:defRPr sz="1000"/>
            </a:lvl6pPr>
            <a:lvl7pPr marL="2743191" indent="0">
              <a:buNone/>
              <a:defRPr sz="1000"/>
            </a:lvl7pPr>
            <a:lvl8pPr marL="3200390" indent="0">
              <a:buNone/>
              <a:defRPr sz="1000"/>
            </a:lvl8pPr>
            <a:lvl9pPr marL="365758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8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671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4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  <p:sldLayoutId id="2147483697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1" rIns="91440" bIns="4572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6"/>
            <a:fld id="{B99DA4B9-DEFE-42B6-B049-0F14340483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6"/>
              <a:t>11/11/2025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6"/>
            <a:fld id="{1DE60E7F-B575-4D71-9B3B-8A959777D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6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91439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39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1" algn="l" defTabSz="91439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6" indent="-228600" algn="l" defTabSz="9143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5" indent="-228600" algn="l" defTabSz="91439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3" indent="-228600" algn="l" defTabSz="914396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1" indent="-228600" algn="l" defTabSz="9143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1" indent="-228600" algn="l" defTabSz="9143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0" indent="-228600" algn="l" defTabSz="9143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7" indent="-228600" algn="l" defTabSz="9143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6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5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5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3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1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0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8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4289A-C557-44E2-82A3-9EF4A594DA7F}"/>
              </a:ext>
            </a:extLst>
          </p:cNvPr>
          <p:cNvSpPr/>
          <p:nvPr/>
        </p:nvSpPr>
        <p:spPr>
          <a:xfrm>
            <a:off x="2006353" y="161925"/>
            <a:ext cx="7998781" cy="9239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>
                <a:solidFill>
                  <a:prstClr val="white"/>
                </a:solidFill>
                <a:latin typeface="Calibri" panose="020F0502020204030204"/>
              </a:rPr>
              <a:t> Kể các tình huống có thể cười thân thiện.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28511-BC6F-42F7-A307-C99C97D6E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49" y="1819071"/>
            <a:ext cx="3043541" cy="278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3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BCC25A-C4AE-4786-9613-62CD574E7607}"/>
              </a:ext>
            </a:extLst>
          </p:cNvPr>
          <p:cNvSpPr/>
          <p:nvPr/>
        </p:nvSpPr>
        <p:spPr>
          <a:xfrm>
            <a:off x="1343608" y="195943"/>
            <a:ext cx="8985380" cy="699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/>
              </a:rPr>
              <a:t>Kể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chuyện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hoặc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làm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tác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vui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nhộn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2EECF8-7B2B-472A-B23A-B7DCC74D00E8}"/>
              </a:ext>
            </a:extLst>
          </p:cNvPr>
          <p:cNvSpPr txBox="1"/>
          <p:nvPr/>
        </p:nvSpPr>
        <p:spPr>
          <a:xfrm>
            <a:off x="2911151" y="1184988"/>
            <a:ext cx="5579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nhanh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sau</a:t>
            </a:r>
            <a:r>
              <a:rPr lang="en-US" sz="4000" dirty="0"/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6AE75-5F37-496D-ADB7-CB03C93210C6}"/>
              </a:ext>
            </a:extLst>
          </p:cNvPr>
          <p:cNvSpPr/>
          <p:nvPr/>
        </p:nvSpPr>
        <p:spPr>
          <a:xfrm>
            <a:off x="2006082" y="2463282"/>
            <a:ext cx="7445828" cy="25018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Đêm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đông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đốt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đèn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đâu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đấy</a:t>
            </a:r>
            <a:r>
              <a:rPr lang="en-US" sz="3600" dirty="0">
                <a:solidFill>
                  <a:srgbClr val="000000"/>
                </a:solidFill>
                <a:effectLst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</a:rPr>
              <a:t>Đêm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đông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đốt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đèn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đãi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đỗ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đen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đây</a:t>
            </a:r>
            <a:r>
              <a:rPr lang="en-US" sz="3600" dirty="0">
                <a:solidFill>
                  <a:srgbClr val="000000"/>
                </a:solidFill>
                <a:effectLst/>
              </a:rPr>
              <a:t>. </a:t>
            </a:r>
            <a:endParaRPr lang="en-US" sz="3600" dirty="0"/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Nồi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đồng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nấu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ốc</a:t>
            </a:r>
            <a:r>
              <a:rPr lang="en-US" sz="3600" dirty="0">
                <a:solidFill>
                  <a:srgbClr val="000000"/>
                </a:solidFill>
                <a:effectLst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nồi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đất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nấu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ếch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112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606550" y="2506345"/>
            <a:ext cx="8978265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Trong cuộc sống, ta luôn đón nhận niềm vui, nụ cư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ờ</a:t>
            </a:r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i từ người khác và mang niềm vui, nụ cười cho người quanh ta.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509482" y="2506345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875367" y="939307"/>
            <a:ext cx="808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Kết</a:t>
            </a:r>
            <a:r>
              <a:rPr kumimoji="0" lang="en-US" sz="5400" b="0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luận</a:t>
            </a:r>
            <a:endParaRPr kumimoji="0" lang="en-US" sz="5400" b="0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1"/>
      <p:bldP spid="53252" grpId="2"/>
      <p:bldP spid="53254" grpId="0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91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A6397D-D9F9-4DEB-91BD-BB92E03E5B62}"/>
              </a:ext>
            </a:extLst>
          </p:cNvPr>
          <p:cNvSpPr/>
          <p:nvPr/>
        </p:nvSpPr>
        <p:spPr>
          <a:xfrm>
            <a:off x="3047999" y="247650"/>
            <a:ext cx="5934075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Thể hiện nụ cười thân thiện</a:t>
            </a:r>
            <a:endParaRPr lang="en-US" sz="3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C377C8-CFCD-460F-BC25-D45CA9EC7C94}"/>
              </a:ext>
            </a:extLst>
          </p:cNvPr>
          <p:cNvSpPr/>
          <p:nvPr/>
        </p:nvSpPr>
        <p:spPr>
          <a:xfrm>
            <a:off x="727788" y="2298440"/>
            <a:ext cx="9955763" cy="30905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cs typeface="Times New Roman" panose="02020603050405020304" pitchFamily="18" charset="0"/>
              </a:rPr>
              <a:t>Khi đi sinh nhật bạn, một HS chạy vội đến, vấp ngã, cáu kỉnh, nói lời khó nghe, khi chụp ảnh chung lại cau có. </a:t>
            </a:r>
            <a:endParaRPr lang="en-US" sz="3600" dirty="0"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cs typeface="Times New Roman" panose="02020603050405020304" pitchFamily="18" charset="0"/>
              </a:rPr>
              <a:t>Một HS khác chạy vội, cũng vấp ngã, nhưng đứng dậy mỉm cười và nói một câu đùa.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09DF6B-A58B-41DD-9948-9B99EBBCC348}"/>
              </a:ext>
            </a:extLst>
          </p:cNvPr>
          <p:cNvSpPr txBox="1"/>
          <p:nvPr/>
        </p:nvSpPr>
        <p:spPr>
          <a:xfrm>
            <a:off x="2799184" y="1380931"/>
            <a:ext cx="593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Sắm</a:t>
            </a:r>
            <a:r>
              <a:rPr lang="en-US" sz="3600" dirty="0"/>
              <a:t> </a:t>
            </a:r>
            <a:r>
              <a:rPr lang="en-US" sz="3600" dirty="0" err="1"/>
              <a:t>vai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tình</a:t>
            </a:r>
            <a:r>
              <a:rPr lang="en-US" sz="3600" dirty="0"/>
              <a:t> </a:t>
            </a:r>
            <a:r>
              <a:rPr lang="en-US" sz="3600" dirty="0" err="1"/>
              <a:t>huống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A575C2-104E-4AC0-B170-CB55BBE9AE3A}"/>
              </a:ext>
            </a:extLst>
          </p:cNvPr>
          <p:cNvSpPr/>
          <p:nvPr/>
        </p:nvSpPr>
        <p:spPr>
          <a:xfrm>
            <a:off x="2618791" y="5630058"/>
            <a:ext cx="7283966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Cảm</a:t>
            </a:r>
            <a:r>
              <a:rPr lang="en-US" sz="3200" b="1" dirty="0"/>
              <a:t> </a:t>
            </a:r>
            <a:r>
              <a:rPr lang="en-US" sz="3200" b="1" dirty="0" err="1"/>
              <a:t>xúc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sắm</a:t>
            </a:r>
            <a:r>
              <a:rPr lang="en-US" sz="3200" b="1" dirty="0"/>
              <a:t> </a:t>
            </a:r>
            <a:r>
              <a:rPr lang="en-US" sz="3200" b="1" dirty="0" err="1"/>
              <a:t>vai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878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41983" y="2279375"/>
            <a:ext cx="795204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82737" y="2519211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07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4289A-C557-44E2-82A3-9EF4A594DA7F}"/>
              </a:ext>
            </a:extLst>
          </p:cNvPr>
          <p:cNvSpPr/>
          <p:nvPr/>
        </p:nvSpPr>
        <p:spPr>
          <a:xfrm>
            <a:off x="2006353" y="161925"/>
            <a:ext cx="7998781" cy="11256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Cùng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bố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mẹ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một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câu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chuyện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vui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F137D-AAF0-43D9-8C28-CE57794C5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22" y="1515616"/>
            <a:ext cx="6432988" cy="53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9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D6F9C1-7504-4F23-B2FA-FAE4B508547C}"/>
              </a:ext>
            </a:extLst>
          </p:cNvPr>
          <p:cNvSpPr txBox="1"/>
          <p:nvPr/>
        </p:nvSpPr>
        <p:spPr>
          <a:xfrm>
            <a:off x="3012944" y="585345"/>
            <a:ext cx="50482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Chủ</a:t>
            </a:r>
            <a:r>
              <a:rPr lang="en-US" sz="4400" b="1" dirty="0"/>
              <a:t> </a:t>
            </a:r>
            <a:r>
              <a:rPr lang="en-US" sz="4400" b="1" dirty="0" err="1"/>
              <a:t>đề</a:t>
            </a:r>
            <a:r>
              <a:rPr lang="en-US" sz="4400" b="1" dirty="0"/>
              <a:t>: </a:t>
            </a:r>
            <a:r>
              <a:rPr lang="en-US" sz="4400" b="1" dirty="0" err="1"/>
              <a:t>Khám</a:t>
            </a:r>
            <a:r>
              <a:rPr lang="en-US" sz="4400" b="1" dirty="0"/>
              <a:t> </a:t>
            </a:r>
            <a:r>
              <a:rPr lang="en-US" sz="4400" b="1" dirty="0" err="1"/>
              <a:t>phá</a:t>
            </a:r>
            <a:r>
              <a:rPr lang="en-US" sz="4400" b="1" dirty="0"/>
              <a:t> </a:t>
            </a:r>
            <a:r>
              <a:rPr lang="en-US" sz="4400" b="1" dirty="0" err="1"/>
              <a:t>bản</a:t>
            </a:r>
            <a:r>
              <a:rPr lang="en-US" sz="4400" b="1" dirty="0"/>
              <a:t> </a:t>
            </a:r>
            <a:r>
              <a:rPr lang="en-US" sz="4400" b="1" dirty="0" err="1"/>
              <a:t>thân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8838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8" y="223524"/>
            <a:ext cx="11785599" cy="64820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0294" y="1848610"/>
            <a:ext cx="4211781" cy="538611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 defTabSz="914396"/>
            <a:r>
              <a:rPr lang="en-US" sz="2900" b="1" u="sng" dirty="0" err="1">
                <a:solidFill>
                  <a:prstClr val="white"/>
                </a:solidFill>
                <a:latin typeface="HP001 4 hàng" pitchFamily="34" charset="0"/>
              </a:rPr>
              <a:t>Hoạt</a:t>
            </a:r>
            <a:r>
              <a:rPr lang="en-US" sz="2900" b="1" u="sng" dirty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900" b="1" u="sng" dirty="0" err="1">
                <a:solidFill>
                  <a:prstClr val="white"/>
                </a:solidFill>
                <a:latin typeface="HP001 4 hàng" pitchFamily="34" charset="0"/>
              </a:rPr>
              <a:t>động</a:t>
            </a:r>
            <a:r>
              <a:rPr lang="en-US" sz="2900" b="1" u="sng" dirty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900" b="1" u="sng" dirty="0" err="1">
                <a:solidFill>
                  <a:prstClr val="white"/>
                </a:solidFill>
                <a:latin typeface="HP001 4 hàng" pitchFamily="34" charset="0"/>
              </a:rPr>
              <a:t>trải</a:t>
            </a:r>
            <a:r>
              <a:rPr lang="en-US" sz="2900" b="1" u="sng" dirty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900" b="1" u="sng" dirty="0" err="1">
                <a:solidFill>
                  <a:prstClr val="white"/>
                </a:solidFill>
                <a:latin typeface="HP001 4 hàng" pitchFamily="34" charset="0"/>
              </a:rPr>
              <a:t>nghiệm</a:t>
            </a:r>
            <a:endParaRPr lang="en-US" sz="2900" b="1" u="sng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129" y="2472809"/>
            <a:ext cx="7749311" cy="538611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 defTabSz="914396"/>
            <a:r>
              <a:rPr lang="en-US" sz="2900" b="1" dirty="0" err="1">
                <a:solidFill>
                  <a:srgbClr val="FFFF00"/>
                </a:solidFill>
                <a:latin typeface="HP001 4 hàng" pitchFamily="34" charset="0"/>
              </a:rPr>
              <a:t>Bài</a:t>
            </a:r>
            <a:r>
              <a:rPr lang="en-US" sz="2900" b="1" dirty="0">
                <a:solidFill>
                  <a:srgbClr val="FFFF00"/>
                </a:solidFill>
                <a:latin typeface="HP001 4 hàng" pitchFamily="34" charset="0"/>
              </a:rPr>
              <a:t> 2: </a:t>
            </a:r>
            <a:r>
              <a:rPr lang="en-US" sz="2900" b="1" dirty="0" err="1">
                <a:solidFill>
                  <a:srgbClr val="FFFF00"/>
                </a:solidFill>
                <a:latin typeface="HP001 4 hàng" pitchFamily="34" charset="0"/>
              </a:rPr>
              <a:t>Nụ</a:t>
            </a:r>
            <a:r>
              <a:rPr lang="en-US" sz="29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2900" b="1" dirty="0" err="1">
                <a:solidFill>
                  <a:srgbClr val="FFFF00"/>
                </a:solidFill>
                <a:latin typeface="HP001 4 hàng" pitchFamily="34" charset="0"/>
              </a:rPr>
              <a:t>cười</a:t>
            </a:r>
            <a:r>
              <a:rPr lang="en-US" sz="29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2900" b="1" dirty="0" err="1">
                <a:solidFill>
                  <a:srgbClr val="FFFF00"/>
                </a:solidFill>
                <a:latin typeface="HP001 4 hàng" pitchFamily="34" charset="0"/>
              </a:rPr>
              <a:t>của</a:t>
            </a:r>
            <a:r>
              <a:rPr lang="en-US" sz="29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2900" b="1" dirty="0" err="1">
                <a:solidFill>
                  <a:srgbClr val="FFFF00"/>
                </a:solidFill>
                <a:latin typeface="HP001 4 hàng" pitchFamily="34" charset="0"/>
              </a:rPr>
              <a:t>em</a:t>
            </a:r>
            <a:endParaRPr lang="en-US" sz="2900" b="1" dirty="0">
              <a:solidFill>
                <a:srgbClr val="FFFF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2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EC15B-2351-4D7E-8AEC-DE4C0639432E}"/>
              </a:ext>
            </a:extLst>
          </p:cNvPr>
          <p:cNvSpPr txBox="1"/>
          <p:nvPr/>
        </p:nvSpPr>
        <p:spPr>
          <a:xfrm>
            <a:off x="3486150" y="1809750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rgbClr val="7030A0"/>
                </a:solidFill>
              </a:rPr>
              <a:t>Mục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tiêu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bài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học</a:t>
            </a:r>
            <a:endParaRPr lang="en-US" sz="5000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716833" y="2757039"/>
            <a:ext cx="81456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vi-VN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nét thân thiện, tươi vui của các bạn trong tập thể lớp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10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919BA4-E9C7-49BA-A911-913F2B69B23C}"/>
              </a:ext>
            </a:extLst>
          </p:cNvPr>
          <p:cNvSpPr txBox="1"/>
          <p:nvPr/>
        </p:nvSpPr>
        <p:spPr>
          <a:xfrm>
            <a:off x="3181350" y="1120676"/>
            <a:ext cx="6838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Trò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chơi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Bắt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chước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nụ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cười</a:t>
            </a:r>
            <a:endParaRPr lang="en-US" sz="7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799716-C7CF-44DB-9FBF-694E689100AA}"/>
              </a:ext>
            </a:extLst>
          </p:cNvPr>
          <p:cNvSpPr txBox="1"/>
          <p:nvPr/>
        </p:nvSpPr>
        <p:spPr>
          <a:xfrm>
            <a:off x="3314700" y="3829050"/>
            <a:ext cx="6543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bắt</a:t>
            </a:r>
            <a:r>
              <a:rPr lang="en-US" sz="3600" dirty="0"/>
              <a:t> </a:t>
            </a:r>
            <a:r>
              <a:rPr lang="en-US" sz="3600" dirty="0" err="1"/>
              <a:t>chước</a:t>
            </a:r>
            <a:r>
              <a:rPr lang="en-US" sz="3600" dirty="0"/>
              <a:t> </a:t>
            </a:r>
            <a:r>
              <a:rPr lang="en-US" sz="3600" dirty="0" err="1"/>
              <a:t>cười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r>
              <a:rPr lang="en-US" sz="3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763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5F42A0-ABED-4053-B65D-E420AF5CC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304183"/>
            <a:ext cx="3209925" cy="2615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93B408-0251-4648-88D4-BC6DC3A73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49" y="304184"/>
            <a:ext cx="2981325" cy="2696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54ACAD-DAC7-4506-995C-22787CA73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512" y="269731"/>
            <a:ext cx="2981325" cy="276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62BB15-4960-4C31-A2B2-F6BBC43A3E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49" y="3697930"/>
            <a:ext cx="2752725" cy="26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5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4289A-C557-44E2-82A3-9EF4A594DA7F}"/>
              </a:ext>
            </a:extLst>
          </p:cNvPr>
          <p:cNvSpPr/>
          <p:nvPr/>
        </p:nvSpPr>
        <p:spPr>
          <a:xfrm>
            <a:off x="943583" y="52071"/>
            <a:ext cx="9212094" cy="7759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/>
              <a:t>Kể về những bạn trong lớp có nụ cười thân thiện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4B6100-AB25-451B-89FA-E8E24E75A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042" y="1417097"/>
            <a:ext cx="7877175" cy="3362325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E8E19AC1-C067-4E8E-B432-0B15613A8C46}"/>
              </a:ext>
            </a:extLst>
          </p:cNvPr>
          <p:cNvSpPr/>
          <p:nvPr/>
        </p:nvSpPr>
        <p:spPr>
          <a:xfrm>
            <a:off x="2188723" y="5116749"/>
            <a:ext cx="6906639" cy="147860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Em cảm thấy thế nào khi cười với mọi người và khi người khác cười với em?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977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289</Words>
  <Application>Microsoft Office PowerPoint</Application>
  <PresentationFormat>Widescreen</PresentationFormat>
  <Paragraphs>39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等线</vt:lpstr>
      <vt:lpstr>.VnAvant</vt:lpstr>
      <vt:lpstr>Arial</vt:lpstr>
      <vt:lpstr>Calibri</vt:lpstr>
      <vt:lpstr>Calibri Light</vt:lpstr>
      <vt:lpstr>HP001 4 hàng</vt:lpstr>
      <vt:lpstr>Times New Roman</vt:lpstr>
      <vt:lpstr>UTM Avo</vt:lpstr>
      <vt:lpstr>Office 主题</vt:lpstr>
      <vt:lpstr>2_Office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Owl zZz</cp:lastModifiedBy>
  <cp:revision>26</cp:revision>
  <dcterms:created xsi:type="dcterms:W3CDTF">2021-06-07T06:59:14Z</dcterms:created>
  <dcterms:modified xsi:type="dcterms:W3CDTF">2025-11-11T12:52:07Z</dcterms:modified>
</cp:coreProperties>
</file>