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9" r:id="rId3"/>
    <p:sldMasterId id="2147483711" r:id="rId4"/>
  </p:sldMasterIdLst>
  <p:notesMasterIdLst>
    <p:notesMasterId r:id="rId19"/>
  </p:notesMasterIdLst>
  <p:sldIdLst>
    <p:sldId id="287" r:id="rId5"/>
    <p:sldId id="265" r:id="rId6"/>
    <p:sldId id="292" r:id="rId7"/>
    <p:sldId id="269" r:id="rId8"/>
    <p:sldId id="288" r:id="rId9"/>
    <p:sldId id="282" r:id="rId10"/>
    <p:sldId id="283" r:id="rId11"/>
    <p:sldId id="285" r:id="rId12"/>
    <p:sldId id="289" r:id="rId13"/>
    <p:sldId id="270" r:id="rId14"/>
    <p:sldId id="290" r:id="rId15"/>
    <p:sldId id="281" r:id="rId16"/>
    <p:sldId id="268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28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7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1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8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1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22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3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6" indent="0">
              <a:buNone/>
              <a:defRPr sz="10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14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6" indent="0">
              <a:buNone/>
              <a:defRPr sz="2400"/>
            </a:lvl3pPr>
            <a:lvl4pPr marL="1371595" indent="0">
              <a:buNone/>
              <a:defRPr sz="2100"/>
            </a:lvl4pPr>
            <a:lvl5pPr marL="1828795" indent="0">
              <a:buNone/>
              <a:defRPr sz="2100"/>
            </a:lvl5pPr>
            <a:lvl6pPr marL="2285993" indent="0">
              <a:buNone/>
              <a:defRPr sz="2100"/>
            </a:lvl6pPr>
            <a:lvl7pPr marL="2743191" indent="0">
              <a:buNone/>
              <a:defRPr sz="2100"/>
            </a:lvl7pPr>
            <a:lvl8pPr marL="3200390" indent="0">
              <a:buNone/>
              <a:defRPr sz="2100"/>
            </a:lvl8pPr>
            <a:lvl9pPr marL="365758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6" indent="0">
              <a:buNone/>
              <a:defRPr sz="10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62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9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12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fld id="{B99DA4B9-DEFE-42B6-B049-0F14340483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6"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fld id="{1DE60E7F-B575-4D71-9B3B-8A959777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8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3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defTabSz="91439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5" indent="-228600" algn="l" defTabSz="9143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600" algn="l" defTabSz="91439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1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1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0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3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1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 Thử tài khéo léo của đôi bàn tay.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Làm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cây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2472613" y="2141375"/>
            <a:ext cx="6522098" cy="25752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</a:t>
            </a:r>
            <a:r>
              <a:rPr lang="en-US" sz="4000" dirty="0" err="1"/>
              <a:t>cần</a:t>
            </a:r>
            <a:r>
              <a:rPr lang="en-US" sz="4000" dirty="0"/>
              <a:t> </a:t>
            </a:r>
            <a:r>
              <a:rPr lang="en-US" sz="4000" dirty="0" err="1"/>
              <a:t>chuẩn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: </a:t>
            </a:r>
            <a:r>
              <a:rPr lang="en-US" sz="4000" dirty="0" err="1"/>
              <a:t>Giấy</a:t>
            </a:r>
            <a:r>
              <a:rPr lang="en-US" sz="4000" dirty="0"/>
              <a:t> A4, </a:t>
            </a:r>
            <a:r>
              <a:rPr lang="en-US" sz="4000" dirty="0" err="1"/>
              <a:t>lá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, </a:t>
            </a:r>
            <a:r>
              <a:rPr lang="en-US" sz="4000" dirty="0" err="1"/>
              <a:t>băng</a:t>
            </a:r>
            <a:r>
              <a:rPr lang="en-US" sz="4000" dirty="0"/>
              <a:t> </a:t>
            </a:r>
            <a:r>
              <a:rPr lang="en-US" sz="4000" dirty="0" err="1"/>
              <a:t>dính</a:t>
            </a:r>
            <a:r>
              <a:rPr lang="en-US" sz="4000" dirty="0"/>
              <a:t> 2 </a:t>
            </a:r>
            <a:r>
              <a:rPr lang="en-US" sz="4000" dirty="0" err="1"/>
              <a:t>mặt</a:t>
            </a:r>
            <a:r>
              <a:rPr lang="en-US" sz="4000" dirty="0"/>
              <a:t>, </a:t>
            </a:r>
            <a:r>
              <a:rPr lang="en-US" sz="4000" dirty="0" err="1"/>
              <a:t>keo</a:t>
            </a:r>
            <a:r>
              <a:rPr lang="en-US" sz="4000" dirty="0"/>
              <a:t> </a:t>
            </a:r>
            <a:r>
              <a:rPr lang="en-US" sz="4000" dirty="0" err="1"/>
              <a:t>dán</a:t>
            </a:r>
            <a:r>
              <a:rPr lang="en-US" sz="4000" dirty="0"/>
              <a:t>, </a:t>
            </a:r>
            <a:r>
              <a:rPr lang="en-US" sz="4000" dirty="0" err="1"/>
              <a:t>kéo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chơi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trò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chiếu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bóng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336B9-1252-4D76-8A81-8DD9FC69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2114550"/>
            <a:ext cx="6677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600" dirty="0" err="1">
                <a:solidFill>
                  <a:prstClr val="white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prstClr val="white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prstClr val="white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UTM Avo" charset="0"/>
              </a:rPr>
              <a:t>LẠI</a:t>
            </a:r>
            <a:endParaRPr lang="en-US" sz="6600" dirty="0">
              <a:solidFill>
                <a:prstClr val="white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1582220" y="85725"/>
            <a:ext cx="897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Chủ</a:t>
            </a:r>
            <a:r>
              <a:rPr lang="en-US" sz="4800" b="1" dirty="0"/>
              <a:t> </a:t>
            </a:r>
            <a:r>
              <a:rPr lang="en-US" sz="4800" b="1" dirty="0" err="1"/>
              <a:t>đề</a:t>
            </a:r>
            <a:r>
              <a:rPr lang="en-US" sz="4800" b="1" dirty="0"/>
              <a:t>: </a:t>
            </a:r>
            <a:r>
              <a:rPr lang="en-US" sz="4800" b="1" dirty="0" err="1"/>
              <a:t>Khám</a:t>
            </a:r>
            <a:r>
              <a:rPr lang="en-US" sz="4800" b="1" dirty="0"/>
              <a:t> </a:t>
            </a:r>
            <a:r>
              <a:rPr lang="en-US" sz="4800" b="1" dirty="0" err="1"/>
              <a:t>phá</a:t>
            </a:r>
            <a:r>
              <a:rPr lang="en-US" sz="4800" b="1" dirty="0"/>
              <a:t> </a:t>
            </a:r>
            <a:r>
              <a:rPr lang="en-US" sz="4800" b="1" dirty="0" err="1"/>
              <a:t>bản</a:t>
            </a:r>
            <a:r>
              <a:rPr lang="en-US" sz="4800" b="1" dirty="0"/>
              <a:t> </a:t>
            </a:r>
            <a:r>
              <a:rPr lang="en-US" sz="4800" b="1" dirty="0" err="1"/>
              <a:t>thân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8" y="223524"/>
            <a:ext cx="11785599" cy="648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0294" y="1848610"/>
            <a:ext cx="4211781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4396"/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</a:rPr>
              <a:t>Hoạt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</a:rPr>
              <a:t>động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</a:rPr>
              <a:t>trải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</a:rPr>
              <a:t>nghiệm</a:t>
            </a:r>
            <a:endParaRPr lang="en-US" sz="2900" b="1" u="sng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129" y="2472809"/>
            <a:ext cx="7749311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4396"/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Bài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3: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Luyện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tay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cho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khéo</a:t>
            </a:r>
            <a:endParaRPr lang="en-US" sz="29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700" dirty="0">
                <a:solidFill>
                  <a:srgbClr val="FF0000"/>
                </a:solidFill>
                <a:cs typeface="Arial" panose="020B0604020202020204" pitchFamily="34" charset="0"/>
              </a:rPr>
              <a:t>Tự làm được một món đồ thủ công.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700" dirty="0">
                <a:solidFill>
                  <a:srgbClr val="FF0000"/>
                </a:solidFill>
                <a:cs typeface="Arial" panose="020B0604020202020204" pitchFamily="34" charset="0"/>
              </a:rPr>
              <a:t>Thể hiện được sự khéo léo, cẩn thận của mình khi làm việc.</a:t>
            </a:r>
            <a:endParaRPr lang="en-US" sz="3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Bàn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tay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biết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nói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2780522" y="3829050"/>
            <a:ext cx="797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đôi</a:t>
            </a:r>
            <a:r>
              <a:rPr lang="en-US" sz="3600" dirty="0"/>
              <a:t> </a:t>
            </a:r>
            <a:r>
              <a:rPr lang="en-US" sz="3600" dirty="0" err="1"/>
              <a:t>bàn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E8B8D4-9E5C-4D03-8EB9-29C3E4E6E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4" y="296927"/>
            <a:ext cx="431482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9486E-A8D1-43CF-B76F-A79BA4A9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88" y="177864"/>
            <a:ext cx="5486400" cy="3143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EE52E-269A-4801-9230-1B238CD7D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34" y="3537496"/>
            <a:ext cx="4875342" cy="3184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C077D-95AB-4F8F-9BF4-E00EBF288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31" y="3714749"/>
            <a:ext cx="5000817" cy="28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Bàn tay cũng biết nói vì nó có thể gửi đến những thông điệp thú vị, ý nghĩa nếu ta biết cách sử dụng chúng thật mềm mại,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linh hoạt, khéo léo.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07536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176</Words>
  <Application>Microsoft Office PowerPoint</Application>
  <PresentationFormat>Widescreen</PresentationFormat>
  <Paragraphs>25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.VnAvant</vt:lpstr>
      <vt:lpstr>Arial</vt:lpstr>
      <vt:lpstr>Calibri</vt:lpstr>
      <vt:lpstr>Calibri Light</vt:lpstr>
      <vt:lpstr>HP001 4 hàng</vt:lpstr>
      <vt:lpstr>UTM Avo</vt:lpstr>
      <vt:lpstr>Office 主题</vt:lpstr>
      <vt:lpstr>2_Office Theme</vt:lpstr>
      <vt:lpstr>9_Office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Owl zZz</cp:lastModifiedBy>
  <cp:revision>34</cp:revision>
  <dcterms:created xsi:type="dcterms:W3CDTF">2021-06-07T06:59:14Z</dcterms:created>
  <dcterms:modified xsi:type="dcterms:W3CDTF">2025-11-15T08:25:02Z</dcterms:modified>
</cp:coreProperties>
</file>