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301" r:id="rId2"/>
    <p:sldId id="302" r:id="rId3"/>
    <p:sldId id="303" r:id="rId4"/>
    <p:sldId id="314" r:id="rId5"/>
    <p:sldId id="313" r:id="rId6"/>
    <p:sldId id="315" r:id="rId7"/>
    <p:sldId id="316" r:id="rId8"/>
    <p:sldId id="305" r:id="rId9"/>
    <p:sldId id="309" r:id="rId10"/>
    <p:sldId id="310" r:id="rId11"/>
    <p:sldId id="317" r:id="rId12"/>
    <p:sldId id="312" r:id="rId13"/>
    <p:sldId id="319" r:id="rId14"/>
    <p:sldId id="318" r:id="rId15"/>
  </p:sldIdLst>
  <p:sldSz cx="9144000" cy="5143500" type="screen16x9"/>
  <p:notesSz cx="6858000" cy="9144000"/>
  <p:embeddedFontLst>
    <p:embeddedFont>
      <p:font typeface="Baloo 2" panose="03080502040302020200" pitchFamily="66" charset="77"/>
      <p:regular r:id="rId17"/>
      <p:bold r:id="rId18"/>
    </p:embeddedFont>
    <p:embeddedFont>
      <p:font typeface="Pangolin" pitchFamily="2" charset="77"/>
      <p:regular r:id="rId19"/>
    </p:embeddedFont>
    <p:embeddedFont>
      <p:font typeface="UTM Androgyne" panose="02040603050506020204" pitchFamily="18" charset="0"/>
      <p:regular r:id="rId20"/>
    </p:embeddedFont>
    <p:embeddedFont>
      <p:font typeface="UTM Cookies" panose="020406030505060202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15"/>
  </p:normalViewPr>
  <p:slideViewPr>
    <p:cSldViewPr snapToGrid="0">
      <p:cViewPr varScale="1">
        <p:scale>
          <a:sx n="145" d="100"/>
          <a:sy n="145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12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microsoft.com/office/2007/relationships/hdphoto" Target="../media/hdphoto8.wdp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2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microsoft.com/office/2007/relationships/hdphoto" Target="../media/hdphoto16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</a:t>
            </a:r>
            <a:br>
              <a:rPr lang="en-US" dirty="0"/>
            </a:b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8278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813865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học</a:t>
              </a:r>
              <a:endParaRPr lang="en-US" sz="2400" b="1" dirty="0">
                <a:solidFill>
                  <a:srgbClr val="00A65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407385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Nghe chia sẻ chủ đề: Người tiêu dùng thông minh.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1496656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86762" y="1496656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3323550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62" y="3335425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904728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cô gái “bí ẩn“ trên tờ tiền 2.000 đồng">
            <a:extLst>
              <a:ext uri="{FF2B5EF4-FFF2-40B4-BE49-F238E27FC236}">
                <a16:creationId xmlns:a16="http://schemas.microsoft.com/office/drawing/2014/main" id="{23880086-1045-2D4A-9337-994C1499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99" y="466981"/>
            <a:ext cx="3919870" cy="39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đang lưu hành">
            <a:extLst>
              <a:ext uri="{FF2B5EF4-FFF2-40B4-BE49-F238E27FC236}">
                <a16:creationId xmlns:a16="http://schemas.microsoft.com/office/drawing/2014/main" id="{7337F19B-E267-BC4B-B9AA-5050D2D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2571750"/>
            <a:ext cx="3896240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ền đang lưu hành">
            <a:extLst>
              <a:ext uri="{FF2B5EF4-FFF2-40B4-BE49-F238E27FC236}">
                <a16:creationId xmlns:a16="http://schemas.microsoft.com/office/drawing/2014/main" id="{B497CB66-067E-8F40-A206-127A755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466980"/>
            <a:ext cx="3896240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3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0 đồng (tiền Việt) – Wikipedia tiếng Việt">
            <a:extLst>
              <a:ext uri="{FF2B5EF4-FFF2-40B4-BE49-F238E27FC236}">
                <a16:creationId xmlns:a16="http://schemas.microsoft.com/office/drawing/2014/main" id="{3AEBD521-B913-5046-8AD0-7E77A63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383366"/>
            <a:ext cx="3947556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000 đồng (tiền Việt) – Wikipedia tiếng Việt">
            <a:extLst>
              <a:ext uri="{FF2B5EF4-FFF2-40B4-BE49-F238E27FC236}">
                <a16:creationId xmlns:a16="http://schemas.microsoft.com/office/drawing/2014/main" id="{0CB5C1BA-CBCB-E244-BC93-D85B0A0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5" y="2571750"/>
            <a:ext cx="3974593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o thủ giải mã giấc mơ] Nằm mơ thấy tiền 10 nghìn đánh con gì?">
            <a:extLst>
              <a:ext uri="{FF2B5EF4-FFF2-40B4-BE49-F238E27FC236}">
                <a16:creationId xmlns:a16="http://schemas.microsoft.com/office/drawing/2014/main" id="{89DF803C-BBE3-7944-829C-F8E65395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3" y="471835"/>
            <a:ext cx="416560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ằm mơ thấy tiền giấy đánh con gì? Giải mã giấc mơ thấy tiền giấy -  Soicauxosoonline">
            <a:extLst>
              <a:ext uri="{FF2B5EF4-FFF2-40B4-BE49-F238E27FC236}">
                <a16:creationId xmlns:a16="http://schemas.microsoft.com/office/drawing/2014/main" id="{21CA2D8F-91C8-9646-8DA9-3FA0BA4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5" y="2571751"/>
            <a:ext cx="4165601" cy="1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8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634054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6450805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224</Words>
  <Application>Microsoft Macintosh PowerPoint</Application>
  <PresentationFormat>On-screen Show (16:9)</PresentationFormat>
  <Paragraphs>27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UTM Androgyne</vt:lpstr>
      <vt:lpstr>Arial</vt:lpstr>
      <vt:lpstr>Baloo 2</vt:lpstr>
      <vt:lpstr>Pangolin</vt:lpstr>
      <vt:lpstr>UTM Cookies</vt:lpstr>
      <vt:lpstr>English Vocabulary Workshop by Slidesgo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Le Bao Chau 20146072</cp:lastModifiedBy>
  <cp:revision>70</cp:revision>
  <dcterms:modified xsi:type="dcterms:W3CDTF">2021-06-10T19:42:28Z</dcterms:modified>
</cp:coreProperties>
</file>