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</p:sldIdLst>
  <p:sldSz cx="9144000" cy="5143500" type="screen16x9"/>
  <p:notesSz cx="6858000" cy="9144000"/>
  <p:embeddedFontLst>
    <p:embeddedFont>
      <p:font typeface="Baloo 2" panose="020B0604020202020204" charset="0"/>
      <p:regular r:id="rId12"/>
      <p:bold r:id="rId13"/>
    </p:embeddedFont>
    <p:embeddedFont>
      <p:font typeface="Pangolin" panose="020B0604020202020204" charset="0"/>
      <p:regular r:id="rId14"/>
    </p:embeddedFont>
    <p:embeddedFont>
      <p:font typeface="UTM Androgyne" panose="02040603050506020204" pitchFamily="18" charset="0"/>
      <p:regular r:id="rId15"/>
    </p:embeddedFont>
    <p:embeddedFont>
      <p:font typeface="UTM Cookies" panose="02040603050506020204" pitchFamily="18" charset="0"/>
      <p:regular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1A8C54"/>
    <a:srgbClr val="AC98C9"/>
    <a:srgbClr val="E5E1EE"/>
    <a:srgbClr val="A165AB"/>
    <a:srgbClr val="FAD5E6"/>
    <a:srgbClr val="BDD646"/>
    <a:srgbClr val="E8F0C7"/>
    <a:srgbClr val="62BB4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92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58" name="TextBox 5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FeistyForwarders_0968120672</a:t>
            </a:r>
          </a:p>
        </p:txBody>
      </p:sp>
      <p:sp>
        <p:nvSpPr>
          <p:cNvPr id="5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6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6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7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3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7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5730322" y="625809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EM YÊU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TRƯỜNG EM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78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45396B7-B0BC-4B8B-9A75-E805F35BFD75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8987" y="2680098"/>
            <a:ext cx="3952950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9: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/>
              <a:t>vui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1D7B05-728F-4FAE-A26F-0898681F5A2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9584" y="4002080"/>
            <a:ext cx="1895878" cy="61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vi-VN" sz="2800" b="0" dirty="0"/>
              <a:t>Lớp:...</a:t>
            </a:r>
            <a:endParaRPr lang="en-US" sz="28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6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A0286-5E68-4621-8146-4967FF623231}"/>
              </a:ext>
            </a:extLst>
          </p:cNvPr>
          <p:cNvSpPr txBox="1"/>
          <p:nvPr/>
        </p:nvSpPr>
        <p:spPr>
          <a:xfrm>
            <a:off x="1352510" y="347702"/>
            <a:ext cx="20499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  <a:p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dự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r>
              <a:rPr lang="en-US" sz="2800" dirty="0"/>
              <a:t> </a:t>
            </a:r>
            <a:r>
              <a:rPr lang="en-US" sz="2800" dirty="0" err="1"/>
              <a:t>góp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“</a:t>
            </a:r>
            <a:r>
              <a:rPr lang="en-US" sz="2800" dirty="0" err="1"/>
              <a:t>Tủ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anh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”.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BEDBA-A3DC-4D09-B5F2-8DCEF1C16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2299" y="423331"/>
            <a:ext cx="5673513" cy="389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9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18745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B4CBA5-7183-4CA8-9A2E-883A76698B69}"/>
              </a:ext>
            </a:extLst>
          </p:cNvPr>
          <p:cNvSpPr txBox="1"/>
          <p:nvPr/>
        </p:nvSpPr>
        <p:spPr>
          <a:xfrm>
            <a:off x="609699" y="563718"/>
            <a:ext cx="8077101" cy="205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Đứng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hiệu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lệnh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Nghe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D8F8A-74F8-4C1F-B7F8-1B47FBCCF5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8858" y="2076118"/>
            <a:ext cx="3371850" cy="26955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D7DF02-0A07-4D4B-9501-70C7C311AEC2}"/>
              </a:ext>
            </a:extLst>
          </p:cNvPr>
          <p:cNvGrpSpPr/>
          <p:nvPr/>
        </p:nvGrpSpPr>
        <p:grpSpPr>
          <a:xfrm>
            <a:off x="5600700" y="1885767"/>
            <a:ext cx="3292349" cy="2934805"/>
            <a:chOff x="5701192" y="790169"/>
            <a:chExt cx="3292349" cy="29348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E47E2B-73CE-44D0-BA0D-99FD4003F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72"/>
            <a:stretch/>
          </p:blipFill>
          <p:spPr>
            <a:xfrm>
              <a:off x="5806193" y="790169"/>
              <a:ext cx="3187348" cy="29051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065C45-F5E8-480B-B5BC-8C131C3C5B02}"/>
                </a:ext>
              </a:extLst>
            </p:cNvPr>
            <p:cNvSpPr/>
            <p:nvPr/>
          </p:nvSpPr>
          <p:spPr>
            <a:xfrm>
              <a:off x="5701192" y="3093156"/>
              <a:ext cx="925386" cy="631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7B0334-E528-4771-B7ED-E72CC56D590A}"/>
                </a:ext>
              </a:extLst>
            </p:cNvPr>
            <p:cNvSpPr/>
            <p:nvPr/>
          </p:nvSpPr>
          <p:spPr>
            <a:xfrm>
              <a:off x="6614181" y="3394225"/>
              <a:ext cx="317197" cy="30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431B96-1818-409D-B07B-F7D7179A83C7}"/>
                </a:ext>
              </a:extLst>
            </p:cNvPr>
            <p:cNvSpPr/>
            <p:nvPr/>
          </p:nvSpPr>
          <p:spPr>
            <a:xfrm>
              <a:off x="6931378" y="3514725"/>
              <a:ext cx="183797" cy="210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2608BE-3D4C-4114-A906-D8B3DFCE8BF4}"/>
              </a:ext>
            </a:extLst>
          </p:cNvPr>
          <p:cNvSpPr txBox="1"/>
          <p:nvPr/>
        </p:nvSpPr>
        <p:spPr>
          <a:xfrm>
            <a:off x="532720" y="332244"/>
            <a:ext cx="853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Thảo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luận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ứng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mỗi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sau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17727D-DE5F-4D76-B910-19E714ED1782}"/>
              </a:ext>
            </a:extLst>
          </p:cNvPr>
          <p:cNvGrpSpPr/>
          <p:nvPr/>
        </p:nvGrpSpPr>
        <p:grpSpPr>
          <a:xfrm>
            <a:off x="5248898" y="1559990"/>
            <a:ext cx="3340287" cy="3155573"/>
            <a:chOff x="5272086" y="1410830"/>
            <a:chExt cx="3629026" cy="34004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BFA114-5CBF-436C-ABD2-65F8A6D2C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72087" y="1410831"/>
              <a:ext cx="3629025" cy="34004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5C7BCD-D9CC-4349-92B7-87B443F0BB2B}"/>
                </a:ext>
              </a:extLst>
            </p:cNvPr>
            <p:cNvSpPr/>
            <p:nvPr/>
          </p:nvSpPr>
          <p:spPr>
            <a:xfrm>
              <a:off x="5272086" y="1410830"/>
              <a:ext cx="1566863" cy="233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0244832-15AA-4301-8A8C-32F9C54D41C6}"/>
              </a:ext>
            </a:extLst>
          </p:cNvPr>
          <p:cNvSpPr txBox="1"/>
          <p:nvPr/>
        </p:nvSpPr>
        <p:spPr>
          <a:xfrm>
            <a:off x="685515" y="1830809"/>
            <a:ext cx="4471275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Tình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huống</a:t>
            </a:r>
            <a:r>
              <a:rPr lang="en-US" sz="2000" b="1" i="1" dirty="0">
                <a:solidFill>
                  <a:srgbClr val="002060"/>
                </a:solidFill>
              </a:rPr>
              <a:t> 1: </a:t>
            </a:r>
            <a:r>
              <a:rPr lang="en-US" sz="2000" dirty="0" err="1">
                <a:solidFill>
                  <a:srgbClr val="002060"/>
                </a:solidFill>
              </a:rPr>
              <a:t>Bút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Nam </a:t>
            </a:r>
            <a:r>
              <a:rPr lang="en-US" sz="2000" dirty="0" err="1">
                <a:solidFill>
                  <a:srgbClr val="002060"/>
                </a:solidFill>
              </a:rPr>
              <a:t>bị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hỏng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bạn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cho</a:t>
            </a:r>
            <a:r>
              <a:rPr lang="en-US" sz="2000" dirty="0">
                <a:solidFill>
                  <a:srgbClr val="002060"/>
                </a:solidFill>
              </a:rPr>
              <a:t> Nam </a:t>
            </a:r>
            <a:r>
              <a:rPr lang="en-US" sz="2000" dirty="0" err="1">
                <a:solidFill>
                  <a:srgbClr val="002060"/>
                </a:solidFill>
              </a:rPr>
              <a:t>mượn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bút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dirty="0" err="1">
                <a:solidFill>
                  <a:srgbClr val="002060"/>
                </a:solidFill>
              </a:rPr>
              <a:t>Nếu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là</a:t>
            </a:r>
            <a:r>
              <a:rPr lang="en-US" sz="2000" dirty="0">
                <a:solidFill>
                  <a:srgbClr val="002060"/>
                </a:solidFill>
              </a:rPr>
              <a:t> Nam, </a:t>
            </a:r>
            <a:r>
              <a:rPr lang="en-US" sz="2000" dirty="0" err="1">
                <a:solidFill>
                  <a:srgbClr val="002060"/>
                </a:solidFill>
              </a:rPr>
              <a:t>em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sẽ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nói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gì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với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bạn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E7CDAF-BB0E-4AB4-A65E-B8DF02EC0B95}"/>
              </a:ext>
            </a:extLst>
          </p:cNvPr>
          <p:cNvSpPr txBox="1"/>
          <p:nvPr/>
        </p:nvSpPr>
        <p:spPr>
          <a:xfrm>
            <a:off x="685515" y="3426260"/>
            <a:ext cx="4173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vi-VN" sz="2000" dirty="0">
                <a:solidFill>
                  <a:srgbClr val="FF0000"/>
                </a:solidFill>
                <a:sym typeface="Wingdings" panose="05000000000000000000" pitchFamily="2" charset="2"/>
              </a:rPr>
              <a:t>Cảm ơn cậu nhé. Tớ sẽ dùng thật cẩn thận.</a:t>
            </a:r>
            <a:endParaRPr lang="vi-VN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uiExpand="1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FB4A26-9D26-4578-9D30-A1FE08DCC232}"/>
              </a:ext>
            </a:extLst>
          </p:cNvPr>
          <p:cNvSpPr txBox="1"/>
          <p:nvPr/>
        </p:nvSpPr>
        <p:spPr>
          <a:xfrm>
            <a:off x="532720" y="1820250"/>
            <a:ext cx="4127928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Tình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huống</a:t>
            </a:r>
            <a:r>
              <a:rPr lang="en-US" sz="2000" b="1" i="1" dirty="0">
                <a:solidFill>
                  <a:srgbClr val="002060"/>
                </a:solidFill>
              </a:rPr>
              <a:t> 2: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giờ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học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bạn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bên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cạnh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Trung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cảm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thấy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mệt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dirty="0" err="1">
                <a:solidFill>
                  <a:srgbClr val="002060"/>
                </a:solidFill>
              </a:rPr>
              <a:t>Nếu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Trung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em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sẽ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làm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gì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nói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gì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với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bạn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40D5B-A2DF-40FA-BAB9-B3967C7B3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8824" y="1437806"/>
            <a:ext cx="3902456" cy="3123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DB2165-9197-4529-B090-1EA28F5ED945}"/>
              </a:ext>
            </a:extLst>
          </p:cNvPr>
          <p:cNvSpPr txBox="1"/>
          <p:nvPr/>
        </p:nvSpPr>
        <p:spPr>
          <a:xfrm>
            <a:off x="532720" y="332244"/>
            <a:ext cx="853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Thảo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luận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ứng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mỗi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sau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88B76-C11B-4ED5-8022-504212F27087}"/>
              </a:ext>
            </a:extLst>
          </p:cNvPr>
          <p:cNvSpPr txBox="1"/>
          <p:nvPr/>
        </p:nvSpPr>
        <p:spPr>
          <a:xfrm>
            <a:off x="535260" y="3702240"/>
            <a:ext cx="417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vi-VN" sz="2000" dirty="0">
                <a:solidFill>
                  <a:srgbClr val="FF0000"/>
                </a:solidFill>
                <a:sym typeface="Wingdings" panose="05000000000000000000" pitchFamily="2" charset="2"/>
              </a:rPr>
              <a:t>Cậu cảm thấy thế nào? Tớ xin phép cô đưa cậu xuống phòng y tế kiểm tra nhé!</a:t>
            </a:r>
            <a:endParaRPr lang="vi-VN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Gặp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chuyện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, chia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sau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giờ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1E31964-FD7E-49E0-A2BF-E140EC3CD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731" y="1585887"/>
            <a:ext cx="5386275" cy="3103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43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9476F-E61F-433C-BCC4-EC688D73AE0E}"/>
              </a:ext>
            </a:extLst>
          </p:cNvPr>
          <p:cNvSpPr txBox="1"/>
          <p:nvPr/>
        </p:nvSpPr>
        <p:spPr>
          <a:xfrm>
            <a:off x="535828" y="1053574"/>
            <a:ext cx="4374839" cy="3076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nhất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ở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thường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chia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nhau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từ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chia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026" name="Picture 2" descr="Children S Clothing Dress Cartoon Kids Welcome - Clip Art Of Family - Png  Download - Full Size Clipart (#989108) - PinClipart">
            <a:extLst>
              <a:ext uri="{FF2B5EF4-FFF2-40B4-BE49-F238E27FC236}">
                <a16:creationId xmlns:a16="http://schemas.microsoft.com/office/drawing/2014/main" id="{F64C9844-59BB-4C4C-9D48-4B642680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85" y="1199030"/>
            <a:ext cx="3774133" cy="27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1FA8F4-D794-4684-B435-D7266C23B8C9}"/>
              </a:ext>
            </a:extLst>
          </p:cNvPr>
          <p:cNvGrpSpPr/>
          <p:nvPr/>
        </p:nvGrpSpPr>
        <p:grpSpPr>
          <a:xfrm>
            <a:off x="2799645" y="2077156"/>
            <a:ext cx="5989149" cy="2585925"/>
            <a:chOff x="796640" y="1049866"/>
            <a:chExt cx="8056847" cy="32554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808F37-DF4E-41FC-B35F-DF3B7BB9D6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7" t="6105"/>
            <a:stretch/>
          </p:blipFill>
          <p:spPr>
            <a:xfrm>
              <a:off x="857956" y="1049866"/>
              <a:ext cx="7995531" cy="32554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7A07A-0D1A-46C9-B0BD-918EE28FB330}"/>
                </a:ext>
              </a:extLst>
            </p:cNvPr>
            <p:cNvSpPr/>
            <p:nvPr/>
          </p:nvSpPr>
          <p:spPr>
            <a:xfrm>
              <a:off x="796640" y="1049866"/>
              <a:ext cx="5344515" cy="47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15AEF6-8618-404F-A63B-2026DDF5AF66}"/>
                </a:ext>
              </a:extLst>
            </p:cNvPr>
            <p:cNvSpPr/>
            <p:nvPr/>
          </p:nvSpPr>
          <p:spPr>
            <a:xfrm>
              <a:off x="3093929" y="1409465"/>
              <a:ext cx="2731138" cy="47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DE38A32-E5A9-4421-B7D0-2AE0AFFEFA24}"/>
              </a:ext>
            </a:extLst>
          </p:cNvPr>
          <p:cNvSpPr txBox="1"/>
          <p:nvPr/>
        </p:nvSpPr>
        <p:spPr>
          <a:xfrm>
            <a:off x="592273" y="376240"/>
            <a:ext cx="8322529" cy="2111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chiếc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79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733F95-E0F2-4D8C-8B3D-9DB6B0345979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7A1D6ED1-1FA2-4202-BD7B-2290931027D0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B334B9CC-237C-4ED8-85F5-4F2B4755440F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B40374C4-1E55-4F01-B722-0A8AE35D6CD2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33B42312-AC69-4068-8B4D-5E6211B1AE47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184C1FDD-9A52-4576-B10A-2D10121E430A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102DA439-2006-4DFC-8D17-9BE7D3080EF7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89EBB175-D457-420A-BA0F-CF8CE0A5D36B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79C8A490-0387-417E-8157-7EB03202F60B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3A7B9322-1E9E-4EA6-9515-608CCD3E07FB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CB46BFDC-0F18-409C-BC15-E3ABEDB1DEAC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10A2E6AB-108E-4B34-96E0-388832926643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69242D07-D823-467A-A0CF-DBEC44DE2DBD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D0F05756-F74B-447A-B1EF-0EC26C5D59F4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36F77C34-F9FD-4BC7-BA99-CC86E59E54C1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597C0149-3035-4DA5-9D8A-8F6B2409614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5FD48905-6F29-4A08-AA71-12433DCE1698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7B8FC79D-BA7D-4D23-B377-55552CDCC6FD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77DD709F-D35E-4554-83E7-36F386C02F1E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D3CB91FB-5B61-43D0-A9E2-454A2642FAB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42D3CA2A-B1AA-4A2E-A8BE-B9C2AB6A199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5CD92550-D4C2-4991-9C16-2E234D2063F5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13592771-25DF-4A7A-B7B8-54BF2F35C5C2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008D89EA-E819-46A3-B449-B7F725DC3622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E018F00-8EE1-44B4-BA4F-704FD22E64D7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9280B4E-BE4D-464D-B5A5-A1CEA778F5C7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5B25DAE-84AF-479E-9725-60F34848B661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9348F83-5782-4FA6-BBAB-9C9726D084EB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99360F-7558-4366-9C9C-174231091B87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8F4D76D-9ADF-4524-AA2C-F58F49E0AAB3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C927121-77CE-4122-A4F4-DCBF52276078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C971CF4-893C-4798-813F-114579417C5E}"/>
              </a:ext>
            </a:extLst>
          </p:cNvPr>
          <p:cNvSpPr txBox="1"/>
          <p:nvPr/>
        </p:nvSpPr>
        <p:spPr>
          <a:xfrm>
            <a:off x="571094" y="454039"/>
            <a:ext cx="851646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món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quà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bí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mật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gửi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tặng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quý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mến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0" name="Picture 2" descr="333 Kids Opening Presents Illustrations &amp;amp; Clip Art - iStock">
            <a:extLst>
              <a:ext uri="{FF2B5EF4-FFF2-40B4-BE49-F238E27FC236}">
                <a16:creationId xmlns:a16="http://schemas.microsoft.com/office/drawing/2014/main" id="{045E5CF0-0944-4774-9D59-ACCF26C4A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t="9863" r="5446" b="6941"/>
          <a:stretch/>
        </p:blipFill>
        <p:spPr bwMode="auto">
          <a:xfrm>
            <a:off x="3322456" y="1752263"/>
            <a:ext cx="2807412" cy="280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3595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352</Words>
  <Application>Microsoft Office PowerPoint</Application>
  <PresentationFormat>On-screen Show (16:9)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Pangolin</vt:lpstr>
      <vt:lpstr>UTM Cookies</vt:lpstr>
      <vt:lpstr>UTM Androgyne</vt:lpstr>
      <vt:lpstr>Arial</vt:lpstr>
      <vt:lpstr>Baloo 2</vt:lpstr>
      <vt:lpstr>English Vocabulary Workshop by Slidesgo</vt:lpstr>
      <vt:lpstr>Bài 9: Có bạn thật vui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Phạm Thanh Hằng (ADAS – GV)</cp:lastModifiedBy>
  <cp:revision>36</cp:revision>
  <dcterms:modified xsi:type="dcterms:W3CDTF">2021-06-10T17:38:26Z</dcterms:modified>
</cp:coreProperties>
</file>