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2" r:id="rId4"/>
    <p:sldId id="266" r:id="rId5"/>
    <p:sldId id="268" r:id="rId6"/>
    <p:sldId id="269" r:id="rId7"/>
    <p:sldId id="283" r:id="rId8"/>
    <p:sldId id="267" r:id="rId9"/>
    <p:sldId id="271" r:id="rId10"/>
    <p:sldId id="272" r:id="rId11"/>
    <p:sldId id="284" r:id="rId12"/>
    <p:sldId id="273" r:id="rId13"/>
    <p:sldId id="285" r:id="rId14"/>
    <p:sldId id="288" r:id="rId15"/>
    <p:sldId id="286" r:id="rId16"/>
    <p:sldId id="290" r:id="rId17"/>
    <p:sldId id="291"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6" autoAdjust="0"/>
    <p:restoredTop sz="94660"/>
  </p:normalViewPr>
  <p:slideViewPr>
    <p:cSldViewPr snapToGrid="0">
      <p:cViewPr varScale="1">
        <p:scale>
          <a:sx n="64" d="100"/>
          <a:sy n="64" d="100"/>
        </p:scale>
        <p:origin x="4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17.png"/><Relationship Id="rId10" Type="http://schemas.openxmlformats.org/officeDocument/2006/relationships/image" Target="../media/image19.jpeg"/><Relationship Id="rId4" Type="http://schemas.openxmlformats.org/officeDocument/2006/relationships/image" Target="../media/image16.jpeg"/><Relationship Id="rId9" Type="http://schemas.microsoft.com/office/2007/relationships/hdphoto" Target="../media/hdphoto12.wdp"/></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en-VN"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en-VN"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en-VN" sz="2800" dirty="0"/>
              <a:t>b) </a:t>
            </a:r>
            <a:r>
              <a:rPr lang="vi-VN" sz="2800" dirty="0"/>
              <a:t>Phép tính nào dưới đây có kết quả bé nhất</a:t>
            </a:r>
            <a:r>
              <a:rPr lang="en-VN"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en-VN"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en-VN"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VN" sz="3600" dirty="0">
                <a:solidFill>
                  <a:srgbClr val="FF0000"/>
                </a:solidFill>
              </a:rPr>
              <a:t>59</a:t>
            </a: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en-VN"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en-VN" sz="4400" dirty="0"/>
            </a:p>
            <a:p>
              <a:pPr>
                <a:lnSpc>
                  <a:spcPct val="200000"/>
                </a:lnSpc>
              </a:pPr>
              <a:r>
                <a:rPr lang="en-US" sz="4400" dirty="0"/>
                <a:t>c) 50 +        = 70		d) 80 -         = 40</a:t>
              </a:r>
              <a:endParaRPr lang="en-VN"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en-VN"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xiết</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en-VN"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63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pic>
        <p:nvPicPr>
          <p:cNvPr id="18" name="Picture 17">
            <a:extLst>
              <a:ext uri="{FF2B5EF4-FFF2-40B4-BE49-F238E27FC236}">
                <a16:creationId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en-VN"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en-VN"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en-VN"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en-VN"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en-VN"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solidFill>
            <a:srgbClr val="FDE59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solidFill>
            <a:srgbClr val="D8F3FC"/>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en-VN" sz="2800" dirty="0"/>
              <a:t>100 - 20 = 80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100 - 30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100 - 30 = 70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100 - 50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100 - 50 = 50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100 - 90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en-VN"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en-VN"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en-VN"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en-VN"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en-VN"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en-VN"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en-VN"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en-VN"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en-VN"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en-VN"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en-VN"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en-VN"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en-VN"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en-VN"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en-VN"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pic>
        <p:nvPicPr>
          <p:cNvPr id="7" name="Picture 6">
            <a:extLst>
              <a:ext uri="{FF2B5EF4-FFF2-40B4-BE49-F238E27FC236}">
                <a16:creationId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682</Words>
  <Application>Microsoft Office PowerPoint</Application>
  <PresentationFormat>Widescreen</PresentationFormat>
  <Paragraphs>239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Owl zZz</cp:lastModifiedBy>
  <cp:revision>180</cp:revision>
  <dcterms:created xsi:type="dcterms:W3CDTF">2021-06-02T01:34:28Z</dcterms:created>
  <dcterms:modified xsi:type="dcterms:W3CDTF">2025-11-15T08:48:54Z</dcterms:modified>
</cp:coreProperties>
</file>