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82" r:id="rId5"/>
    <p:sldId id="268" r:id="rId6"/>
    <p:sldId id="269" r:id="rId7"/>
    <p:sldId id="283" r:id="rId8"/>
    <p:sldId id="267" r:id="rId9"/>
    <p:sldId id="271" r:id="rId10"/>
    <p:sldId id="272" r:id="rId11"/>
    <p:sldId id="284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3D2"/>
    <a:srgbClr val="F4F2D9"/>
    <a:srgbClr val="DAE68E"/>
    <a:srgbClr val="EF5F5F"/>
    <a:srgbClr val="EB54E9"/>
    <a:srgbClr val="F5A980"/>
    <a:srgbClr val="FDEBC0"/>
    <a:srgbClr val="F6D348"/>
    <a:srgbClr val="BED096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4" d="100"/>
          <a:sy n="64" d="100"/>
        </p:scale>
        <p:origin x="5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07895" y="2557319"/>
            <a:ext cx="5251759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4B2F98-A1E0-264D-B30B-206176EDE272}"/>
              </a:ext>
            </a:extLst>
          </p:cNvPr>
          <p:cNvGrpSpPr/>
          <p:nvPr/>
        </p:nvGrpSpPr>
        <p:grpSpPr>
          <a:xfrm>
            <a:off x="779145" y="95471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B6CBF5-F015-A145-A8FB-26BC7F0CB36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20B36A-C9D0-D548-9271-5AA6C0B2C4C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61B7E7-5A1C-B546-B584-12C9437826DB}"/>
              </a:ext>
            </a:extLst>
          </p:cNvPr>
          <p:cNvSpPr txBox="1"/>
          <p:nvPr/>
        </p:nvSpPr>
        <p:spPr>
          <a:xfrm>
            <a:off x="1563328" y="1064291"/>
            <a:ext cx="3061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&gt;, &lt;, = 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463CB7-4679-1147-828E-5274FE80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2EC8D5-33DD-2242-8C7F-6CFA455667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C52D683-7138-734F-822A-CD6058890667}"/>
              </a:ext>
            </a:extLst>
          </p:cNvPr>
          <p:cNvGrpSpPr/>
          <p:nvPr/>
        </p:nvGrpSpPr>
        <p:grpSpPr>
          <a:xfrm>
            <a:off x="779145" y="1840950"/>
            <a:ext cx="5900624" cy="2736903"/>
            <a:chOff x="779145" y="1840950"/>
            <a:chExt cx="5900624" cy="27369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DC0E77-7B82-304D-9B21-1DF19299CAAF}"/>
                </a:ext>
              </a:extLst>
            </p:cNvPr>
            <p:cNvSpPr/>
            <p:nvPr/>
          </p:nvSpPr>
          <p:spPr>
            <a:xfrm>
              <a:off x="779145" y="1840950"/>
              <a:ext cx="5900624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34  +  5          41		   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98  –  4          89		</a:t>
              </a:r>
              <a:endParaRPr lang="en-VN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9F57E642-8B06-3245-8210-FAB0DED26F62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0D6A42AF-28F7-3542-8BE0-BE7DC28AFCE4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08B3F80-A61B-F74D-8280-7B0A9F3D5921}"/>
              </a:ext>
            </a:extLst>
          </p:cNvPr>
          <p:cNvGrpSpPr/>
          <p:nvPr/>
        </p:nvGrpSpPr>
        <p:grpSpPr>
          <a:xfrm>
            <a:off x="5611905" y="1930269"/>
            <a:ext cx="5647765" cy="2736903"/>
            <a:chOff x="5611905" y="1930269"/>
            <a:chExt cx="5647765" cy="273690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1B01EA-6EDF-4F4B-89A3-1CDDD37435CE}"/>
                </a:ext>
              </a:extLst>
            </p:cNvPr>
            <p:cNvSpPr/>
            <p:nvPr/>
          </p:nvSpPr>
          <p:spPr>
            <a:xfrm>
              <a:off x="5611905" y="1930269"/>
              <a:ext cx="5647765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87  –  32           50  +  5</a:t>
              </a:r>
            </a:p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25  +  53           76  –  4</a:t>
              </a:r>
              <a:endParaRPr lang="en-VN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06B6932-A7C2-5846-9DA5-C257E1BC6352}"/>
                </a:ext>
              </a:extLst>
            </p:cNvPr>
            <p:cNvSpPr/>
            <p:nvPr/>
          </p:nvSpPr>
          <p:spPr>
            <a:xfrm>
              <a:off x="8319249" y="244089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EFDBB912-3775-8E4C-9511-885DDBE76E6C}"/>
                </a:ext>
              </a:extLst>
            </p:cNvPr>
            <p:cNvSpPr/>
            <p:nvPr/>
          </p:nvSpPr>
          <p:spPr>
            <a:xfrm>
              <a:off x="8319248" y="384964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D041E95-486B-A748-BAA9-AF47DCF2FED9}"/>
              </a:ext>
            </a:extLst>
          </p:cNvPr>
          <p:cNvSpPr/>
          <p:nvPr/>
        </p:nvSpPr>
        <p:spPr>
          <a:xfrm>
            <a:off x="1874919" y="304624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39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AC080F-EC77-6649-8BE8-172004ED6CE7}"/>
              </a:ext>
            </a:extLst>
          </p:cNvPr>
          <p:cNvSpPr/>
          <p:nvPr/>
        </p:nvSpPr>
        <p:spPr>
          <a:xfrm>
            <a:off x="1901489" y="447644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94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47144C5-51D0-1B46-83DF-82F1949D4F8F}"/>
              </a:ext>
            </a:extLst>
          </p:cNvPr>
          <p:cNvSpPr/>
          <p:nvPr/>
        </p:nvSpPr>
        <p:spPr>
          <a:xfrm>
            <a:off x="3157266" y="2340365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60D2EB5-2D0B-444A-98AC-542A94492D83}"/>
              </a:ext>
            </a:extLst>
          </p:cNvPr>
          <p:cNvSpPr/>
          <p:nvPr/>
        </p:nvSpPr>
        <p:spPr>
          <a:xfrm>
            <a:off x="3165817" y="3749114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9E22C2-E85A-624F-850F-1DB67D25AD05}"/>
              </a:ext>
            </a:extLst>
          </p:cNvPr>
          <p:cNvSpPr/>
          <p:nvPr/>
        </p:nvSpPr>
        <p:spPr>
          <a:xfrm>
            <a:off x="6739230" y="311156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55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A8E453-2FB6-7C43-8820-5367F50659A4}"/>
              </a:ext>
            </a:extLst>
          </p:cNvPr>
          <p:cNvSpPr/>
          <p:nvPr/>
        </p:nvSpPr>
        <p:spPr>
          <a:xfrm>
            <a:off x="9941108" y="3063825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55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921158B-3EB8-E843-8E3F-9B5B00699BBC}"/>
              </a:ext>
            </a:extLst>
          </p:cNvPr>
          <p:cNvSpPr/>
          <p:nvPr/>
        </p:nvSpPr>
        <p:spPr>
          <a:xfrm>
            <a:off x="8316913" y="2434594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2764D2-C996-5842-9AFC-D8DB79E826CC}"/>
              </a:ext>
            </a:extLst>
          </p:cNvPr>
          <p:cNvSpPr/>
          <p:nvPr/>
        </p:nvSpPr>
        <p:spPr>
          <a:xfrm>
            <a:off x="6739230" y="453790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78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747C2A-F515-ED4F-9CDF-CE86AD3BC34E}"/>
              </a:ext>
            </a:extLst>
          </p:cNvPr>
          <p:cNvSpPr/>
          <p:nvPr/>
        </p:nvSpPr>
        <p:spPr>
          <a:xfrm>
            <a:off x="9941108" y="449016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E862A4-9251-314F-9CF0-BDE76E064AA5}"/>
              </a:ext>
            </a:extLst>
          </p:cNvPr>
          <p:cNvSpPr/>
          <p:nvPr/>
        </p:nvSpPr>
        <p:spPr>
          <a:xfrm>
            <a:off x="8316913" y="3843344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7467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6" grpId="0"/>
      <p:bldP spid="27" grpId="0" animBg="1"/>
      <p:bldP spid="28" grpId="0" animBg="1"/>
      <p:bldP spid="29" grpId="0"/>
      <p:bldP spid="30" grpId="0"/>
      <p:bldP spid="31" grpId="0" animBg="1"/>
      <p:bldP spid="32" grpId="0"/>
      <p:bldP spid="33" grpId="0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A6E8CC8E-D590-594D-926A-7CBB75AA0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" y="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AFD5B2D0-C49F-0543-9852-6B0053F7FE55}"/>
              </a:ext>
            </a:extLst>
          </p:cNvPr>
          <p:cNvGrpSpPr/>
          <p:nvPr/>
        </p:nvGrpSpPr>
        <p:grpSpPr>
          <a:xfrm>
            <a:off x="5516115" y="0"/>
            <a:ext cx="7035410" cy="6858000"/>
            <a:chOff x="5516115" y="0"/>
            <a:chExt cx="703541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AC5583-2A72-D546-A7FB-BDF796694A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1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6"/>
            <a:stretch/>
          </p:blipFill>
          <p:spPr>
            <a:xfrm>
              <a:off x="5939336" y="0"/>
              <a:ext cx="6252664" cy="68580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FFE9FBF-3EC8-C249-9447-7F064809012D}"/>
                </a:ext>
              </a:extLst>
            </p:cNvPr>
            <p:cNvGrpSpPr/>
            <p:nvPr/>
          </p:nvGrpSpPr>
          <p:grpSpPr>
            <a:xfrm>
              <a:off x="7031697" y="232899"/>
              <a:ext cx="1934308" cy="874932"/>
              <a:chOff x="4288497" y="232899"/>
              <a:chExt cx="1934308" cy="87493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4D16A3F-FB89-DF4C-AD19-1BA9C5D4AC75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22802C-387A-9F43-A4D9-1A0963589337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51 + 15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D9516C9-EF5B-A642-828E-8680A282CBC6}"/>
                </a:ext>
              </a:extLst>
            </p:cNvPr>
            <p:cNvGrpSpPr/>
            <p:nvPr/>
          </p:nvGrpSpPr>
          <p:grpSpPr>
            <a:xfrm>
              <a:off x="8130865" y="226295"/>
              <a:ext cx="1934308" cy="874932"/>
              <a:chOff x="4288497" y="232899"/>
              <a:chExt cx="1934308" cy="87493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D74A669-BBBF-F24F-8E17-326333EF237D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3D5A08-600C-6249-9387-BB3FD09035F9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99 - 90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2ED5924-269B-6443-A80B-86B2C2BD3AED}"/>
                </a:ext>
              </a:extLst>
            </p:cNvPr>
            <p:cNvGrpSpPr/>
            <p:nvPr/>
          </p:nvGrpSpPr>
          <p:grpSpPr>
            <a:xfrm>
              <a:off x="9194278" y="452590"/>
              <a:ext cx="1934308" cy="874932"/>
              <a:chOff x="4288497" y="232899"/>
              <a:chExt cx="1934308" cy="87493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75DB891-3EDF-5643-96CD-7A7569E6EC5C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D4FB74-8E03-7F43-97D7-21E972664C88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20 + 33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C33A504-974B-5E45-9ACC-9A75D86E8B96}"/>
                </a:ext>
              </a:extLst>
            </p:cNvPr>
            <p:cNvGrpSpPr/>
            <p:nvPr/>
          </p:nvGrpSpPr>
          <p:grpSpPr>
            <a:xfrm>
              <a:off x="10161432" y="1160648"/>
              <a:ext cx="1934308" cy="874932"/>
              <a:chOff x="4288497" y="232899"/>
              <a:chExt cx="1934308" cy="874932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E2059F0-C946-304D-81E7-E7BBCD04774C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82E5C5-3082-4848-AABE-50B00CA35256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83 + 2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E23EA6B-825B-E045-857C-D5C45B7AEC8B}"/>
                </a:ext>
              </a:extLst>
            </p:cNvPr>
            <p:cNvGrpSpPr/>
            <p:nvPr/>
          </p:nvGrpSpPr>
          <p:grpSpPr>
            <a:xfrm>
              <a:off x="9104417" y="2861832"/>
              <a:ext cx="1934308" cy="874932"/>
              <a:chOff x="4288497" y="232899"/>
              <a:chExt cx="1934308" cy="874932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638301F-6195-CE47-82EE-5515EABCA2AF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A2FF388-2CED-DB4B-8D78-4A68B94C3F17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68 - 2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8B86FFC-6AC9-DC41-9696-3102E9D006C0}"/>
                </a:ext>
              </a:extLst>
            </p:cNvPr>
            <p:cNvGrpSpPr/>
            <p:nvPr/>
          </p:nvGrpSpPr>
          <p:grpSpPr>
            <a:xfrm>
              <a:off x="7951142" y="2793615"/>
              <a:ext cx="1934308" cy="874932"/>
              <a:chOff x="4288497" y="232899"/>
              <a:chExt cx="1934308" cy="87493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D0E37D2-848B-1942-90B2-E73B1180B052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CC3DF1-B9D0-FB48-9140-AFBFD8562107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30 + 50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E8D3D0A-63D4-2845-B2B2-13ED3AA6BEE5}"/>
                </a:ext>
              </a:extLst>
            </p:cNvPr>
            <p:cNvGrpSpPr/>
            <p:nvPr/>
          </p:nvGrpSpPr>
          <p:grpSpPr>
            <a:xfrm>
              <a:off x="6701196" y="2715118"/>
              <a:ext cx="1934308" cy="874932"/>
              <a:chOff x="4288497" y="232899"/>
              <a:chExt cx="1934308" cy="874932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EEC239E-5037-6A47-827A-1B1F6636E211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393827-5EBF-1C4A-8821-95F7EEBF50C3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85 - 20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A664921-439C-534A-A57E-DAF8BF2CB433}"/>
                </a:ext>
              </a:extLst>
            </p:cNvPr>
            <p:cNvGrpSpPr/>
            <p:nvPr/>
          </p:nvGrpSpPr>
          <p:grpSpPr>
            <a:xfrm>
              <a:off x="5516115" y="4309197"/>
              <a:ext cx="1934308" cy="874932"/>
              <a:chOff x="4288497" y="232899"/>
              <a:chExt cx="1934308" cy="874932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D5BC3F3-8A0A-F942-BCA6-2BE82DAE1029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872B79-0FFC-A442-97A7-0120AD6A2521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70 - 40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9F26DE5-32A1-6348-A1E9-DD9ED2572252}"/>
                </a:ext>
              </a:extLst>
            </p:cNvPr>
            <p:cNvGrpSpPr/>
            <p:nvPr/>
          </p:nvGrpSpPr>
          <p:grpSpPr>
            <a:xfrm>
              <a:off x="6546522" y="5107175"/>
              <a:ext cx="1934308" cy="874932"/>
              <a:chOff x="4288497" y="232899"/>
              <a:chExt cx="1934308" cy="874932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D08237B-EB7B-2547-B1B7-D78836C098B4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41BADF1-AD62-1945-BDD6-999E8B1EB0D8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5 + 50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3EB0087-0D9E-374F-B5D7-7A76B3BA4268}"/>
                </a:ext>
              </a:extLst>
            </p:cNvPr>
            <p:cNvGrpSpPr/>
            <p:nvPr/>
          </p:nvGrpSpPr>
          <p:grpSpPr>
            <a:xfrm>
              <a:off x="8043364" y="4660306"/>
              <a:ext cx="1934308" cy="874932"/>
              <a:chOff x="4288497" y="232899"/>
              <a:chExt cx="1934308" cy="87493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7D7BD00-B1AB-E54B-A0F5-D198F115243F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B8E4A01-7218-8A4F-9650-0830ED0227B9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17 - 5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92DAB99-7B72-364E-9D66-5D95F1572382}"/>
                </a:ext>
              </a:extLst>
            </p:cNvPr>
            <p:cNvGrpSpPr/>
            <p:nvPr/>
          </p:nvGrpSpPr>
          <p:grpSpPr>
            <a:xfrm>
              <a:off x="9335227" y="4031653"/>
              <a:ext cx="1934308" cy="874932"/>
              <a:chOff x="4288497" y="232899"/>
              <a:chExt cx="1934308" cy="874932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FE0C163-4F7C-C048-9AAB-E7DC31D69393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791757C-1046-6C40-9BAB-2CC621C4BAFC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35 + 10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AACCDB7-6000-2A48-AE2B-A8CEA968D4A1}"/>
                </a:ext>
              </a:extLst>
            </p:cNvPr>
            <p:cNvGrpSpPr/>
            <p:nvPr/>
          </p:nvGrpSpPr>
          <p:grpSpPr>
            <a:xfrm>
              <a:off x="10617217" y="4455471"/>
              <a:ext cx="1934308" cy="874932"/>
              <a:chOff x="4288497" y="232899"/>
              <a:chExt cx="1934308" cy="874932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765038A-7E29-9743-BB8A-3E9CF4869BF5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37F5D58-AAC2-A547-8224-A90C2EDDC3D4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46 - 6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CD42579-0A7E-D549-B728-5B48FDD2EE55}"/>
                </a:ext>
              </a:extLst>
            </p:cNvPr>
            <p:cNvGrpSpPr/>
            <p:nvPr/>
          </p:nvGrpSpPr>
          <p:grpSpPr>
            <a:xfrm>
              <a:off x="10087529" y="5621134"/>
              <a:ext cx="1934308" cy="874932"/>
              <a:chOff x="4288497" y="232899"/>
              <a:chExt cx="1934308" cy="874932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E328784-C8F4-2046-B464-C0B8B595B896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0003367-0539-9C4E-9079-74EB3CA39334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20 + 18</a:t>
                </a:r>
              </a:p>
            </p:txBody>
          </p:sp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1EDA64FB-2581-9D43-BF4F-C24B917CDDB6}"/>
              </a:ext>
            </a:extLst>
          </p:cNvPr>
          <p:cNvSpPr/>
          <p:nvPr/>
        </p:nvSpPr>
        <p:spPr>
          <a:xfrm>
            <a:off x="559499" y="804025"/>
            <a:ext cx="4988422" cy="570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Khi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mắn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DBE81F9-1516-224F-B33B-5F02C6F26EEE}"/>
              </a:ext>
            </a:extLst>
          </p:cNvPr>
          <p:cNvGrpSpPr/>
          <p:nvPr/>
        </p:nvGrpSpPr>
        <p:grpSpPr>
          <a:xfrm>
            <a:off x="5476881" y="1432098"/>
            <a:ext cx="2036795" cy="1303040"/>
            <a:chOff x="5476881" y="1432098"/>
            <a:chExt cx="2036795" cy="130304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C5FA497-4E66-604D-9A7E-A44504DF3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6881" y="1743157"/>
              <a:ext cx="1107833" cy="991981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C90851B-00CB-9347-9F1D-E6590026D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5843" y="1432098"/>
              <a:ext cx="1107833" cy="991981"/>
            </a:xfrm>
            <a:prstGeom prst="rect">
              <a:avLst/>
            </a:prstGeom>
          </p:spPr>
        </p:pic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F8D712A0-2A93-5B4E-B6A3-64C285BC8FC6}"/>
              </a:ext>
            </a:extLst>
          </p:cNvPr>
          <p:cNvSpPr/>
          <p:nvPr/>
        </p:nvSpPr>
        <p:spPr>
          <a:xfrm>
            <a:off x="2256524" y="225972"/>
            <a:ext cx="4019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ONG VỀ TỔ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377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CE03554-C996-F449-8415-9F13F1F98FED}"/>
              </a:ext>
            </a:extLst>
          </p:cNvPr>
          <p:cNvGrpSpPr/>
          <p:nvPr/>
        </p:nvGrpSpPr>
        <p:grpSpPr>
          <a:xfrm>
            <a:off x="973383" y="1413064"/>
            <a:ext cx="9521697" cy="1989696"/>
            <a:chOff x="562540" y="3785761"/>
            <a:chExt cx="9521697" cy="1989696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B2E93F24-C212-CC41-AA2E-7A0FF3F44ADC}"/>
                </a:ext>
              </a:extLst>
            </p:cNvPr>
            <p:cNvGrpSpPr/>
            <p:nvPr/>
          </p:nvGrpSpPr>
          <p:grpSpPr>
            <a:xfrm>
              <a:off x="1154241" y="4194006"/>
              <a:ext cx="8929996" cy="1581451"/>
              <a:chOff x="891599" y="1607153"/>
              <a:chExt cx="8993435" cy="1922929"/>
            </a:xfrm>
          </p:grpSpPr>
          <p:sp>
            <p:nvSpPr>
              <p:cNvPr id="148" name="Rounded Rectangle 147">
                <a:extLst>
                  <a:ext uri="{FF2B5EF4-FFF2-40B4-BE49-F238E27FC236}">
                    <a16:creationId xmlns:a16="http://schemas.microsoft.com/office/drawing/2014/main" id="{C7756A89-182B-7E4C-8917-C133DAD4722C}"/>
                  </a:ext>
                </a:extLst>
              </p:cNvPr>
              <p:cNvSpPr/>
              <p:nvPr/>
            </p:nvSpPr>
            <p:spPr>
              <a:xfrm>
                <a:off x="891599" y="1607153"/>
                <a:ext cx="8993435" cy="1922929"/>
              </a:xfrm>
              <a:prstGeom prst="roundRect">
                <a:avLst/>
              </a:prstGeom>
              <a:solidFill>
                <a:srgbClr val="92D050">
                  <a:alpha val="64000"/>
                </a:srgbClr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FF31D24-EABB-6B4C-9901-FE7955FC2AEC}"/>
                  </a:ext>
                </a:extLst>
              </p:cNvPr>
              <p:cNvGrpSpPr/>
              <p:nvPr/>
            </p:nvGrpSpPr>
            <p:grpSpPr>
              <a:xfrm>
                <a:off x="1234273" y="2212042"/>
                <a:ext cx="8116321" cy="363070"/>
                <a:chOff x="365068" y="2944906"/>
                <a:chExt cx="8749881" cy="363070"/>
              </a:xfrm>
            </p:grpSpPr>
            <p:cxnSp>
              <p:nvCxnSpPr>
                <p:cNvPr id="161" name="Straight Arrow Connector 160">
                  <a:extLst>
                    <a:ext uri="{FF2B5EF4-FFF2-40B4-BE49-F238E27FC236}">
                      <a16:creationId xmlns:a16="http://schemas.microsoft.com/office/drawing/2014/main" id="{8DBB0C16-91BA-C144-A571-4F98FE0002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5068" y="3101880"/>
                  <a:ext cx="8749881" cy="43916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3F4F7407-37E7-F647-9BC9-7B4FE8B7FB76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4446B43C-2F3C-2E48-A338-FBFDD6D9E8A4}"/>
                    </a:ext>
                  </a:extLst>
                </p:cNvPr>
                <p:cNvCxnSpPr/>
                <p:nvPr/>
              </p:nvCxnSpPr>
              <p:spPr>
                <a:xfrm>
                  <a:off x="1717162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02B097BE-D885-1840-B78E-2CC98580C838}"/>
                    </a:ext>
                  </a:extLst>
                </p:cNvPr>
                <p:cNvCxnSpPr/>
                <p:nvPr/>
              </p:nvCxnSpPr>
              <p:spPr>
                <a:xfrm>
                  <a:off x="2545768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2CBEA6D6-A696-9644-A739-701404C41135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3E22E205-2C80-954A-B55F-0D68C735986D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2C689923-0E4C-C54E-9911-CB44BAEB1C68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10E8528D-98B5-7542-9485-B3A47D799DAE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A41C724C-D8EC-C44D-A7E0-55C7D3B36415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9C328990-0CBA-C543-9CA4-C7ADBAF00900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CAD0A7A1-741E-9A45-932E-9E3FDC65EEF5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FCAA0D87-E9D7-4A48-AEC0-2A3EE4E2B09E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15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D23CCCE1-EC7C-BB48-B4A0-B2F1884F539E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16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12BDFEAB-4103-834E-B271-EFBB7AB609AF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17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4418E46-5E42-9C47-B4A1-BB9FEA6D1819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3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6155607A-0742-B34F-A1FA-6C99C4A70F98}"/>
                  </a:ext>
                </a:extLst>
              </p:cNvPr>
              <p:cNvSpPr txBox="1"/>
              <p:nvPr/>
            </p:nvSpPr>
            <p:spPr>
              <a:xfrm>
                <a:off x="4446441" y="2622260"/>
                <a:ext cx="65864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19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1CDF0FA-B106-EF49-831C-65F86B7A141B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5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17576D23-9F8B-C94D-8558-FBFFC620B11F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6</a:t>
                </a: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4EFC24CE-0D57-224B-8099-3FAF50DE6D9C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22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D30604F-D368-AC4E-B648-8609CDE9FF97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</a:t>
                </a: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D6B88048-2B41-3A4A-AD27-707F5093C700}"/>
                  </a:ext>
                </a:extLst>
              </p:cNvPr>
              <p:cNvSpPr txBox="1"/>
              <p:nvPr/>
            </p:nvSpPr>
            <p:spPr>
              <a:xfrm>
                <a:off x="8254602" y="2622260"/>
                <a:ext cx="64191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24</a:t>
                </a:r>
              </a:p>
            </p:txBody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65DCF3F-52AB-9A40-8741-F3243FB65062}"/>
                </a:ext>
              </a:extLst>
            </p:cNvPr>
            <p:cNvSpPr txBox="1"/>
            <p:nvPr/>
          </p:nvSpPr>
          <p:spPr>
            <a:xfrm>
              <a:off x="562540" y="3785761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4F68F45A-B05E-8047-9F99-9FBE5437EBFE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5" name="Rounded Rectangle 144">
              <a:extLst>
                <a:ext uri="{FF2B5EF4-FFF2-40B4-BE49-F238E27FC236}">
                  <a16:creationId xmlns:a16="http://schemas.microsoft.com/office/drawing/2014/main" id="{1DE1C161-87A0-9248-B009-1988ADE7B681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6" name="Rounded Rectangle 145">
              <a:extLst>
                <a:ext uri="{FF2B5EF4-FFF2-40B4-BE49-F238E27FC236}">
                  <a16:creationId xmlns:a16="http://schemas.microsoft.com/office/drawing/2014/main" id="{410500FD-1D91-A941-8C94-5AE03700C2EA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7" name="Rounded Rectangle 146">
              <a:extLst>
                <a:ext uri="{FF2B5EF4-FFF2-40B4-BE49-F238E27FC236}">
                  <a16:creationId xmlns:a16="http://schemas.microsoft.com/office/drawing/2014/main" id="{6AE8EFA1-E754-3B46-AA4A-8666268E7A87}"/>
                </a:ext>
              </a:extLst>
            </p:cNvPr>
            <p:cNvSpPr/>
            <p:nvPr/>
          </p:nvSpPr>
          <p:spPr>
            <a:xfrm>
              <a:off x="7743407" y="5043236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1077149" y="33421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1737344" y="559323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F48962A-E0EB-2A43-9601-1FBCC6776F0B}"/>
              </a:ext>
            </a:extLst>
          </p:cNvPr>
          <p:cNvGrpSpPr/>
          <p:nvPr/>
        </p:nvGrpSpPr>
        <p:grpSpPr>
          <a:xfrm>
            <a:off x="973382" y="3782888"/>
            <a:ext cx="9537166" cy="2141327"/>
            <a:chOff x="593565" y="3634130"/>
            <a:chExt cx="9537166" cy="2141327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0435F68-3D63-034E-90C6-09CC36846454}"/>
                </a:ext>
              </a:extLst>
            </p:cNvPr>
            <p:cNvGrpSpPr/>
            <p:nvPr/>
          </p:nvGrpSpPr>
          <p:grpSpPr>
            <a:xfrm>
              <a:off x="1200735" y="4194006"/>
              <a:ext cx="8929996" cy="1581451"/>
              <a:chOff x="938423" y="1607153"/>
              <a:chExt cx="8993435" cy="1922929"/>
            </a:xfrm>
          </p:grpSpPr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D83E2B72-8AB5-9B45-81F9-75F4CB88D041}"/>
                  </a:ext>
                </a:extLst>
              </p:cNvPr>
              <p:cNvSpPr/>
              <p:nvPr/>
            </p:nvSpPr>
            <p:spPr>
              <a:xfrm>
                <a:off x="938423" y="1607153"/>
                <a:ext cx="8993435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4051300-2EB6-3748-8897-624F85593D94}"/>
                  </a:ext>
                </a:extLst>
              </p:cNvPr>
              <p:cNvGrpSpPr/>
              <p:nvPr/>
            </p:nvGrpSpPr>
            <p:grpSpPr>
              <a:xfrm>
                <a:off x="1300649" y="2212042"/>
                <a:ext cx="8074503" cy="363070"/>
                <a:chOff x="436633" y="2944906"/>
                <a:chExt cx="8704799" cy="363070"/>
              </a:xfrm>
            </p:grpSpPr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id="{6868082A-A2B7-6045-8DFA-6CAA146604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6633" y="3101880"/>
                  <a:ext cx="8704799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1A81A25E-219B-2249-8536-88F6D497737E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B5836924-A90D-AF46-942D-4EAD474E9E2D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3D19E818-1F75-0A40-9F54-699154C8A8E2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6620DAE6-5FB1-D34B-9093-E52B816F0914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3B223313-06EC-5448-A7B0-979E206D9F07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88515BB8-DFD5-4E40-AE56-983CEF97959D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D59F949C-B491-1946-BC69-C5B5F21FCC66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378D3E6C-2303-154B-A676-CCF7948C5C72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51D4BB59-6F48-DC4C-98F4-B0E80CFDE504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DECD7209-763E-C741-95F4-4AAD2AA41E18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876F1D1-A6A9-5E49-B7D1-DD0814B7A053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40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15CB8D1-129F-A846-B480-EE8CAC0171E3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41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E992813F-BFCD-F64E-9A91-DF9E87BD7987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42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0195601-3E27-8C4A-AED3-03983D82316D}"/>
                  </a:ext>
                </a:extLst>
              </p:cNvPr>
              <p:cNvSpPr txBox="1"/>
              <p:nvPr/>
            </p:nvSpPr>
            <p:spPr>
              <a:xfrm>
                <a:off x="3602931" y="2619026"/>
                <a:ext cx="783073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43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A99AB2B-1A35-D247-A30B-B20D612C155D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5AABC15-B0B7-144C-B367-9D35544BF354}"/>
                  </a:ext>
                </a:extLst>
              </p:cNvPr>
              <p:cNvSpPr txBox="1"/>
              <p:nvPr/>
            </p:nvSpPr>
            <p:spPr>
              <a:xfrm>
                <a:off x="5171697" y="2619026"/>
                <a:ext cx="706052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45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E337F6D-7AD6-984F-8A47-65E6234065A2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6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BD846CE-B47E-604E-9CDE-E84447BFA724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17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161574C2-8E5A-E34D-A5A5-92E935F24AAC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48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1CF9531-3752-FE4F-9F92-8F02A9386C77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9</a:t>
                </a: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3766DEE-D623-844D-8323-DC3CBBA9FE69}"/>
                </a:ext>
              </a:extLst>
            </p:cNvPr>
            <p:cNvSpPr txBox="1"/>
            <p:nvPr/>
          </p:nvSpPr>
          <p:spPr>
            <a:xfrm>
              <a:off x="593565" y="363413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1FA088E9-0289-4F44-AC1B-3537B51F55B4}"/>
                </a:ext>
              </a:extLst>
            </p:cNvPr>
            <p:cNvSpPr/>
            <p:nvPr/>
          </p:nvSpPr>
          <p:spPr>
            <a:xfrm>
              <a:off x="3169793" y="5032709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93454623-8760-4F4A-ABE3-11BDE33C21A1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7E89B1E2-0A09-0144-8FD1-485003928CF5}"/>
                </a:ext>
              </a:extLst>
            </p:cNvPr>
            <p:cNvSpPr/>
            <p:nvPr/>
          </p:nvSpPr>
          <p:spPr>
            <a:xfrm>
              <a:off x="6225887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04D62780-0288-724C-B14E-02671DE9FCC9}"/>
                </a:ext>
              </a:extLst>
            </p:cNvPr>
            <p:cNvSpPr/>
            <p:nvPr/>
          </p:nvSpPr>
          <p:spPr>
            <a:xfrm>
              <a:off x="6955941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AF6587EC-8C35-A241-AB7D-791E030B57A0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4D0806D5-D0E6-6340-B562-5CFF956E47D5}"/>
              </a:ext>
            </a:extLst>
          </p:cNvPr>
          <p:cNvSpPr/>
          <p:nvPr/>
        </p:nvSpPr>
        <p:spPr>
          <a:xfrm>
            <a:off x="4356131" y="267931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CC945C55-B961-D241-A8A3-B31390442BC5}"/>
              </a:ext>
            </a:extLst>
          </p:cNvPr>
          <p:cNvSpPr/>
          <p:nvPr/>
        </p:nvSpPr>
        <p:spPr>
          <a:xfrm>
            <a:off x="5861331" y="267981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4BF15FF4-0BE2-E048-A2C8-332D69BA6DBE}"/>
              </a:ext>
            </a:extLst>
          </p:cNvPr>
          <p:cNvSpPr/>
          <p:nvPr/>
        </p:nvSpPr>
        <p:spPr>
          <a:xfrm>
            <a:off x="6591769" y="2680034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0B57398E-1CAC-024B-8A26-3DC94DB2F88E}"/>
              </a:ext>
            </a:extLst>
          </p:cNvPr>
          <p:cNvSpPr/>
          <p:nvPr/>
        </p:nvSpPr>
        <p:spPr>
          <a:xfrm>
            <a:off x="8150328" y="267368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C7050604-A402-B543-8331-75A2926DFC05}"/>
              </a:ext>
            </a:extLst>
          </p:cNvPr>
          <p:cNvSpPr/>
          <p:nvPr/>
        </p:nvSpPr>
        <p:spPr>
          <a:xfrm>
            <a:off x="3549467" y="517975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id="{95915995-5D9E-C446-93DF-A9D63B362A00}"/>
              </a:ext>
            </a:extLst>
          </p:cNvPr>
          <p:cNvSpPr/>
          <p:nvPr/>
        </p:nvSpPr>
        <p:spPr>
          <a:xfrm>
            <a:off x="5055618" y="5196618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44</a:t>
            </a:r>
          </a:p>
        </p:txBody>
      </p:sp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id="{214CBA85-F1B8-3E4C-BB2F-E235F50324D4}"/>
              </a:ext>
            </a:extLst>
          </p:cNvPr>
          <p:cNvSpPr/>
          <p:nvPr/>
        </p:nvSpPr>
        <p:spPr>
          <a:xfrm>
            <a:off x="6605704" y="5196837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69A07727-F48F-E544-AC11-6A4F34B573C3}"/>
              </a:ext>
            </a:extLst>
          </p:cNvPr>
          <p:cNvSpPr/>
          <p:nvPr/>
        </p:nvSpPr>
        <p:spPr>
          <a:xfrm>
            <a:off x="7335758" y="5196618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id="{457A59C2-4895-3D46-86B1-0C2C84DA1E0A}"/>
              </a:ext>
            </a:extLst>
          </p:cNvPr>
          <p:cNvSpPr/>
          <p:nvPr/>
        </p:nvSpPr>
        <p:spPr>
          <a:xfrm>
            <a:off x="8851234" y="5179106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0" grpId="0" animBg="1"/>
      <p:bldP spid="131" grpId="0" animBg="1"/>
      <p:bldP spid="132" grpId="0" animBg="1"/>
      <p:bldP spid="133" grpId="0" animBg="1"/>
      <p:bldP spid="135" grpId="0" animBg="1"/>
      <p:bldP spid="136" grpId="0" animBg="1"/>
      <p:bldP spid="137" grpId="0" animBg="1"/>
      <p:bldP spid="138" grpId="0" animBg="1"/>
      <p:bldP spid="1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C3464B-36F3-BF4F-BA60-2937E94FB24F}"/>
              </a:ext>
            </a:extLst>
          </p:cNvPr>
          <p:cNvGrpSpPr/>
          <p:nvPr/>
        </p:nvGrpSpPr>
        <p:grpSpPr>
          <a:xfrm>
            <a:off x="976769" y="30506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1636964" y="530171"/>
            <a:ext cx="916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27, 56, 95, 84, 72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): </a:t>
            </a:r>
            <a:endParaRPr lang="en-VN" sz="2800" dirty="0"/>
          </a:p>
        </p:txBody>
      </p:sp>
      <p:pic>
        <p:nvPicPr>
          <p:cNvPr id="48" name="Picture 2" descr="Christine Lösch | Dribbble">
            <a:extLst>
              <a:ext uri="{FF2B5EF4-FFF2-40B4-BE49-F238E27FC236}">
                <a16:creationId xmlns:a16="http://schemas.microsoft.com/office/drawing/2014/main" id="{38E3DB68-2321-3849-B483-384D87DAC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t="2626" r="25187" b="299"/>
          <a:stretch/>
        </p:blipFill>
        <p:spPr bwMode="auto">
          <a:xfrm>
            <a:off x="405146" y="2712853"/>
            <a:ext cx="2857500" cy="37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14C96B7E-5A8E-CC48-9962-664E8E33C1FA}"/>
              </a:ext>
            </a:extLst>
          </p:cNvPr>
          <p:cNvGrpSpPr/>
          <p:nvPr/>
        </p:nvGrpSpPr>
        <p:grpSpPr>
          <a:xfrm>
            <a:off x="3124199" y="1289144"/>
            <a:ext cx="4905375" cy="1168400"/>
            <a:chOff x="3181349" y="1828800"/>
            <a:chExt cx="4905375" cy="1168400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490F378C-1822-2949-A7BA-F7CEA566A1CE}"/>
                </a:ext>
              </a:extLst>
            </p:cNvPr>
            <p:cNvSpPr/>
            <p:nvPr/>
          </p:nvSpPr>
          <p:spPr>
            <a:xfrm>
              <a:off x="3181349" y="1828800"/>
              <a:ext cx="4905375" cy="1168400"/>
            </a:xfrm>
            <a:prstGeom prst="roundRect">
              <a:avLst/>
            </a:prstGeom>
            <a:solidFill>
              <a:srgbClr val="F2CECB">
                <a:alpha val="75000"/>
              </a:srgb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8F4BBEE-FB24-D749-A571-EE19F31352C6}"/>
                </a:ext>
              </a:extLst>
            </p:cNvPr>
            <p:cNvSpPr txBox="1"/>
            <p:nvPr/>
          </p:nvSpPr>
          <p:spPr>
            <a:xfrm>
              <a:off x="3557588" y="2089834"/>
              <a:ext cx="4164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600" dirty="0"/>
                <a:t>M:      27 =   20 + 7 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C3705E82-E7D1-7541-BC73-EDF0EB969E3B}"/>
              </a:ext>
            </a:extLst>
          </p:cNvPr>
          <p:cNvSpPr txBox="1"/>
          <p:nvPr/>
        </p:nvSpPr>
        <p:spPr>
          <a:xfrm>
            <a:off x="4792144" y="2567080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56 =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04B939-DF47-8D49-8660-D944C80F2FCA}"/>
              </a:ext>
            </a:extLst>
          </p:cNvPr>
          <p:cNvSpPr txBox="1"/>
          <p:nvPr/>
        </p:nvSpPr>
        <p:spPr>
          <a:xfrm>
            <a:off x="5998644" y="2567079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50 + 6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E1961C-3777-1A43-99F8-1C79797C07E6}"/>
              </a:ext>
            </a:extLst>
          </p:cNvPr>
          <p:cNvSpPr txBox="1"/>
          <p:nvPr/>
        </p:nvSpPr>
        <p:spPr>
          <a:xfrm>
            <a:off x="4792144" y="3754126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95 =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BB56048-7282-184F-A09F-55A5C1C6CA4C}"/>
              </a:ext>
            </a:extLst>
          </p:cNvPr>
          <p:cNvSpPr txBox="1"/>
          <p:nvPr/>
        </p:nvSpPr>
        <p:spPr>
          <a:xfrm>
            <a:off x="5998644" y="3754125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90 + 5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FE23EAF-D6EF-9343-8518-046E473E46AF}"/>
              </a:ext>
            </a:extLst>
          </p:cNvPr>
          <p:cNvSpPr txBox="1"/>
          <p:nvPr/>
        </p:nvSpPr>
        <p:spPr>
          <a:xfrm>
            <a:off x="4792144" y="4825047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84 =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AD001B8-FE78-9946-B64A-D570C1FC2A3F}"/>
              </a:ext>
            </a:extLst>
          </p:cNvPr>
          <p:cNvSpPr txBox="1"/>
          <p:nvPr/>
        </p:nvSpPr>
        <p:spPr>
          <a:xfrm>
            <a:off x="5998644" y="4825046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80 + 4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194325D-0001-0D4A-8CB2-E0AADE702D8F}"/>
              </a:ext>
            </a:extLst>
          </p:cNvPr>
          <p:cNvSpPr txBox="1"/>
          <p:nvPr/>
        </p:nvSpPr>
        <p:spPr>
          <a:xfrm>
            <a:off x="4792144" y="5895967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72 =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B233CFC-0852-A54B-A00A-CA9B5C62D370}"/>
              </a:ext>
            </a:extLst>
          </p:cNvPr>
          <p:cNvSpPr txBox="1"/>
          <p:nvPr/>
        </p:nvSpPr>
        <p:spPr>
          <a:xfrm>
            <a:off x="5998644" y="5895966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70 + 2</a:t>
            </a:r>
          </a:p>
        </p:txBody>
      </p:sp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3B29FE3-6A7D-1F40-A288-3AA594B58602}"/>
              </a:ext>
            </a:extLst>
          </p:cNvPr>
          <p:cNvGrpSpPr/>
          <p:nvPr/>
        </p:nvGrpSpPr>
        <p:grpSpPr>
          <a:xfrm>
            <a:off x="976769" y="30506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E8FE5EA-4B90-A14B-9D25-C7FA90B241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3A4B6A1-5FC6-2D4C-A25D-FA976676522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4F038CC-D9AA-9F41-9666-641E4210EDBE}"/>
              </a:ext>
            </a:extLst>
          </p:cNvPr>
          <p:cNvSpPr txBox="1"/>
          <p:nvPr/>
        </p:nvSpPr>
        <p:spPr>
          <a:xfrm>
            <a:off x="1636964" y="530171"/>
            <a:ext cx="916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Số</a:t>
            </a:r>
            <a:r>
              <a:rPr lang="en-US" sz="2800" dirty="0"/>
              <a:t>? </a:t>
            </a:r>
            <a:endParaRPr lang="en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B4E8C9-FF22-7A48-B42F-4F83F4C63A93}"/>
              </a:ext>
            </a:extLst>
          </p:cNvPr>
          <p:cNvGrpSpPr/>
          <p:nvPr/>
        </p:nvGrpSpPr>
        <p:grpSpPr>
          <a:xfrm>
            <a:off x="1075447" y="1680048"/>
            <a:ext cx="10041106" cy="2590581"/>
            <a:chOff x="795402" y="838419"/>
            <a:chExt cx="10041106" cy="25905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59B67B-A87E-8B4C-9086-A92B150C1C8D}"/>
                </a:ext>
              </a:extLst>
            </p:cNvPr>
            <p:cNvSpPr txBox="1"/>
            <p:nvPr/>
          </p:nvSpPr>
          <p:spPr>
            <a:xfrm>
              <a:off x="795402" y="838419"/>
              <a:ext cx="10041106" cy="2590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dirty="0"/>
                <a:t>34 =  30 + 				 34 =         +  4 </a:t>
              </a:r>
              <a:endParaRPr lang="en-VN" sz="4400" dirty="0"/>
            </a:p>
            <a:p>
              <a:pPr>
                <a:lnSpc>
                  <a:spcPct val="200000"/>
                </a:lnSpc>
              </a:pPr>
              <a:r>
                <a:rPr lang="en-US" sz="4400" dirty="0"/>
                <a:t>68 =        + 8			 89 =   80  +   </a:t>
              </a:r>
              <a:endParaRPr lang="en-VN" sz="4400" dirty="0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6DCACFC-655E-BA43-B319-0D7252632624}"/>
                </a:ext>
              </a:extLst>
            </p:cNvPr>
            <p:cNvSpPr/>
            <p:nvPr/>
          </p:nvSpPr>
          <p:spPr>
            <a:xfrm>
              <a:off x="3555079" y="1216496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EFC940A-26E4-CC4E-B181-72DB712FFA2F}"/>
                </a:ext>
              </a:extLst>
            </p:cNvPr>
            <p:cNvSpPr/>
            <p:nvPr/>
          </p:nvSpPr>
          <p:spPr>
            <a:xfrm>
              <a:off x="2220512" y="2590432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E672E10-240E-A24D-933A-C97F30855750}"/>
                </a:ext>
              </a:extLst>
            </p:cNvPr>
            <p:cNvSpPr/>
            <p:nvPr/>
          </p:nvSpPr>
          <p:spPr>
            <a:xfrm>
              <a:off x="7890866" y="1216495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8286542-B33D-BF4A-A562-CAA370B23343}"/>
                </a:ext>
              </a:extLst>
            </p:cNvPr>
            <p:cNvSpPr/>
            <p:nvPr/>
          </p:nvSpPr>
          <p:spPr>
            <a:xfrm>
              <a:off x="9605042" y="2590431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6A296E2-7E04-2E4B-896B-7C072A25E202}"/>
              </a:ext>
            </a:extLst>
          </p:cNvPr>
          <p:cNvSpPr/>
          <p:nvPr/>
        </p:nvSpPr>
        <p:spPr>
          <a:xfrm>
            <a:off x="3835124" y="2043835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1BCB478-8ACD-4549-9986-CCD18A118F29}"/>
              </a:ext>
            </a:extLst>
          </p:cNvPr>
          <p:cNvSpPr/>
          <p:nvPr/>
        </p:nvSpPr>
        <p:spPr>
          <a:xfrm>
            <a:off x="8170911" y="2058124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384366B-CDD3-9640-A6BD-56A31EC9A9AA}"/>
              </a:ext>
            </a:extLst>
          </p:cNvPr>
          <p:cNvSpPr/>
          <p:nvPr/>
        </p:nvSpPr>
        <p:spPr>
          <a:xfrm>
            <a:off x="2500557" y="3431791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B347AD1-740C-434F-888B-D4926805CE44}"/>
              </a:ext>
            </a:extLst>
          </p:cNvPr>
          <p:cNvSpPr/>
          <p:nvPr/>
        </p:nvSpPr>
        <p:spPr>
          <a:xfrm>
            <a:off x="9885087" y="3429414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4224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C15DA4-6EE5-AC4D-9EF1-B714A4C98CEA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297B0C-C39A-904B-AA4C-6BBAD1D933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F48572-7CEF-8746-B02A-881F5B54B04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02DB3-C6FC-2C4A-9D59-129650BB3DE5}"/>
              </a:ext>
            </a:extLst>
          </p:cNvPr>
          <p:cNvSpPr txBox="1"/>
          <p:nvPr/>
        </p:nvSpPr>
        <p:spPr>
          <a:xfrm>
            <a:off x="1681210" y="512196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28" name="Table 7">
            <a:extLst>
              <a:ext uri="{FF2B5EF4-FFF2-40B4-BE49-F238E27FC236}">
                <a16:creationId xmlns:a16="http://schemas.microsoft.com/office/drawing/2014/main" id="{E421A0E3-D79C-D242-A5C4-95BBBF353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805238"/>
              </p:ext>
            </p:extLst>
          </p:nvPr>
        </p:nvGraphicFramePr>
        <p:xfrm>
          <a:off x="1981201" y="1461582"/>
          <a:ext cx="7996518" cy="418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044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769049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42425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trước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6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đã cho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3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sau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B897A9FB-2686-F64A-A569-50B3ECF91252}"/>
              </a:ext>
            </a:extLst>
          </p:cNvPr>
          <p:cNvSpPr/>
          <p:nvPr/>
        </p:nvSpPr>
        <p:spPr>
          <a:xfrm>
            <a:off x="2816129" y="3248552"/>
            <a:ext cx="828023" cy="646331"/>
          </a:xfrm>
          <a:prstGeom prst="rect">
            <a:avLst/>
          </a:prstGeom>
          <a:solidFill>
            <a:srgbClr val="F4F2D9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DB42AE-EE9B-6842-946D-5A681C6D6434}"/>
              </a:ext>
            </a:extLst>
          </p:cNvPr>
          <p:cNvSpPr/>
          <p:nvPr/>
        </p:nvSpPr>
        <p:spPr>
          <a:xfrm>
            <a:off x="8253223" y="3248551"/>
            <a:ext cx="828023" cy="646331"/>
          </a:xfrm>
          <a:prstGeom prst="rect">
            <a:avLst/>
          </a:prstGeom>
          <a:solidFill>
            <a:srgbClr val="FCE3D2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F31F34-B23F-5149-8173-C69D0C7AC621}"/>
              </a:ext>
            </a:extLst>
          </p:cNvPr>
          <p:cNvSpPr/>
          <p:nvPr/>
        </p:nvSpPr>
        <p:spPr>
          <a:xfrm>
            <a:off x="2816129" y="4074801"/>
            <a:ext cx="828023" cy="646331"/>
          </a:xfrm>
          <a:prstGeom prst="rect">
            <a:avLst/>
          </a:prstGeom>
          <a:solidFill>
            <a:srgbClr val="F4F2D9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58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41DE25D-A6B4-B44B-95B8-7B7D71F07B7C}"/>
              </a:ext>
            </a:extLst>
          </p:cNvPr>
          <p:cNvSpPr/>
          <p:nvPr/>
        </p:nvSpPr>
        <p:spPr>
          <a:xfrm>
            <a:off x="8253223" y="4074800"/>
            <a:ext cx="828023" cy="646331"/>
          </a:xfrm>
          <a:prstGeom prst="rect">
            <a:avLst/>
          </a:prstGeom>
          <a:solidFill>
            <a:srgbClr val="FCE3D2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F3FF1A-7A14-5548-A080-1E09D7D14628}"/>
              </a:ext>
            </a:extLst>
          </p:cNvPr>
          <p:cNvSpPr/>
          <p:nvPr/>
        </p:nvSpPr>
        <p:spPr>
          <a:xfrm>
            <a:off x="2816129" y="4901049"/>
            <a:ext cx="828023" cy="646331"/>
          </a:xfrm>
          <a:prstGeom prst="rect">
            <a:avLst/>
          </a:prstGeom>
          <a:solidFill>
            <a:srgbClr val="F4F2D9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F45FD0F-5CB4-0A45-AAEA-86C48406A368}"/>
              </a:ext>
            </a:extLst>
          </p:cNvPr>
          <p:cNvSpPr/>
          <p:nvPr/>
        </p:nvSpPr>
        <p:spPr>
          <a:xfrm>
            <a:off x="8253223" y="4901048"/>
            <a:ext cx="828023" cy="646331"/>
          </a:xfrm>
          <a:prstGeom prst="rect">
            <a:avLst/>
          </a:prstGeom>
          <a:solidFill>
            <a:srgbClr val="FCE3D2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78</a:t>
            </a:r>
          </a:p>
        </p:txBody>
      </p:sp>
    </p:spTree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C26333A-9A3D-4647-AA01-0072B846D6AD}"/>
              </a:ext>
            </a:extLst>
          </p:cNvPr>
          <p:cNvGrpSpPr/>
          <p:nvPr/>
        </p:nvGrpSpPr>
        <p:grpSpPr>
          <a:xfrm>
            <a:off x="878140" y="187074"/>
            <a:ext cx="605826" cy="830997"/>
            <a:chOff x="3174278" y="237323"/>
            <a:chExt cx="605826" cy="83099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7D4FAF-FA47-8244-8249-A484D9D549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95C056-7A4B-B64C-A4A7-B645B16599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836166D-8495-824E-A1E6-2F52978E3999}"/>
              </a:ext>
            </a:extLst>
          </p:cNvPr>
          <p:cNvSpPr txBox="1"/>
          <p:nvPr/>
        </p:nvSpPr>
        <p:spPr>
          <a:xfrm>
            <a:off x="1538335" y="412183"/>
            <a:ext cx="8391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the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 </a:t>
            </a:r>
            <a:endParaRPr lang="en-VN" sz="2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748170-9FE3-AF46-8443-2DB6F8DF8BE1}"/>
              </a:ext>
            </a:extLst>
          </p:cNvPr>
          <p:cNvSpPr txBox="1"/>
          <p:nvPr/>
        </p:nvSpPr>
        <p:spPr>
          <a:xfrm>
            <a:off x="1538335" y="275562"/>
            <a:ext cx="9563054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b.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en-VN" sz="280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C8446C7-715B-3D47-A294-432CE2F29B08}"/>
              </a:ext>
            </a:extLst>
          </p:cNvPr>
          <p:cNvGrpSpPr/>
          <p:nvPr/>
        </p:nvGrpSpPr>
        <p:grpSpPr>
          <a:xfrm>
            <a:off x="2664642" y="1606915"/>
            <a:ext cx="6138864" cy="3793480"/>
            <a:chOff x="2807517" y="1035416"/>
            <a:chExt cx="6138864" cy="379348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7ED68AE-D7FB-174C-A54F-F274246CF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7517" y="1035416"/>
              <a:ext cx="6138864" cy="3793480"/>
            </a:xfrm>
            <a:prstGeom prst="round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D159F0E-B44B-5746-B871-B6386EDCCA5C}"/>
                </a:ext>
              </a:extLst>
            </p:cNvPr>
            <p:cNvSpPr txBox="1"/>
            <p:nvPr/>
          </p:nvSpPr>
          <p:spPr>
            <a:xfrm>
              <a:off x="5324092" y="3721064"/>
              <a:ext cx="771908" cy="584775"/>
            </a:xfrm>
            <a:prstGeom prst="rect">
              <a:avLst/>
            </a:prstGeom>
            <a:solidFill>
              <a:srgbClr val="B2E3FC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b="1" dirty="0">
                  <a:ln w="12700">
                    <a:solidFill>
                      <a:schemeClr val="bg1"/>
                    </a:solidFill>
                  </a:ln>
                </a:rPr>
                <a:t>24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0EC2079-24AF-4E46-A7D6-9B4FE041E349}"/>
                </a:ext>
              </a:extLst>
            </p:cNvPr>
            <p:cNvSpPr txBox="1"/>
            <p:nvPr/>
          </p:nvSpPr>
          <p:spPr>
            <a:xfrm>
              <a:off x="7662480" y="3136289"/>
              <a:ext cx="771908" cy="584775"/>
            </a:xfrm>
            <a:prstGeom prst="rect">
              <a:avLst/>
            </a:prstGeom>
            <a:solidFill>
              <a:srgbClr val="FFC0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b="1" dirty="0">
                  <a:ln w="12700">
                    <a:solidFill>
                      <a:schemeClr val="bg1"/>
                    </a:solidFill>
                  </a:ln>
                </a:rPr>
                <a:t>42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837CA2F-CE1E-D74F-8F9C-AD95CF5AAA47}"/>
                </a:ext>
              </a:extLst>
            </p:cNvPr>
            <p:cNvSpPr txBox="1"/>
            <p:nvPr/>
          </p:nvSpPr>
          <p:spPr>
            <a:xfrm>
              <a:off x="6510362" y="2020853"/>
              <a:ext cx="771908" cy="584775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b="1" dirty="0">
                  <a:ln w="12700">
                    <a:solidFill>
                      <a:schemeClr val="bg1"/>
                    </a:solidFill>
                  </a:ln>
                </a:rPr>
                <a:t>45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D65F1E4-3C00-3E46-AD2B-9DE9567C8DEC}"/>
                </a:ext>
              </a:extLst>
            </p:cNvPr>
            <p:cNvSpPr txBox="1"/>
            <p:nvPr/>
          </p:nvSpPr>
          <p:spPr>
            <a:xfrm>
              <a:off x="4552184" y="1989994"/>
              <a:ext cx="771908" cy="584775"/>
            </a:xfrm>
            <a:prstGeom prst="rect">
              <a:avLst/>
            </a:prstGeom>
            <a:solidFill>
              <a:srgbClr val="92D05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b="1" dirty="0">
                  <a:ln w="12700">
                    <a:solidFill>
                      <a:schemeClr val="bg1"/>
                    </a:solidFill>
                  </a:ln>
                </a:rPr>
                <a:t>37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69083DC-E81F-B94E-9CB9-2E1020C09FC3}"/>
              </a:ext>
            </a:extLst>
          </p:cNvPr>
          <p:cNvSpPr txBox="1"/>
          <p:nvPr/>
        </p:nvSpPr>
        <p:spPr>
          <a:xfrm>
            <a:off x="5181217" y="4292563"/>
            <a:ext cx="771908" cy="584775"/>
          </a:xfrm>
          <a:prstGeom prst="rect">
            <a:avLst/>
          </a:prstGeom>
          <a:solidFill>
            <a:srgbClr val="B2E3FC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24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33ADEC4-8E6F-5A44-A651-7B4042F19FD8}"/>
              </a:ext>
            </a:extLst>
          </p:cNvPr>
          <p:cNvSpPr txBox="1"/>
          <p:nvPr/>
        </p:nvSpPr>
        <p:spPr>
          <a:xfrm>
            <a:off x="7519605" y="3707788"/>
            <a:ext cx="771908" cy="584775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42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114A8D-FD33-0D41-A55E-DA6C29005973}"/>
              </a:ext>
            </a:extLst>
          </p:cNvPr>
          <p:cNvSpPr txBox="1"/>
          <p:nvPr/>
        </p:nvSpPr>
        <p:spPr>
          <a:xfrm>
            <a:off x="6367487" y="2592352"/>
            <a:ext cx="771908" cy="584775"/>
          </a:xfrm>
          <a:prstGeom prst="rect">
            <a:avLst/>
          </a:prstGeom>
          <a:solidFill>
            <a:srgbClr val="FF000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45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D510377-E01F-2444-BA4B-CA0B182AFAA9}"/>
              </a:ext>
            </a:extLst>
          </p:cNvPr>
          <p:cNvSpPr txBox="1"/>
          <p:nvPr/>
        </p:nvSpPr>
        <p:spPr>
          <a:xfrm>
            <a:off x="4409309" y="2561493"/>
            <a:ext cx="771908" cy="584775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37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F175A31-A8EF-1E49-B3CC-F7F8D3F72424}"/>
              </a:ext>
            </a:extLst>
          </p:cNvPr>
          <p:cNvSpPr txBox="1"/>
          <p:nvPr/>
        </p:nvSpPr>
        <p:spPr>
          <a:xfrm>
            <a:off x="941046" y="5711932"/>
            <a:ext cx="860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Thứ tự từ bé đến lớn:          ,          ,          ,          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B72B99F-756D-844B-81BC-EDDDCE006E94}"/>
              </a:ext>
            </a:extLst>
          </p:cNvPr>
          <p:cNvCxnSpPr/>
          <p:nvPr/>
        </p:nvCxnSpPr>
        <p:spPr>
          <a:xfrm>
            <a:off x="4765214" y="935403"/>
            <a:ext cx="13080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1CF2CED-52E4-7943-972F-1123A513888E}"/>
              </a:ext>
            </a:extLst>
          </p:cNvPr>
          <p:cNvCxnSpPr/>
          <p:nvPr/>
        </p:nvCxnSpPr>
        <p:spPr>
          <a:xfrm>
            <a:off x="7139395" y="938968"/>
            <a:ext cx="13080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6D7D60B-2B28-974B-9442-5A1C7B0A0C12}"/>
              </a:ext>
            </a:extLst>
          </p:cNvPr>
          <p:cNvSpPr txBox="1"/>
          <p:nvPr/>
        </p:nvSpPr>
        <p:spPr>
          <a:xfrm>
            <a:off x="4829160" y="5681154"/>
            <a:ext cx="538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+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F6D099C-A3C5-4A4A-B9E3-DCE95B745377}"/>
              </a:ext>
            </a:extLst>
          </p:cNvPr>
          <p:cNvSpPr txBox="1"/>
          <p:nvPr/>
        </p:nvSpPr>
        <p:spPr>
          <a:xfrm>
            <a:off x="6666569" y="5703843"/>
            <a:ext cx="538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=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C1CFC2A-B478-3046-A6F7-E177CF4685F4}"/>
              </a:ext>
            </a:extLst>
          </p:cNvPr>
          <p:cNvSpPr txBox="1"/>
          <p:nvPr/>
        </p:nvSpPr>
        <p:spPr>
          <a:xfrm>
            <a:off x="5183868" y="4296831"/>
            <a:ext cx="771908" cy="584775"/>
          </a:xfrm>
          <a:prstGeom prst="rect">
            <a:avLst/>
          </a:prstGeom>
          <a:solidFill>
            <a:srgbClr val="B2E3FC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24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446AD15-3641-854A-9A11-CA12671462A3}"/>
              </a:ext>
            </a:extLst>
          </p:cNvPr>
          <p:cNvSpPr txBox="1"/>
          <p:nvPr/>
        </p:nvSpPr>
        <p:spPr>
          <a:xfrm>
            <a:off x="6370138" y="2596620"/>
            <a:ext cx="771908" cy="584775"/>
          </a:xfrm>
          <a:prstGeom prst="rect">
            <a:avLst/>
          </a:prstGeom>
          <a:solidFill>
            <a:srgbClr val="FF000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45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FBC754DE-3B0E-7E41-A829-EEDBDCE8C5F6}"/>
              </a:ext>
            </a:extLst>
          </p:cNvPr>
          <p:cNvSpPr/>
          <p:nvPr/>
        </p:nvSpPr>
        <p:spPr>
          <a:xfrm>
            <a:off x="7559311" y="5545561"/>
            <a:ext cx="794113" cy="74694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69</a:t>
            </a:r>
          </a:p>
        </p:txBody>
      </p:sp>
    </p:spTree>
    <p:extLst>
      <p:ext uri="{BB962C8B-B14F-4D97-AF65-F5344CB8AC3E}">
        <p14:creationId xmlns:p14="http://schemas.microsoft.com/office/powerpoint/2010/main" val="27880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05234 0.1939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0.10664 0.44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6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6328 0.2768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11888 0.436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0.00092 L -0.20951 0.4423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02344 0.1944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44" grpId="0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/>
      <p:bldP spid="57" grpId="1"/>
      <p:bldP spid="61" grpId="0"/>
      <p:bldP spid="62" grpId="0"/>
      <p:bldP spid="63" grpId="0" animBg="1"/>
      <p:bldP spid="63" grpId="1" animBg="1"/>
      <p:bldP spid="64" grpId="0" animBg="1"/>
      <p:bldP spid="64" grpId="1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0F480C9-9FDB-7343-92CA-52A01A571C49}"/>
              </a:ext>
            </a:extLst>
          </p:cNvPr>
          <p:cNvGrpSpPr/>
          <p:nvPr/>
        </p:nvGrpSpPr>
        <p:grpSpPr>
          <a:xfrm>
            <a:off x="878140" y="1870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58FEE37-60DC-CD47-A08A-A411CD18E27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EF5F5F"/>
            </a:solidFill>
            <a:ln>
              <a:solidFill>
                <a:srgbClr val="E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DE4185-7BC1-EA45-81D4-8B0503CFC21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26AC10C-1078-8D43-BC3D-6C165693AD8D}"/>
              </a:ext>
            </a:extLst>
          </p:cNvPr>
          <p:cNvSpPr txBox="1"/>
          <p:nvPr/>
        </p:nvSpPr>
        <p:spPr>
          <a:xfrm>
            <a:off x="1538335" y="275562"/>
            <a:ext cx="956305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Lớp 2A trồng được 29 cây, lớp 2B trồng được 25 cây. Hỏi lớp 2A trồng được hơn lớp 2B bao nhiêu cây?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18F5A8-C26D-454D-866E-A4DED3DAF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6" y="1860883"/>
            <a:ext cx="5121355" cy="40907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1923B86-B556-AD45-BFE5-62A12964924C}"/>
              </a:ext>
            </a:extLst>
          </p:cNvPr>
          <p:cNvGrpSpPr/>
          <p:nvPr/>
        </p:nvGrpSpPr>
        <p:grpSpPr>
          <a:xfrm>
            <a:off x="5490325" y="2377052"/>
            <a:ext cx="6017521" cy="2932926"/>
            <a:chOff x="752918" y="3254202"/>
            <a:chExt cx="7066964" cy="293292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6E880C-51E3-DA4B-9D17-924C7F48B053}"/>
                </a:ext>
              </a:extLst>
            </p:cNvPr>
            <p:cNvSpPr/>
            <p:nvPr/>
          </p:nvSpPr>
          <p:spPr>
            <a:xfrm>
              <a:off x="752918" y="3254202"/>
              <a:ext cx="7066964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Lớp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2A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trồng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lớp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2B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-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5DFA815-771B-184C-85CA-7B271A9DF130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B849845B-AF42-A945-BF47-758F0C973075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6BEB13D9-3F6A-614A-B56E-732C653889F1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EAE9E020-E215-4A49-955E-90AC4F30F7AD}"/>
                </a:ext>
              </a:extLst>
            </p:cNvPr>
            <p:cNvSpPr/>
            <p:nvPr/>
          </p:nvSpPr>
          <p:spPr>
            <a:xfrm>
              <a:off x="4181928" y="5511489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4F734DE-FA81-774F-9855-E4841D3D6DB7}"/>
              </a:ext>
            </a:extLst>
          </p:cNvPr>
          <p:cNvSpPr/>
          <p:nvPr/>
        </p:nvSpPr>
        <p:spPr>
          <a:xfrm>
            <a:off x="5728892" y="36971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A824540-9BE4-FB49-B3E3-CD4989007F24}"/>
              </a:ext>
            </a:extLst>
          </p:cNvPr>
          <p:cNvSpPr/>
          <p:nvPr/>
        </p:nvSpPr>
        <p:spPr>
          <a:xfrm>
            <a:off x="6982757" y="36955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37E3004-B48B-4A4B-B6F1-B29CEE760D02}"/>
              </a:ext>
            </a:extLst>
          </p:cNvPr>
          <p:cNvSpPr/>
          <p:nvPr/>
        </p:nvSpPr>
        <p:spPr>
          <a:xfrm>
            <a:off x="8342248" y="36723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39838E2-3AF0-F848-BAD4-E6CEFAFBE80F}"/>
              </a:ext>
            </a:extLst>
          </p:cNvPr>
          <p:cNvSpPr/>
          <p:nvPr/>
        </p:nvSpPr>
        <p:spPr>
          <a:xfrm>
            <a:off x="8410127" y="4632614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311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Chọn câu trả lời đúng.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8B431D-E34D-D147-8E07-934DB2C01225}"/>
              </a:ext>
            </a:extLst>
          </p:cNvPr>
          <p:cNvSpPr/>
          <p:nvPr/>
        </p:nvSpPr>
        <p:spPr>
          <a:xfrm>
            <a:off x="1132804" y="1810098"/>
            <a:ext cx="8351520" cy="4413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32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92		B. 38		C.82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47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22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69		B.  24	C. 25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98		B. 99		C. 100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B1D8C99-2EFF-FE46-9ACB-10A206BE29CA}"/>
              </a:ext>
            </a:extLst>
          </p:cNvPr>
          <p:cNvSpPr txBox="1"/>
          <p:nvPr/>
        </p:nvSpPr>
        <p:spPr>
          <a:xfrm>
            <a:off x="5056554" y="1945287"/>
            <a:ext cx="430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( 32 + 6 = 38)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C7DBB0-49FE-F241-8023-DDEB8FD4AF94}"/>
              </a:ext>
            </a:extLst>
          </p:cNvPr>
          <p:cNvSpPr/>
          <p:nvPr/>
        </p:nvSpPr>
        <p:spPr>
          <a:xfrm>
            <a:off x="2856988" y="2621280"/>
            <a:ext cx="597408" cy="597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6243F0-7B0E-B44A-B866-DA30AF91BD73}"/>
              </a:ext>
            </a:extLst>
          </p:cNvPr>
          <p:cNvSpPr txBox="1"/>
          <p:nvPr/>
        </p:nvSpPr>
        <p:spPr>
          <a:xfrm>
            <a:off x="5182016" y="3432145"/>
            <a:ext cx="430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( 47 - 22 = 25)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4F2CBD3-3D11-E54E-BC87-636399FB7E9D}"/>
              </a:ext>
            </a:extLst>
          </p:cNvPr>
          <p:cNvSpPr/>
          <p:nvPr/>
        </p:nvSpPr>
        <p:spPr>
          <a:xfrm>
            <a:off x="4714200" y="4123806"/>
            <a:ext cx="597408" cy="597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0F8856-BA6F-8744-B8DB-76950BA54B97}"/>
              </a:ext>
            </a:extLst>
          </p:cNvPr>
          <p:cNvSpPr txBox="1"/>
          <p:nvPr/>
        </p:nvSpPr>
        <p:spPr>
          <a:xfrm>
            <a:off x="6065004" y="5487482"/>
            <a:ext cx="7274011" cy="6587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>
                <a:solidFill>
                  <a:srgbClr val="FF0000"/>
                </a:solidFill>
              </a:rPr>
              <a:t>( Số lớn nhất có hai chữ số là: 99) 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A53CABE-5521-E748-9E90-4B56A29371C8}"/>
              </a:ext>
            </a:extLst>
          </p:cNvPr>
          <p:cNvSpPr/>
          <p:nvPr/>
        </p:nvSpPr>
        <p:spPr>
          <a:xfrm>
            <a:off x="4712086" y="5626612"/>
            <a:ext cx="597408" cy="597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4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44" grpId="0"/>
      <p:bldP spid="9" grpId="0" animBg="1"/>
      <p:bldP spid="45" grpId="0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4C941C2-620C-D54C-8846-97D10BD0C984}"/>
              </a:ext>
            </a:extLst>
          </p:cNvPr>
          <p:cNvSpPr/>
          <p:nvPr/>
        </p:nvSpPr>
        <p:spPr>
          <a:xfrm>
            <a:off x="2977469" y="5655341"/>
            <a:ext cx="5447004" cy="816262"/>
          </a:xfrm>
          <a:prstGeom prst="roundRect">
            <a:avLst/>
          </a:prstGeom>
          <a:solidFill>
            <a:srgbClr val="FC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7CD409-B3D1-6E45-B212-8DFD29E1FFAE}"/>
              </a:ext>
            </a:extLst>
          </p:cNvPr>
          <p:cNvSpPr txBox="1"/>
          <p:nvPr/>
        </p:nvSpPr>
        <p:spPr>
          <a:xfrm>
            <a:off x="6867978" y="5702161"/>
            <a:ext cx="169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AD82CD-254D-D649-92C7-040117B27E9D}"/>
              </a:ext>
            </a:extLst>
          </p:cNvPr>
          <p:cNvSpPr txBox="1"/>
          <p:nvPr/>
        </p:nvSpPr>
        <p:spPr>
          <a:xfrm>
            <a:off x="1123725" y="429889"/>
            <a:ext cx="9354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Ghép hai trong ba thẻ số bên được các số có hai chữ số nào?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4AA70F-7A0C-754E-9B95-F4497D10D194}"/>
              </a:ext>
            </a:extLst>
          </p:cNvPr>
          <p:cNvGrpSpPr/>
          <p:nvPr/>
        </p:nvGrpSpPr>
        <p:grpSpPr>
          <a:xfrm>
            <a:off x="517900" y="25247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98F6CB-EAFD-4F44-8FC2-84FA62DD8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E202EC-4C87-6242-9EB9-1DBA9BF98D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4425CD-1869-024A-8AFE-3AE25BF170F9}"/>
              </a:ext>
            </a:extLst>
          </p:cNvPr>
          <p:cNvSpPr txBox="1"/>
          <p:nvPr/>
        </p:nvSpPr>
        <p:spPr>
          <a:xfrm>
            <a:off x="1123725" y="4760622"/>
            <a:ext cx="9354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 Tính hiệu của số lớn nhất và số bé nhất trong các số vừa ghép được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19B497-7CEE-C04A-B636-2F82AFCB3053}"/>
              </a:ext>
            </a:extLst>
          </p:cNvPr>
          <p:cNvGrpSpPr/>
          <p:nvPr/>
        </p:nvGrpSpPr>
        <p:grpSpPr>
          <a:xfrm>
            <a:off x="6250898" y="1978999"/>
            <a:ext cx="4879871" cy="2370647"/>
            <a:chOff x="6250898" y="1709176"/>
            <a:chExt cx="4879871" cy="2370647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3052C84-904E-2743-98F0-CD5F09C93634}"/>
                </a:ext>
              </a:extLst>
            </p:cNvPr>
            <p:cNvSpPr/>
            <p:nvPr/>
          </p:nvSpPr>
          <p:spPr>
            <a:xfrm>
              <a:off x="6250898" y="1709176"/>
              <a:ext cx="1349115" cy="206864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11500" b="1" dirty="0">
                  <a:solidFill>
                    <a:srgbClr val="92D050"/>
                  </a:solidFill>
                </a:rPr>
                <a:t>0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42018EA5-CD0D-DE48-A4E5-01C84226B01A}"/>
                </a:ext>
              </a:extLst>
            </p:cNvPr>
            <p:cNvSpPr/>
            <p:nvPr/>
          </p:nvSpPr>
          <p:spPr>
            <a:xfrm rot="535584">
              <a:off x="8099328" y="2011180"/>
              <a:ext cx="1349115" cy="206864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11500" b="1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61749CA1-A38B-6040-8D9C-62A5DCFB2EF8}"/>
                </a:ext>
              </a:extLst>
            </p:cNvPr>
            <p:cNvSpPr/>
            <p:nvPr/>
          </p:nvSpPr>
          <p:spPr>
            <a:xfrm rot="21167729">
              <a:off x="9781654" y="1785608"/>
              <a:ext cx="1349115" cy="206864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115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46B1284-5A7B-5C46-9CB2-FA49AFC47D71}"/>
              </a:ext>
            </a:extLst>
          </p:cNvPr>
          <p:cNvGrpSpPr/>
          <p:nvPr/>
        </p:nvGrpSpPr>
        <p:grpSpPr>
          <a:xfrm>
            <a:off x="1199711" y="1709176"/>
            <a:ext cx="1379844" cy="1167968"/>
            <a:chOff x="1199711" y="1709176"/>
            <a:chExt cx="1379844" cy="1167968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D98095D-A858-C04D-BEFE-ECE9F8531272}"/>
                </a:ext>
              </a:extLst>
            </p:cNvPr>
            <p:cNvSpPr/>
            <p:nvPr/>
          </p:nvSpPr>
          <p:spPr>
            <a:xfrm>
              <a:off x="1199711" y="1709176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37FD0709-C005-D642-83E2-C8DE8BAD7B82}"/>
                </a:ext>
              </a:extLst>
            </p:cNvPr>
            <p:cNvSpPr/>
            <p:nvPr/>
          </p:nvSpPr>
          <p:spPr>
            <a:xfrm>
              <a:off x="1887245" y="1709449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92D050"/>
                  </a:solidFill>
                </a:rPr>
                <a:t>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84DAEE3-C57E-E24B-A3DE-D889A1FC827D}"/>
              </a:ext>
            </a:extLst>
          </p:cNvPr>
          <p:cNvGrpSpPr/>
          <p:nvPr/>
        </p:nvGrpSpPr>
        <p:grpSpPr>
          <a:xfrm>
            <a:off x="3794385" y="1708903"/>
            <a:ext cx="1379844" cy="1167968"/>
            <a:chOff x="3794385" y="1708903"/>
            <a:chExt cx="1379844" cy="1167968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14937119-7992-C74C-BECC-D9C1847A166A}"/>
                </a:ext>
              </a:extLst>
            </p:cNvPr>
            <p:cNvSpPr/>
            <p:nvPr/>
          </p:nvSpPr>
          <p:spPr>
            <a:xfrm>
              <a:off x="3794385" y="1708903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07CD6D79-A7CD-EA46-8ADC-4BBEAE9204A1}"/>
                </a:ext>
              </a:extLst>
            </p:cNvPr>
            <p:cNvSpPr/>
            <p:nvPr/>
          </p:nvSpPr>
          <p:spPr>
            <a:xfrm>
              <a:off x="4481919" y="1709176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A70A6A5-F718-D84E-9AE9-B85EB137528A}"/>
              </a:ext>
            </a:extLst>
          </p:cNvPr>
          <p:cNvGrpSpPr/>
          <p:nvPr/>
        </p:nvGrpSpPr>
        <p:grpSpPr>
          <a:xfrm>
            <a:off x="1183778" y="3306435"/>
            <a:ext cx="1379844" cy="1167968"/>
            <a:chOff x="1183778" y="3306435"/>
            <a:chExt cx="1379844" cy="1167968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572E40D-21A8-1B40-8E83-92AB492C449B}"/>
                </a:ext>
              </a:extLst>
            </p:cNvPr>
            <p:cNvSpPr/>
            <p:nvPr/>
          </p:nvSpPr>
          <p:spPr>
            <a:xfrm>
              <a:off x="1183778" y="3306435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C65994B-2CC1-5A46-927B-4F76711F5431}"/>
                </a:ext>
              </a:extLst>
            </p:cNvPr>
            <p:cNvSpPr/>
            <p:nvPr/>
          </p:nvSpPr>
          <p:spPr>
            <a:xfrm>
              <a:off x="1871312" y="3306708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92D050"/>
                  </a:solidFill>
                </a:rPr>
                <a:t>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332AC2-23ED-7C42-9F34-DE02861952D3}"/>
              </a:ext>
            </a:extLst>
          </p:cNvPr>
          <p:cNvGrpSpPr/>
          <p:nvPr/>
        </p:nvGrpSpPr>
        <p:grpSpPr>
          <a:xfrm>
            <a:off x="3794385" y="3306162"/>
            <a:ext cx="1379844" cy="1167968"/>
            <a:chOff x="3794385" y="3306162"/>
            <a:chExt cx="1379844" cy="1167968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1349FD1D-9632-0B46-8376-7083E10CBC9B}"/>
                </a:ext>
              </a:extLst>
            </p:cNvPr>
            <p:cNvSpPr/>
            <p:nvPr/>
          </p:nvSpPr>
          <p:spPr>
            <a:xfrm>
              <a:off x="3794385" y="3306162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77387A8-653E-BB4E-9B14-825316502662}"/>
                </a:ext>
              </a:extLst>
            </p:cNvPr>
            <p:cNvSpPr/>
            <p:nvPr/>
          </p:nvSpPr>
          <p:spPr>
            <a:xfrm>
              <a:off x="4481919" y="3306435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C000"/>
                  </a:solidFill>
                </a:rPr>
                <a:t>3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1EF0721-4AE9-6740-ACB5-23A2C9BA752C}"/>
              </a:ext>
            </a:extLst>
          </p:cNvPr>
          <p:cNvCxnSpPr/>
          <p:nvPr/>
        </p:nvCxnSpPr>
        <p:spPr>
          <a:xfrm>
            <a:off x="2519470" y="911725"/>
            <a:ext cx="26547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38F348E-91C3-0840-969A-62368A077008}"/>
              </a:ext>
            </a:extLst>
          </p:cNvPr>
          <p:cNvSpPr txBox="1"/>
          <p:nvPr/>
        </p:nvSpPr>
        <p:spPr>
          <a:xfrm>
            <a:off x="2624064" y="2320311"/>
            <a:ext cx="1142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5F9A8D-2540-C84D-8006-D0474EEE50E4}"/>
              </a:ext>
            </a:extLst>
          </p:cNvPr>
          <p:cNvSpPr txBox="1"/>
          <p:nvPr/>
        </p:nvSpPr>
        <p:spPr>
          <a:xfrm>
            <a:off x="2609535" y="3816866"/>
            <a:ext cx="1142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;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9CB142A-7E53-C749-A95E-CDE5D1AFFFBA}"/>
              </a:ext>
            </a:extLst>
          </p:cNvPr>
          <p:cNvCxnSpPr/>
          <p:nvPr/>
        </p:nvCxnSpPr>
        <p:spPr>
          <a:xfrm>
            <a:off x="2386158" y="5231391"/>
            <a:ext cx="768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FB083E1-175A-D44F-B8BC-91BCB3BFA4FF}"/>
              </a:ext>
            </a:extLst>
          </p:cNvPr>
          <p:cNvCxnSpPr/>
          <p:nvPr/>
        </p:nvCxnSpPr>
        <p:spPr>
          <a:xfrm>
            <a:off x="4309808" y="5231391"/>
            <a:ext cx="13623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60C8AB8-A5E8-5648-914A-BA18C599FB45}"/>
              </a:ext>
            </a:extLst>
          </p:cNvPr>
          <p:cNvSpPr txBox="1"/>
          <p:nvPr/>
        </p:nvSpPr>
        <p:spPr>
          <a:xfrm>
            <a:off x="2788170" y="5718206"/>
            <a:ext cx="169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53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08B279-D5DB-504D-AAFB-A70B3BBC18A3}"/>
              </a:ext>
            </a:extLst>
          </p:cNvPr>
          <p:cNvSpPr txBox="1"/>
          <p:nvPr/>
        </p:nvSpPr>
        <p:spPr>
          <a:xfrm>
            <a:off x="3702445" y="5461286"/>
            <a:ext cx="1693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6600" dirty="0"/>
              <a:t>-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B294500-A5F3-ED4E-9C53-11B760E50ACC}"/>
              </a:ext>
            </a:extLst>
          </p:cNvPr>
          <p:cNvCxnSpPr/>
          <p:nvPr/>
        </p:nvCxnSpPr>
        <p:spPr>
          <a:xfrm>
            <a:off x="6635782" y="5231391"/>
            <a:ext cx="13623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605521D-62DD-B046-A3E3-DF69F8727A79}"/>
              </a:ext>
            </a:extLst>
          </p:cNvPr>
          <p:cNvSpPr txBox="1"/>
          <p:nvPr/>
        </p:nvSpPr>
        <p:spPr>
          <a:xfrm>
            <a:off x="4828074" y="5702161"/>
            <a:ext cx="169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30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948CC94-DA19-904E-BE91-286A917C1FD4}"/>
              </a:ext>
            </a:extLst>
          </p:cNvPr>
          <p:cNvSpPr txBox="1"/>
          <p:nvPr/>
        </p:nvSpPr>
        <p:spPr>
          <a:xfrm>
            <a:off x="5800924" y="5687427"/>
            <a:ext cx="1693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822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/>
      <p:bldP spid="38" grpId="0"/>
      <p:bldP spid="5" grpId="0"/>
      <p:bldP spid="32" grpId="0"/>
      <p:bldP spid="33" grpId="0"/>
      <p:bldP spid="41" grpId="0"/>
      <p:bldP spid="42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639</Words>
  <Application>Microsoft Office PowerPoint</Application>
  <PresentationFormat>Widescreen</PresentationFormat>
  <Paragraphs>194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Owl zZz</cp:lastModifiedBy>
  <cp:revision>169</cp:revision>
  <dcterms:created xsi:type="dcterms:W3CDTF">2021-06-02T01:34:28Z</dcterms:created>
  <dcterms:modified xsi:type="dcterms:W3CDTF">2025-11-15T08:49:16Z</dcterms:modified>
</cp:coreProperties>
</file>