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58" r:id="rId6"/>
    <p:sldId id="264" r:id="rId7"/>
    <p:sldId id="268" r:id="rId8"/>
    <p:sldId id="270" r:id="rId9"/>
    <p:sldId id="271" r:id="rId10"/>
    <p:sldId id="285" r:id="rId11"/>
    <p:sldId id="288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99" r:id="rId20"/>
    <p:sldId id="300" r:id="rId21"/>
    <p:sldId id="302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6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5" Type="http://schemas.microsoft.com/office/2007/relationships/hdphoto" Target="../media/hdphoto23.wdp"/><Relationship Id="rId2" Type="http://schemas.openxmlformats.org/officeDocument/2006/relationships/image" Target="../media/image15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microsoft.com/office/2007/relationships/hdphoto" Target="../media/hdphoto15.wdp"/><Relationship Id="rId24" Type="http://schemas.openxmlformats.org/officeDocument/2006/relationships/image" Target="../media/image25.png"/><Relationship Id="rId5" Type="http://schemas.microsoft.com/office/2007/relationships/hdphoto" Target="../media/hdphoto12.wdp"/><Relationship Id="rId15" Type="http://schemas.openxmlformats.org/officeDocument/2006/relationships/image" Target="../media/image21.png"/><Relationship Id="rId23" Type="http://schemas.microsoft.com/office/2007/relationships/hdphoto" Target="../media/hdphoto22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4.png"/><Relationship Id="rId27" Type="http://schemas.microsoft.com/office/2007/relationships/hdphoto" Target="../media/hdphoto2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2.wdp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microsoft.com/office/2007/relationships/hdphoto" Target="../media/hdphoto28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30.wdp"/><Relationship Id="rId14" Type="http://schemas.microsoft.com/office/2007/relationships/hdphoto" Target="../media/hdphoto3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en-VN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en-VN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en-VN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en-V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en-VN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en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en-VN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en-VN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en-VN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en-VN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en-VN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en-VN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en-VN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prstClr val="black"/>
                </a:solidFill>
              </a:rPr>
              <a:t>a) </a:t>
            </a:r>
            <a:endParaRPr lang="en-V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2800" dirty="0">
                  <a:solidFill>
                    <a:prstClr val="black"/>
                  </a:solidFill>
                </a:rPr>
                <a:t>a) </a:t>
              </a:r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en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en-VN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en-VN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en-VN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900</Words>
  <Application>Microsoft Office PowerPoint</Application>
  <PresentationFormat>Widescreen</PresentationFormat>
  <Paragraphs>416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Owl zZz</cp:lastModifiedBy>
  <cp:revision>275</cp:revision>
  <dcterms:created xsi:type="dcterms:W3CDTF">2021-06-02T01:34:28Z</dcterms:created>
  <dcterms:modified xsi:type="dcterms:W3CDTF">2025-11-15T08:49:46Z</dcterms:modified>
</cp:coreProperties>
</file>