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2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gif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gif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7.gif"/><Relationship Id="rId10" Type="http://schemas.openxmlformats.org/officeDocument/2006/relationships/audio" Target="../media/media6.mp3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gif"/><Relationship Id="rId11" Type="http://schemas.openxmlformats.org/officeDocument/2006/relationships/image" Target="../media/image29.gif"/><Relationship Id="rId5" Type="http://schemas.openxmlformats.org/officeDocument/2006/relationships/image" Target="../media/image30.gif"/><Relationship Id="rId15" Type="http://schemas.microsoft.com/office/2007/relationships/hdphoto" Target="../media/hdphoto2.wdp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29.gif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4F2A7D-FB74-475C-8F47-97EB55D0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518" y="7973"/>
            <a:ext cx="904864" cy="8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45DE5-0F34-4A90-8C97-28952B46A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0"/>
            <a:ext cx="868680" cy="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20CA0AB-37DA-4DBC-8385-DF8A6252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252" y="1"/>
            <a:ext cx="961748" cy="8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89A5CE-8C28-40F8-AE70-6B409A9E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E7732A-569E-49F8-AE4E-F6C734FF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5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3019646" y="2305747"/>
            <a:ext cx="644333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95621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971" y="3144915"/>
            <a:ext cx="2263295" cy="382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4042C-3CEA-44E7-933F-7BDDDC6F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51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A2A2EE-1BCD-4A02-8DA1-F979DC9C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018" y="372862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889</Words>
  <Application>Microsoft Office PowerPoint</Application>
  <PresentationFormat>Widescreen</PresentationFormat>
  <Paragraphs>202</Paragraphs>
  <Slides>32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Owl zZz</cp:lastModifiedBy>
  <cp:revision>19</cp:revision>
  <dcterms:created xsi:type="dcterms:W3CDTF">2021-05-21T10:43:38Z</dcterms:created>
  <dcterms:modified xsi:type="dcterms:W3CDTF">2025-11-11T13:04:19Z</dcterms:modified>
</cp:coreProperties>
</file>