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9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jpeg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CF22C83-AC38-45D8-BDD1-4CE2365E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B2FF7-AD14-48E4-8A2E-9DCAD5DC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3E14D5-46E1-4DB9-A637-4098ED04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5D5243C0-B019-4078-9602-71FB7CC4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8" y="1"/>
            <a:ext cx="943992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164815A-E96F-4E40-8F57-5EF0C403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56" y="0"/>
            <a:ext cx="1027044" cy="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8A156-1A38-4189-967A-512EDFF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844272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102" y="710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EF91-F1C5-4C23-848B-94EF52BE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5FCCBC-A8CA-477A-AA6C-BA727FAA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419</Words>
  <Application>Microsoft Office PowerPoint</Application>
  <PresentationFormat>Widescreen</PresentationFormat>
  <Paragraphs>88</Paragraphs>
  <Slides>29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Times New Roman</vt:lpstr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Owl zZz</cp:lastModifiedBy>
  <cp:revision>16</cp:revision>
  <dcterms:created xsi:type="dcterms:W3CDTF">2021-05-22T00:11:39Z</dcterms:created>
  <dcterms:modified xsi:type="dcterms:W3CDTF">2025-11-11T13:05:08Z</dcterms:modified>
</cp:coreProperties>
</file>