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</p:sldMasterIdLst>
  <p:notesMasterIdLst>
    <p:notesMasterId r:id="rId45"/>
  </p:notesMasterIdLst>
  <p:sldIdLst>
    <p:sldId id="258" r:id="rId9"/>
    <p:sldId id="474" r:id="rId10"/>
    <p:sldId id="267" r:id="rId11"/>
    <p:sldId id="257" r:id="rId12"/>
    <p:sldId id="256" r:id="rId13"/>
    <p:sldId id="541" r:id="rId14"/>
    <p:sldId id="542" r:id="rId15"/>
    <p:sldId id="260" r:id="rId16"/>
    <p:sldId id="320" r:id="rId17"/>
    <p:sldId id="497" r:id="rId18"/>
    <p:sldId id="467" r:id="rId19"/>
    <p:sldId id="509" r:id="rId20"/>
    <p:sldId id="543" r:id="rId21"/>
    <p:sldId id="511" r:id="rId22"/>
    <p:sldId id="544" r:id="rId23"/>
    <p:sldId id="510" r:id="rId24"/>
    <p:sldId id="545" r:id="rId25"/>
    <p:sldId id="340" r:id="rId26"/>
    <p:sldId id="480" r:id="rId27"/>
    <p:sldId id="515" r:id="rId28"/>
    <p:sldId id="505" r:id="rId29"/>
    <p:sldId id="482" r:id="rId30"/>
    <p:sldId id="538" r:id="rId31"/>
    <p:sldId id="547" r:id="rId32"/>
    <p:sldId id="548" r:id="rId33"/>
    <p:sldId id="539" r:id="rId34"/>
    <p:sldId id="540" r:id="rId35"/>
    <p:sldId id="535" r:id="rId36"/>
    <p:sldId id="536" r:id="rId37"/>
    <p:sldId id="537" r:id="rId38"/>
    <p:sldId id="549" r:id="rId39"/>
    <p:sldId id="550" r:id="rId40"/>
    <p:sldId id="551" r:id="rId41"/>
    <p:sldId id="552" r:id="rId42"/>
    <p:sldId id="553" r:id="rId43"/>
    <p:sldId id="4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11/11/2025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11/11/2025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7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8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2" Type="http://schemas.openxmlformats.org/officeDocument/2006/relationships/image" Target="../media/image20.jpg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32.gif"/><Relationship Id="rId15" Type="http://schemas.openxmlformats.org/officeDocument/2006/relationships/image" Target="../media/image39.gif"/><Relationship Id="rId10" Type="http://schemas.openxmlformats.org/officeDocument/2006/relationships/image" Target="../media/image34.gif"/><Relationship Id="rId4" Type="http://schemas.openxmlformats.org/officeDocument/2006/relationships/image" Target="../media/image31.PNG"/><Relationship Id="rId9" Type="http://schemas.openxmlformats.org/officeDocument/2006/relationships/slide" Target="slide4.xml"/><Relationship Id="rId1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CB3D304-AE02-42BE-8408-0CAD2128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6B54E5-4622-4712-8F0E-DC1228DC03B3}"/>
              </a:ext>
            </a:extLst>
          </p:cNvPr>
          <p:cNvGrpSpPr/>
          <p:nvPr/>
        </p:nvGrpSpPr>
        <p:grpSpPr>
          <a:xfrm>
            <a:off x="8708065" y="6148865"/>
            <a:ext cx="3419267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C4E93F-0825-4666-B20A-CC0D65A9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71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26BADC8-9F03-42D3-9367-D7CBDA4D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1DF8AAA-F17E-46D3-B104-DEC9DECD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628</Words>
  <Application>Microsoft Office PowerPoint</Application>
  <PresentationFormat>Widescreen</PresentationFormat>
  <Paragraphs>121</Paragraphs>
  <Slides>36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Tahoma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Owl zZz</cp:lastModifiedBy>
  <cp:revision>12</cp:revision>
  <dcterms:created xsi:type="dcterms:W3CDTF">2021-05-22T09:15:26Z</dcterms:created>
  <dcterms:modified xsi:type="dcterms:W3CDTF">2025-11-11T13:14:48Z</dcterms:modified>
</cp:coreProperties>
</file>