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4" r:id="rId6"/>
    <p:sldMasterId id="2147483748" r:id="rId7"/>
    <p:sldMasterId id="2147483760" r:id="rId8"/>
    <p:sldMasterId id="2147483772" r:id="rId9"/>
  </p:sldMasterIdLst>
  <p:notesMasterIdLst>
    <p:notesMasterId r:id="rId49"/>
  </p:notesMasterIdLst>
  <p:sldIdLst>
    <p:sldId id="257" r:id="rId10"/>
    <p:sldId id="263" r:id="rId11"/>
    <p:sldId id="264" r:id="rId12"/>
    <p:sldId id="258" r:id="rId13"/>
    <p:sldId id="259" r:id="rId14"/>
    <p:sldId id="260" r:id="rId15"/>
    <p:sldId id="261" r:id="rId16"/>
    <p:sldId id="266" r:id="rId17"/>
    <p:sldId id="268" r:id="rId18"/>
    <p:sldId id="267" r:id="rId19"/>
    <p:sldId id="270" r:id="rId20"/>
    <p:sldId id="262" r:id="rId21"/>
    <p:sldId id="491" r:id="rId22"/>
    <p:sldId id="492" r:id="rId23"/>
    <p:sldId id="477" r:id="rId24"/>
    <p:sldId id="493" r:id="rId25"/>
    <p:sldId id="304" r:id="rId26"/>
    <p:sldId id="494" r:id="rId27"/>
    <p:sldId id="495" r:id="rId28"/>
    <p:sldId id="496" r:id="rId29"/>
    <p:sldId id="497" r:id="rId30"/>
    <p:sldId id="278" r:id="rId31"/>
    <p:sldId id="325" r:id="rId32"/>
    <p:sldId id="276" r:id="rId33"/>
    <p:sldId id="279" r:id="rId34"/>
    <p:sldId id="280" r:id="rId35"/>
    <p:sldId id="498" r:id="rId36"/>
    <p:sldId id="282" r:id="rId37"/>
    <p:sldId id="285" r:id="rId38"/>
    <p:sldId id="286" r:id="rId39"/>
    <p:sldId id="505" r:id="rId40"/>
    <p:sldId id="500" r:id="rId41"/>
    <p:sldId id="501" r:id="rId42"/>
    <p:sldId id="256" r:id="rId43"/>
    <p:sldId id="502" r:id="rId44"/>
    <p:sldId id="503" r:id="rId45"/>
    <p:sldId id="504" r:id="rId46"/>
    <p:sldId id="328" r:id="rId47"/>
    <p:sldId id="48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9.png"/><Relationship Id="rId7" Type="http://schemas.microsoft.com/office/2007/relationships/hdphoto" Target="../media/hdphoto2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jpeg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jpe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9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33.png"/><Relationship Id="rId42" Type="http://schemas.microsoft.com/office/2007/relationships/hdphoto" Target="../media/hdphoto26.wdp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19.jpeg"/><Relationship Id="rId16" Type="http://schemas.microsoft.com/office/2007/relationships/hdphoto" Target="../media/hdphoto9.wdp"/><Relationship Id="rId20" Type="http://schemas.openxmlformats.org/officeDocument/2006/relationships/slide" Target="slide5.xml"/><Relationship Id="rId29" Type="http://schemas.microsoft.com/office/2007/relationships/hdphoto" Target="../media/hdphoto21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0.png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microsoft.com/office/2007/relationships/hdphoto" Target="../media/hdphoto25.wdp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29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2.png"/><Relationship Id="rId35" Type="http://schemas.openxmlformats.org/officeDocument/2006/relationships/image" Target="../media/image34.png"/><Relationship Id="rId43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6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1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37.xml"/><Relationship Id="rId3" Type="http://schemas.openxmlformats.org/officeDocument/2006/relationships/image" Target="../media/image69.jpeg"/><Relationship Id="rId7" Type="http://schemas.openxmlformats.org/officeDocument/2006/relationships/slide" Target="slide35.xml"/><Relationship Id="rId12" Type="http://schemas.openxmlformats.org/officeDocument/2006/relationships/image" Target="../media/image75.png"/><Relationship Id="rId2" Type="http://schemas.openxmlformats.org/officeDocument/2006/relationships/image" Target="../media/image68.jpg"/><Relationship Id="rId16" Type="http://schemas.openxmlformats.org/officeDocument/2006/relationships/image" Target="../media/image78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0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3.xml"/><Relationship Id="rId14" Type="http://schemas.openxmlformats.org/officeDocument/2006/relationships/image" Target="../media/image8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2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3.xml"/><Relationship Id="rId14" Type="http://schemas.openxmlformats.org/officeDocument/2006/relationships/image" Target="../media/image8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4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3.xml"/><Relationship Id="rId14" Type="http://schemas.openxmlformats.org/officeDocument/2006/relationships/image" Target="../media/image8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12" Type="http://schemas.openxmlformats.org/officeDocument/2006/relationships/image" Target="../media/image8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6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33.xml"/><Relationship Id="rId14" Type="http://schemas.openxmlformats.org/officeDocument/2006/relationships/image" Target="../media/image8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BA4014-9C98-40BF-AAB9-AAC20316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622" y="487680"/>
            <a:ext cx="87915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6330-A171-4F31-8EAB-3D71E27150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1C68D773-9265-48DD-A5FF-1CF0470DEFE2}"/>
              </a:ext>
            </a:extLst>
          </p:cNvPr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942827-CFAB-42CA-848E-A9365AA87B64}"/>
              </a:ext>
            </a:extLst>
          </p:cNvPr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120434-AD96-4B58-BE2A-553E1296BD7D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236412A8-CD8B-49BE-B337-6A5223E9D0C9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8F6C12-7428-4A04-B2F2-3D918AC606F0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37327130-5D97-45E1-9AEA-4C861A4DF333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Hexagon 17">
            <a:extLst>
              <a:ext uri="{FF2B5EF4-FFF2-40B4-BE49-F238E27FC236}">
                <a16:creationId xmlns:a16="http://schemas.microsoft.com/office/drawing/2014/main" id="{E32B3D18-367B-4AB3-BAD3-40ED63D844D7}"/>
              </a:ext>
            </a:extLst>
          </p:cNvPr>
          <p:cNvSpPr/>
          <p:nvPr/>
        </p:nvSpPr>
        <p:spPr>
          <a:xfrm>
            <a:off x="3840097" y="3120911"/>
            <a:ext cx="6916419" cy="23152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B4820-9DB9-4A50-8752-A47B009B32FB}"/>
              </a:ext>
            </a:extLst>
          </p:cNvPr>
          <p:cNvSpPr txBox="1"/>
          <p:nvPr/>
        </p:nvSpPr>
        <p:spPr>
          <a:xfrm>
            <a:off x="4264553" y="3441357"/>
            <a:ext cx="59313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76DE9A-1FD2-45AD-93FD-DDFA411F6B00}"/>
              </a:ext>
            </a:extLst>
          </p:cNvPr>
          <p:cNvGrpSpPr/>
          <p:nvPr/>
        </p:nvGrpSpPr>
        <p:grpSpPr>
          <a:xfrm>
            <a:off x="1095616" y="2146976"/>
            <a:ext cx="2109019" cy="2109019"/>
            <a:chOff x="156834" y="1993081"/>
            <a:chExt cx="2109019" cy="2109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1D6BF7-8759-47B3-9D3A-76E36B4F65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A30158-2628-488A-B004-2721BE537027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5561720" y="12687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6027175" y="17112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524803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6353687" y="26635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5131947" y="3103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6051885" y="341993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6429887" y="42783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7078857" y="471845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5812460" y="51633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6277487" y="56034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792125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3725378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675042" y="5927464"/>
            <a:ext cx="11326458" cy="8486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4000500" y="3017520"/>
            <a:ext cx="2095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71268" y="5378509"/>
            <a:ext cx="11930231" cy="1153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1394460" y="4732020"/>
            <a:ext cx="47015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>
            <a:off x="1223010" y="5132070"/>
            <a:ext cx="56007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581586" y="688489"/>
            <a:ext cx="9778028" cy="1100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câu thơ cuối trong bài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7703820" y="5330288"/>
            <a:ext cx="3943350" cy="120142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một câu thể hiện lòng biết ơn của con đối với cha mẹ.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3649-4BD8-4711-9557-A6174A45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280" y="5234939"/>
            <a:ext cx="10515600" cy="171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bố mẹ đã sinh ra và nuôi con lớn khôn.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046CD-43C9-4F0B-AC9E-38F6A79C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57" y="1690688"/>
            <a:ext cx="69437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54" y="1371599"/>
            <a:ext cx="75666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9544" y="1238142"/>
            <a:ext cx="656007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39544" y="1383977"/>
            <a:ext cx="713280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5EAFF2-E562-47FC-8F19-09D2A87CE2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053" y="5794008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1849A-E163-4641-8AD1-020CCB42A438}"/>
              </a:ext>
            </a:extLst>
          </p:cNvPr>
          <p:cNvSpPr txBox="1"/>
          <p:nvPr/>
        </p:nvSpPr>
        <p:spPr>
          <a:xfrm>
            <a:off x="3542666" y="1508760"/>
            <a:ext cx="61550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CF2BAA-0550-4653-BB42-F3F39C756519}"/>
              </a:ext>
            </a:extLst>
          </p:cNvPr>
          <p:cNvCxnSpPr/>
          <p:nvPr/>
        </p:nvCxnSpPr>
        <p:spPr>
          <a:xfrm>
            <a:off x="7254016" y="3257550"/>
            <a:ext cx="58293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D0129D-3946-44EE-B8E6-1A85AE6F8C23}"/>
              </a:ext>
            </a:extLst>
          </p:cNvPr>
          <p:cNvCxnSpPr>
            <a:cxnSpLocks/>
          </p:cNvCxnSpPr>
          <p:nvPr/>
        </p:nvCxnSpPr>
        <p:spPr>
          <a:xfrm>
            <a:off x="8445425" y="3257550"/>
            <a:ext cx="44577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A79476-D200-4AC0-A4B7-14EF54C7211A}"/>
              </a:ext>
            </a:extLst>
          </p:cNvPr>
          <p:cNvCxnSpPr>
            <a:cxnSpLocks/>
          </p:cNvCxnSpPr>
          <p:nvPr/>
        </p:nvCxnSpPr>
        <p:spPr>
          <a:xfrm>
            <a:off x="5463540" y="4140249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C3B2A-51AD-423F-B942-A431657556A3}"/>
              </a:ext>
            </a:extLst>
          </p:cNvPr>
          <p:cNvCxnSpPr>
            <a:cxnSpLocks/>
          </p:cNvCxnSpPr>
          <p:nvPr/>
        </p:nvCxnSpPr>
        <p:spPr>
          <a:xfrm>
            <a:off x="6621556" y="4995482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096000" y="5820458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902970" y="308610"/>
            <a:ext cx="958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B03A08A-E49E-4C61-A282-05F8F98DE2EF}"/>
              </a:ext>
            </a:extLst>
          </p:cNvPr>
          <p:cNvSpPr/>
          <p:nvPr/>
        </p:nvSpPr>
        <p:spPr>
          <a:xfrm>
            <a:off x="228600" y="1690688"/>
            <a:ext cx="3314066" cy="26870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Người mẹ thức cả đêm để chăm con bị ốm.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8ADD0F-DF95-482F-8A26-715120B6A1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338D-B82B-41D7-AD46-BAD5F83263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71F43ECA-3914-4506-A7D7-B694CD970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7A7FC-4400-4AAB-8853-CBF4DA75E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D3695-6CEC-4652-B974-EBCD076F7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80187E-9D75-4A28-BF2E-31F1B3E16A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0D0EB7-DF85-47E0-B213-35FEB939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3589020" y="1840230"/>
            <a:ext cx="4354830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1BC347-3775-4456-A4B9-9504BABA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34" y="2075497"/>
            <a:ext cx="7595235" cy="16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dạy bé hát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 tóc hàng ngày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kể chuyện hay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bé đừng khóc?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6C76B5-F668-4C61-A293-7FF767ABDC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C41A03-9F15-4E4C-B419-07F0B80F1A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1313</Words>
  <Application>Microsoft Office PowerPoint</Application>
  <PresentationFormat>Widescreen</PresentationFormat>
  <Paragraphs>214</Paragraphs>
  <Slides>39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Nói một câu thể hiện lòng biết ơn của con đối với cha mẹ.</vt:lpstr>
      <vt:lpstr>PowerPoint Presentation</vt:lpstr>
      <vt:lpstr>PowerPoint Presentation</vt:lpstr>
      <vt:lpstr>1. Tìm từ ngữ chỉ hoạt động có trong bài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Owl zZz</cp:lastModifiedBy>
  <cp:revision>19</cp:revision>
  <dcterms:created xsi:type="dcterms:W3CDTF">2021-05-27T07:23:15Z</dcterms:created>
  <dcterms:modified xsi:type="dcterms:W3CDTF">2025-12-13T09:06:41Z</dcterms:modified>
</cp:coreProperties>
</file>