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64" r:id="rId4"/>
    <p:sldId id="266" r:id="rId5"/>
    <p:sldId id="267" r:id="rId6"/>
    <p:sldId id="268" r:id="rId7"/>
    <p:sldId id="269" r:id="rId8"/>
    <p:sldId id="272" r:id="rId9"/>
    <p:sldId id="273" r:id="rId10"/>
    <p:sldId id="274" r:id="rId11"/>
    <p:sldId id="275" r:id="rId12"/>
    <p:sldId id="277" r:id="rId13"/>
    <p:sldId id="278" r:id="rId14"/>
    <p:sldId id="279"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varScale="1">
        <p:scale>
          <a:sx n="64" d="100"/>
          <a:sy n="64"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9FB9B-F43E-4F3E-80EA-1EB82294C77C}" type="datetimeFigureOut">
              <a:rPr lang="vi-VN" smtClean="0"/>
              <a:t>13/12/2025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1F6EB-6641-48C7-8B6B-AF7ABEBCE8FD}" type="slidenum">
              <a:rPr lang="vi-VN" smtClean="0"/>
              <a:t>‹#›</a:t>
            </a:fld>
            <a:endParaRPr lang="vi-VN"/>
          </a:p>
        </p:txBody>
      </p:sp>
    </p:spTree>
    <p:extLst>
      <p:ext uri="{BB962C8B-B14F-4D97-AF65-F5344CB8AC3E}">
        <p14:creationId xmlns:p14="http://schemas.microsoft.com/office/powerpoint/2010/main" val="97368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301F6EB-6641-48C7-8B6B-AF7ABEBCE8FD}" type="slidenum">
              <a:rPr lang="vi-VN" smtClean="0"/>
              <a:t>5</a:t>
            </a:fld>
            <a:endParaRPr lang="vi-VN"/>
          </a:p>
        </p:txBody>
      </p:sp>
    </p:spTree>
    <p:extLst>
      <p:ext uri="{BB962C8B-B14F-4D97-AF65-F5344CB8AC3E}">
        <p14:creationId xmlns:p14="http://schemas.microsoft.com/office/powerpoint/2010/main" val="254054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020165E7-A0E0-4E19-B2D0-82C3F5288CC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id="{D2DF88CB-28CD-4841-9B64-B0D35C949D9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id="{E1E1D4EA-F892-438D-A374-75B08E94FC6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id="{C2AB7772-4BEE-435A-8D6E-E1132829A1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234488" y="2397708"/>
            <a:ext cx="2012904"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5812972" y="3314700"/>
            <a:ext cx="3169104" cy="1589074"/>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id="{E92D0ADE-996F-4B2E-97EA-FA26027AC340}"/>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id="{963CC60A-82AC-409B-BC5A-44BA279BE51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776</TotalTime>
  <Words>710</Words>
  <Application>Microsoft Office PowerPoint</Application>
  <PresentationFormat>Widescreen</PresentationFormat>
  <Paragraphs>257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Owl zZz</cp:lastModifiedBy>
  <cp:revision>57</cp:revision>
  <dcterms:created xsi:type="dcterms:W3CDTF">2021-06-02T01:34:28Z</dcterms:created>
  <dcterms:modified xsi:type="dcterms:W3CDTF">2025-12-13T08:56:49Z</dcterms:modified>
</cp:coreProperties>
</file>