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6" r:id="rId6"/>
    <p:sldId id="267" r:id="rId7"/>
    <p:sldId id="268" r:id="rId8"/>
    <p:sldId id="276" r:id="rId9"/>
    <p:sldId id="272" r:id="rId10"/>
    <p:sldId id="273" r:id="rId11"/>
    <p:sldId id="274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32 </a:t>
            </a:r>
            <a:r>
              <a:rPr lang="vi-VN" sz="2800" dirty="0">
                <a:solidFill>
                  <a:schemeClr val="tx1"/>
                </a:solidFill>
              </a:rPr>
              <a:t>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825</Words>
  <Application>Microsoft Office PowerPoint</Application>
  <PresentationFormat>Widescreen</PresentationFormat>
  <Paragraphs>258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Owl zZz</cp:lastModifiedBy>
  <cp:revision>58</cp:revision>
  <dcterms:created xsi:type="dcterms:W3CDTF">2021-06-02T01:34:28Z</dcterms:created>
  <dcterms:modified xsi:type="dcterms:W3CDTF">2025-12-13T08:57:22Z</dcterms:modified>
</cp:coreProperties>
</file>