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8" r:id="rId11"/>
    <p:sldId id="309" r:id="rId12"/>
    <p:sldId id="310" r:id="rId13"/>
    <p:sldId id="311" r:id="rId14"/>
    <p:sldId id="312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64" d="100"/>
          <a:sy n="64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cỏ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2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 </a:t>
              </a:r>
              <a:r>
                <a:rPr lang="en-US" sz="2800" dirty="0" err="1"/>
                <a:t>và</a:t>
              </a:r>
              <a:r>
                <a:rPr lang="en-US" sz="2800" dirty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A</a:t>
                  </a: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6cm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3cm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4cm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4cm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4cm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 cm.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MNPQ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12 cm.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3cm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599</Words>
  <Application>Microsoft Office PowerPoint</Application>
  <PresentationFormat>Widescreen</PresentationFormat>
  <Paragraphs>158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85</cp:revision>
  <dcterms:created xsi:type="dcterms:W3CDTF">2021-06-02T01:34:28Z</dcterms:created>
  <dcterms:modified xsi:type="dcterms:W3CDTF">2025-12-13T08:58:25Z</dcterms:modified>
</cp:coreProperties>
</file>