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</p:sldMasterIdLst>
  <p:notesMasterIdLst>
    <p:notesMasterId r:id="rId12"/>
  </p:notesMasterIdLst>
  <p:sldIdLst>
    <p:sldId id="323" r:id="rId4"/>
    <p:sldId id="340" r:id="rId5"/>
    <p:sldId id="336" r:id="rId6"/>
    <p:sldId id="342" r:id="rId7"/>
    <p:sldId id="343" r:id="rId8"/>
    <p:sldId id="344" r:id="rId9"/>
    <p:sldId id="345" r:id="rId10"/>
    <p:sldId id="40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31D5-A43D-4D1E-A8F2-003E95F52C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3F4AD-EB7F-40BC-9329-81E7A3F6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76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3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5734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8442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2281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2994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3351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2128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491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04548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53332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4900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97688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7587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2044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274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1096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3047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4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047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7328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1920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5313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2662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3973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2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0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8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4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6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54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4ED6278-A6A2-C891-0C50-BBA6FBA8CFB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469" y="123136"/>
            <a:ext cx="1308897" cy="13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8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E9C9B08D-C043-4E32-BBE5-0A424B17B6C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9930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sv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23.sv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40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28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image" Target="../media/image3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sv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23.sv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40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2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svg"/><Relationship Id="rId5" Type="http://schemas.openxmlformats.org/officeDocument/2006/relationships/image" Target="../media/image37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A772C6-BA3C-5947-B8A1-2A8AD8A2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206" y="1224035"/>
            <a:ext cx="784013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EB4202-B76A-DDD5-9B40-5C0ABD0F1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0080" y="1014954"/>
            <a:ext cx="715732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xmlns="" id="{F7A1441B-8C2B-95EE-B9A4-2F31A27856E0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18432B-23C9-E3C2-CAAF-BD388B8AC45E}"/>
              </a:ext>
            </a:extLst>
          </p:cNvPr>
          <p:cNvSpPr txBox="1"/>
          <p:nvPr/>
        </p:nvSpPr>
        <p:spPr>
          <a:xfrm>
            <a:off x="2639803" y="1835997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386226-7DFE-97EB-43CD-5CB25927F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351" y="498867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3F792E67-266E-7401-C15F-5ACC3C9A737E}"/>
              </a:ext>
            </a:extLst>
          </p:cNvPr>
          <p:cNvSpPr/>
          <p:nvPr/>
        </p:nvSpPr>
        <p:spPr>
          <a:xfrm>
            <a:off x="2076540" y="4437292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4B02824-D09E-40D9-5968-D6CC35DBC647}"/>
              </a:ext>
            </a:extLst>
          </p:cNvPr>
          <p:cNvSpPr txBox="1"/>
          <p:nvPr/>
        </p:nvSpPr>
        <p:spPr>
          <a:xfrm>
            <a:off x="1817834" y="4740165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6E7B664-9674-45E3-612F-175D66DDE637}"/>
              </a:ext>
            </a:extLst>
          </p:cNvPr>
          <p:cNvSpPr/>
          <p:nvPr/>
        </p:nvSpPr>
        <p:spPr>
          <a:xfrm>
            <a:off x="7638531" y="4511646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32784C5-D661-ADC1-5015-A7F4A54D9D24}"/>
              </a:ext>
            </a:extLst>
          </p:cNvPr>
          <p:cNvSpPr txBox="1"/>
          <p:nvPr/>
        </p:nvSpPr>
        <p:spPr>
          <a:xfrm>
            <a:off x="7404914" y="4857509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4" grpId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xmlns="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8C8C1B-9038-2422-176C-1251853C42BE}"/>
              </a:ext>
            </a:extLst>
          </p:cNvPr>
          <p:cNvSpPr txBox="1"/>
          <p:nvPr/>
        </p:nvSpPr>
        <p:spPr>
          <a:xfrm>
            <a:off x="494887" y="1023180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3142" y="3910286"/>
            <a:ext cx="2356083" cy="31300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41689" y="4215233"/>
            <a:ext cx="38004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5250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1AC915-FBA4-01CB-EC19-6357F823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378" y1="27973" x2="26622" y2="39324"/>
                        <a14:foregroundMark x1="26622" y1="39324" x2="26757" y2="40000"/>
                        <a14:foregroundMark x1="24595" y1="24865" x2="36216" y2="38378"/>
                        <a14:foregroundMark x1="32162" y1="19595" x2="32838" y2="21486"/>
                        <a14:foregroundMark x1="40946" y1="27432" x2="41486" y2="31757"/>
                        <a14:foregroundMark x1="38784" y1="24459" x2="39865" y2="25811"/>
                        <a14:foregroundMark x1="40270" y1="25676" x2="42162" y2="27838"/>
                        <a14:foregroundMark x1="39865" y1="39865" x2="38165" y2="43264"/>
                        <a14:foregroundMark x1="35617" y1="46822" x2="26892" y2="46486"/>
                        <a14:foregroundMark x1="26892" y1="46486" x2="26081" y2="46081"/>
                        <a14:foregroundMark x1="27297" y1="47027" x2="32838" y2="48243"/>
                        <a14:foregroundMark x1="36622" y1="29595" x2="35405" y2="42027"/>
                        <a14:foregroundMark x1="35405" y1="42027" x2="35000" y2="42432"/>
                        <a14:foregroundMark x1="17297" y1="42838" x2="20135" y2="43243"/>
                        <a14:foregroundMark x1="37973" y1="44730" x2="37838" y2="45135"/>
                        <a14:foregroundMark x1="38378" y1="44730" x2="37432" y2="46081"/>
                        <a14:foregroundMark x1="39324" y1="43378" x2="36486" y2="46892"/>
                        <a14:foregroundMark x1="36757" y1="47432" x2="39865" y2="43243"/>
                        <a14:foregroundMark x1="39189" y1="44865" x2="37432" y2="46892"/>
                        <a14:foregroundMark x1="22568" y1="27973" x2="23378" y2="36216"/>
                        <a14:foregroundMark x1="22973" y1="21757" x2="24730" y2="22297"/>
                        <a14:foregroundMark x1="22568" y1="22162" x2="22568" y2="22162"/>
                        <a14:foregroundMark x1="23108" y1="21216" x2="22027" y2="22162"/>
                        <a14:foregroundMark x1="22838" y1="21486" x2="21622" y2="22973"/>
                        <a14:foregroundMark x1="21486" y1="22703" x2="22973" y2="21351"/>
                        <a14:foregroundMark x1="71216" y1="28649" x2="72568" y2="42703"/>
                        <a14:foregroundMark x1="71892" y1="25811" x2="66216" y2="40270"/>
                        <a14:foregroundMark x1="66216" y1="40270" x2="67568" y2="41892"/>
                        <a14:foregroundMark x1="72838" y1="19865" x2="77027" y2="24595"/>
                        <a14:foregroundMark x1="73514" y1="19324" x2="63649" y2="23514"/>
                        <a14:foregroundMark x1="64324" y1="23378" x2="57297" y2="29189"/>
                        <a14:foregroundMark x1="57297" y1="29189" x2="57297" y2="29189"/>
                        <a14:foregroundMark x1="63649" y1="20946" x2="63649" y2="20946"/>
                        <a14:foregroundMark x1="75541" y1="20946" x2="78784" y2="25405"/>
                        <a14:foregroundMark x1="79054" y1="24595" x2="82432" y2="28243"/>
                        <a14:foregroundMark x1="81622" y1="27027" x2="85946" y2="32703"/>
                        <a14:foregroundMark x1="85946" y1="32703" x2="85811" y2="37432"/>
                        <a14:foregroundMark x1="84730" y1="34730" x2="80747" y2="42446"/>
                        <a14:foregroundMark x1="77568" y1="31486" x2="74189" y2="43784"/>
                        <a14:foregroundMark x1="69730" y1="25541" x2="64189" y2="32162"/>
                        <a14:foregroundMark x1="64189" y1="32162" x2="61081" y2="39595"/>
                        <a14:foregroundMark x1="61081" y1="39595" x2="61351" y2="40270"/>
                        <a14:foregroundMark x1="56351" y1="35811" x2="57162" y2="39054"/>
                        <a14:foregroundMark x1="64730" y1="47162" x2="67297" y2="47027"/>
                        <a14:foregroundMark x1="73919" y1="47027" x2="76216" y2="47027"/>
                        <a14:foregroundMark x1="81133" y1="42725" x2="81622" y2="41892"/>
                        <a14:foregroundMark x1="82703" y1="40676" x2="81791" y2="43201"/>
                        <a14:foregroundMark x1="78906" y1="44345" x2="72297" y2="47027"/>
                        <a14:foregroundMark x1="72297" y1="47027" x2="64012" y2="45606"/>
                        <a14:foregroundMark x1="60242" y1="42220" x2="55676" y2="36622"/>
                        <a14:foregroundMark x1="62518" y1="45012" x2="61386" y2="43624"/>
                        <a14:foregroundMark x1="55946" y1="35541" x2="56892" y2="33378"/>
                        <a14:foregroundMark x1="56486" y1="31351" x2="57162" y2="33378"/>
                        <a14:foregroundMark x1="66467" y1="47912" x2="68514" y2="48514"/>
                        <a14:foregroundMark x1="63919" y1="47162" x2="65923" y2="47752"/>
                        <a14:foregroundMark x1="66183" y1="47530" x2="70135" y2="48649"/>
                        <a14:foregroundMark x1="62973" y1="46622" x2="65959" y2="47467"/>
                        <a14:foregroundMark x1="68464" y1="49086" x2="68108" y2="49054"/>
                        <a14:foregroundMark x1="71081" y1="49324" x2="67599" y2="49008"/>
                        <a14:foregroundMark x1="71216" y1="49459" x2="74324" y2="49189"/>
                        <a14:foregroundMark x1="71618" y1="52148" x2="70829" y2="52136"/>
                        <a14:foregroundMark x1="20270" y1="34054" x2="24459" y2="40270"/>
                        <a14:foregroundMark x1="62654" y1="46763" x2="62838" y2="46892"/>
                        <a14:foregroundMark x1="60720" y1="45410" x2="61451" y2="45921"/>
                        <a14:foregroundMark x1="61461" y1="45913" x2="60811" y2="45338"/>
                        <a14:foregroundMark x1="81757" y1="43108" x2="78514" y2="46351"/>
                        <a14:backgroundMark x1="37129" y1="48161" x2="38191" y2="48050"/>
                        <a14:backgroundMark x1="16486" y1="26622" x2="17838" y2="24730"/>
                        <a14:backgroundMark x1="20270" y1="22162" x2="16216" y2="25135"/>
                        <a14:backgroundMark x1="16216" y1="25135" x2="16216" y2="25270"/>
                        <a14:backgroundMark x1="17162" y1="24865" x2="15541" y2="26892"/>
                        <a14:backgroundMark x1="16757" y1="27568" x2="16081" y2="27838"/>
                        <a14:backgroundMark x1="22297" y1="20000" x2="22297" y2="20000"/>
                        <a14:backgroundMark x1="60718" y1="48927" x2="63378" y2="51081"/>
                        <a14:backgroundMark x1="57973" y1="49459" x2="61081" y2="51216"/>
                        <a14:backgroundMark x1="63919" y1="49459" x2="67162" y2="52297"/>
                        <a14:backgroundMark x1="66757" y1="51486" x2="70811" y2="52162"/>
                        <a14:backgroundMark x1="72027" y1="52027" x2="76081" y2="49730"/>
                        <a14:backgroundMark x1="77838" y1="49054" x2="79906" y2="47445"/>
                        <a14:backgroundMark x1="79953" y1="47482" x2="77973" y2="49730"/>
                        <a14:backgroundMark x1="77973" y1="49730" x2="75541" y2="51081"/>
                        <a14:backgroundMark x1="71351" y1="52568" x2="72027" y2="52568"/>
                        <a14:backgroundMark x1="58784" y1="45000" x2="59865" y2="46081"/>
                        <a14:backgroundMark x1="60946" y1="46351" x2="62027" y2="47297"/>
                        <a14:backgroundMark x1="58108" y1="43784" x2="59324" y2="4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07"/>
          <a:stretch/>
        </p:blipFill>
        <p:spPr>
          <a:xfrm>
            <a:off x="0" y="496948"/>
            <a:ext cx="12094958" cy="6361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90A25F-38DA-446F-8C46-F37147ACA141}"/>
              </a:ext>
            </a:extLst>
          </p:cNvPr>
          <p:cNvSpPr txBox="1"/>
          <p:nvPr/>
        </p:nvSpPr>
        <p:spPr>
          <a:xfrm>
            <a:off x="2857924" y="1305486"/>
            <a:ext cx="73593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CHÚC MỪNG SINH NHẬT THÁNG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93B552-F4B2-697F-FF5A-03E2FCB1F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748176" cy="119920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D108E7AE-8FC4-AE34-8931-EE18243507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48176" y="0"/>
            <a:ext cx="2748176" cy="119920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510BEAC1-2024-20B2-F51D-AE6701EED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5504084" y="0"/>
            <a:ext cx="2748176" cy="119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504D61-10B5-2F88-3E59-962010FA34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69736" y="0"/>
            <a:ext cx="2748176" cy="119920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A221E9A4-F53C-5891-89DE-83BC5E1755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0817912" y="0"/>
            <a:ext cx="2748176" cy="11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3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xmlns="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xmlns="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61</Words>
  <Application>Microsoft Office PowerPoint</Application>
  <PresentationFormat>Custom</PresentationFormat>
  <Paragraphs>12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2_Office 主题​​</vt:lpstr>
      <vt:lpstr>1_Office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</cp:revision>
  <dcterms:created xsi:type="dcterms:W3CDTF">2024-09-15T04:24:36Z</dcterms:created>
  <dcterms:modified xsi:type="dcterms:W3CDTF">2025-10-20T14:58:26Z</dcterms:modified>
</cp:coreProperties>
</file>