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unknown"/>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notesMasterIdLst>
    <p:notesMasterId r:id="rId50"/>
  </p:notesMasterIdLst>
  <p:sldIdLst>
    <p:sldId id="257" r:id="rId6"/>
    <p:sldId id="5157" r:id="rId7"/>
    <p:sldId id="327" r:id="rId8"/>
    <p:sldId id="258" r:id="rId9"/>
    <p:sldId id="343" r:id="rId10"/>
    <p:sldId id="344" r:id="rId11"/>
    <p:sldId id="345" r:id="rId12"/>
    <p:sldId id="346" r:id="rId13"/>
    <p:sldId id="347" r:id="rId14"/>
    <p:sldId id="348" r:id="rId15"/>
    <p:sldId id="259" r:id="rId16"/>
    <p:sldId id="368" r:id="rId17"/>
    <p:sldId id="260" r:id="rId18"/>
    <p:sldId id="324" r:id="rId19"/>
    <p:sldId id="5158" r:id="rId20"/>
    <p:sldId id="336" r:id="rId21"/>
    <p:sldId id="262" r:id="rId22"/>
    <p:sldId id="282" r:id="rId23"/>
    <p:sldId id="283" r:id="rId24"/>
    <p:sldId id="284" r:id="rId25"/>
    <p:sldId id="361" r:id="rId26"/>
    <p:sldId id="264" r:id="rId27"/>
    <p:sldId id="265" r:id="rId28"/>
    <p:sldId id="5160" r:id="rId29"/>
    <p:sldId id="267" r:id="rId30"/>
    <p:sldId id="5161" r:id="rId31"/>
    <p:sldId id="320" r:id="rId32"/>
    <p:sldId id="5162" r:id="rId33"/>
    <p:sldId id="350" r:id="rId34"/>
    <p:sldId id="5163" r:id="rId35"/>
    <p:sldId id="363" r:id="rId36"/>
    <p:sldId id="414" r:id="rId37"/>
    <p:sldId id="314" r:id="rId38"/>
    <p:sldId id="5156" r:id="rId39"/>
    <p:sldId id="272" r:id="rId40"/>
    <p:sldId id="353" r:id="rId41"/>
    <p:sldId id="339" r:id="rId42"/>
    <p:sldId id="326" r:id="rId43"/>
    <p:sldId id="274" r:id="rId44"/>
    <p:sldId id="5159" r:id="rId45"/>
    <p:sldId id="275" r:id="rId46"/>
    <p:sldId id="366" r:id="rId47"/>
    <p:sldId id="367" r:id="rId48"/>
    <p:sldId id="27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60"/>
  </p:normalViewPr>
  <p:slideViewPr>
    <p:cSldViewPr snapToGrid="0">
      <p:cViewPr varScale="1">
        <p:scale>
          <a:sx n="69" d="100"/>
          <a:sy n="69" d="100"/>
        </p:scale>
        <p:origin x="-576"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1E87D4-412A-4FE8-B33B-D1D75A464E15}" type="datetimeFigureOut">
              <a:rPr lang="en-US" smtClean="0"/>
              <a:t>11/16/2025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3492A2-006C-4827-BA54-7F9E265E6101}" type="slidenum">
              <a:rPr lang="en-US" smtClean="0"/>
              <a:t>‹#›</a:t>
            </a:fld>
            <a:endParaRPr lang="en-US"/>
          </a:p>
        </p:txBody>
      </p:sp>
    </p:spTree>
    <p:extLst>
      <p:ext uri="{BB962C8B-B14F-4D97-AF65-F5344CB8AC3E}">
        <p14:creationId xmlns:p14="http://schemas.microsoft.com/office/powerpoint/2010/main" val="3295530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06348-8EF3-4FC4-A2E1-C11FF502A84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1574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959BCDF-4F09-8509-A1D5-71582CA4D6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E5B00790-8348-023A-9173-B01FB9DB59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D20402CB-F3B1-BA62-2CB4-881C67FD44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xmlns="" id="{C0529544-E183-428F-7F09-F6E55E1C051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4604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mở</a:t>
            </a:r>
            <a:r>
              <a:rPr lang="en-US" baseline="0"/>
              <a:t> rộng kĩ năng sống cho HS: yêu thiên nhiên, chỉ nên hái hoa  ở những nơi phù hợp, không nên hái hoa nơi công công. Biết khen ngợi trong các tình huống phù hợp.</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29677" indent="0" algn="ctr">
              <a:buNone/>
              <a:defRPr>
                <a:solidFill>
                  <a:schemeClr val="tx1">
                    <a:tint val="75000"/>
                  </a:schemeClr>
                </a:solidFill>
              </a:defRPr>
            </a:lvl2pPr>
            <a:lvl3pPr marL="859353" indent="0" algn="ctr">
              <a:buNone/>
              <a:defRPr>
                <a:solidFill>
                  <a:schemeClr val="tx1">
                    <a:tint val="75000"/>
                  </a:schemeClr>
                </a:solidFill>
              </a:defRPr>
            </a:lvl3pPr>
            <a:lvl4pPr marL="1289030" indent="0" algn="ctr">
              <a:buNone/>
              <a:defRPr>
                <a:solidFill>
                  <a:schemeClr val="tx1">
                    <a:tint val="75000"/>
                  </a:schemeClr>
                </a:solidFill>
              </a:defRPr>
            </a:lvl4pPr>
            <a:lvl5pPr marL="1718706" indent="0" algn="ctr">
              <a:buNone/>
              <a:defRPr>
                <a:solidFill>
                  <a:schemeClr val="tx1">
                    <a:tint val="75000"/>
                  </a:schemeClr>
                </a:solidFill>
              </a:defRPr>
            </a:lvl5pPr>
            <a:lvl6pPr marL="2148383" indent="0" algn="ctr">
              <a:buNone/>
              <a:defRPr>
                <a:solidFill>
                  <a:schemeClr val="tx1">
                    <a:tint val="75000"/>
                  </a:schemeClr>
                </a:solidFill>
              </a:defRPr>
            </a:lvl6pPr>
            <a:lvl7pPr marL="2578059" indent="0" algn="ctr">
              <a:buNone/>
              <a:defRPr>
                <a:solidFill>
                  <a:schemeClr val="tx1">
                    <a:tint val="75000"/>
                  </a:schemeClr>
                </a:solidFill>
              </a:defRPr>
            </a:lvl7pPr>
            <a:lvl8pPr marL="3007736" indent="0" algn="ctr">
              <a:buNone/>
              <a:defRPr>
                <a:solidFill>
                  <a:schemeClr val="tx1">
                    <a:tint val="75000"/>
                  </a:schemeClr>
                </a:solidFill>
              </a:defRPr>
            </a:lvl8pPr>
            <a:lvl9pPr marL="34374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336552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827938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3" y="274641"/>
            <a:ext cx="364701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1"/>
            <a:ext cx="10744201"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82709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5625"/>
            </a:lvl1pPr>
          </a:lstStyle>
          <a:p>
            <a:r>
              <a:rPr lang="en-US" noProof="1"/>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250"/>
            </a:lvl1pPr>
            <a:lvl2pPr marL="428625" indent="0" algn="ctr">
              <a:buNone/>
              <a:defRPr sz="1875"/>
            </a:lvl2pPr>
            <a:lvl3pPr marL="857250" indent="0" algn="ctr">
              <a:buNone/>
              <a:defRPr sz="1688"/>
            </a:lvl3pPr>
            <a:lvl4pPr marL="1285875" indent="0" algn="ctr">
              <a:buNone/>
              <a:defRPr sz="1500"/>
            </a:lvl4pPr>
            <a:lvl5pPr marL="1714500" indent="0" algn="ctr">
              <a:buNone/>
              <a:defRPr sz="1500"/>
            </a:lvl5pPr>
            <a:lvl6pPr marL="2143125" indent="0" algn="ctr">
              <a:buNone/>
              <a:defRPr sz="1500"/>
            </a:lvl6pPr>
            <a:lvl7pPr marL="2571750" indent="0" algn="ctr">
              <a:buNone/>
              <a:defRPr sz="1500"/>
            </a:lvl7pPr>
            <a:lvl8pPr marL="3000375" indent="0" algn="ctr">
              <a:buNone/>
              <a:defRPr sz="1500"/>
            </a:lvl8pPr>
            <a:lvl9pPr marL="3429000" indent="0" algn="ctr">
              <a:buNone/>
              <a:defRPr sz="1500"/>
            </a:lvl9pPr>
          </a:lstStyle>
          <a:p>
            <a:r>
              <a:rPr lang="en-US" noProof="1"/>
              <a:t>Click to edit Master subtitle style</a:t>
            </a:r>
          </a:p>
        </p:txBody>
      </p:sp>
      <p:sp>
        <p:nvSpPr>
          <p:cNvPr id="4" name="Date Placeholder 3">
            <a:extLst>
              <a:ext uri="{FF2B5EF4-FFF2-40B4-BE49-F238E27FC236}">
                <a16:creationId xmlns:a16="http://schemas.microsoft.com/office/drawing/2014/main" xmlns="" id="{D3E1CCEF-648E-4AD7-BAE4-F5E8CA49EDDE}"/>
              </a:ext>
            </a:extLst>
          </p:cNvPr>
          <p:cNvSpPr>
            <a:spLocks noGrp="1"/>
          </p:cNvSpPr>
          <p:nvPr>
            <p:ph type="dt" sz="half" idx="10"/>
          </p:nvPr>
        </p:nvSpPr>
        <p:spPr/>
        <p:txBody>
          <a:bodyPr/>
          <a:lstStyle>
            <a:lvl1pPr>
              <a:defRPr/>
            </a:lvl1pPr>
          </a:lstStyle>
          <a:p>
            <a:fld id="{6B6433EC-62DB-4882-9412-9B8E930C28C1}" type="datetimeFigureOut">
              <a:rPr lang="en-US"/>
              <a:pPr/>
              <a:t>11/16/2025</a:t>
            </a:fld>
            <a:endParaRPr lang="en-US"/>
          </a:p>
        </p:txBody>
      </p:sp>
      <p:sp>
        <p:nvSpPr>
          <p:cNvPr id="5" name="Footer Placeholder 4">
            <a:extLst>
              <a:ext uri="{FF2B5EF4-FFF2-40B4-BE49-F238E27FC236}">
                <a16:creationId xmlns:a16="http://schemas.microsoft.com/office/drawing/2014/main" xmlns="" id="{4527300A-48E0-4585-BB5D-7EACBAE08B57}"/>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xmlns="" id="{2EFCBE36-BD12-4419-BF98-DEDF1C91E928}"/>
              </a:ext>
            </a:extLst>
          </p:cNvPr>
          <p:cNvSpPr>
            <a:spLocks noGrp="1"/>
          </p:cNvSpPr>
          <p:nvPr>
            <p:ph type="sldNum" sz="quarter" idx="12"/>
          </p:nvPr>
        </p:nvSpPr>
        <p:spPr/>
        <p:txBody>
          <a:bodyPr/>
          <a:lstStyle>
            <a:lvl1pPr>
              <a:defRPr/>
            </a:lvl1pPr>
          </a:lstStyle>
          <a:p>
            <a:fld id="{0A84A3D9-5AC4-4CA2-A518-71CBB966EE7D}" type="slidenum">
              <a:rPr lang="en-US" altLang="zh-CN"/>
              <a:pPr/>
              <a:t>‹#›</a:t>
            </a:fld>
            <a:endParaRPr lang="en-US" altLang="zh-CN"/>
          </a:p>
        </p:txBody>
      </p:sp>
    </p:spTree>
    <p:extLst>
      <p:ext uri="{BB962C8B-B14F-4D97-AF65-F5344CB8AC3E}">
        <p14:creationId xmlns:p14="http://schemas.microsoft.com/office/powerpoint/2010/main" val="212058279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xmlns="" id="{936E722A-5190-41EF-83B3-746075B9BBA9}"/>
              </a:ext>
            </a:extLst>
          </p:cNvPr>
          <p:cNvSpPr>
            <a:spLocks noGrp="1"/>
          </p:cNvSpPr>
          <p:nvPr>
            <p:ph type="dt" sz="half" idx="10"/>
          </p:nvPr>
        </p:nvSpPr>
        <p:spPr/>
        <p:txBody>
          <a:bodyPr/>
          <a:lstStyle>
            <a:lvl1pPr>
              <a:defRPr/>
            </a:lvl1pPr>
          </a:lstStyle>
          <a:p>
            <a:fld id="{6B6433EC-62DB-4882-9412-9B8E930C28C1}" type="datetimeFigureOut">
              <a:rPr lang="en-US"/>
              <a:pPr/>
              <a:t>11/16/2025</a:t>
            </a:fld>
            <a:endParaRPr lang="en-US"/>
          </a:p>
        </p:txBody>
      </p:sp>
      <p:sp>
        <p:nvSpPr>
          <p:cNvPr id="5" name="Footer Placeholder 4">
            <a:extLst>
              <a:ext uri="{FF2B5EF4-FFF2-40B4-BE49-F238E27FC236}">
                <a16:creationId xmlns:a16="http://schemas.microsoft.com/office/drawing/2014/main" xmlns="" id="{7E078172-6690-42CD-BA3B-935111F6E74B}"/>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xmlns="" id="{DEB0312A-5B8D-4524-99F0-F99F9A277E9A}"/>
              </a:ext>
            </a:extLst>
          </p:cNvPr>
          <p:cNvSpPr>
            <a:spLocks noGrp="1"/>
          </p:cNvSpPr>
          <p:nvPr>
            <p:ph type="sldNum" sz="quarter" idx="12"/>
          </p:nvPr>
        </p:nvSpPr>
        <p:spPr/>
        <p:txBody>
          <a:bodyPr/>
          <a:lstStyle>
            <a:lvl1pPr>
              <a:defRPr/>
            </a:lvl1pPr>
          </a:lstStyle>
          <a:p>
            <a:fld id="{A13A01FA-65E7-4CD3-992B-7C9B64CB93B8}" type="slidenum">
              <a:rPr lang="en-US" altLang="zh-CN"/>
              <a:pPr/>
              <a:t>‹#›</a:t>
            </a:fld>
            <a:endParaRPr lang="en-US" altLang="zh-CN"/>
          </a:p>
        </p:txBody>
      </p:sp>
    </p:spTree>
    <p:extLst>
      <p:ext uri="{BB962C8B-B14F-4D97-AF65-F5344CB8AC3E}">
        <p14:creationId xmlns:p14="http://schemas.microsoft.com/office/powerpoint/2010/main" val="54965117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5625"/>
            </a:lvl1pPr>
          </a:lstStyle>
          <a:p>
            <a:r>
              <a:rPr lang="en-US" noProof="1"/>
              <a:t>Click to edit Master title style</a:t>
            </a:r>
          </a:p>
        </p:txBody>
      </p:sp>
      <p:sp>
        <p:nvSpPr>
          <p:cNvPr id="3" name="Text Placeholder 2"/>
          <p:cNvSpPr>
            <a:spLocks noGrp="1"/>
          </p:cNvSpPr>
          <p:nvPr>
            <p:ph type="body" idx="1"/>
          </p:nvPr>
        </p:nvSpPr>
        <p:spPr>
          <a:xfrm>
            <a:off x="831851" y="4589469"/>
            <a:ext cx="10515600" cy="1500187"/>
          </a:xfrm>
        </p:spPr>
        <p:txBody>
          <a:bodyPr/>
          <a:lstStyle>
            <a:lvl1pPr marL="0" indent="0">
              <a:buNone/>
              <a:defRPr sz="2250">
                <a:solidFill>
                  <a:schemeClr val="tx1"/>
                </a:solidFill>
              </a:defRPr>
            </a:lvl1pPr>
            <a:lvl2pPr marL="428625" indent="0">
              <a:buNone/>
              <a:defRPr sz="1875">
                <a:solidFill>
                  <a:schemeClr val="tx1">
                    <a:tint val="75000"/>
                  </a:schemeClr>
                </a:solidFill>
              </a:defRPr>
            </a:lvl2pPr>
            <a:lvl3pPr marL="857250" indent="0">
              <a:buNone/>
              <a:defRPr sz="1688">
                <a:solidFill>
                  <a:schemeClr val="tx1">
                    <a:tint val="75000"/>
                  </a:schemeClr>
                </a:solidFill>
              </a:defRPr>
            </a:lvl3pPr>
            <a:lvl4pPr marL="1285875" indent="0">
              <a:buNone/>
              <a:defRPr sz="1500">
                <a:solidFill>
                  <a:schemeClr val="tx1">
                    <a:tint val="75000"/>
                  </a:schemeClr>
                </a:solidFill>
              </a:defRPr>
            </a:lvl4pPr>
            <a:lvl5pPr marL="1714500" indent="0">
              <a:buNone/>
              <a:defRPr sz="1500">
                <a:solidFill>
                  <a:schemeClr val="tx1">
                    <a:tint val="75000"/>
                  </a:schemeClr>
                </a:solidFill>
              </a:defRPr>
            </a:lvl5pPr>
            <a:lvl6pPr marL="2143125" indent="0">
              <a:buNone/>
              <a:defRPr sz="1500">
                <a:solidFill>
                  <a:schemeClr val="tx1">
                    <a:tint val="75000"/>
                  </a:schemeClr>
                </a:solidFill>
              </a:defRPr>
            </a:lvl6pPr>
            <a:lvl7pPr marL="2571750" indent="0">
              <a:buNone/>
              <a:defRPr sz="1500">
                <a:solidFill>
                  <a:schemeClr val="tx1">
                    <a:tint val="75000"/>
                  </a:schemeClr>
                </a:solidFill>
              </a:defRPr>
            </a:lvl7pPr>
            <a:lvl8pPr marL="3000375" indent="0">
              <a:buNone/>
              <a:defRPr sz="1500">
                <a:solidFill>
                  <a:schemeClr val="tx1">
                    <a:tint val="75000"/>
                  </a:schemeClr>
                </a:solidFill>
              </a:defRPr>
            </a:lvl8pPr>
            <a:lvl9pPr marL="3429000" indent="0">
              <a:buNone/>
              <a:defRPr sz="1500">
                <a:solidFill>
                  <a:schemeClr val="tx1">
                    <a:tint val="75000"/>
                  </a:schemeClr>
                </a:solidFill>
              </a:defRPr>
            </a:lvl9pPr>
          </a:lstStyle>
          <a:p>
            <a:pPr lvl="0"/>
            <a:r>
              <a:rPr lang="en-US" noProof="1"/>
              <a:t>Edit Master text styles</a:t>
            </a:r>
          </a:p>
        </p:txBody>
      </p:sp>
      <p:sp>
        <p:nvSpPr>
          <p:cNvPr id="4" name="Date Placeholder 3">
            <a:extLst>
              <a:ext uri="{FF2B5EF4-FFF2-40B4-BE49-F238E27FC236}">
                <a16:creationId xmlns:a16="http://schemas.microsoft.com/office/drawing/2014/main" xmlns="" id="{34542D7E-7AD7-4916-B2A5-29C9453E0981}"/>
              </a:ext>
            </a:extLst>
          </p:cNvPr>
          <p:cNvSpPr>
            <a:spLocks noGrp="1"/>
          </p:cNvSpPr>
          <p:nvPr>
            <p:ph type="dt" sz="half" idx="10"/>
          </p:nvPr>
        </p:nvSpPr>
        <p:spPr/>
        <p:txBody>
          <a:bodyPr/>
          <a:lstStyle>
            <a:lvl1pPr>
              <a:defRPr/>
            </a:lvl1pPr>
          </a:lstStyle>
          <a:p>
            <a:fld id="{6B6433EC-62DB-4882-9412-9B8E930C28C1}" type="datetimeFigureOut">
              <a:rPr lang="en-US"/>
              <a:pPr/>
              <a:t>11/16/2025</a:t>
            </a:fld>
            <a:endParaRPr lang="en-US"/>
          </a:p>
        </p:txBody>
      </p:sp>
      <p:sp>
        <p:nvSpPr>
          <p:cNvPr id="5" name="Footer Placeholder 4">
            <a:extLst>
              <a:ext uri="{FF2B5EF4-FFF2-40B4-BE49-F238E27FC236}">
                <a16:creationId xmlns:a16="http://schemas.microsoft.com/office/drawing/2014/main" xmlns="" id="{93AEC036-F431-4E16-AE58-E2EF3A86BA75}"/>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xmlns="" id="{BD45C3B8-EF7F-43BF-A535-259C9A4BFC84}"/>
              </a:ext>
            </a:extLst>
          </p:cNvPr>
          <p:cNvSpPr>
            <a:spLocks noGrp="1"/>
          </p:cNvSpPr>
          <p:nvPr>
            <p:ph type="sldNum" sz="quarter" idx="12"/>
          </p:nvPr>
        </p:nvSpPr>
        <p:spPr/>
        <p:txBody>
          <a:bodyPr/>
          <a:lstStyle>
            <a:lvl1pPr>
              <a:defRPr/>
            </a:lvl1pPr>
          </a:lstStyle>
          <a:p>
            <a:fld id="{51EE4E56-5E02-4194-AD02-99E80568B49C}" type="slidenum">
              <a:rPr lang="en-US" altLang="zh-CN"/>
              <a:pPr/>
              <a:t>‹#›</a:t>
            </a:fld>
            <a:endParaRPr lang="en-US" altLang="zh-CN"/>
          </a:p>
        </p:txBody>
      </p:sp>
    </p:spTree>
    <p:extLst>
      <p:ext uri="{BB962C8B-B14F-4D97-AF65-F5344CB8AC3E}">
        <p14:creationId xmlns:p14="http://schemas.microsoft.com/office/powerpoint/2010/main" val="103228886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838201" y="1825625"/>
            <a:ext cx="5181600" cy="4351338"/>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Date Placeholder 3">
            <a:extLst>
              <a:ext uri="{FF2B5EF4-FFF2-40B4-BE49-F238E27FC236}">
                <a16:creationId xmlns:a16="http://schemas.microsoft.com/office/drawing/2014/main" xmlns="" id="{F1D22B0E-BCCC-41F0-9624-F4C6DFF62C8E}"/>
              </a:ext>
            </a:extLst>
          </p:cNvPr>
          <p:cNvSpPr>
            <a:spLocks noGrp="1"/>
          </p:cNvSpPr>
          <p:nvPr>
            <p:ph type="dt" sz="half" idx="10"/>
          </p:nvPr>
        </p:nvSpPr>
        <p:spPr/>
        <p:txBody>
          <a:bodyPr/>
          <a:lstStyle>
            <a:lvl1pPr>
              <a:defRPr/>
            </a:lvl1pPr>
          </a:lstStyle>
          <a:p>
            <a:fld id="{6B6433EC-62DB-4882-9412-9B8E930C28C1}" type="datetimeFigureOut">
              <a:rPr lang="en-US"/>
              <a:pPr/>
              <a:t>11/16/2025</a:t>
            </a:fld>
            <a:endParaRPr lang="en-US"/>
          </a:p>
        </p:txBody>
      </p:sp>
      <p:sp>
        <p:nvSpPr>
          <p:cNvPr id="6" name="Footer Placeholder 4">
            <a:extLst>
              <a:ext uri="{FF2B5EF4-FFF2-40B4-BE49-F238E27FC236}">
                <a16:creationId xmlns:a16="http://schemas.microsoft.com/office/drawing/2014/main" xmlns="" id="{CC459B23-04E9-4B76-9032-6C70BAC08973}"/>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xmlns="" id="{F2665EFE-BC9C-4698-9A83-9C3903CE3113}"/>
              </a:ext>
            </a:extLst>
          </p:cNvPr>
          <p:cNvSpPr>
            <a:spLocks noGrp="1"/>
          </p:cNvSpPr>
          <p:nvPr>
            <p:ph type="sldNum" sz="quarter" idx="12"/>
          </p:nvPr>
        </p:nvSpPr>
        <p:spPr/>
        <p:txBody>
          <a:bodyPr/>
          <a:lstStyle>
            <a:lvl1pPr>
              <a:defRPr/>
            </a:lvl1pPr>
          </a:lstStyle>
          <a:p>
            <a:fld id="{CE6B4C05-8640-4BA2-9CFC-D9D2A7C5F7B5}" type="slidenum">
              <a:rPr lang="en-US" altLang="zh-CN"/>
              <a:pPr/>
              <a:t>‹#›</a:t>
            </a:fld>
            <a:endParaRPr lang="en-US" altLang="zh-CN"/>
          </a:p>
        </p:txBody>
      </p:sp>
    </p:spTree>
    <p:extLst>
      <p:ext uri="{BB962C8B-B14F-4D97-AF65-F5344CB8AC3E}">
        <p14:creationId xmlns:p14="http://schemas.microsoft.com/office/powerpoint/2010/main" val="360205701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noProof="1"/>
              <a:t>Click to edit Master title style</a:t>
            </a:r>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noProof="1"/>
              <a:t>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noProof="1"/>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Date Placeholder 3">
            <a:extLst>
              <a:ext uri="{FF2B5EF4-FFF2-40B4-BE49-F238E27FC236}">
                <a16:creationId xmlns:a16="http://schemas.microsoft.com/office/drawing/2014/main" xmlns="" id="{1C315638-28CB-410C-970F-489FC3E10259}"/>
              </a:ext>
            </a:extLst>
          </p:cNvPr>
          <p:cNvSpPr>
            <a:spLocks noGrp="1"/>
          </p:cNvSpPr>
          <p:nvPr>
            <p:ph type="dt" sz="half" idx="10"/>
          </p:nvPr>
        </p:nvSpPr>
        <p:spPr/>
        <p:txBody>
          <a:bodyPr/>
          <a:lstStyle>
            <a:lvl1pPr>
              <a:defRPr/>
            </a:lvl1pPr>
          </a:lstStyle>
          <a:p>
            <a:fld id="{6B6433EC-62DB-4882-9412-9B8E930C28C1}" type="datetimeFigureOut">
              <a:rPr lang="en-US"/>
              <a:pPr/>
              <a:t>11/16/2025</a:t>
            </a:fld>
            <a:endParaRPr lang="en-US"/>
          </a:p>
        </p:txBody>
      </p:sp>
      <p:sp>
        <p:nvSpPr>
          <p:cNvPr id="8" name="Footer Placeholder 4">
            <a:extLst>
              <a:ext uri="{FF2B5EF4-FFF2-40B4-BE49-F238E27FC236}">
                <a16:creationId xmlns:a16="http://schemas.microsoft.com/office/drawing/2014/main" xmlns="" id="{A35F2B52-74CB-462B-B920-E7B659813EAD}"/>
              </a:ext>
            </a:extLst>
          </p:cNvPr>
          <p:cNvSpPr>
            <a:spLocks noGrp="1"/>
          </p:cNvSpPr>
          <p:nvPr>
            <p:ph type="ftr" sz="quarter" idx="11"/>
          </p:nvPr>
        </p:nvSpPr>
        <p:spPr/>
        <p:txBody>
          <a:bodyPr/>
          <a:lstStyle>
            <a:lvl1pPr>
              <a:defRPr/>
            </a:lvl1pPr>
          </a:lstStyle>
          <a:p>
            <a:endParaRPr lang="en-US"/>
          </a:p>
        </p:txBody>
      </p:sp>
      <p:sp>
        <p:nvSpPr>
          <p:cNvPr id="9" name="Slide Number Placeholder 5">
            <a:extLst>
              <a:ext uri="{FF2B5EF4-FFF2-40B4-BE49-F238E27FC236}">
                <a16:creationId xmlns:a16="http://schemas.microsoft.com/office/drawing/2014/main" xmlns="" id="{70EF2F92-07DE-4714-A033-09A221ED3893}"/>
              </a:ext>
            </a:extLst>
          </p:cNvPr>
          <p:cNvSpPr>
            <a:spLocks noGrp="1"/>
          </p:cNvSpPr>
          <p:nvPr>
            <p:ph type="sldNum" sz="quarter" idx="12"/>
          </p:nvPr>
        </p:nvSpPr>
        <p:spPr/>
        <p:txBody>
          <a:bodyPr/>
          <a:lstStyle>
            <a:lvl1pPr>
              <a:defRPr/>
            </a:lvl1pPr>
          </a:lstStyle>
          <a:p>
            <a:fld id="{EF36BCD6-49EF-45B8-B98B-C28544924178}" type="slidenum">
              <a:rPr lang="en-US" altLang="zh-CN"/>
              <a:pPr/>
              <a:t>‹#›</a:t>
            </a:fld>
            <a:endParaRPr lang="en-US" altLang="zh-CN"/>
          </a:p>
        </p:txBody>
      </p:sp>
    </p:spTree>
    <p:extLst>
      <p:ext uri="{BB962C8B-B14F-4D97-AF65-F5344CB8AC3E}">
        <p14:creationId xmlns:p14="http://schemas.microsoft.com/office/powerpoint/2010/main" val="66157687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Date Placeholder 3">
            <a:extLst>
              <a:ext uri="{FF2B5EF4-FFF2-40B4-BE49-F238E27FC236}">
                <a16:creationId xmlns:a16="http://schemas.microsoft.com/office/drawing/2014/main" xmlns="" id="{1E7EEDA9-409F-4926-B230-772CD14835A9}"/>
              </a:ext>
            </a:extLst>
          </p:cNvPr>
          <p:cNvSpPr>
            <a:spLocks noGrp="1"/>
          </p:cNvSpPr>
          <p:nvPr>
            <p:ph type="dt" sz="half" idx="10"/>
          </p:nvPr>
        </p:nvSpPr>
        <p:spPr/>
        <p:txBody>
          <a:bodyPr/>
          <a:lstStyle>
            <a:lvl1pPr>
              <a:defRPr/>
            </a:lvl1pPr>
          </a:lstStyle>
          <a:p>
            <a:fld id="{6B6433EC-62DB-4882-9412-9B8E930C28C1}" type="datetimeFigureOut">
              <a:rPr lang="en-US"/>
              <a:pPr/>
              <a:t>11/16/2025</a:t>
            </a:fld>
            <a:endParaRPr lang="en-US"/>
          </a:p>
        </p:txBody>
      </p:sp>
      <p:sp>
        <p:nvSpPr>
          <p:cNvPr id="4" name="Footer Placeholder 4">
            <a:extLst>
              <a:ext uri="{FF2B5EF4-FFF2-40B4-BE49-F238E27FC236}">
                <a16:creationId xmlns:a16="http://schemas.microsoft.com/office/drawing/2014/main" xmlns="" id="{EA82C8C7-A801-4670-85F6-FA996B6EC4AD}"/>
              </a:ext>
            </a:extLst>
          </p:cNvPr>
          <p:cNvSpPr>
            <a:spLocks noGrp="1"/>
          </p:cNvSpPr>
          <p:nvPr>
            <p:ph type="ftr" sz="quarter" idx="11"/>
          </p:nvPr>
        </p:nvSpPr>
        <p:spPr/>
        <p:txBody>
          <a:bodyPr/>
          <a:lstStyle>
            <a:lvl1pPr>
              <a:defRPr/>
            </a:lvl1pPr>
          </a:lstStyle>
          <a:p>
            <a:endParaRPr lang="en-US"/>
          </a:p>
        </p:txBody>
      </p:sp>
      <p:sp>
        <p:nvSpPr>
          <p:cNvPr id="5" name="Slide Number Placeholder 5">
            <a:extLst>
              <a:ext uri="{FF2B5EF4-FFF2-40B4-BE49-F238E27FC236}">
                <a16:creationId xmlns:a16="http://schemas.microsoft.com/office/drawing/2014/main" xmlns="" id="{8AE12C92-34AB-4E69-803D-62C358377280}"/>
              </a:ext>
            </a:extLst>
          </p:cNvPr>
          <p:cNvSpPr>
            <a:spLocks noGrp="1"/>
          </p:cNvSpPr>
          <p:nvPr>
            <p:ph type="sldNum" sz="quarter" idx="12"/>
          </p:nvPr>
        </p:nvSpPr>
        <p:spPr/>
        <p:txBody>
          <a:bodyPr/>
          <a:lstStyle>
            <a:lvl1pPr>
              <a:defRPr/>
            </a:lvl1pPr>
          </a:lstStyle>
          <a:p>
            <a:fld id="{58A1C7EE-A7D2-4C71-96C1-F9D752692D03}" type="slidenum">
              <a:rPr lang="en-US" altLang="zh-CN"/>
              <a:pPr/>
              <a:t>‹#›</a:t>
            </a:fld>
            <a:endParaRPr lang="en-US" altLang="zh-CN"/>
          </a:p>
        </p:txBody>
      </p:sp>
    </p:spTree>
    <p:extLst>
      <p:ext uri="{BB962C8B-B14F-4D97-AF65-F5344CB8AC3E}">
        <p14:creationId xmlns:p14="http://schemas.microsoft.com/office/powerpoint/2010/main" val="381217795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AEB7D7D8-707C-4ECA-B8DD-E5BDB187FE2A}"/>
              </a:ext>
            </a:extLst>
          </p:cNvPr>
          <p:cNvSpPr>
            <a:spLocks noGrp="1"/>
          </p:cNvSpPr>
          <p:nvPr>
            <p:ph type="dt" sz="half" idx="10"/>
          </p:nvPr>
        </p:nvSpPr>
        <p:spPr/>
        <p:txBody>
          <a:bodyPr/>
          <a:lstStyle>
            <a:lvl1pPr>
              <a:defRPr/>
            </a:lvl1pPr>
          </a:lstStyle>
          <a:p>
            <a:fld id="{6B6433EC-62DB-4882-9412-9B8E930C28C1}" type="datetimeFigureOut">
              <a:rPr lang="en-US"/>
              <a:pPr/>
              <a:t>11/16/2025</a:t>
            </a:fld>
            <a:endParaRPr lang="en-US"/>
          </a:p>
        </p:txBody>
      </p:sp>
      <p:sp>
        <p:nvSpPr>
          <p:cNvPr id="3" name="Footer Placeholder 4">
            <a:extLst>
              <a:ext uri="{FF2B5EF4-FFF2-40B4-BE49-F238E27FC236}">
                <a16:creationId xmlns:a16="http://schemas.microsoft.com/office/drawing/2014/main" xmlns="" id="{A3095700-1F73-4423-A594-F523436C9482}"/>
              </a:ext>
            </a:extLst>
          </p:cNvPr>
          <p:cNvSpPr>
            <a:spLocks noGrp="1"/>
          </p:cNvSpPr>
          <p:nvPr>
            <p:ph type="ftr" sz="quarter" idx="11"/>
          </p:nvPr>
        </p:nvSpPr>
        <p:spPr/>
        <p:txBody>
          <a:bodyPr/>
          <a:lstStyle>
            <a:lvl1pPr>
              <a:defRPr/>
            </a:lvl1pPr>
          </a:lstStyle>
          <a:p>
            <a:endParaRPr lang="en-US"/>
          </a:p>
        </p:txBody>
      </p:sp>
      <p:sp>
        <p:nvSpPr>
          <p:cNvPr id="4" name="Slide Number Placeholder 5">
            <a:extLst>
              <a:ext uri="{FF2B5EF4-FFF2-40B4-BE49-F238E27FC236}">
                <a16:creationId xmlns:a16="http://schemas.microsoft.com/office/drawing/2014/main" xmlns="" id="{B40AA159-197C-4AB0-8A07-8E5BBB5F7B5D}"/>
              </a:ext>
            </a:extLst>
          </p:cNvPr>
          <p:cNvSpPr>
            <a:spLocks noGrp="1"/>
          </p:cNvSpPr>
          <p:nvPr>
            <p:ph type="sldNum" sz="quarter" idx="12"/>
          </p:nvPr>
        </p:nvSpPr>
        <p:spPr/>
        <p:txBody>
          <a:bodyPr/>
          <a:lstStyle>
            <a:lvl1pPr>
              <a:defRPr/>
            </a:lvl1pPr>
          </a:lstStyle>
          <a:p>
            <a:fld id="{8D65E34F-6821-400C-8C65-5E9168AD6A35}" type="slidenum">
              <a:rPr lang="en-US" altLang="zh-CN"/>
              <a:pPr/>
              <a:t>‹#›</a:t>
            </a:fld>
            <a:endParaRPr lang="en-US" altLang="zh-CN"/>
          </a:p>
        </p:txBody>
      </p:sp>
    </p:spTree>
    <p:extLst>
      <p:ext uri="{BB962C8B-B14F-4D97-AF65-F5344CB8AC3E}">
        <p14:creationId xmlns:p14="http://schemas.microsoft.com/office/powerpoint/2010/main" val="110531717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000"/>
            </a:lvl1pPr>
          </a:lstStyle>
          <a:p>
            <a:r>
              <a:rPr lang="en-US" noProof="1"/>
              <a:t>Click to edit Master title style</a:t>
            </a:r>
          </a:p>
        </p:txBody>
      </p:sp>
      <p:sp>
        <p:nvSpPr>
          <p:cNvPr id="3" name="Content Placeholder 2"/>
          <p:cNvSpPr>
            <a:spLocks noGrp="1"/>
          </p:cNvSpPr>
          <p:nvPr>
            <p:ph idx="1"/>
          </p:nvPr>
        </p:nvSpPr>
        <p:spPr>
          <a:xfrm>
            <a:off x="5183187" y="987431"/>
            <a:ext cx="6172201" cy="4873625"/>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00"/>
            </a:lvl1pPr>
            <a:lvl2pPr marL="428625" indent="0">
              <a:buNone/>
              <a:defRPr sz="1313"/>
            </a:lvl2pPr>
            <a:lvl3pPr marL="857250" indent="0">
              <a:buNone/>
              <a:defRPr sz="1125"/>
            </a:lvl3pPr>
            <a:lvl4pPr marL="1285875" indent="0">
              <a:buNone/>
              <a:defRPr sz="938"/>
            </a:lvl4pPr>
            <a:lvl5pPr marL="1714500" indent="0">
              <a:buNone/>
              <a:defRPr sz="938"/>
            </a:lvl5pPr>
            <a:lvl6pPr marL="2143125" indent="0">
              <a:buNone/>
              <a:defRPr sz="938"/>
            </a:lvl6pPr>
            <a:lvl7pPr marL="2571750" indent="0">
              <a:buNone/>
              <a:defRPr sz="938"/>
            </a:lvl7pPr>
            <a:lvl8pPr marL="3000375" indent="0">
              <a:buNone/>
              <a:defRPr sz="938"/>
            </a:lvl8pPr>
            <a:lvl9pPr marL="3429000" indent="0">
              <a:buNone/>
              <a:defRPr sz="938"/>
            </a:lvl9pPr>
          </a:lstStyle>
          <a:p>
            <a:pPr lvl="0"/>
            <a:r>
              <a:rPr lang="en-US" noProof="1"/>
              <a:t>Edit Master text styles</a:t>
            </a:r>
          </a:p>
        </p:txBody>
      </p:sp>
      <p:sp>
        <p:nvSpPr>
          <p:cNvPr id="5" name="Date Placeholder 3">
            <a:extLst>
              <a:ext uri="{FF2B5EF4-FFF2-40B4-BE49-F238E27FC236}">
                <a16:creationId xmlns:a16="http://schemas.microsoft.com/office/drawing/2014/main" xmlns="" id="{C3AF9695-06A6-46F4-A8BA-DB283FA5BF5E}"/>
              </a:ext>
            </a:extLst>
          </p:cNvPr>
          <p:cNvSpPr>
            <a:spLocks noGrp="1"/>
          </p:cNvSpPr>
          <p:nvPr>
            <p:ph type="dt" sz="half" idx="10"/>
          </p:nvPr>
        </p:nvSpPr>
        <p:spPr/>
        <p:txBody>
          <a:bodyPr/>
          <a:lstStyle>
            <a:lvl1pPr>
              <a:defRPr/>
            </a:lvl1pPr>
          </a:lstStyle>
          <a:p>
            <a:fld id="{6B6433EC-62DB-4882-9412-9B8E930C28C1}" type="datetimeFigureOut">
              <a:rPr lang="en-US"/>
              <a:pPr/>
              <a:t>11/16/2025</a:t>
            </a:fld>
            <a:endParaRPr lang="en-US"/>
          </a:p>
        </p:txBody>
      </p:sp>
      <p:sp>
        <p:nvSpPr>
          <p:cNvPr id="6" name="Footer Placeholder 4">
            <a:extLst>
              <a:ext uri="{FF2B5EF4-FFF2-40B4-BE49-F238E27FC236}">
                <a16:creationId xmlns:a16="http://schemas.microsoft.com/office/drawing/2014/main" xmlns="" id="{3512854F-676A-4FA4-93C5-5B2BEAD78445}"/>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xmlns="" id="{4EC12D43-F5A1-4F27-B3C2-91B3C90C1E7D}"/>
              </a:ext>
            </a:extLst>
          </p:cNvPr>
          <p:cNvSpPr>
            <a:spLocks noGrp="1"/>
          </p:cNvSpPr>
          <p:nvPr>
            <p:ph type="sldNum" sz="quarter" idx="12"/>
          </p:nvPr>
        </p:nvSpPr>
        <p:spPr/>
        <p:txBody>
          <a:bodyPr/>
          <a:lstStyle>
            <a:lvl1pPr>
              <a:defRPr/>
            </a:lvl1pPr>
          </a:lstStyle>
          <a:p>
            <a:fld id="{C5DD4DBE-1E19-4B46-A5B3-71C20BCEDF9B}" type="slidenum">
              <a:rPr lang="en-US" altLang="zh-CN"/>
              <a:pPr/>
              <a:t>‹#›</a:t>
            </a:fld>
            <a:endParaRPr lang="en-US" altLang="zh-CN"/>
          </a:p>
        </p:txBody>
      </p:sp>
    </p:spTree>
    <p:extLst>
      <p:ext uri="{BB962C8B-B14F-4D97-AF65-F5344CB8AC3E}">
        <p14:creationId xmlns:p14="http://schemas.microsoft.com/office/powerpoint/2010/main" val="237979948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958891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000"/>
            </a:lvl1pPr>
          </a:lstStyle>
          <a:p>
            <a:r>
              <a:rPr lang="en-US" noProof="1"/>
              <a:t>Click to edit Master title style</a:t>
            </a:r>
          </a:p>
        </p:txBody>
      </p:sp>
      <p:sp>
        <p:nvSpPr>
          <p:cNvPr id="3" name="Picture Placeholder 2"/>
          <p:cNvSpPr>
            <a:spLocks noGrp="1" noChangeAspect="1"/>
          </p:cNvSpPr>
          <p:nvPr>
            <p:ph type="pic" idx="1"/>
          </p:nvPr>
        </p:nvSpPr>
        <p:spPr>
          <a:xfrm>
            <a:off x="5183187" y="987431"/>
            <a:ext cx="6172201" cy="4873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r>
              <a:rPr lang="en-US" noProof="1"/>
              <a:t>Click icon to add picture</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00"/>
            </a:lvl1pPr>
            <a:lvl2pPr marL="428625" indent="0">
              <a:buNone/>
              <a:defRPr sz="1313"/>
            </a:lvl2pPr>
            <a:lvl3pPr marL="857250" indent="0">
              <a:buNone/>
              <a:defRPr sz="1125"/>
            </a:lvl3pPr>
            <a:lvl4pPr marL="1285875" indent="0">
              <a:buNone/>
              <a:defRPr sz="938"/>
            </a:lvl4pPr>
            <a:lvl5pPr marL="1714500" indent="0">
              <a:buNone/>
              <a:defRPr sz="938"/>
            </a:lvl5pPr>
            <a:lvl6pPr marL="2143125" indent="0">
              <a:buNone/>
              <a:defRPr sz="938"/>
            </a:lvl6pPr>
            <a:lvl7pPr marL="2571750" indent="0">
              <a:buNone/>
              <a:defRPr sz="938"/>
            </a:lvl7pPr>
            <a:lvl8pPr marL="3000375" indent="0">
              <a:buNone/>
              <a:defRPr sz="938"/>
            </a:lvl8pPr>
            <a:lvl9pPr marL="3429000" indent="0">
              <a:buNone/>
              <a:defRPr sz="938"/>
            </a:lvl9pPr>
          </a:lstStyle>
          <a:p>
            <a:pPr lvl="0"/>
            <a:r>
              <a:rPr lang="en-US" noProof="1"/>
              <a:t>Edit Master text styles</a:t>
            </a:r>
          </a:p>
        </p:txBody>
      </p:sp>
      <p:sp>
        <p:nvSpPr>
          <p:cNvPr id="5" name="Date Placeholder 3">
            <a:extLst>
              <a:ext uri="{FF2B5EF4-FFF2-40B4-BE49-F238E27FC236}">
                <a16:creationId xmlns:a16="http://schemas.microsoft.com/office/drawing/2014/main" xmlns="" id="{C1BC4BE5-619F-4080-A75E-3EE1E4B383EF}"/>
              </a:ext>
            </a:extLst>
          </p:cNvPr>
          <p:cNvSpPr>
            <a:spLocks noGrp="1"/>
          </p:cNvSpPr>
          <p:nvPr>
            <p:ph type="dt" sz="half" idx="10"/>
          </p:nvPr>
        </p:nvSpPr>
        <p:spPr/>
        <p:txBody>
          <a:bodyPr/>
          <a:lstStyle>
            <a:lvl1pPr>
              <a:defRPr/>
            </a:lvl1pPr>
          </a:lstStyle>
          <a:p>
            <a:fld id="{6B6433EC-62DB-4882-9412-9B8E930C28C1}" type="datetimeFigureOut">
              <a:rPr lang="en-US"/>
              <a:pPr/>
              <a:t>11/16/2025</a:t>
            </a:fld>
            <a:endParaRPr lang="en-US"/>
          </a:p>
        </p:txBody>
      </p:sp>
      <p:sp>
        <p:nvSpPr>
          <p:cNvPr id="6" name="Footer Placeholder 4">
            <a:extLst>
              <a:ext uri="{FF2B5EF4-FFF2-40B4-BE49-F238E27FC236}">
                <a16:creationId xmlns:a16="http://schemas.microsoft.com/office/drawing/2014/main" xmlns="" id="{7342725D-F06F-4494-8273-9C401A71955E}"/>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xmlns="" id="{31B3AB6A-2C76-4F2F-81DE-0DEE7A6E2F35}"/>
              </a:ext>
            </a:extLst>
          </p:cNvPr>
          <p:cNvSpPr>
            <a:spLocks noGrp="1"/>
          </p:cNvSpPr>
          <p:nvPr>
            <p:ph type="sldNum" sz="quarter" idx="12"/>
          </p:nvPr>
        </p:nvSpPr>
        <p:spPr/>
        <p:txBody>
          <a:bodyPr/>
          <a:lstStyle>
            <a:lvl1pPr>
              <a:defRPr/>
            </a:lvl1pPr>
          </a:lstStyle>
          <a:p>
            <a:fld id="{76921A55-179F-4C55-B8C8-0ED2283F8D72}" type="slidenum">
              <a:rPr lang="en-US" altLang="zh-CN"/>
              <a:pPr/>
              <a:t>‹#›</a:t>
            </a:fld>
            <a:endParaRPr lang="en-US" altLang="zh-CN"/>
          </a:p>
        </p:txBody>
      </p:sp>
    </p:spTree>
    <p:extLst>
      <p:ext uri="{BB962C8B-B14F-4D97-AF65-F5344CB8AC3E}">
        <p14:creationId xmlns:p14="http://schemas.microsoft.com/office/powerpoint/2010/main" val="162895715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xmlns="" id="{16F8A128-448B-4A51-9B60-A374743A75FE}"/>
              </a:ext>
            </a:extLst>
          </p:cNvPr>
          <p:cNvSpPr>
            <a:spLocks noGrp="1"/>
          </p:cNvSpPr>
          <p:nvPr>
            <p:ph type="dt" sz="half" idx="10"/>
          </p:nvPr>
        </p:nvSpPr>
        <p:spPr/>
        <p:txBody>
          <a:bodyPr/>
          <a:lstStyle>
            <a:lvl1pPr>
              <a:defRPr/>
            </a:lvl1pPr>
          </a:lstStyle>
          <a:p>
            <a:fld id="{6B6433EC-62DB-4882-9412-9B8E930C28C1}" type="datetimeFigureOut">
              <a:rPr lang="en-US"/>
              <a:pPr/>
              <a:t>11/16/2025</a:t>
            </a:fld>
            <a:endParaRPr lang="en-US"/>
          </a:p>
        </p:txBody>
      </p:sp>
      <p:sp>
        <p:nvSpPr>
          <p:cNvPr id="5" name="Footer Placeholder 4">
            <a:extLst>
              <a:ext uri="{FF2B5EF4-FFF2-40B4-BE49-F238E27FC236}">
                <a16:creationId xmlns:a16="http://schemas.microsoft.com/office/drawing/2014/main" xmlns="" id="{795AB883-2986-499E-B6D8-60F6F052DFA8}"/>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xmlns="" id="{2CD701F8-82D4-482E-9C31-0649F63BC597}"/>
              </a:ext>
            </a:extLst>
          </p:cNvPr>
          <p:cNvSpPr>
            <a:spLocks noGrp="1"/>
          </p:cNvSpPr>
          <p:nvPr>
            <p:ph type="sldNum" sz="quarter" idx="12"/>
          </p:nvPr>
        </p:nvSpPr>
        <p:spPr/>
        <p:txBody>
          <a:bodyPr/>
          <a:lstStyle>
            <a:lvl1pPr>
              <a:defRPr/>
            </a:lvl1pPr>
          </a:lstStyle>
          <a:p>
            <a:fld id="{36E30196-0D52-418F-8F84-4A1F9221F99A}" type="slidenum">
              <a:rPr lang="en-US" altLang="zh-CN"/>
              <a:pPr/>
              <a:t>‹#›</a:t>
            </a:fld>
            <a:endParaRPr lang="en-US" altLang="zh-CN"/>
          </a:p>
        </p:txBody>
      </p:sp>
    </p:spTree>
    <p:extLst>
      <p:ext uri="{BB962C8B-B14F-4D97-AF65-F5344CB8AC3E}">
        <p14:creationId xmlns:p14="http://schemas.microsoft.com/office/powerpoint/2010/main" val="11678826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3" y="365125"/>
            <a:ext cx="2628900" cy="5811838"/>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xmlns="" id="{B0D5CEBF-DCCD-4B5B-95B5-A5FBD69FE542}"/>
              </a:ext>
            </a:extLst>
          </p:cNvPr>
          <p:cNvSpPr>
            <a:spLocks noGrp="1"/>
          </p:cNvSpPr>
          <p:nvPr>
            <p:ph type="dt" sz="half" idx="10"/>
          </p:nvPr>
        </p:nvSpPr>
        <p:spPr/>
        <p:txBody>
          <a:bodyPr/>
          <a:lstStyle>
            <a:lvl1pPr>
              <a:defRPr/>
            </a:lvl1pPr>
          </a:lstStyle>
          <a:p>
            <a:fld id="{6B6433EC-62DB-4882-9412-9B8E930C28C1}" type="datetimeFigureOut">
              <a:rPr lang="en-US"/>
              <a:pPr/>
              <a:t>11/16/2025</a:t>
            </a:fld>
            <a:endParaRPr lang="en-US"/>
          </a:p>
        </p:txBody>
      </p:sp>
      <p:sp>
        <p:nvSpPr>
          <p:cNvPr id="5" name="Footer Placeholder 4">
            <a:extLst>
              <a:ext uri="{FF2B5EF4-FFF2-40B4-BE49-F238E27FC236}">
                <a16:creationId xmlns:a16="http://schemas.microsoft.com/office/drawing/2014/main" xmlns="" id="{EE772C0D-B43B-4BD8-A2C4-1E3D722AD011}"/>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xmlns="" id="{931D8675-3D78-4C75-A0F0-899DD2199C06}"/>
              </a:ext>
            </a:extLst>
          </p:cNvPr>
          <p:cNvSpPr>
            <a:spLocks noGrp="1"/>
          </p:cNvSpPr>
          <p:nvPr>
            <p:ph type="sldNum" sz="quarter" idx="12"/>
          </p:nvPr>
        </p:nvSpPr>
        <p:spPr/>
        <p:txBody>
          <a:bodyPr/>
          <a:lstStyle>
            <a:lvl1pPr>
              <a:defRPr/>
            </a:lvl1pPr>
          </a:lstStyle>
          <a:p>
            <a:fld id="{F1331B5A-06F9-4E02-AE01-E9248A83DBE1}" type="slidenum">
              <a:rPr lang="en-US" altLang="zh-CN"/>
              <a:pPr/>
              <a:t>‹#›</a:t>
            </a:fld>
            <a:endParaRPr lang="en-US" altLang="zh-CN"/>
          </a:p>
        </p:txBody>
      </p:sp>
    </p:spTree>
    <p:extLst>
      <p:ext uri="{BB962C8B-B14F-4D97-AF65-F5344CB8AC3E}">
        <p14:creationId xmlns:p14="http://schemas.microsoft.com/office/powerpoint/2010/main" val="31285154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11/16/2025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2941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11/16/2025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72266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11/16/2025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07057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473C33-A551-4C4D-8306-51711901561F}" type="datetimeFigureOut">
              <a:rPr lang="en-US" smtClean="0">
                <a:solidFill>
                  <a:prstClr val="black">
                    <a:tint val="75000"/>
                  </a:prstClr>
                </a:solidFill>
              </a:rPr>
              <a:pPr/>
              <a:t>11/16/2025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8597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473C33-A551-4C4D-8306-51711901561F}" type="datetimeFigureOut">
              <a:rPr lang="en-US" smtClean="0">
                <a:solidFill>
                  <a:prstClr val="black">
                    <a:tint val="75000"/>
                  </a:prstClr>
                </a:solidFill>
              </a:rPr>
              <a:pPr/>
              <a:t>11/16/2025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36531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473C33-A551-4C4D-8306-51711901561F}" type="datetimeFigureOut">
              <a:rPr lang="en-US" smtClean="0">
                <a:solidFill>
                  <a:prstClr val="black">
                    <a:tint val="75000"/>
                  </a:prstClr>
                </a:solidFill>
              </a:rPr>
              <a:pPr/>
              <a:t>11/16/2025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59474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473C33-A551-4C4D-8306-51711901561F}" type="datetimeFigureOut">
              <a:rPr lang="en-US" smtClean="0">
                <a:solidFill>
                  <a:prstClr val="black">
                    <a:tint val="75000"/>
                  </a:prstClr>
                </a:solidFill>
              </a:rPr>
              <a:pPr/>
              <a:t>11/16/2025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5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3"/>
            <a:ext cx="10363200" cy="1362075"/>
          </a:xfrm>
        </p:spPr>
        <p:txBody>
          <a:bodyPr anchor="t"/>
          <a:lstStyle>
            <a:lvl1pPr algn="l">
              <a:defRPr sz="3759"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1880">
                <a:solidFill>
                  <a:schemeClr val="tx1">
                    <a:tint val="75000"/>
                  </a:schemeClr>
                </a:solidFill>
              </a:defRPr>
            </a:lvl1pPr>
            <a:lvl2pPr marL="429677" indent="0">
              <a:buNone/>
              <a:defRPr sz="1692">
                <a:solidFill>
                  <a:schemeClr val="tx1">
                    <a:tint val="75000"/>
                  </a:schemeClr>
                </a:solidFill>
              </a:defRPr>
            </a:lvl2pPr>
            <a:lvl3pPr marL="859353" indent="0">
              <a:buNone/>
              <a:defRPr sz="1504">
                <a:solidFill>
                  <a:schemeClr val="tx1">
                    <a:tint val="75000"/>
                  </a:schemeClr>
                </a:solidFill>
              </a:defRPr>
            </a:lvl3pPr>
            <a:lvl4pPr marL="1289030" indent="0">
              <a:buNone/>
              <a:defRPr sz="1316">
                <a:solidFill>
                  <a:schemeClr val="tx1">
                    <a:tint val="75000"/>
                  </a:schemeClr>
                </a:solidFill>
              </a:defRPr>
            </a:lvl4pPr>
            <a:lvl5pPr marL="1718706" indent="0">
              <a:buNone/>
              <a:defRPr sz="1316">
                <a:solidFill>
                  <a:schemeClr val="tx1">
                    <a:tint val="75000"/>
                  </a:schemeClr>
                </a:solidFill>
              </a:defRPr>
            </a:lvl5pPr>
            <a:lvl6pPr marL="2148383" indent="0">
              <a:buNone/>
              <a:defRPr sz="1316">
                <a:solidFill>
                  <a:schemeClr val="tx1">
                    <a:tint val="75000"/>
                  </a:schemeClr>
                </a:solidFill>
              </a:defRPr>
            </a:lvl6pPr>
            <a:lvl7pPr marL="2578059" indent="0">
              <a:buNone/>
              <a:defRPr sz="1316">
                <a:solidFill>
                  <a:schemeClr val="tx1">
                    <a:tint val="75000"/>
                  </a:schemeClr>
                </a:solidFill>
              </a:defRPr>
            </a:lvl7pPr>
            <a:lvl8pPr marL="3007736" indent="0">
              <a:buNone/>
              <a:defRPr sz="1316">
                <a:solidFill>
                  <a:schemeClr val="tx1">
                    <a:tint val="75000"/>
                  </a:schemeClr>
                </a:solidFill>
              </a:defRPr>
            </a:lvl8pPr>
            <a:lvl9pPr marL="3437412" indent="0">
              <a:buNone/>
              <a:defRPr sz="131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781302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7"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73C33-A551-4C4D-8306-51711901561F}" type="datetimeFigureOut">
              <a:rPr lang="en-US" smtClean="0">
                <a:solidFill>
                  <a:prstClr val="black">
                    <a:tint val="75000"/>
                  </a:prstClr>
                </a:solidFill>
              </a:rPr>
              <a:pPr/>
              <a:t>11/16/2025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18416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7" y="987428"/>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73C33-A551-4C4D-8306-51711901561F}" type="datetimeFigureOut">
              <a:rPr lang="en-US" smtClean="0">
                <a:solidFill>
                  <a:prstClr val="black">
                    <a:tint val="75000"/>
                  </a:prstClr>
                </a:solidFill>
              </a:rPr>
              <a:pPr/>
              <a:t>11/16/2025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37648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11/16/2025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00899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73C33-A551-4C4D-8306-51711901561F}" type="datetimeFigureOut">
              <a:rPr lang="en-US" smtClean="0">
                <a:solidFill>
                  <a:prstClr val="black">
                    <a:tint val="75000"/>
                  </a:prstClr>
                </a:solidFill>
              </a:rPr>
              <a:pPr/>
              <a:t>11/16/2025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45188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29677" indent="0" algn="ctr">
              <a:buNone/>
              <a:defRPr>
                <a:solidFill>
                  <a:schemeClr val="tx1">
                    <a:tint val="75000"/>
                  </a:schemeClr>
                </a:solidFill>
              </a:defRPr>
            </a:lvl2pPr>
            <a:lvl3pPr marL="859353" indent="0" algn="ctr">
              <a:buNone/>
              <a:defRPr>
                <a:solidFill>
                  <a:schemeClr val="tx1">
                    <a:tint val="75000"/>
                  </a:schemeClr>
                </a:solidFill>
              </a:defRPr>
            </a:lvl3pPr>
            <a:lvl4pPr marL="1289030" indent="0" algn="ctr">
              <a:buNone/>
              <a:defRPr>
                <a:solidFill>
                  <a:schemeClr val="tx1">
                    <a:tint val="75000"/>
                  </a:schemeClr>
                </a:solidFill>
              </a:defRPr>
            </a:lvl4pPr>
            <a:lvl5pPr marL="1718706" indent="0" algn="ctr">
              <a:buNone/>
              <a:defRPr>
                <a:solidFill>
                  <a:schemeClr val="tx1">
                    <a:tint val="75000"/>
                  </a:schemeClr>
                </a:solidFill>
              </a:defRPr>
            </a:lvl5pPr>
            <a:lvl6pPr marL="2148383" indent="0" algn="ctr">
              <a:buNone/>
              <a:defRPr>
                <a:solidFill>
                  <a:schemeClr val="tx1">
                    <a:tint val="75000"/>
                  </a:schemeClr>
                </a:solidFill>
              </a:defRPr>
            </a:lvl6pPr>
            <a:lvl7pPr marL="2578059" indent="0" algn="ctr">
              <a:buNone/>
              <a:defRPr>
                <a:solidFill>
                  <a:schemeClr val="tx1">
                    <a:tint val="75000"/>
                  </a:schemeClr>
                </a:solidFill>
              </a:defRPr>
            </a:lvl7pPr>
            <a:lvl8pPr marL="3007736" indent="0" algn="ctr">
              <a:buNone/>
              <a:defRPr>
                <a:solidFill>
                  <a:schemeClr val="tx1">
                    <a:tint val="75000"/>
                  </a:schemeClr>
                </a:solidFill>
              </a:defRPr>
            </a:lvl8pPr>
            <a:lvl9pPr marL="34374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xmlns="" id="{815B50F8-D1B1-C115-2A5A-3CB2AABD3C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273280" y="5334000"/>
            <a:ext cx="1483042" cy="1390352"/>
          </a:xfrm>
          <a:prstGeom prst="rect">
            <a:avLst/>
          </a:prstGeom>
        </p:spPr>
      </p:pic>
    </p:spTree>
    <p:extLst>
      <p:ext uri="{BB962C8B-B14F-4D97-AF65-F5344CB8AC3E}">
        <p14:creationId xmlns:p14="http://schemas.microsoft.com/office/powerpoint/2010/main" val="31354045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954512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3"/>
            <a:ext cx="10363200" cy="1362075"/>
          </a:xfrm>
        </p:spPr>
        <p:txBody>
          <a:bodyPr anchor="t"/>
          <a:lstStyle>
            <a:lvl1pPr algn="l">
              <a:defRPr sz="3759"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1880">
                <a:solidFill>
                  <a:schemeClr val="tx1">
                    <a:tint val="75000"/>
                  </a:schemeClr>
                </a:solidFill>
              </a:defRPr>
            </a:lvl1pPr>
            <a:lvl2pPr marL="429677" indent="0">
              <a:buNone/>
              <a:defRPr sz="1692">
                <a:solidFill>
                  <a:schemeClr val="tx1">
                    <a:tint val="75000"/>
                  </a:schemeClr>
                </a:solidFill>
              </a:defRPr>
            </a:lvl2pPr>
            <a:lvl3pPr marL="859353" indent="0">
              <a:buNone/>
              <a:defRPr sz="1504">
                <a:solidFill>
                  <a:schemeClr val="tx1">
                    <a:tint val="75000"/>
                  </a:schemeClr>
                </a:solidFill>
              </a:defRPr>
            </a:lvl3pPr>
            <a:lvl4pPr marL="1289030" indent="0">
              <a:buNone/>
              <a:defRPr sz="1316">
                <a:solidFill>
                  <a:schemeClr val="tx1">
                    <a:tint val="75000"/>
                  </a:schemeClr>
                </a:solidFill>
              </a:defRPr>
            </a:lvl4pPr>
            <a:lvl5pPr marL="1718706" indent="0">
              <a:buNone/>
              <a:defRPr sz="1316">
                <a:solidFill>
                  <a:schemeClr val="tx1">
                    <a:tint val="75000"/>
                  </a:schemeClr>
                </a:solidFill>
              </a:defRPr>
            </a:lvl5pPr>
            <a:lvl6pPr marL="2148383" indent="0">
              <a:buNone/>
              <a:defRPr sz="1316">
                <a:solidFill>
                  <a:schemeClr val="tx1">
                    <a:tint val="75000"/>
                  </a:schemeClr>
                </a:solidFill>
              </a:defRPr>
            </a:lvl6pPr>
            <a:lvl7pPr marL="2578059" indent="0">
              <a:buNone/>
              <a:defRPr sz="1316">
                <a:solidFill>
                  <a:schemeClr val="tx1">
                    <a:tint val="75000"/>
                  </a:schemeClr>
                </a:solidFill>
              </a:defRPr>
            </a:lvl7pPr>
            <a:lvl8pPr marL="3007736" indent="0">
              <a:buNone/>
              <a:defRPr sz="1316">
                <a:solidFill>
                  <a:schemeClr val="tx1">
                    <a:tint val="75000"/>
                  </a:schemeClr>
                </a:solidFill>
              </a:defRPr>
            </a:lvl8pPr>
            <a:lvl9pPr marL="3437412" indent="0">
              <a:buNone/>
              <a:defRPr sz="131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83341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3"/>
            <a:ext cx="7194549" cy="4525963"/>
          </a:xfrm>
        </p:spPr>
        <p:txBody>
          <a:bodyPr/>
          <a:lstStyle>
            <a:lvl1pPr>
              <a:defRPr sz="2631"/>
            </a:lvl1pPr>
            <a:lvl2pPr>
              <a:defRPr sz="2256"/>
            </a:lvl2pPr>
            <a:lvl3pPr>
              <a:defRPr sz="1880"/>
            </a:lvl3pPr>
            <a:lvl4pPr>
              <a:defRPr sz="1692"/>
            </a:lvl4pPr>
            <a:lvl5pPr>
              <a:defRPr sz="1692"/>
            </a:lvl5pPr>
            <a:lvl6pPr>
              <a:defRPr sz="1692"/>
            </a:lvl6pPr>
            <a:lvl7pPr>
              <a:defRPr sz="1692"/>
            </a:lvl7pPr>
            <a:lvl8pPr>
              <a:defRPr sz="1692"/>
            </a:lvl8pPr>
            <a:lvl9pPr>
              <a:defRPr sz="169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5" y="1600203"/>
            <a:ext cx="7196667" cy="4525963"/>
          </a:xfrm>
        </p:spPr>
        <p:txBody>
          <a:bodyPr/>
          <a:lstStyle>
            <a:lvl1pPr>
              <a:defRPr sz="2631"/>
            </a:lvl1pPr>
            <a:lvl2pPr>
              <a:defRPr sz="2256"/>
            </a:lvl2pPr>
            <a:lvl3pPr>
              <a:defRPr sz="1880"/>
            </a:lvl3pPr>
            <a:lvl4pPr>
              <a:defRPr sz="1692"/>
            </a:lvl4pPr>
            <a:lvl5pPr>
              <a:defRPr sz="1692"/>
            </a:lvl5pPr>
            <a:lvl6pPr>
              <a:defRPr sz="1692"/>
            </a:lvl6pPr>
            <a:lvl7pPr>
              <a:defRPr sz="1692"/>
            </a:lvl7pPr>
            <a:lvl8pPr>
              <a:defRPr sz="1692"/>
            </a:lvl8pPr>
            <a:lvl9pPr>
              <a:defRPr sz="169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4587165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256" b="1"/>
            </a:lvl1pPr>
            <a:lvl2pPr marL="429677" indent="0">
              <a:buNone/>
              <a:defRPr sz="1880" b="1"/>
            </a:lvl2pPr>
            <a:lvl3pPr marL="859353" indent="0">
              <a:buNone/>
              <a:defRPr sz="1692" b="1"/>
            </a:lvl3pPr>
            <a:lvl4pPr marL="1289030" indent="0">
              <a:buNone/>
              <a:defRPr sz="1504" b="1"/>
            </a:lvl4pPr>
            <a:lvl5pPr marL="1718706" indent="0">
              <a:buNone/>
              <a:defRPr sz="1504" b="1"/>
            </a:lvl5pPr>
            <a:lvl6pPr marL="2148383" indent="0">
              <a:buNone/>
              <a:defRPr sz="1504" b="1"/>
            </a:lvl6pPr>
            <a:lvl7pPr marL="2578059" indent="0">
              <a:buNone/>
              <a:defRPr sz="1504" b="1"/>
            </a:lvl7pPr>
            <a:lvl8pPr marL="3007736" indent="0">
              <a:buNone/>
              <a:defRPr sz="1504" b="1"/>
            </a:lvl8pPr>
            <a:lvl9pPr marL="3437412" indent="0">
              <a:buNone/>
              <a:defRPr sz="1504"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256"/>
            </a:lvl1pPr>
            <a:lvl2pPr>
              <a:defRPr sz="1880"/>
            </a:lvl2pPr>
            <a:lvl3pPr>
              <a:defRPr sz="1692"/>
            </a:lvl3pPr>
            <a:lvl4pPr>
              <a:defRPr sz="1504"/>
            </a:lvl4pPr>
            <a:lvl5pPr>
              <a:defRPr sz="1504"/>
            </a:lvl5pPr>
            <a:lvl6pPr>
              <a:defRPr sz="1504"/>
            </a:lvl6pPr>
            <a:lvl7pPr>
              <a:defRPr sz="1504"/>
            </a:lvl7pPr>
            <a:lvl8pPr>
              <a:defRPr sz="1504"/>
            </a:lvl8pPr>
            <a:lvl9pPr>
              <a:defRPr sz="15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256" b="1"/>
            </a:lvl1pPr>
            <a:lvl2pPr marL="429677" indent="0">
              <a:buNone/>
              <a:defRPr sz="1880" b="1"/>
            </a:lvl2pPr>
            <a:lvl3pPr marL="859353" indent="0">
              <a:buNone/>
              <a:defRPr sz="1692" b="1"/>
            </a:lvl3pPr>
            <a:lvl4pPr marL="1289030" indent="0">
              <a:buNone/>
              <a:defRPr sz="1504" b="1"/>
            </a:lvl4pPr>
            <a:lvl5pPr marL="1718706" indent="0">
              <a:buNone/>
              <a:defRPr sz="1504" b="1"/>
            </a:lvl5pPr>
            <a:lvl6pPr marL="2148383" indent="0">
              <a:buNone/>
              <a:defRPr sz="1504" b="1"/>
            </a:lvl6pPr>
            <a:lvl7pPr marL="2578059" indent="0">
              <a:buNone/>
              <a:defRPr sz="1504" b="1"/>
            </a:lvl7pPr>
            <a:lvl8pPr marL="3007736" indent="0">
              <a:buNone/>
              <a:defRPr sz="1504" b="1"/>
            </a:lvl8pPr>
            <a:lvl9pPr marL="3437412" indent="0">
              <a:buNone/>
              <a:defRPr sz="1504"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256"/>
            </a:lvl1pPr>
            <a:lvl2pPr>
              <a:defRPr sz="1880"/>
            </a:lvl2pPr>
            <a:lvl3pPr>
              <a:defRPr sz="1692"/>
            </a:lvl3pPr>
            <a:lvl4pPr>
              <a:defRPr sz="1504"/>
            </a:lvl4pPr>
            <a:lvl5pPr>
              <a:defRPr sz="1504"/>
            </a:lvl5pPr>
            <a:lvl6pPr>
              <a:defRPr sz="1504"/>
            </a:lvl6pPr>
            <a:lvl7pPr>
              <a:defRPr sz="1504"/>
            </a:lvl7pPr>
            <a:lvl8pPr>
              <a:defRPr sz="1504"/>
            </a:lvl8pPr>
            <a:lvl9pPr>
              <a:defRPr sz="15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253091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374306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3"/>
            <a:ext cx="7194549" cy="4525963"/>
          </a:xfrm>
        </p:spPr>
        <p:txBody>
          <a:bodyPr/>
          <a:lstStyle>
            <a:lvl1pPr>
              <a:defRPr sz="2631"/>
            </a:lvl1pPr>
            <a:lvl2pPr>
              <a:defRPr sz="2256"/>
            </a:lvl2pPr>
            <a:lvl3pPr>
              <a:defRPr sz="1880"/>
            </a:lvl3pPr>
            <a:lvl4pPr>
              <a:defRPr sz="1692"/>
            </a:lvl4pPr>
            <a:lvl5pPr>
              <a:defRPr sz="1692"/>
            </a:lvl5pPr>
            <a:lvl6pPr>
              <a:defRPr sz="1692"/>
            </a:lvl6pPr>
            <a:lvl7pPr>
              <a:defRPr sz="1692"/>
            </a:lvl7pPr>
            <a:lvl8pPr>
              <a:defRPr sz="1692"/>
            </a:lvl8pPr>
            <a:lvl9pPr>
              <a:defRPr sz="169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5" y="1600203"/>
            <a:ext cx="7196667" cy="4525963"/>
          </a:xfrm>
        </p:spPr>
        <p:txBody>
          <a:bodyPr/>
          <a:lstStyle>
            <a:lvl1pPr>
              <a:defRPr sz="2631"/>
            </a:lvl1pPr>
            <a:lvl2pPr>
              <a:defRPr sz="2256"/>
            </a:lvl2pPr>
            <a:lvl3pPr>
              <a:defRPr sz="1880"/>
            </a:lvl3pPr>
            <a:lvl4pPr>
              <a:defRPr sz="1692"/>
            </a:lvl4pPr>
            <a:lvl5pPr>
              <a:defRPr sz="1692"/>
            </a:lvl5pPr>
            <a:lvl6pPr>
              <a:defRPr sz="1692"/>
            </a:lvl6pPr>
            <a:lvl7pPr>
              <a:defRPr sz="1692"/>
            </a:lvl7pPr>
            <a:lvl8pPr>
              <a:defRPr sz="1692"/>
            </a:lvl8pPr>
            <a:lvl9pPr>
              <a:defRPr sz="169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782397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2239282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880" b="1"/>
            </a:lvl1pPr>
          </a:lstStyle>
          <a:p>
            <a:r>
              <a:rPr lang="en-US"/>
              <a:t>Click to edit Master title style</a:t>
            </a:r>
          </a:p>
        </p:txBody>
      </p:sp>
      <p:sp>
        <p:nvSpPr>
          <p:cNvPr id="3" name="Content Placeholder 2"/>
          <p:cNvSpPr>
            <a:spLocks noGrp="1"/>
          </p:cNvSpPr>
          <p:nvPr>
            <p:ph idx="1"/>
          </p:nvPr>
        </p:nvSpPr>
        <p:spPr>
          <a:xfrm>
            <a:off x="4766734" y="273053"/>
            <a:ext cx="6815666" cy="5853113"/>
          </a:xfrm>
        </p:spPr>
        <p:txBody>
          <a:bodyPr/>
          <a:lstStyle>
            <a:lvl1pPr>
              <a:defRPr sz="3007"/>
            </a:lvl1pPr>
            <a:lvl2pPr>
              <a:defRPr sz="2631"/>
            </a:lvl2pPr>
            <a:lvl3pPr>
              <a:defRPr sz="2256"/>
            </a:lvl3pPr>
            <a:lvl4pPr>
              <a:defRPr sz="1880"/>
            </a:lvl4pPr>
            <a:lvl5pPr>
              <a:defRPr sz="1880"/>
            </a:lvl5pPr>
            <a:lvl6pPr>
              <a:defRPr sz="1880"/>
            </a:lvl6pPr>
            <a:lvl7pPr>
              <a:defRPr sz="1880"/>
            </a:lvl7pPr>
            <a:lvl8pPr>
              <a:defRPr sz="1880"/>
            </a:lvl8pPr>
            <a:lvl9pPr>
              <a:defRPr sz="1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316"/>
            </a:lvl1pPr>
            <a:lvl2pPr marL="429677" indent="0">
              <a:buNone/>
              <a:defRPr sz="1128"/>
            </a:lvl2pPr>
            <a:lvl3pPr marL="859353" indent="0">
              <a:buNone/>
              <a:defRPr sz="940"/>
            </a:lvl3pPr>
            <a:lvl4pPr marL="1289030" indent="0">
              <a:buNone/>
              <a:defRPr sz="846"/>
            </a:lvl4pPr>
            <a:lvl5pPr marL="1718706" indent="0">
              <a:buNone/>
              <a:defRPr sz="846"/>
            </a:lvl5pPr>
            <a:lvl6pPr marL="2148383" indent="0">
              <a:buNone/>
              <a:defRPr sz="846"/>
            </a:lvl6pPr>
            <a:lvl7pPr marL="2578059" indent="0">
              <a:buNone/>
              <a:defRPr sz="846"/>
            </a:lvl7pPr>
            <a:lvl8pPr marL="3007736" indent="0">
              <a:buNone/>
              <a:defRPr sz="846"/>
            </a:lvl8pPr>
            <a:lvl9pPr marL="3437412" indent="0">
              <a:buNone/>
              <a:defRPr sz="846"/>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5198108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88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007"/>
            </a:lvl1pPr>
            <a:lvl2pPr marL="429677" indent="0">
              <a:buNone/>
              <a:defRPr sz="2631"/>
            </a:lvl2pPr>
            <a:lvl3pPr marL="859353" indent="0">
              <a:buNone/>
              <a:defRPr sz="2256"/>
            </a:lvl3pPr>
            <a:lvl4pPr marL="1289030" indent="0">
              <a:buNone/>
              <a:defRPr sz="1880"/>
            </a:lvl4pPr>
            <a:lvl5pPr marL="1718706" indent="0">
              <a:buNone/>
              <a:defRPr sz="1880"/>
            </a:lvl5pPr>
            <a:lvl6pPr marL="2148383" indent="0">
              <a:buNone/>
              <a:defRPr sz="1880"/>
            </a:lvl6pPr>
            <a:lvl7pPr marL="2578059" indent="0">
              <a:buNone/>
              <a:defRPr sz="1880"/>
            </a:lvl7pPr>
            <a:lvl8pPr marL="3007736" indent="0">
              <a:buNone/>
              <a:defRPr sz="1880"/>
            </a:lvl8pPr>
            <a:lvl9pPr marL="3437412" indent="0">
              <a:buNone/>
              <a:defRPr sz="188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316"/>
            </a:lvl1pPr>
            <a:lvl2pPr marL="429677" indent="0">
              <a:buNone/>
              <a:defRPr sz="1128"/>
            </a:lvl2pPr>
            <a:lvl3pPr marL="859353" indent="0">
              <a:buNone/>
              <a:defRPr sz="940"/>
            </a:lvl3pPr>
            <a:lvl4pPr marL="1289030" indent="0">
              <a:buNone/>
              <a:defRPr sz="846"/>
            </a:lvl4pPr>
            <a:lvl5pPr marL="1718706" indent="0">
              <a:buNone/>
              <a:defRPr sz="846"/>
            </a:lvl5pPr>
            <a:lvl6pPr marL="2148383" indent="0">
              <a:buNone/>
              <a:defRPr sz="846"/>
            </a:lvl6pPr>
            <a:lvl7pPr marL="2578059" indent="0">
              <a:buNone/>
              <a:defRPr sz="846"/>
            </a:lvl7pPr>
            <a:lvl8pPr marL="3007736" indent="0">
              <a:buNone/>
              <a:defRPr sz="846"/>
            </a:lvl8pPr>
            <a:lvl9pPr marL="3437412" indent="0">
              <a:buNone/>
              <a:defRPr sz="846"/>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536871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442845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3" y="274641"/>
            <a:ext cx="364701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1"/>
            <a:ext cx="10744201"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700459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625"/>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250"/>
            </a:lvl1pPr>
            <a:lvl2pPr marL="428625" indent="0" algn="ctr">
              <a:buNone/>
              <a:defRPr sz="1875"/>
            </a:lvl2pPr>
            <a:lvl3pPr marL="857250" indent="0" algn="ctr">
              <a:buNone/>
              <a:defRPr sz="1688"/>
            </a:lvl3pPr>
            <a:lvl4pPr marL="1285875" indent="0" algn="ctr">
              <a:buNone/>
              <a:defRPr sz="1500"/>
            </a:lvl4pPr>
            <a:lvl5pPr marL="1714500" indent="0" algn="ctr">
              <a:buNone/>
              <a:defRPr sz="1500"/>
            </a:lvl5pPr>
            <a:lvl6pPr marL="2143125" indent="0" algn="ctr">
              <a:buNone/>
              <a:defRPr sz="1500"/>
            </a:lvl6pPr>
            <a:lvl7pPr marL="2571750" indent="0" algn="ctr">
              <a:buNone/>
              <a:defRPr sz="1500"/>
            </a:lvl7pPr>
            <a:lvl8pPr marL="3000375" indent="0" algn="ctr">
              <a:buNone/>
              <a:defRPr sz="1500"/>
            </a:lvl8pPr>
            <a:lvl9pPr marL="34290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a:xfrm>
            <a:off x="838201" y="6356352"/>
            <a:ext cx="2743200" cy="365125"/>
          </a:xfrm>
          <a:prstGeom prst="rect">
            <a:avLst/>
          </a:prstGeom>
        </p:spPr>
        <p:txBody>
          <a:bodyPr/>
          <a:lstStyle/>
          <a:p>
            <a:fld id="{5B1E30A7-CDA4-4472-8EA4-8DD7894E1BFD}" type="datetimeFigureOut">
              <a:rPr lang="en-GB" smtClean="0"/>
              <a:t>16/11/2025</a:t>
            </a:fld>
            <a:endParaRPr lang="en-GB"/>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1" y="6356352"/>
            <a:ext cx="2743200" cy="365125"/>
          </a:xfrm>
          <a:prstGeom prst="rect">
            <a:avLst/>
          </a:prstGeom>
        </p:spPr>
        <p:txBody>
          <a:bodyPr/>
          <a:lstStyle/>
          <a:p>
            <a:fld id="{A2246759-8020-4D62-B317-E24F730288A5}" type="slidenum">
              <a:rPr lang="en-GB" smtClean="0"/>
              <a:t>‹#›</a:t>
            </a:fld>
            <a:endParaRPr lang="en-GB"/>
          </a:p>
        </p:txBody>
      </p:sp>
      <p:pic>
        <p:nvPicPr>
          <p:cNvPr id="7" name="Picture 6" descr="A round pink label with white text and a black background&#10;&#10;Description automatically generated">
            <a:extLst>
              <a:ext uri="{FF2B5EF4-FFF2-40B4-BE49-F238E27FC236}">
                <a16:creationId xmlns:a16="http://schemas.microsoft.com/office/drawing/2014/main" xmlns="" id="{C55DB876-253E-747C-BF7C-5A78FABD7F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8556" y="103830"/>
            <a:ext cx="1579195" cy="1579195"/>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xmlns="" id="{61C8C417-44D8-D142-56B2-E06D3D19B3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73001" y="5029202"/>
            <a:ext cx="1579195" cy="1579195"/>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xmlns="" id="{4E6094A7-93B8-54EA-4B82-DD9688A6E5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29201" y="-3810000"/>
            <a:ext cx="1579195" cy="1579195"/>
          </a:xfrm>
          <a:prstGeom prst="rect">
            <a:avLst/>
          </a:prstGeom>
        </p:spPr>
      </p:pic>
    </p:spTree>
    <p:extLst>
      <p:ext uri="{BB962C8B-B14F-4D97-AF65-F5344CB8AC3E}">
        <p14:creationId xmlns:p14="http://schemas.microsoft.com/office/powerpoint/2010/main" val="497628642"/>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1"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1" y="6356352"/>
            <a:ext cx="2743200" cy="365125"/>
          </a:xfrm>
          <a:prstGeom prst="rect">
            <a:avLst/>
          </a:prstGeom>
        </p:spPr>
        <p:txBody>
          <a:bodyPr/>
          <a:lstStyle/>
          <a:p>
            <a:fld id="{5B1E30A7-CDA4-4472-8EA4-8DD7894E1BFD}" type="datetimeFigureOut">
              <a:rPr lang="en-GB" smtClean="0"/>
              <a:t>16/11/2025</a:t>
            </a:fld>
            <a:endParaRPr lang="en-GB"/>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1" y="6356352"/>
            <a:ext cx="2743200" cy="365125"/>
          </a:xfrm>
          <a:prstGeom prst="rect">
            <a:avLst/>
          </a:prstGeom>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3348514179"/>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a:prstGeom prst="rect">
            <a:avLst/>
          </a:prstGeom>
        </p:spPr>
        <p:txBody>
          <a:bodyPr anchor="b"/>
          <a:lstStyle>
            <a:lvl1pPr>
              <a:defRPr sz="5625"/>
            </a:lvl1pPr>
          </a:lstStyle>
          <a:p>
            <a:r>
              <a:rPr lang="en-US"/>
              <a:t>Click to edit Master title style</a:t>
            </a:r>
            <a:endParaRPr lang="en-US" dirty="0"/>
          </a:p>
        </p:txBody>
      </p:sp>
      <p:sp>
        <p:nvSpPr>
          <p:cNvPr id="3" name="Text Placeholder 2"/>
          <p:cNvSpPr>
            <a:spLocks noGrp="1"/>
          </p:cNvSpPr>
          <p:nvPr>
            <p:ph type="body" idx="1"/>
          </p:nvPr>
        </p:nvSpPr>
        <p:spPr>
          <a:xfrm>
            <a:off x="831850" y="4589465"/>
            <a:ext cx="10515600" cy="1500187"/>
          </a:xfrm>
          <a:prstGeom prst="rect">
            <a:avLst/>
          </a:prstGeom>
        </p:spPr>
        <p:txBody>
          <a:bodyPr/>
          <a:lstStyle>
            <a:lvl1pPr marL="0" indent="0">
              <a:buNone/>
              <a:defRPr sz="2250">
                <a:solidFill>
                  <a:schemeClr val="tx1">
                    <a:tint val="75000"/>
                  </a:schemeClr>
                </a:solidFill>
              </a:defRPr>
            </a:lvl1pPr>
            <a:lvl2pPr marL="428625" indent="0">
              <a:buNone/>
              <a:defRPr sz="1875">
                <a:solidFill>
                  <a:schemeClr val="tx1">
                    <a:tint val="75000"/>
                  </a:schemeClr>
                </a:solidFill>
              </a:defRPr>
            </a:lvl2pPr>
            <a:lvl3pPr marL="857250" indent="0">
              <a:buNone/>
              <a:defRPr sz="1688">
                <a:solidFill>
                  <a:schemeClr val="tx1">
                    <a:tint val="75000"/>
                  </a:schemeClr>
                </a:solidFill>
              </a:defRPr>
            </a:lvl3pPr>
            <a:lvl4pPr marL="1285875" indent="0">
              <a:buNone/>
              <a:defRPr sz="1500">
                <a:solidFill>
                  <a:schemeClr val="tx1">
                    <a:tint val="75000"/>
                  </a:schemeClr>
                </a:solidFill>
              </a:defRPr>
            </a:lvl4pPr>
            <a:lvl5pPr marL="1714500" indent="0">
              <a:buNone/>
              <a:defRPr sz="1500">
                <a:solidFill>
                  <a:schemeClr val="tx1">
                    <a:tint val="75000"/>
                  </a:schemeClr>
                </a:solidFill>
              </a:defRPr>
            </a:lvl5pPr>
            <a:lvl6pPr marL="2143125" indent="0">
              <a:buNone/>
              <a:defRPr sz="1500">
                <a:solidFill>
                  <a:schemeClr val="tx1">
                    <a:tint val="75000"/>
                  </a:schemeClr>
                </a:solidFill>
              </a:defRPr>
            </a:lvl6pPr>
            <a:lvl7pPr marL="2571750" indent="0">
              <a:buNone/>
              <a:defRPr sz="1500">
                <a:solidFill>
                  <a:schemeClr val="tx1">
                    <a:tint val="75000"/>
                  </a:schemeClr>
                </a:solidFill>
              </a:defRPr>
            </a:lvl7pPr>
            <a:lvl8pPr marL="3000375" indent="0">
              <a:buNone/>
              <a:defRPr sz="1500">
                <a:solidFill>
                  <a:schemeClr val="tx1">
                    <a:tint val="75000"/>
                  </a:schemeClr>
                </a:solidFill>
              </a:defRPr>
            </a:lvl8pPr>
            <a:lvl9pPr marL="3429000" indent="0">
              <a:buNone/>
              <a:defRPr sz="15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1" y="6356352"/>
            <a:ext cx="2743200" cy="365125"/>
          </a:xfrm>
          <a:prstGeom prst="rect">
            <a:avLst/>
          </a:prstGeom>
        </p:spPr>
        <p:txBody>
          <a:bodyPr/>
          <a:lstStyle/>
          <a:p>
            <a:fld id="{5B1E30A7-CDA4-4472-8EA4-8DD7894E1BFD}" type="datetimeFigureOut">
              <a:rPr lang="en-GB" smtClean="0"/>
              <a:t>16/11/2025</a:t>
            </a:fld>
            <a:endParaRPr lang="en-GB"/>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1" y="6356352"/>
            <a:ext cx="2743200" cy="365125"/>
          </a:xfrm>
          <a:prstGeom prst="rect">
            <a:avLst/>
          </a:prstGeom>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1305656398"/>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1" y="6356352"/>
            <a:ext cx="2743200" cy="365125"/>
          </a:xfrm>
          <a:prstGeom prst="rect">
            <a:avLst/>
          </a:prstGeom>
        </p:spPr>
        <p:txBody>
          <a:bodyPr/>
          <a:lstStyle/>
          <a:p>
            <a:fld id="{5B1E30A7-CDA4-4472-8EA4-8DD7894E1BFD}" type="datetimeFigureOut">
              <a:rPr lang="en-GB" smtClean="0"/>
              <a:t>16/11/2025</a:t>
            </a:fld>
            <a:endParaRPr lang="en-GB"/>
          </a:p>
        </p:txBody>
      </p:sp>
      <p:sp>
        <p:nvSpPr>
          <p:cNvPr id="6" name="Footer Placeholder 5"/>
          <p:cNvSpPr>
            <a:spLocks noGrp="1"/>
          </p:cNvSpPr>
          <p:nvPr>
            <p:ph type="ftr" sz="quarter" idx="11"/>
          </p:nvPr>
        </p:nvSpPr>
        <p:spPr>
          <a:xfrm>
            <a:off x="4038601"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1" y="6356352"/>
            <a:ext cx="2743200" cy="365125"/>
          </a:xfrm>
          <a:prstGeom prst="rect">
            <a:avLst/>
          </a:prstGeom>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55362288"/>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1" y="6356352"/>
            <a:ext cx="2743200" cy="365125"/>
          </a:xfrm>
          <a:prstGeom prst="rect">
            <a:avLst/>
          </a:prstGeom>
        </p:spPr>
        <p:txBody>
          <a:bodyPr/>
          <a:lstStyle/>
          <a:p>
            <a:fld id="{5B1E30A7-CDA4-4472-8EA4-8DD7894E1BFD}" type="datetimeFigureOut">
              <a:rPr lang="en-GB" smtClean="0"/>
              <a:t>16/11/2025</a:t>
            </a:fld>
            <a:endParaRPr lang="en-GB"/>
          </a:p>
        </p:txBody>
      </p:sp>
      <p:sp>
        <p:nvSpPr>
          <p:cNvPr id="8" name="Footer Placeholder 7"/>
          <p:cNvSpPr>
            <a:spLocks noGrp="1"/>
          </p:cNvSpPr>
          <p:nvPr>
            <p:ph type="ftr" sz="quarter" idx="11"/>
          </p:nvPr>
        </p:nvSpPr>
        <p:spPr>
          <a:xfrm>
            <a:off x="4038601" y="6356352"/>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1" y="6356352"/>
            <a:ext cx="2743200" cy="365125"/>
          </a:xfrm>
          <a:prstGeom prst="rect">
            <a:avLst/>
          </a:prstGeom>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371478517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256" b="1"/>
            </a:lvl1pPr>
            <a:lvl2pPr marL="429677" indent="0">
              <a:buNone/>
              <a:defRPr sz="1880" b="1"/>
            </a:lvl2pPr>
            <a:lvl3pPr marL="859353" indent="0">
              <a:buNone/>
              <a:defRPr sz="1692" b="1"/>
            </a:lvl3pPr>
            <a:lvl4pPr marL="1289030" indent="0">
              <a:buNone/>
              <a:defRPr sz="1504" b="1"/>
            </a:lvl4pPr>
            <a:lvl5pPr marL="1718706" indent="0">
              <a:buNone/>
              <a:defRPr sz="1504" b="1"/>
            </a:lvl5pPr>
            <a:lvl6pPr marL="2148383" indent="0">
              <a:buNone/>
              <a:defRPr sz="1504" b="1"/>
            </a:lvl6pPr>
            <a:lvl7pPr marL="2578059" indent="0">
              <a:buNone/>
              <a:defRPr sz="1504" b="1"/>
            </a:lvl7pPr>
            <a:lvl8pPr marL="3007736" indent="0">
              <a:buNone/>
              <a:defRPr sz="1504" b="1"/>
            </a:lvl8pPr>
            <a:lvl9pPr marL="3437412" indent="0">
              <a:buNone/>
              <a:defRPr sz="1504"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256"/>
            </a:lvl1pPr>
            <a:lvl2pPr>
              <a:defRPr sz="1880"/>
            </a:lvl2pPr>
            <a:lvl3pPr>
              <a:defRPr sz="1692"/>
            </a:lvl3pPr>
            <a:lvl4pPr>
              <a:defRPr sz="1504"/>
            </a:lvl4pPr>
            <a:lvl5pPr>
              <a:defRPr sz="1504"/>
            </a:lvl5pPr>
            <a:lvl6pPr>
              <a:defRPr sz="1504"/>
            </a:lvl6pPr>
            <a:lvl7pPr>
              <a:defRPr sz="1504"/>
            </a:lvl7pPr>
            <a:lvl8pPr>
              <a:defRPr sz="1504"/>
            </a:lvl8pPr>
            <a:lvl9pPr>
              <a:defRPr sz="15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256" b="1"/>
            </a:lvl1pPr>
            <a:lvl2pPr marL="429677" indent="0">
              <a:buNone/>
              <a:defRPr sz="1880" b="1"/>
            </a:lvl2pPr>
            <a:lvl3pPr marL="859353" indent="0">
              <a:buNone/>
              <a:defRPr sz="1692" b="1"/>
            </a:lvl3pPr>
            <a:lvl4pPr marL="1289030" indent="0">
              <a:buNone/>
              <a:defRPr sz="1504" b="1"/>
            </a:lvl4pPr>
            <a:lvl5pPr marL="1718706" indent="0">
              <a:buNone/>
              <a:defRPr sz="1504" b="1"/>
            </a:lvl5pPr>
            <a:lvl6pPr marL="2148383" indent="0">
              <a:buNone/>
              <a:defRPr sz="1504" b="1"/>
            </a:lvl6pPr>
            <a:lvl7pPr marL="2578059" indent="0">
              <a:buNone/>
              <a:defRPr sz="1504" b="1"/>
            </a:lvl7pPr>
            <a:lvl8pPr marL="3007736" indent="0">
              <a:buNone/>
              <a:defRPr sz="1504" b="1"/>
            </a:lvl8pPr>
            <a:lvl9pPr marL="3437412" indent="0">
              <a:buNone/>
              <a:defRPr sz="1504"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256"/>
            </a:lvl1pPr>
            <a:lvl2pPr>
              <a:defRPr sz="1880"/>
            </a:lvl2pPr>
            <a:lvl3pPr>
              <a:defRPr sz="1692"/>
            </a:lvl3pPr>
            <a:lvl4pPr>
              <a:defRPr sz="1504"/>
            </a:lvl4pPr>
            <a:lvl5pPr>
              <a:defRPr sz="1504"/>
            </a:lvl5pPr>
            <a:lvl6pPr>
              <a:defRPr sz="1504"/>
            </a:lvl6pPr>
            <a:lvl7pPr>
              <a:defRPr sz="1504"/>
            </a:lvl7pPr>
            <a:lvl8pPr>
              <a:defRPr sz="1504"/>
            </a:lvl8pPr>
            <a:lvl9pPr>
              <a:defRPr sz="15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2880619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7"/>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1" y="6356352"/>
            <a:ext cx="2743200" cy="365125"/>
          </a:xfrm>
          <a:prstGeom prst="rect">
            <a:avLst/>
          </a:prstGeom>
        </p:spPr>
        <p:txBody>
          <a:bodyPr/>
          <a:lstStyle/>
          <a:p>
            <a:fld id="{5B1E30A7-CDA4-4472-8EA4-8DD7894E1BFD}" type="datetimeFigureOut">
              <a:rPr lang="en-GB" smtClean="0"/>
              <a:t>16/11/2025</a:t>
            </a:fld>
            <a:endParaRPr lang="en-GB"/>
          </a:p>
        </p:txBody>
      </p:sp>
      <p:sp>
        <p:nvSpPr>
          <p:cNvPr id="4" name="Footer Placeholder 3"/>
          <p:cNvSpPr>
            <a:spLocks noGrp="1"/>
          </p:cNvSpPr>
          <p:nvPr>
            <p:ph type="ftr" sz="quarter" idx="11"/>
          </p:nvPr>
        </p:nvSpPr>
        <p:spPr>
          <a:xfrm>
            <a:off x="4038601" y="6356352"/>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1" y="6356352"/>
            <a:ext cx="2743200" cy="365125"/>
          </a:xfrm>
          <a:prstGeom prst="rect">
            <a:avLst/>
          </a:prstGeom>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2244320025"/>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1" y="6356352"/>
            <a:ext cx="2743200" cy="365125"/>
          </a:xfrm>
          <a:prstGeom prst="rect">
            <a:avLst/>
          </a:prstGeom>
        </p:spPr>
        <p:txBody>
          <a:bodyPr/>
          <a:lstStyle/>
          <a:p>
            <a:fld id="{5B1E30A7-CDA4-4472-8EA4-8DD7894E1BFD}" type="datetimeFigureOut">
              <a:rPr lang="en-GB" smtClean="0"/>
              <a:t>16/11/2025</a:t>
            </a:fld>
            <a:endParaRPr lang="en-GB"/>
          </a:p>
        </p:txBody>
      </p:sp>
      <p:sp>
        <p:nvSpPr>
          <p:cNvPr id="3" name="Footer Placeholder 2"/>
          <p:cNvSpPr>
            <a:spLocks noGrp="1"/>
          </p:cNvSpPr>
          <p:nvPr>
            <p:ph type="ftr" sz="quarter" idx="11"/>
          </p:nvPr>
        </p:nvSpPr>
        <p:spPr>
          <a:xfrm>
            <a:off x="4038601"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1" y="6356352"/>
            <a:ext cx="2743200" cy="365125"/>
          </a:xfrm>
          <a:prstGeom prst="rect">
            <a:avLst/>
          </a:prstGeom>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542528884"/>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5183187" y="987427"/>
            <a:ext cx="6172201" cy="4873625"/>
          </a:xfrm>
          <a:prstGeom prst="rect">
            <a:avLst/>
          </a:prstGeo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a:prstGeom prst="rect">
            <a:avLst/>
          </a:prstGeom>
        </p:spPr>
        <p:txBody>
          <a:bodyPr/>
          <a:lstStyle>
            <a:lvl1pPr marL="0" indent="0">
              <a:buNone/>
              <a:defRPr sz="1500"/>
            </a:lvl1pPr>
            <a:lvl2pPr marL="428625" indent="0">
              <a:buNone/>
              <a:defRPr sz="1313"/>
            </a:lvl2pPr>
            <a:lvl3pPr marL="857250" indent="0">
              <a:buNone/>
              <a:defRPr sz="1125"/>
            </a:lvl3pPr>
            <a:lvl4pPr marL="1285875" indent="0">
              <a:buNone/>
              <a:defRPr sz="938"/>
            </a:lvl4pPr>
            <a:lvl5pPr marL="1714500" indent="0">
              <a:buNone/>
              <a:defRPr sz="938"/>
            </a:lvl5pPr>
            <a:lvl6pPr marL="2143125" indent="0">
              <a:buNone/>
              <a:defRPr sz="938"/>
            </a:lvl6pPr>
            <a:lvl7pPr marL="2571750" indent="0">
              <a:buNone/>
              <a:defRPr sz="938"/>
            </a:lvl7pPr>
            <a:lvl8pPr marL="3000375" indent="0">
              <a:buNone/>
              <a:defRPr sz="938"/>
            </a:lvl8pPr>
            <a:lvl9pPr marL="3429000" indent="0">
              <a:buNone/>
              <a:defRPr sz="938"/>
            </a:lvl9pPr>
          </a:lstStyle>
          <a:p>
            <a:pPr lvl="0"/>
            <a:r>
              <a:rPr lang="en-US"/>
              <a:t>Edit Master text styles</a:t>
            </a:r>
          </a:p>
        </p:txBody>
      </p:sp>
      <p:sp>
        <p:nvSpPr>
          <p:cNvPr id="5" name="Date Placeholder 4"/>
          <p:cNvSpPr>
            <a:spLocks noGrp="1"/>
          </p:cNvSpPr>
          <p:nvPr>
            <p:ph type="dt" sz="half" idx="10"/>
          </p:nvPr>
        </p:nvSpPr>
        <p:spPr>
          <a:xfrm>
            <a:off x="838201" y="6356352"/>
            <a:ext cx="2743200" cy="365125"/>
          </a:xfrm>
          <a:prstGeom prst="rect">
            <a:avLst/>
          </a:prstGeom>
        </p:spPr>
        <p:txBody>
          <a:bodyPr/>
          <a:lstStyle/>
          <a:p>
            <a:fld id="{5B1E30A7-CDA4-4472-8EA4-8DD7894E1BFD}" type="datetimeFigureOut">
              <a:rPr lang="en-GB" smtClean="0"/>
              <a:t>16/11/2025</a:t>
            </a:fld>
            <a:endParaRPr lang="en-GB"/>
          </a:p>
        </p:txBody>
      </p:sp>
      <p:sp>
        <p:nvSpPr>
          <p:cNvPr id="6" name="Footer Placeholder 5"/>
          <p:cNvSpPr>
            <a:spLocks noGrp="1"/>
          </p:cNvSpPr>
          <p:nvPr>
            <p:ph type="ftr" sz="quarter" idx="11"/>
          </p:nvPr>
        </p:nvSpPr>
        <p:spPr>
          <a:xfrm>
            <a:off x="4038601"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1" y="6356352"/>
            <a:ext cx="2743200" cy="365125"/>
          </a:xfrm>
          <a:prstGeom prst="rect">
            <a:avLst/>
          </a:prstGeom>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3422993508"/>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0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7" y="987427"/>
            <a:ext cx="6172201" cy="4873625"/>
          </a:xfrm>
          <a:prstGeom prst="rect">
            <a:avLst/>
          </a:prstGeom>
        </p:spPr>
        <p:txBody>
          <a:bodyPr anchor="t"/>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a:prstGeom prst="rect">
            <a:avLst/>
          </a:prstGeom>
        </p:spPr>
        <p:txBody>
          <a:bodyPr/>
          <a:lstStyle>
            <a:lvl1pPr marL="0" indent="0">
              <a:buNone/>
              <a:defRPr sz="1500"/>
            </a:lvl1pPr>
            <a:lvl2pPr marL="428625" indent="0">
              <a:buNone/>
              <a:defRPr sz="1313"/>
            </a:lvl2pPr>
            <a:lvl3pPr marL="857250" indent="0">
              <a:buNone/>
              <a:defRPr sz="1125"/>
            </a:lvl3pPr>
            <a:lvl4pPr marL="1285875" indent="0">
              <a:buNone/>
              <a:defRPr sz="938"/>
            </a:lvl4pPr>
            <a:lvl5pPr marL="1714500" indent="0">
              <a:buNone/>
              <a:defRPr sz="938"/>
            </a:lvl5pPr>
            <a:lvl6pPr marL="2143125" indent="0">
              <a:buNone/>
              <a:defRPr sz="938"/>
            </a:lvl6pPr>
            <a:lvl7pPr marL="2571750" indent="0">
              <a:buNone/>
              <a:defRPr sz="938"/>
            </a:lvl7pPr>
            <a:lvl8pPr marL="3000375" indent="0">
              <a:buNone/>
              <a:defRPr sz="938"/>
            </a:lvl8pPr>
            <a:lvl9pPr marL="3429000" indent="0">
              <a:buNone/>
              <a:defRPr sz="938"/>
            </a:lvl9pPr>
          </a:lstStyle>
          <a:p>
            <a:pPr lvl="0"/>
            <a:r>
              <a:rPr lang="en-US"/>
              <a:t>Edit Master text styles</a:t>
            </a:r>
          </a:p>
        </p:txBody>
      </p:sp>
      <p:sp>
        <p:nvSpPr>
          <p:cNvPr id="5" name="Date Placeholder 4"/>
          <p:cNvSpPr>
            <a:spLocks noGrp="1"/>
          </p:cNvSpPr>
          <p:nvPr>
            <p:ph type="dt" sz="half" idx="10"/>
          </p:nvPr>
        </p:nvSpPr>
        <p:spPr>
          <a:xfrm>
            <a:off x="838201" y="6356352"/>
            <a:ext cx="2743200" cy="365125"/>
          </a:xfrm>
          <a:prstGeom prst="rect">
            <a:avLst/>
          </a:prstGeom>
        </p:spPr>
        <p:txBody>
          <a:bodyPr/>
          <a:lstStyle/>
          <a:p>
            <a:fld id="{5B1E30A7-CDA4-4472-8EA4-8DD7894E1BFD}" type="datetimeFigureOut">
              <a:rPr lang="en-GB" smtClean="0"/>
              <a:t>16/11/2025</a:t>
            </a:fld>
            <a:endParaRPr lang="en-GB"/>
          </a:p>
        </p:txBody>
      </p:sp>
      <p:sp>
        <p:nvSpPr>
          <p:cNvPr id="6" name="Footer Placeholder 5"/>
          <p:cNvSpPr>
            <a:spLocks noGrp="1"/>
          </p:cNvSpPr>
          <p:nvPr>
            <p:ph type="ftr" sz="quarter" idx="11"/>
          </p:nvPr>
        </p:nvSpPr>
        <p:spPr>
          <a:xfrm>
            <a:off x="4038601"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1" y="6356352"/>
            <a:ext cx="2743200" cy="365125"/>
          </a:xfrm>
          <a:prstGeom prst="rect">
            <a:avLst/>
          </a:prstGeom>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3251044718"/>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7"/>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1"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1" y="6356352"/>
            <a:ext cx="2743200" cy="365125"/>
          </a:xfrm>
          <a:prstGeom prst="rect">
            <a:avLst/>
          </a:prstGeom>
        </p:spPr>
        <p:txBody>
          <a:bodyPr/>
          <a:lstStyle/>
          <a:p>
            <a:fld id="{5B1E30A7-CDA4-4472-8EA4-8DD7894E1BFD}" type="datetimeFigureOut">
              <a:rPr lang="en-GB" smtClean="0"/>
              <a:t>16/11/2025</a:t>
            </a:fld>
            <a:endParaRPr lang="en-GB"/>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1" y="6356352"/>
            <a:ext cx="2743200" cy="365125"/>
          </a:xfrm>
          <a:prstGeom prst="rect">
            <a:avLst/>
          </a:prstGeom>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2508725621"/>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1" y="6356352"/>
            <a:ext cx="2743200" cy="365125"/>
          </a:xfrm>
          <a:prstGeom prst="rect">
            <a:avLst/>
          </a:prstGeom>
        </p:spPr>
        <p:txBody>
          <a:bodyPr/>
          <a:lstStyle/>
          <a:p>
            <a:fld id="{5B1E30A7-CDA4-4472-8EA4-8DD7894E1BFD}" type="datetimeFigureOut">
              <a:rPr lang="en-GB" smtClean="0"/>
              <a:t>16/11/2025</a:t>
            </a:fld>
            <a:endParaRPr lang="en-GB"/>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1" y="6356352"/>
            <a:ext cx="2743200" cy="365125"/>
          </a:xfrm>
          <a:prstGeom prst="rect">
            <a:avLst/>
          </a:prstGeom>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3581500645"/>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9"/>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14281" tIns="114281" rIns="114281" bIns="114281" anchor="ctr" anchorCtr="0">
            <a:noAutofit/>
          </a:bodyPr>
          <a:lstStyle/>
          <a:p>
            <a:pPr marL="0" lvl="0" indent="0" algn="l" rtl="0">
              <a:spcBef>
                <a:spcPts val="0"/>
              </a:spcBef>
              <a:spcAft>
                <a:spcPts val="0"/>
              </a:spcAft>
              <a:buNone/>
            </a:pPr>
            <a:endParaRPr sz="225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14281" tIns="114281" rIns="114281" bIns="114281" anchor="ctr" anchorCtr="0">
            <a:noAutofit/>
          </a:bodyPr>
          <a:lstStyle/>
          <a:p>
            <a:pPr marL="0" lvl="0" indent="0" algn="l" rtl="0">
              <a:spcBef>
                <a:spcPts val="0"/>
              </a:spcBef>
              <a:spcAft>
                <a:spcPts val="0"/>
              </a:spcAft>
              <a:buNone/>
            </a:pPr>
            <a:endParaRPr sz="2250"/>
          </a:p>
        </p:txBody>
      </p:sp>
      <p:sp>
        <p:nvSpPr>
          <p:cNvPr id="986" name="Google Shape;986;p14"/>
          <p:cNvSpPr/>
          <p:nvPr/>
        </p:nvSpPr>
        <p:spPr>
          <a:xfrm>
            <a:off x="719201" y="311469"/>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14281" tIns="114281" rIns="114281" bIns="114281" anchor="ctr" anchorCtr="0">
            <a:noAutofit/>
          </a:bodyPr>
          <a:lstStyle/>
          <a:p>
            <a:pPr marL="0" lvl="0" indent="0" algn="l" rtl="0">
              <a:spcBef>
                <a:spcPts val="0"/>
              </a:spcBef>
              <a:spcAft>
                <a:spcPts val="0"/>
              </a:spcAft>
              <a:buNone/>
            </a:pPr>
            <a:endParaRPr sz="2250"/>
          </a:p>
        </p:txBody>
      </p:sp>
      <p:sp>
        <p:nvSpPr>
          <p:cNvPr id="987" name="Google Shape;987;p14"/>
          <p:cNvSpPr/>
          <p:nvPr/>
        </p:nvSpPr>
        <p:spPr>
          <a:xfrm>
            <a:off x="11432701"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14281" tIns="114281" rIns="114281" bIns="114281" anchor="ctr" anchorCtr="0">
            <a:noAutofit/>
          </a:bodyPr>
          <a:lstStyle/>
          <a:p>
            <a:pPr marL="0" lvl="0" indent="0" algn="l" rtl="0">
              <a:spcBef>
                <a:spcPts val="0"/>
              </a:spcBef>
              <a:spcAft>
                <a:spcPts val="0"/>
              </a:spcAft>
              <a:buNone/>
            </a:pPr>
            <a:endParaRPr sz="2250"/>
          </a:p>
        </p:txBody>
      </p:sp>
    </p:spTree>
    <p:extLst>
      <p:ext uri="{BB962C8B-B14F-4D97-AF65-F5344CB8AC3E}">
        <p14:creationId xmlns:p14="http://schemas.microsoft.com/office/powerpoint/2010/main" val="386354687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32195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787178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880" b="1"/>
            </a:lvl1pPr>
          </a:lstStyle>
          <a:p>
            <a:r>
              <a:rPr lang="en-US"/>
              <a:t>Click to edit Master title style</a:t>
            </a:r>
          </a:p>
        </p:txBody>
      </p:sp>
      <p:sp>
        <p:nvSpPr>
          <p:cNvPr id="3" name="Content Placeholder 2"/>
          <p:cNvSpPr>
            <a:spLocks noGrp="1"/>
          </p:cNvSpPr>
          <p:nvPr>
            <p:ph idx="1"/>
          </p:nvPr>
        </p:nvSpPr>
        <p:spPr>
          <a:xfrm>
            <a:off x="4766734" y="273053"/>
            <a:ext cx="6815666" cy="5853113"/>
          </a:xfrm>
        </p:spPr>
        <p:txBody>
          <a:bodyPr/>
          <a:lstStyle>
            <a:lvl1pPr>
              <a:defRPr sz="3007"/>
            </a:lvl1pPr>
            <a:lvl2pPr>
              <a:defRPr sz="2631"/>
            </a:lvl2pPr>
            <a:lvl3pPr>
              <a:defRPr sz="2256"/>
            </a:lvl3pPr>
            <a:lvl4pPr>
              <a:defRPr sz="1880"/>
            </a:lvl4pPr>
            <a:lvl5pPr>
              <a:defRPr sz="1880"/>
            </a:lvl5pPr>
            <a:lvl6pPr>
              <a:defRPr sz="1880"/>
            </a:lvl6pPr>
            <a:lvl7pPr>
              <a:defRPr sz="1880"/>
            </a:lvl7pPr>
            <a:lvl8pPr>
              <a:defRPr sz="1880"/>
            </a:lvl8pPr>
            <a:lvl9pPr>
              <a:defRPr sz="1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316"/>
            </a:lvl1pPr>
            <a:lvl2pPr marL="429677" indent="0">
              <a:buNone/>
              <a:defRPr sz="1128"/>
            </a:lvl2pPr>
            <a:lvl3pPr marL="859353" indent="0">
              <a:buNone/>
              <a:defRPr sz="940"/>
            </a:lvl3pPr>
            <a:lvl4pPr marL="1289030" indent="0">
              <a:buNone/>
              <a:defRPr sz="846"/>
            </a:lvl4pPr>
            <a:lvl5pPr marL="1718706" indent="0">
              <a:buNone/>
              <a:defRPr sz="846"/>
            </a:lvl5pPr>
            <a:lvl6pPr marL="2148383" indent="0">
              <a:buNone/>
              <a:defRPr sz="846"/>
            </a:lvl6pPr>
            <a:lvl7pPr marL="2578059" indent="0">
              <a:buNone/>
              <a:defRPr sz="846"/>
            </a:lvl7pPr>
            <a:lvl8pPr marL="3007736" indent="0">
              <a:buNone/>
              <a:defRPr sz="846"/>
            </a:lvl8pPr>
            <a:lvl9pPr marL="3437412" indent="0">
              <a:buNone/>
              <a:defRPr sz="846"/>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730675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88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007"/>
            </a:lvl1pPr>
            <a:lvl2pPr marL="429677" indent="0">
              <a:buNone/>
              <a:defRPr sz="2631"/>
            </a:lvl2pPr>
            <a:lvl3pPr marL="859353" indent="0">
              <a:buNone/>
              <a:defRPr sz="2256"/>
            </a:lvl3pPr>
            <a:lvl4pPr marL="1289030" indent="0">
              <a:buNone/>
              <a:defRPr sz="1880"/>
            </a:lvl4pPr>
            <a:lvl5pPr marL="1718706" indent="0">
              <a:buNone/>
              <a:defRPr sz="1880"/>
            </a:lvl5pPr>
            <a:lvl6pPr marL="2148383" indent="0">
              <a:buNone/>
              <a:defRPr sz="1880"/>
            </a:lvl6pPr>
            <a:lvl7pPr marL="2578059" indent="0">
              <a:buNone/>
              <a:defRPr sz="1880"/>
            </a:lvl7pPr>
            <a:lvl8pPr marL="3007736" indent="0">
              <a:buNone/>
              <a:defRPr sz="1880"/>
            </a:lvl8pPr>
            <a:lvl9pPr marL="3437412" indent="0">
              <a:buNone/>
              <a:defRPr sz="188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316"/>
            </a:lvl1pPr>
            <a:lvl2pPr marL="429677" indent="0">
              <a:buNone/>
              <a:defRPr sz="1128"/>
            </a:lvl2pPr>
            <a:lvl3pPr marL="859353" indent="0">
              <a:buNone/>
              <a:defRPr sz="940"/>
            </a:lvl3pPr>
            <a:lvl4pPr marL="1289030" indent="0">
              <a:buNone/>
              <a:defRPr sz="846"/>
            </a:lvl4pPr>
            <a:lvl5pPr marL="1718706" indent="0">
              <a:buNone/>
              <a:defRPr sz="846"/>
            </a:lvl5pPr>
            <a:lvl6pPr marL="2148383" indent="0">
              <a:buNone/>
              <a:defRPr sz="846"/>
            </a:lvl6pPr>
            <a:lvl7pPr marL="2578059" indent="0">
              <a:buNone/>
              <a:defRPr sz="846"/>
            </a:lvl7pPr>
            <a:lvl8pPr marL="3007736" indent="0">
              <a:buNone/>
              <a:defRPr sz="846"/>
            </a:lvl8pPr>
            <a:lvl9pPr marL="3437412" indent="0">
              <a:buNone/>
              <a:defRPr sz="846"/>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25690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image" Target="../media/image5.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128">
                <a:solidFill>
                  <a:schemeClr val="tx1">
                    <a:tint val="75000"/>
                  </a:schemeClr>
                </a:solidFill>
              </a:defRPr>
            </a:lvl1pPr>
          </a:lstStyle>
          <a:p>
            <a:fld id="{D59D0918-B3BC-4D15-9AF8-385E8378AD06}" type="datetimeFigureOut">
              <a:rPr lang="en-US" smtClean="0"/>
              <a:t>11/16/2025</a:t>
            </a:fld>
            <a:endParaRPr lang="en-US"/>
          </a:p>
        </p:txBody>
      </p:sp>
      <p:sp>
        <p:nvSpPr>
          <p:cNvPr id="5" name="Footer Placeholder 4"/>
          <p:cNvSpPr>
            <a:spLocks noGrp="1"/>
          </p:cNvSpPr>
          <p:nvPr>
            <p:ph type="ftr" sz="quarter" idx="3"/>
          </p:nvPr>
        </p:nvSpPr>
        <p:spPr>
          <a:xfrm>
            <a:off x="4165601" y="6356353"/>
            <a:ext cx="3860800" cy="365125"/>
          </a:xfrm>
          <a:prstGeom prst="rect">
            <a:avLst/>
          </a:prstGeom>
        </p:spPr>
        <p:txBody>
          <a:bodyPr vert="horz" lIns="91440" tIns="45720" rIns="91440" bIns="45720" rtlCol="0" anchor="ctr"/>
          <a:lstStyle>
            <a:lvl1pPr algn="ctr">
              <a:defRPr sz="112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128">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27477705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859353" rtl="0" eaLnBrk="1" latinLnBrk="0" hangingPunct="1">
        <a:spcBef>
          <a:spcPct val="0"/>
        </a:spcBef>
        <a:buNone/>
        <a:defRPr sz="4135" kern="1200">
          <a:solidFill>
            <a:schemeClr val="tx1"/>
          </a:solidFill>
          <a:latin typeface="+mj-lt"/>
          <a:ea typeface="+mj-ea"/>
          <a:cs typeface="+mj-cs"/>
        </a:defRPr>
      </a:lvl1pPr>
    </p:titleStyle>
    <p:bodyStyle>
      <a:lvl1pPr marL="322257" indent="-322257" algn="l" defTabSz="859353" rtl="0" eaLnBrk="1" latinLnBrk="0" hangingPunct="1">
        <a:spcBef>
          <a:spcPct val="20000"/>
        </a:spcBef>
        <a:buFont typeface="Arial" pitchFamily="34" charset="0"/>
        <a:buChar char="•"/>
        <a:defRPr sz="3007" kern="1200">
          <a:solidFill>
            <a:schemeClr val="tx1"/>
          </a:solidFill>
          <a:latin typeface="+mn-lt"/>
          <a:ea typeface="+mn-ea"/>
          <a:cs typeface="+mn-cs"/>
        </a:defRPr>
      </a:lvl1pPr>
      <a:lvl2pPr marL="698224" indent="-268548" algn="l" defTabSz="859353" rtl="0" eaLnBrk="1" latinLnBrk="0" hangingPunct="1">
        <a:spcBef>
          <a:spcPct val="20000"/>
        </a:spcBef>
        <a:buFont typeface="Arial" pitchFamily="34" charset="0"/>
        <a:buChar char="–"/>
        <a:defRPr sz="2631" kern="1200">
          <a:solidFill>
            <a:schemeClr val="tx1"/>
          </a:solidFill>
          <a:latin typeface="+mn-lt"/>
          <a:ea typeface="+mn-ea"/>
          <a:cs typeface="+mn-cs"/>
        </a:defRPr>
      </a:lvl2pPr>
      <a:lvl3pPr marL="1074191" indent="-214838" algn="l" defTabSz="859353" rtl="0" eaLnBrk="1" latinLnBrk="0" hangingPunct="1">
        <a:spcBef>
          <a:spcPct val="20000"/>
        </a:spcBef>
        <a:buFont typeface="Arial" pitchFamily="34" charset="0"/>
        <a:buChar char="•"/>
        <a:defRPr sz="2256" kern="1200">
          <a:solidFill>
            <a:schemeClr val="tx1"/>
          </a:solidFill>
          <a:latin typeface="+mn-lt"/>
          <a:ea typeface="+mn-ea"/>
          <a:cs typeface="+mn-cs"/>
        </a:defRPr>
      </a:lvl3pPr>
      <a:lvl4pPr marL="1503868" indent="-214838" algn="l" defTabSz="859353" rtl="0" eaLnBrk="1" latinLnBrk="0" hangingPunct="1">
        <a:spcBef>
          <a:spcPct val="20000"/>
        </a:spcBef>
        <a:buFont typeface="Arial" pitchFamily="34" charset="0"/>
        <a:buChar char="–"/>
        <a:defRPr sz="1880" kern="1200">
          <a:solidFill>
            <a:schemeClr val="tx1"/>
          </a:solidFill>
          <a:latin typeface="+mn-lt"/>
          <a:ea typeface="+mn-ea"/>
          <a:cs typeface="+mn-cs"/>
        </a:defRPr>
      </a:lvl4pPr>
      <a:lvl5pPr marL="1933545" indent="-214838" algn="l" defTabSz="859353" rtl="0" eaLnBrk="1" latinLnBrk="0" hangingPunct="1">
        <a:spcBef>
          <a:spcPct val="20000"/>
        </a:spcBef>
        <a:buFont typeface="Arial" pitchFamily="34" charset="0"/>
        <a:buChar char="»"/>
        <a:defRPr sz="1880" kern="1200">
          <a:solidFill>
            <a:schemeClr val="tx1"/>
          </a:solidFill>
          <a:latin typeface="+mn-lt"/>
          <a:ea typeface="+mn-ea"/>
          <a:cs typeface="+mn-cs"/>
        </a:defRPr>
      </a:lvl5pPr>
      <a:lvl6pPr marL="2363221" indent="-214838" algn="l" defTabSz="859353" rtl="0" eaLnBrk="1" latinLnBrk="0" hangingPunct="1">
        <a:spcBef>
          <a:spcPct val="20000"/>
        </a:spcBef>
        <a:buFont typeface="Arial" pitchFamily="34" charset="0"/>
        <a:buChar char="•"/>
        <a:defRPr sz="1880" kern="1200">
          <a:solidFill>
            <a:schemeClr val="tx1"/>
          </a:solidFill>
          <a:latin typeface="+mn-lt"/>
          <a:ea typeface="+mn-ea"/>
          <a:cs typeface="+mn-cs"/>
        </a:defRPr>
      </a:lvl6pPr>
      <a:lvl7pPr marL="2792898" indent="-214838" algn="l" defTabSz="859353" rtl="0" eaLnBrk="1" latinLnBrk="0" hangingPunct="1">
        <a:spcBef>
          <a:spcPct val="20000"/>
        </a:spcBef>
        <a:buFont typeface="Arial" pitchFamily="34" charset="0"/>
        <a:buChar char="•"/>
        <a:defRPr sz="1880" kern="1200">
          <a:solidFill>
            <a:schemeClr val="tx1"/>
          </a:solidFill>
          <a:latin typeface="+mn-lt"/>
          <a:ea typeface="+mn-ea"/>
          <a:cs typeface="+mn-cs"/>
        </a:defRPr>
      </a:lvl7pPr>
      <a:lvl8pPr marL="3222574" indent="-214838" algn="l" defTabSz="859353" rtl="0" eaLnBrk="1" latinLnBrk="0" hangingPunct="1">
        <a:spcBef>
          <a:spcPct val="20000"/>
        </a:spcBef>
        <a:buFont typeface="Arial" pitchFamily="34" charset="0"/>
        <a:buChar char="•"/>
        <a:defRPr sz="1880" kern="1200">
          <a:solidFill>
            <a:schemeClr val="tx1"/>
          </a:solidFill>
          <a:latin typeface="+mn-lt"/>
          <a:ea typeface="+mn-ea"/>
          <a:cs typeface="+mn-cs"/>
        </a:defRPr>
      </a:lvl8pPr>
      <a:lvl9pPr marL="3652251" indent="-214838" algn="l" defTabSz="859353" rtl="0" eaLnBrk="1" latinLnBrk="0" hangingPunct="1">
        <a:spcBef>
          <a:spcPct val="20000"/>
        </a:spcBef>
        <a:buFont typeface="Arial" pitchFamily="34" charset="0"/>
        <a:buChar char="•"/>
        <a:defRPr sz="1880" kern="1200">
          <a:solidFill>
            <a:schemeClr val="tx1"/>
          </a:solidFill>
          <a:latin typeface="+mn-lt"/>
          <a:ea typeface="+mn-ea"/>
          <a:cs typeface="+mn-cs"/>
        </a:defRPr>
      </a:lvl9pPr>
    </p:bodyStyle>
    <p:otherStyle>
      <a:defPPr>
        <a:defRPr lang="en-US"/>
      </a:defPPr>
      <a:lvl1pPr marL="0" algn="l" defTabSz="859353" rtl="0" eaLnBrk="1" latinLnBrk="0" hangingPunct="1">
        <a:defRPr sz="1692" kern="1200">
          <a:solidFill>
            <a:schemeClr val="tx1"/>
          </a:solidFill>
          <a:latin typeface="+mn-lt"/>
          <a:ea typeface="+mn-ea"/>
          <a:cs typeface="+mn-cs"/>
        </a:defRPr>
      </a:lvl1pPr>
      <a:lvl2pPr marL="429677" algn="l" defTabSz="859353" rtl="0" eaLnBrk="1" latinLnBrk="0" hangingPunct="1">
        <a:defRPr sz="1692" kern="1200">
          <a:solidFill>
            <a:schemeClr val="tx1"/>
          </a:solidFill>
          <a:latin typeface="+mn-lt"/>
          <a:ea typeface="+mn-ea"/>
          <a:cs typeface="+mn-cs"/>
        </a:defRPr>
      </a:lvl2pPr>
      <a:lvl3pPr marL="859353" algn="l" defTabSz="859353" rtl="0" eaLnBrk="1" latinLnBrk="0" hangingPunct="1">
        <a:defRPr sz="1692" kern="1200">
          <a:solidFill>
            <a:schemeClr val="tx1"/>
          </a:solidFill>
          <a:latin typeface="+mn-lt"/>
          <a:ea typeface="+mn-ea"/>
          <a:cs typeface="+mn-cs"/>
        </a:defRPr>
      </a:lvl3pPr>
      <a:lvl4pPr marL="1289030" algn="l" defTabSz="859353" rtl="0" eaLnBrk="1" latinLnBrk="0" hangingPunct="1">
        <a:defRPr sz="1692" kern="1200">
          <a:solidFill>
            <a:schemeClr val="tx1"/>
          </a:solidFill>
          <a:latin typeface="+mn-lt"/>
          <a:ea typeface="+mn-ea"/>
          <a:cs typeface="+mn-cs"/>
        </a:defRPr>
      </a:lvl4pPr>
      <a:lvl5pPr marL="1718706" algn="l" defTabSz="859353" rtl="0" eaLnBrk="1" latinLnBrk="0" hangingPunct="1">
        <a:defRPr sz="1692" kern="1200">
          <a:solidFill>
            <a:schemeClr val="tx1"/>
          </a:solidFill>
          <a:latin typeface="+mn-lt"/>
          <a:ea typeface="+mn-ea"/>
          <a:cs typeface="+mn-cs"/>
        </a:defRPr>
      </a:lvl5pPr>
      <a:lvl6pPr marL="2148383" algn="l" defTabSz="859353" rtl="0" eaLnBrk="1" latinLnBrk="0" hangingPunct="1">
        <a:defRPr sz="1692" kern="1200">
          <a:solidFill>
            <a:schemeClr val="tx1"/>
          </a:solidFill>
          <a:latin typeface="+mn-lt"/>
          <a:ea typeface="+mn-ea"/>
          <a:cs typeface="+mn-cs"/>
        </a:defRPr>
      </a:lvl6pPr>
      <a:lvl7pPr marL="2578059" algn="l" defTabSz="859353" rtl="0" eaLnBrk="1" latinLnBrk="0" hangingPunct="1">
        <a:defRPr sz="1692" kern="1200">
          <a:solidFill>
            <a:schemeClr val="tx1"/>
          </a:solidFill>
          <a:latin typeface="+mn-lt"/>
          <a:ea typeface="+mn-ea"/>
          <a:cs typeface="+mn-cs"/>
        </a:defRPr>
      </a:lvl7pPr>
      <a:lvl8pPr marL="3007736" algn="l" defTabSz="859353" rtl="0" eaLnBrk="1" latinLnBrk="0" hangingPunct="1">
        <a:defRPr sz="1692" kern="1200">
          <a:solidFill>
            <a:schemeClr val="tx1"/>
          </a:solidFill>
          <a:latin typeface="+mn-lt"/>
          <a:ea typeface="+mn-ea"/>
          <a:cs typeface="+mn-cs"/>
        </a:defRPr>
      </a:lvl8pPr>
      <a:lvl9pPr marL="3437412" algn="l" defTabSz="859353" rtl="0" eaLnBrk="1" latinLnBrk="0" hangingPunct="1">
        <a:defRPr sz="169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xmlns="" id="{1C822AF6-6712-4A5B-9DB7-4E467A8DF252}"/>
              </a:ext>
            </a:extLst>
          </p:cNvPr>
          <p:cNvSpPr>
            <a:spLocks noGrp="1" noChangeArrowheads="1"/>
          </p:cNvSpPr>
          <p:nvPr>
            <p:ph type="title" idx="4294967295"/>
          </p:nvPr>
        </p:nvSpPr>
        <p:spPr bwMode="auto">
          <a:xfrm>
            <a:off x="838201"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51" name="Text Placeholder 2">
            <a:extLst>
              <a:ext uri="{FF2B5EF4-FFF2-40B4-BE49-F238E27FC236}">
                <a16:creationId xmlns:a16="http://schemas.microsoft.com/office/drawing/2014/main" xmlns="" id="{55BB279A-B5B7-40A8-BC15-BFB088E694A5}"/>
              </a:ext>
            </a:extLst>
          </p:cNvPr>
          <p:cNvSpPr>
            <a:spLocks noGrp="1" noChangeArrowheads="1"/>
          </p:cNvSpPr>
          <p:nvPr>
            <p:ph type="body" idx="4294967295"/>
          </p:nvPr>
        </p:nvSpPr>
        <p:spPr bwMode="auto">
          <a:xfrm>
            <a:off x="838201"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 name="Date Placeholder 3">
            <a:extLst>
              <a:ext uri="{FF2B5EF4-FFF2-40B4-BE49-F238E27FC236}">
                <a16:creationId xmlns:a16="http://schemas.microsoft.com/office/drawing/2014/main" xmlns="" id="{C649EF66-A8C8-4234-8922-4DA2FB29F8EA}"/>
              </a:ext>
            </a:extLst>
          </p:cNvPr>
          <p:cNvSpPr>
            <a:spLocks noGrp="1"/>
          </p:cNvSpPr>
          <p:nvPr>
            <p:ph type="dt" sz="half" idx="2"/>
          </p:nvPr>
        </p:nvSpPr>
        <p:spPr>
          <a:xfrm>
            <a:off x="838201" y="6356355"/>
            <a:ext cx="2743200" cy="365125"/>
          </a:xfrm>
          <a:prstGeom prst="rect">
            <a:avLst/>
          </a:prstGeom>
        </p:spPr>
        <p:txBody>
          <a:bodyPr vert="horz" lIns="91440" tIns="45720" rIns="91440" bIns="45720" rtlCol="0" anchor="ctr"/>
          <a:lstStyle>
            <a:lvl1pPr algn="l">
              <a:defRPr sz="1125" noProof="1" smtClean="0">
                <a:solidFill>
                  <a:schemeClr val="tx1">
                    <a:tint val="75000"/>
                  </a:schemeClr>
                </a:solidFill>
              </a:defRPr>
            </a:lvl1pPr>
          </a:lstStyle>
          <a:p>
            <a:fld id="{6B6433EC-62DB-4882-9412-9B8E930C28C1}" type="datetimeFigureOut">
              <a:rPr lang="en-US"/>
              <a:pPr/>
              <a:t>11/16/2025</a:t>
            </a:fld>
            <a:endParaRPr lang="en-US"/>
          </a:p>
        </p:txBody>
      </p:sp>
      <p:sp>
        <p:nvSpPr>
          <p:cNvPr id="5" name="Footer Placeholder 4">
            <a:extLst>
              <a:ext uri="{FF2B5EF4-FFF2-40B4-BE49-F238E27FC236}">
                <a16:creationId xmlns:a16="http://schemas.microsoft.com/office/drawing/2014/main" xmlns="" id="{4C8650CB-2782-4576-BD71-C7332F533DBC}"/>
              </a:ext>
            </a:extLst>
          </p:cNvPr>
          <p:cNvSpPr>
            <a:spLocks noGrp="1"/>
          </p:cNvSpPr>
          <p:nvPr>
            <p:ph type="ftr" sz="quarter" idx="3"/>
          </p:nvPr>
        </p:nvSpPr>
        <p:spPr>
          <a:xfrm>
            <a:off x="4038601" y="6356355"/>
            <a:ext cx="4114800" cy="365125"/>
          </a:xfrm>
          <a:prstGeom prst="rect">
            <a:avLst/>
          </a:prstGeom>
        </p:spPr>
        <p:txBody>
          <a:bodyPr vert="horz" lIns="91440" tIns="45720" rIns="91440" bIns="45720" rtlCol="0" anchor="ctr"/>
          <a:lstStyle>
            <a:lvl1pPr algn="ctr">
              <a:defRPr sz="1125" noProof="1">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191BC9D-4F47-4CBC-93EB-11ABCDACD9A3}"/>
              </a:ext>
            </a:extLst>
          </p:cNvPr>
          <p:cNvSpPr>
            <a:spLocks noGrp="1"/>
          </p:cNvSpPr>
          <p:nvPr>
            <p:ph type="sldNum" sz="quarter" idx="4"/>
          </p:nvPr>
        </p:nvSpPr>
        <p:spPr>
          <a:xfrm>
            <a:off x="8610601" y="6356355"/>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125">
                <a:solidFill>
                  <a:srgbClr val="898989"/>
                </a:solidFill>
                <a:ea typeface="SimSun" panose="02010600030101010101" pitchFamily="2" charset="-122"/>
              </a:defRPr>
            </a:lvl1pPr>
          </a:lstStyle>
          <a:p>
            <a:fld id="{D2D64A6C-0A78-4954-9DFB-BED811D59F49}" type="slidenum">
              <a:rPr lang="en-US" altLang="zh-CN"/>
              <a:pPr/>
              <a:t>‹#›</a:t>
            </a:fld>
            <a:endParaRPr lang="en-US" altLang="zh-CN"/>
          </a:p>
        </p:txBody>
      </p:sp>
    </p:spTree>
    <p:extLst>
      <p:ext uri="{BB962C8B-B14F-4D97-AF65-F5344CB8AC3E}">
        <p14:creationId xmlns:p14="http://schemas.microsoft.com/office/powerpoint/2010/main" val="15606184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l" rtl="0" fontAlgn="base">
        <a:lnSpc>
          <a:spcPct val="90000"/>
        </a:lnSpc>
        <a:spcBef>
          <a:spcPct val="0"/>
        </a:spcBef>
        <a:spcAft>
          <a:spcPct val="0"/>
        </a:spcAft>
        <a:defRPr sz="4125" kern="1200">
          <a:solidFill>
            <a:schemeClr val="tx1"/>
          </a:solidFill>
          <a:latin typeface="+mj-lt"/>
          <a:ea typeface="+mj-ea"/>
          <a:cs typeface="+mj-cs"/>
        </a:defRPr>
      </a:lvl1pPr>
      <a:lvl2pPr algn="l" rtl="0" fontAlgn="base">
        <a:lnSpc>
          <a:spcPct val="90000"/>
        </a:lnSpc>
        <a:spcBef>
          <a:spcPct val="0"/>
        </a:spcBef>
        <a:spcAft>
          <a:spcPct val="0"/>
        </a:spcAft>
        <a:defRPr sz="4125">
          <a:solidFill>
            <a:schemeClr val="tx1"/>
          </a:solidFill>
          <a:latin typeface="Calibri Light" panose="020F0302020204030204" pitchFamily="34" charset="0"/>
        </a:defRPr>
      </a:lvl2pPr>
      <a:lvl3pPr algn="l" rtl="0" fontAlgn="base">
        <a:lnSpc>
          <a:spcPct val="90000"/>
        </a:lnSpc>
        <a:spcBef>
          <a:spcPct val="0"/>
        </a:spcBef>
        <a:spcAft>
          <a:spcPct val="0"/>
        </a:spcAft>
        <a:defRPr sz="4125">
          <a:solidFill>
            <a:schemeClr val="tx1"/>
          </a:solidFill>
          <a:latin typeface="Calibri Light" panose="020F0302020204030204" pitchFamily="34" charset="0"/>
        </a:defRPr>
      </a:lvl3pPr>
      <a:lvl4pPr algn="l" rtl="0" fontAlgn="base">
        <a:lnSpc>
          <a:spcPct val="90000"/>
        </a:lnSpc>
        <a:spcBef>
          <a:spcPct val="0"/>
        </a:spcBef>
        <a:spcAft>
          <a:spcPct val="0"/>
        </a:spcAft>
        <a:defRPr sz="4125">
          <a:solidFill>
            <a:schemeClr val="tx1"/>
          </a:solidFill>
          <a:latin typeface="Calibri Light" panose="020F0302020204030204" pitchFamily="34" charset="0"/>
        </a:defRPr>
      </a:lvl4pPr>
      <a:lvl5pPr algn="l" rtl="0" fontAlgn="base">
        <a:lnSpc>
          <a:spcPct val="90000"/>
        </a:lnSpc>
        <a:spcBef>
          <a:spcPct val="0"/>
        </a:spcBef>
        <a:spcAft>
          <a:spcPct val="0"/>
        </a:spcAft>
        <a:defRPr sz="4125">
          <a:solidFill>
            <a:schemeClr val="tx1"/>
          </a:solidFill>
          <a:latin typeface="Calibri Light" panose="020F0302020204030204" pitchFamily="34" charset="0"/>
        </a:defRPr>
      </a:lvl5pPr>
      <a:lvl6pPr marL="428625" algn="l" rtl="0" fontAlgn="base">
        <a:lnSpc>
          <a:spcPct val="90000"/>
        </a:lnSpc>
        <a:spcBef>
          <a:spcPct val="0"/>
        </a:spcBef>
        <a:spcAft>
          <a:spcPct val="0"/>
        </a:spcAft>
        <a:defRPr sz="4125">
          <a:solidFill>
            <a:schemeClr val="tx1"/>
          </a:solidFill>
          <a:latin typeface="Calibri Light" panose="020F0302020204030204" pitchFamily="34" charset="0"/>
        </a:defRPr>
      </a:lvl6pPr>
      <a:lvl7pPr marL="857250" algn="l" rtl="0" fontAlgn="base">
        <a:lnSpc>
          <a:spcPct val="90000"/>
        </a:lnSpc>
        <a:spcBef>
          <a:spcPct val="0"/>
        </a:spcBef>
        <a:spcAft>
          <a:spcPct val="0"/>
        </a:spcAft>
        <a:defRPr sz="4125">
          <a:solidFill>
            <a:schemeClr val="tx1"/>
          </a:solidFill>
          <a:latin typeface="Calibri Light" panose="020F0302020204030204" pitchFamily="34" charset="0"/>
        </a:defRPr>
      </a:lvl7pPr>
      <a:lvl8pPr marL="1285875" algn="l" rtl="0" fontAlgn="base">
        <a:lnSpc>
          <a:spcPct val="90000"/>
        </a:lnSpc>
        <a:spcBef>
          <a:spcPct val="0"/>
        </a:spcBef>
        <a:spcAft>
          <a:spcPct val="0"/>
        </a:spcAft>
        <a:defRPr sz="4125">
          <a:solidFill>
            <a:schemeClr val="tx1"/>
          </a:solidFill>
          <a:latin typeface="Calibri Light" panose="020F0302020204030204" pitchFamily="34" charset="0"/>
        </a:defRPr>
      </a:lvl8pPr>
      <a:lvl9pPr marL="1714500" algn="l" rtl="0" fontAlgn="base">
        <a:lnSpc>
          <a:spcPct val="90000"/>
        </a:lnSpc>
        <a:spcBef>
          <a:spcPct val="0"/>
        </a:spcBef>
        <a:spcAft>
          <a:spcPct val="0"/>
        </a:spcAft>
        <a:defRPr sz="4125">
          <a:solidFill>
            <a:schemeClr val="tx1"/>
          </a:solidFill>
          <a:latin typeface="Calibri Light" panose="020F0302020204030204" pitchFamily="34" charset="0"/>
        </a:defRPr>
      </a:lvl9pPr>
    </p:titleStyle>
    <p:bodyStyle>
      <a:lvl1pPr marL="214313" indent="-214313" algn="l" rtl="0" fontAlgn="base">
        <a:lnSpc>
          <a:spcPct val="90000"/>
        </a:lnSpc>
        <a:spcBef>
          <a:spcPts val="938"/>
        </a:spcBef>
        <a:spcAft>
          <a:spcPct val="0"/>
        </a:spcAft>
        <a:buFont typeface="Arial" panose="020B0604020202020204" pitchFamily="34" charset="0"/>
        <a:buChar char="•"/>
        <a:defRPr sz="2625" kern="1200">
          <a:solidFill>
            <a:schemeClr val="tx1"/>
          </a:solidFill>
          <a:latin typeface="+mn-lt"/>
          <a:ea typeface="+mn-ea"/>
          <a:cs typeface="+mn-cs"/>
        </a:defRPr>
      </a:lvl1pPr>
      <a:lvl2pPr marL="642938" indent="-214313" algn="l" rtl="0" fontAlgn="base">
        <a:lnSpc>
          <a:spcPct val="90000"/>
        </a:lnSpc>
        <a:spcBef>
          <a:spcPts val="469"/>
        </a:spcBef>
        <a:spcAft>
          <a:spcPct val="0"/>
        </a:spcAft>
        <a:buFont typeface="Arial" panose="020B0604020202020204" pitchFamily="34" charset="0"/>
        <a:buChar char="•"/>
        <a:defRPr sz="2250" kern="1200">
          <a:solidFill>
            <a:schemeClr val="tx1"/>
          </a:solidFill>
          <a:latin typeface="+mn-lt"/>
          <a:ea typeface="+mn-ea"/>
          <a:cs typeface="+mn-cs"/>
        </a:defRPr>
      </a:lvl2pPr>
      <a:lvl3pPr marL="1071563" indent="-214313" algn="l" rtl="0" fontAlgn="base">
        <a:lnSpc>
          <a:spcPct val="90000"/>
        </a:lnSpc>
        <a:spcBef>
          <a:spcPts val="469"/>
        </a:spcBef>
        <a:spcAft>
          <a:spcPct val="0"/>
        </a:spcAft>
        <a:buFont typeface="Arial" panose="020B0604020202020204" pitchFamily="34" charset="0"/>
        <a:buChar char="•"/>
        <a:defRPr sz="1875" kern="1200">
          <a:solidFill>
            <a:schemeClr val="tx1"/>
          </a:solidFill>
          <a:latin typeface="+mn-lt"/>
          <a:ea typeface="+mn-ea"/>
          <a:cs typeface="+mn-cs"/>
        </a:defRPr>
      </a:lvl3pPr>
      <a:lvl4pPr marL="1500188" indent="-214313" algn="l" rtl="0" fontAlgn="base">
        <a:lnSpc>
          <a:spcPct val="90000"/>
        </a:lnSpc>
        <a:spcBef>
          <a:spcPts val="469"/>
        </a:spcBef>
        <a:spcAft>
          <a:spcPct val="0"/>
        </a:spcAft>
        <a:buFont typeface="Arial" panose="020B0604020202020204" pitchFamily="34" charset="0"/>
        <a:buChar char="•"/>
        <a:defRPr kern="1200">
          <a:solidFill>
            <a:schemeClr val="tx1"/>
          </a:solidFill>
          <a:latin typeface="+mn-lt"/>
          <a:ea typeface="+mn-ea"/>
          <a:cs typeface="+mn-cs"/>
        </a:defRPr>
      </a:lvl4pPr>
      <a:lvl5pPr marL="1928813" indent="-214313" algn="l" rtl="0" fontAlgn="base">
        <a:lnSpc>
          <a:spcPct val="90000"/>
        </a:lnSpc>
        <a:spcBef>
          <a:spcPts val="469"/>
        </a:spcBef>
        <a:spcAft>
          <a:spcPct val="0"/>
        </a:spcAft>
        <a:buFont typeface="Arial" panose="020B0604020202020204" pitchFamily="34" charset="0"/>
        <a:buChar char="•"/>
        <a:defRPr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473C33-A551-4C4D-8306-51711901561F}" type="datetimeFigureOut">
              <a:rPr lang="en-US" smtClean="0">
                <a:solidFill>
                  <a:prstClr val="black">
                    <a:tint val="75000"/>
                  </a:prstClr>
                </a:solidFill>
              </a:rPr>
              <a:pPr/>
              <a:t>11/16/2025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1"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5FE39-5F0F-4B64-B410-E56F5FAEA4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17130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128">
                <a:solidFill>
                  <a:schemeClr val="tx1">
                    <a:tint val="75000"/>
                  </a:schemeClr>
                </a:solidFill>
              </a:defRPr>
            </a:lvl1pPr>
          </a:lstStyle>
          <a:p>
            <a:fld id="{D59D0918-B3BC-4D15-9AF8-385E8378AD06}" type="datetimeFigureOut">
              <a:rPr lang="en-US" smtClean="0"/>
              <a:t>11/16/2025</a:t>
            </a:fld>
            <a:endParaRPr lang="en-US"/>
          </a:p>
        </p:txBody>
      </p:sp>
      <p:sp>
        <p:nvSpPr>
          <p:cNvPr id="5" name="Footer Placeholder 4"/>
          <p:cNvSpPr>
            <a:spLocks noGrp="1"/>
          </p:cNvSpPr>
          <p:nvPr>
            <p:ph type="ftr" sz="quarter" idx="3"/>
          </p:nvPr>
        </p:nvSpPr>
        <p:spPr>
          <a:xfrm>
            <a:off x="4165601" y="6356353"/>
            <a:ext cx="3860800" cy="365125"/>
          </a:xfrm>
          <a:prstGeom prst="rect">
            <a:avLst/>
          </a:prstGeom>
        </p:spPr>
        <p:txBody>
          <a:bodyPr vert="horz" lIns="91440" tIns="45720" rIns="91440" bIns="45720" rtlCol="0" anchor="ctr"/>
          <a:lstStyle>
            <a:lvl1pPr algn="ctr">
              <a:defRPr sz="112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128">
                <a:solidFill>
                  <a:schemeClr val="tx1">
                    <a:tint val="75000"/>
                  </a:schemeClr>
                </a:solidFill>
              </a:defRPr>
            </a:lvl1pPr>
          </a:lstStyle>
          <a:p>
            <a:fld id="{AE638271-59F9-4398-B3B9-61938CFED463}" type="slidenum">
              <a:rPr lang="en-US" smtClean="0"/>
              <a:t>‹#›</a:t>
            </a:fld>
            <a:endParaRPr lang="en-US"/>
          </a:p>
        </p:txBody>
      </p:sp>
      <p:pic>
        <p:nvPicPr>
          <p:cNvPr id="7" name="图片 6">
            <a:extLst>
              <a:ext uri="{FF2B5EF4-FFF2-40B4-BE49-F238E27FC236}">
                <a16:creationId xmlns:a16="http://schemas.microsoft.com/office/drawing/2014/main" xmlns="" id="{3ED05C7A-F050-42B0-487F-306BBBD2C05C}"/>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8992" t="2" r="3782" b="24358"/>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90B55DC5-794B-052A-000C-A0990A7D195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b="58744"/>
          <a:stretch/>
        </p:blipFill>
        <p:spPr>
          <a:xfrm>
            <a:off x="0" y="0"/>
            <a:ext cx="13004800" cy="2514600"/>
          </a:xfrm>
          <a:prstGeom prst="rect">
            <a:avLst/>
          </a:prstGeom>
        </p:spPr>
      </p:pic>
      <p:pic>
        <p:nvPicPr>
          <p:cNvPr id="9" name="图片 8">
            <a:extLst>
              <a:ext uri="{FF2B5EF4-FFF2-40B4-BE49-F238E27FC236}">
                <a16:creationId xmlns:a16="http://schemas.microsoft.com/office/drawing/2014/main" xmlns="" id="{4D2510F5-D34B-B442-7C74-4A787DEFED1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6178468"/>
            <a:ext cx="13004800" cy="679532"/>
          </a:xfrm>
          <a:prstGeom prst="rect">
            <a:avLst/>
          </a:prstGeom>
        </p:spPr>
      </p:pic>
      <p:grpSp>
        <p:nvGrpSpPr>
          <p:cNvPr id="10" name="Group 9">
            <a:extLst>
              <a:ext uri="{FF2B5EF4-FFF2-40B4-BE49-F238E27FC236}">
                <a16:creationId xmlns:a16="http://schemas.microsoft.com/office/drawing/2014/main" xmlns="" id="{0939BA22-E715-496C-4CB9-00574636D1B7}"/>
              </a:ext>
            </a:extLst>
          </p:cNvPr>
          <p:cNvGrpSpPr/>
          <p:nvPr userDrawn="1"/>
        </p:nvGrpSpPr>
        <p:grpSpPr>
          <a:xfrm>
            <a:off x="243840" y="228600"/>
            <a:ext cx="11541760" cy="6324600"/>
            <a:chOff x="497840" y="548640"/>
            <a:chExt cx="7970520" cy="5100320"/>
          </a:xfrm>
        </p:grpSpPr>
        <p:sp>
          <p:nvSpPr>
            <p:cNvPr id="11" name="Rounded Rectangle 9">
              <a:extLst>
                <a:ext uri="{FF2B5EF4-FFF2-40B4-BE49-F238E27FC236}">
                  <a16:creationId xmlns:a16="http://schemas.microsoft.com/office/drawing/2014/main" xmlns="" id="{7C2000E4-B3B2-804C-0F27-2292A0A9FF84}"/>
                </a:ext>
              </a:extLst>
            </p:cNvPr>
            <p:cNvSpPr/>
            <p:nvPr/>
          </p:nvSpPr>
          <p:spPr>
            <a:xfrm>
              <a:off x="497840" y="548640"/>
              <a:ext cx="7833360" cy="4856480"/>
            </a:xfrm>
            <a:prstGeom prst="roundRect">
              <a:avLst>
                <a:gd name="adj" fmla="val 4952"/>
              </a:avLst>
            </a:prstGeom>
            <a:solidFill>
              <a:schemeClr val="accent4">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ounded Rectangle 23">
              <a:extLst>
                <a:ext uri="{FF2B5EF4-FFF2-40B4-BE49-F238E27FC236}">
                  <a16:creationId xmlns:a16="http://schemas.microsoft.com/office/drawing/2014/main" xmlns="" id="{DBB3344A-2636-7114-4415-2436E30EF85D}"/>
                </a:ext>
              </a:extLst>
            </p:cNvPr>
            <p:cNvSpPr/>
            <p:nvPr/>
          </p:nvSpPr>
          <p:spPr>
            <a:xfrm>
              <a:off x="635000" y="792480"/>
              <a:ext cx="7696200" cy="4856480"/>
            </a:xfrm>
            <a:prstGeom prst="roundRect">
              <a:avLst>
                <a:gd name="adj" fmla="val 4952"/>
              </a:avLst>
            </a:prstGeom>
            <a:solidFill>
              <a:schemeClr val="accent4">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ounded Rectangle 24">
              <a:extLst>
                <a:ext uri="{FF2B5EF4-FFF2-40B4-BE49-F238E27FC236}">
                  <a16:creationId xmlns:a16="http://schemas.microsoft.com/office/drawing/2014/main" xmlns="" id="{132727E2-482B-0AAA-4421-9FCAB34B15BB}"/>
                </a:ext>
              </a:extLst>
            </p:cNvPr>
            <p:cNvSpPr/>
            <p:nvPr/>
          </p:nvSpPr>
          <p:spPr>
            <a:xfrm>
              <a:off x="635000" y="548640"/>
              <a:ext cx="7833360" cy="4856480"/>
            </a:xfrm>
            <a:prstGeom prst="roundRect">
              <a:avLst>
                <a:gd name="adj" fmla="val 4952"/>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4" name="Picture 13" descr="A round pink circle with white text and a black background&#10;&#10;AI-generated content may be incorrect.">
            <a:extLst>
              <a:ext uri="{FF2B5EF4-FFF2-40B4-BE49-F238E27FC236}">
                <a16:creationId xmlns:a16="http://schemas.microsoft.com/office/drawing/2014/main" xmlns="" id="{64E0C651-9DEF-B399-3D71-A1F33F7D938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3573760" y="5484854"/>
            <a:ext cx="1483042" cy="1390352"/>
          </a:xfrm>
          <a:prstGeom prst="rect">
            <a:avLst/>
          </a:prstGeom>
        </p:spPr>
      </p:pic>
    </p:spTree>
    <p:extLst>
      <p:ext uri="{BB962C8B-B14F-4D97-AF65-F5344CB8AC3E}">
        <p14:creationId xmlns:p14="http://schemas.microsoft.com/office/powerpoint/2010/main" val="266487011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859353" rtl="0" eaLnBrk="1" latinLnBrk="0" hangingPunct="1">
        <a:spcBef>
          <a:spcPct val="0"/>
        </a:spcBef>
        <a:buNone/>
        <a:defRPr sz="4135" kern="1200">
          <a:solidFill>
            <a:schemeClr val="tx1"/>
          </a:solidFill>
          <a:latin typeface="+mj-lt"/>
          <a:ea typeface="+mj-ea"/>
          <a:cs typeface="+mj-cs"/>
        </a:defRPr>
      </a:lvl1pPr>
    </p:titleStyle>
    <p:bodyStyle>
      <a:lvl1pPr marL="322257" indent="-322257" algn="l" defTabSz="859353" rtl="0" eaLnBrk="1" latinLnBrk="0" hangingPunct="1">
        <a:spcBef>
          <a:spcPct val="20000"/>
        </a:spcBef>
        <a:buFont typeface="Arial" pitchFamily="34" charset="0"/>
        <a:buChar char="•"/>
        <a:defRPr sz="3007" kern="1200">
          <a:solidFill>
            <a:schemeClr val="tx1"/>
          </a:solidFill>
          <a:latin typeface="+mn-lt"/>
          <a:ea typeface="+mn-ea"/>
          <a:cs typeface="+mn-cs"/>
        </a:defRPr>
      </a:lvl1pPr>
      <a:lvl2pPr marL="698224" indent="-268548" algn="l" defTabSz="859353" rtl="0" eaLnBrk="1" latinLnBrk="0" hangingPunct="1">
        <a:spcBef>
          <a:spcPct val="20000"/>
        </a:spcBef>
        <a:buFont typeface="Arial" pitchFamily="34" charset="0"/>
        <a:buChar char="–"/>
        <a:defRPr sz="2631" kern="1200">
          <a:solidFill>
            <a:schemeClr val="tx1"/>
          </a:solidFill>
          <a:latin typeface="+mn-lt"/>
          <a:ea typeface="+mn-ea"/>
          <a:cs typeface="+mn-cs"/>
        </a:defRPr>
      </a:lvl2pPr>
      <a:lvl3pPr marL="1074191" indent="-214838" algn="l" defTabSz="859353" rtl="0" eaLnBrk="1" latinLnBrk="0" hangingPunct="1">
        <a:spcBef>
          <a:spcPct val="20000"/>
        </a:spcBef>
        <a:buFont typeface="Arial" pitchFamily="34" charset="0"/>
        <a:buChar char="•"/>
        <a:defRPr sz="2256" kern="1200">
          <a:solidFill>
            <a:schemeClr val="tx1"/>
          </a:solidFill>
          <a:latin typeface="+mn-lt"/>
          <a:ea typeface="+mn-ea"/>
          <a:cs typeface="+mn-cs"/>
        </a:defRPr>
      </a:lvl3pPr>
      <a:lvl4pPr marL="1503868" indent="-214838" algn="l" defTabSz="859353" rtl="0" eaLnBrk="1" latinLnBrk="0" hangingPunct="1">
        <a:spcBef>
          <a:spcPct val="20000"/>
        </a:spcBef>
        <a:buFont typeface="Arial" pitchFamily="34" charset="0"/>
        <a:buChar char="–"/>
        <a:defRPr sz="1880" kern="1200">
          <a:solidFill>
            <a:schemeClr val="tx1"/>
          </a:solidFill>
          <a:latin typeface="+mn-lt"/>
          <a:ea typeface="+mn-ea"/>
          <a:cs typeface="+mn-cs"/>
        </a:defRPr>
      </a:lvl4pPr>
      <a:lvl5pPr marL="1933545" indent="-214838" algn="l" defTabSz="859353" rtl="0" eaLnBrk="1" latinLnBrk="0" hangingPunct="1">
        <a:spcBef>
          <a:spcPct val="20000"/>
        </a:spcBef>
        <a:buFont typeface="Arial" pitchFamily="34" charset="0"/>
        <a:buChar char="»"/>
        <a:defRPr sz="1880" kern="1200">
          <a:solidFill>
            <a:schemeClr val="tx1"/>
          </a:solidFill>
          <a:latin typeface="+mn-lt"/>
          <a:ea typeface="+mn-ea"/>
          <a:cs typeface="+mn-cs"/>
        </a:defRPr>
      </a:lvl5pPr>
      <a:lvl6pPr marL="2363221" indent="-214838" algn="l" defTabSz="859353" rtl="0" eaLnBrk="1" latinLnBrk="0" hangingPunct="1">
        <a:spcBef>
          <a:spcPct val="20000"/>
        </a:spcBef>
        <a:buFont typeface="Arial" pitchFamily="34" charset="0"/>
        <a:buChar char="•"/>
        <a:defRPr sz="1880" kern="1200">
          <a:solidFill>
            <a:schemeClr val="tx1"/>
          </a:solidFill>
          <a:latin typeface="+mn-lt"/>
          <a:ea typeface="+mn-ea"/>
          <a:cs typeface="+mn-cs"/>
        </a:defRPr>
      </a:lvl6pPr>
      <a:lvl7pPr marL="2792898" indent="-214838" algn="l" defTabSz="859353" rtl="0" eaLnBrk="1" latinLnBrk="0" hangingPunct="1">
        <a:spcBef>
          <a:spcPct val="20000"/>
        </a:spcBef>
        <a:buFont typeface="Arial" pitchFamily="34" charset="0"/>
        <a:buChar char="•"/>
        <a:defRPr sz="1880" kern="1200">
          <a:solidFill>
            <a:schemeClr val="tx1"/>
          </a:solidFill>
          <a:latin typeface="+mn-lt"/>
          <a:ea typeface="+mn-ea"/>
          <a:cs typeface="+mn-cs"/>
        </a:defRPr>
      </a:lvl7pPr>
      <a:lvl8pPr marL="3222574" indent="-214838" algn="l" defTabSz="859353" rtl="0" eaLnBrk="1" latinLnBrk="0" hangingPunct="1">
        <a:spcBef>
          <a:spcPct val="20000"/>
        </a:spcBef>
        <a:buFont typeface="Arial" pitchFamily="34" charset="0"/>
        <a:buChar char="•"/>
        <a:defRPr sz="1880" kern="1200">
          <a:solidFill>
            <a:schemeClr val="tx1"/>
          </a:solidFill>
          <a:latin typeface="+mn-lt"/>
          <a:ea typeface="+mn-ea"/>
          <a:cs typeface="+mn-cs"/>
        </a:defRPr>
      </a:lvl8pPr>
      <a:lvl9pPr marL="3652251" indent="-214838" algn="l" defTabSz="859353" rtl="0" eaLnBrk="1" latinLnBrk="0" hangingPunct="1">
        <a:spcBef>
          <a:spcPct val="20000"/>
        </a:spcBef>
        <a:buFont typeface="Arial" pitchFamily="34" charset="0"/>
        <a:buChar char="•"/>
        <a:defRPr sz="1880" kern="1200">
          <a:solidFill>
            <a:schemeClr val="tx1"/>
          </a:solidFill>
          <a:latin typeface="+mn-lt"/>
          <a:ea typeface="+mn-ea"/>
          <a:cs typeface="+mn-cs"/>
        </a:defRPr>
      </a:lvl9pPr>
    </p:bodyStyle>
    <p:otherStyle>
      <a:defPPr>
        <a:defRPr lang="en-US"/>
      </a:defPPr>
      <a:lvl1pPr marL="0" algn="l" defTabSz="859353" rtl="0" eaLnBrk="1" latinLnBrk="0" hangingPunct="1">
        <a:defRPr sz="1692" kern="1200">
          <a:solidFill>
            <a:schemeClr val="tx1"/>
          </a:solidFill>
          <a:latin typeface="+mn-lt"/>
          <a:ea typeface="+mn-ea"/>
          <a:cs typeface="+mn-cs"/>
        </a:defRPr>
      </a:lvl1pPr>
      <a:lvl2pPr marL="429677" algn="l" defTabSz="859353" rtl="0" eaLnBrk="1" latinLnBrk="0" hangingPunct="1">
        <a:defRPr sz="1692" kern="1200">
          <a:solidFill>
            <a:schemeClr val="tx1"/>
          </a:solidFill>
          <a:latin typeface="+mn-lt"/>
          <a:ea typeface="+mn-ea"/>
          <a:cs typeface="+mn-cs"/>
        </a:defRPr>
      </a:lvl2pPr>
      <a:lvl3pPr marL="859353" algn="l" defTabSz="859353" rtl="0" eaLnBrk="1" latinLnBrk="0" hangingPunct="1">
        <a:defRPr sz="1692" kern="1200">
          <a:solidFill>
            <a:schemeClr val="tx1"/>
          </a:solidFill>
          <a:latin typeface="+mn-lt"/>
          <a:ea typeface="+mn-ea"/>
          <a:cs typeface="+mn-cs"/>
        </a:defRPr>
      </a:lvl3pPr>
      <a:lvl4pPr marL="1289030" algn="l" defTabSz="859353" rtl="0" eaLnBrk="1" latinLnBrk="0" hangingPunct="1">
        <a:defRPr sz="1692" kern="1200">
          <a:solidFill>
            <a:schemeClr val="tx1"/>
          </a:solidFill>
          <a:latin typeface="+mn-lt"/>
          <a:ea typeface="+mn-ea"/>
          <a:cs typeface="+mn-cs"/>
        </a:defRPr>
      </a:lvl4pPr>
      <a:lvl5pPr marL="1718706" algn="l" defTabSz="859353" rtl="0" eaLnBrk="1" latinLnBrk="0" hangingPunct="1">
        <a:defRPr sz="1692" kern="1200">
          <a:solidFill>
            <a:schemeClr val="tx1"/>
          </a:solidFill>
          <a:latin typeface="+mn-lt"/>
          <a:ea typeface="+mn-ea"/>
          <a:cs typeface="+mn-cs"/>
        </a:defRPr>
      </a:lvl5pPr>
      <a:lvl6pPr marL="2148383" algn="l" defTabSz="859353" rtl="0" eaLnBrk="1" latinLnBrk="0" hangingPunct="1">
        <a:defRPr sz="1692" kern="1200">
          <a:solidFill>
            <a:schemeClr val="tx1"/>
          </a:solidFill>
          <a:latin typeface="+mn-lt"/>
          <a:ea typeface="+mn-ea"/>
          <a:cs typeface="+mn-cs"/>
        </a:defRPr>
      </a:lvl6pPr>
      <a:lvl7pPr marL="2578059" algn="l" defTabSz="859353" rtl="0" eaLnBrk="1" latinLnBrk="0" hangingPunct="1">
        <a:defRPr sz="1692" kern="1200">
          <a:solidFill>
            <a:schemeClr val="tx1"/>
          </a:solidFill>
          <a:latin typeface="+mn-lt"/>
          <a:ea typeface="+mn-ea"/>
          <a:cs typeface="+mn-cs"/>
        </a:defRPr>
      </a:lvl7pPr>
      <a:lvl8pPr marL="3007736" algn="l" defTabSz="859353" rtl="0" eaLnBrk="1" latinLnBrk="0" hangingPunct="1">
        <a:defRPr sz="1692" kern="1200">
          <a:solidFill>
            <a:schemeClr val="tx1"/>
          </a:solidFill>
          <a:latin typeface="+mn-lt"/>
          <a:ea typeface="+mn-ea"/>
          <a:cs typeface="+mn-cs"/>
        </a:defRPr>
      </a:lvl8pPr>
      <a:lvl9pPr marL="3437412" algn="l" defTabSz="859353" rtl="0" eaLnBrk="1" latinLnBrk="0" hangingPunct="1">
        <a:defRPr sz="1692"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xmlns="" id="{B9B3CC26-8576-2BB8-2AC0-3EF5AE2A92B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68556" y="103830"/>
            <a:ext cx="1579195" cy="1579195"/>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xmlns="" id="{364F1FAD-12FF-4FB7-79B7-98CE4A40E41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573001" y="5029202"/>
            <a:ext cx="1579195" cy="1579195"/>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xmlns="" id="{4053E0C8-A7D3-3EB5-2D2E-34366C7F13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029201" y="-3810000"/>
            <a:ext cx="1579195" cy="1579195"/>
          </a:xfrm>
          <a:prstGeom prst="rect">
            <a:avLst/>
          </a:prstGeom>
        </p:spPr>
      </p:pic>
    </p:spTree>
    <p:extLst>
      <p:ext uri="{BB962C8B-B14F-4D97-AF65-F5344CB8AC3E}">
        <p14:creationId xmlns:p14="http://schemas.microsoft.com/office/powerpoint/2010/main" val="232545334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ransition spd="slow">
    <p:wipe/>
  </p:transition>
  <p:txStyles>
    <p:titleStyle>
      <a:lvl1pPr algn="l" defTabSz="857250" rtl="0" eaLnBrk="1" latinLnBrk="0" hangingPunct="1">
        <a:lnSpc>
          <a:spcPct val="90000"/>
        </a:lnSpc>
        <a:spcBef>
          <a:spcPct val="0"/>
        </a:spcBef>
        <a:buNone/>
        <a:defRPr sz="4125" kern="1200">
          <a:solidFill>
            <a:schemeClr val="tx1"/>
          </a:solidFill>
          <a:latin typeface="+mj-lt"/>
          <a:ea typeface="+mj-ea"/>
          <a:cs typeface="+mj-cs"/>
        </a:defRPr>
      </a:lvl1pPr>
    </p:titleStyle>
    <p:bodyStyle>
      <a:lvl1pPr marL="214313" indent="-214313" algn="l" defTabSz="857250" rtl="0" eaLnBrk="1" latinLnBrk="0" hangingPunct="1">
        <a:lnSpc>
          <a:spcPct val="90000"/>
        </a:lnSpc>
        <a:spcBef>
          <a:spcPts val="938"/>
        </a:spcBef>
        <a:buFont typeface="Arial" panose="020B0604020202020204" pitchFamily="34" charset="0"/>
        <a:buChar char="•"/>
        <a:defRPr sz="2625" kern="1200">
          <a:solidFill>
            <a:schemeClr val="tx1"/>
          </a:solidFill>
          <a:latin typeface="+mn-lt"/>
          <a:ea typeface="+mn-ea"/>
          <a:cs typeface="+mn-cs"/>
        </a:defRPr>
      </a:lvl1pPr>
      <a:lvl2pPr marL="642938" indent="-214313" algn="l" defTabSz="857250" rtl="0" eaLnBrk="1" latinLnBrk="0" hangingPunct="1">
        <a:lnSpc>
          <a:spcPct val="90000"/>
        </a:lnSpc>
        <a:spcBef>
          <a:spcPts val="469"/>
        </a:spcBef>
        <a:buFont typeface="Arial" panose="020B0604020202020204" pitchFamily="34" charset="0"/>
        <a:buChar char="•"/>
        <a:defRPr sz="2250" kern="1200">
          <a:solidFill>
            <a:schemeClr val="tx1"/>
          </a:solidFill>
          <a:latin typeface="+mn-lt"/>
          <a:ea typeface="+mn-ea"/>
          <a:cs typeface="+mn-cs"/>
        </a:defRPr>
      </a:lvl2pPr>
      <a:lvl3pPr marL="1071563" indent="-214313" algn="l" defTabSz="857250" rtl="0" eaLnBrk="1" latinLnBrk="0" hangingPunct="1">
        <a:lnSpc>
          <a:spcPct val="90000"/>
        </a:lnSpc>
        <a:spcBef>
          <a:spcPts val="469"/>
        </a:spcBef>
        <a:buFont typeface="Arial" panose="020B0604020202020204" pitchFamily="34" charset="0"/>
        <a:buChar char="•"/>
        <a:defRPr sz="1875" kern="1200">
          <a:solidFill>
            <a:schemeClr val="tx1"/>
          </a:solidFill>
          <a:latin typeface="+mn-lt"/>
          <a:ea typeface="+mn-ea"/>
          <a:cs typeface="+mn-cs"/>
        </a:defRPr>
      </a:lvl3pPr>
      <a:lvl4pPr marL="15001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4pPr>
      <a:lvl5pPr marL="19288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1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1.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45.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47.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49.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1.xml"/><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slide" Target="slide9.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19.png"/><Relationship Id="rId5" Type="http://schemas.openxmlformats.org/officeDocument/2006/relationships/image" Target="../media/image16.png"/><Relationship Id="rId15" Type="http://schemas.openxmlformats.org/officeDocument/2006/relationships/image" Target="../media/image21.png"/><Relationship Id="rId10" Type="http://schemas.openxmlformats.org/officeDocument/2006/relationships/slide" Target="slide10.xml"/><Relationship Id="rId4" Type="http://schemas.openxmlformats.org/officeDocument/2006/relationships/slide" Target="slide6.xml"/><Relationship Id="rId9" Type="http://schemas.openxmlformats.org/officeDocument/2006/relationships/image" Target="../media/image18.png"/><Relationship Id="rId14" Type="http://schemas.openxmlformats.org/officeDocument/2006/relationships/slide" Target="slide11.xml"/></Relationships>
</file>

<file path=ppt/slides/_rels/slide40.xml.rels><?xml version="1.0" encoding="UTF-8" standalone="yes"?>
<Relationships xmlns="http://schemas.openxmlformats.org/package/2006/relationships"><Relationship Id="rId3" Type="http://schemas.microsoft.com/office/2007/relationships/media" Target="../media/media8.wav"/><Relationship Id="rId7" Type="http://schemas.openxmlformats.org/officeDocument/2006/relationships/image" Target="../media/image56.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55.png"/><Relationship Id="rId5" Type="http://schemas.openxmlformats.org/officeDocument/2006/relationships/slideLayout" Target="../slideLayouts/slideLayout40.xml"/><Relationship Id="rId4" Type="http://schemas.openxmlformats.org/officeDocument/2006/relationships/audio" Target="../media/media8.wav"/></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23.xml"/><Relationship Id="rId7" Type="http://schemas.openxmlformats.org/officeDocument/2006/relationships/image" Target="../media/image60.png"/><Relationship Id="rId2" Type="http://schemas.openxmlformats.org/officeDocument/2006/relationships/audio" Target="../media/media9.mp3"/><Relationship Id="rId1" Type="http://schemas.microsoft.com/office/2007/relationships/media" Target="../media/media9.mp3"/><Relationship Id="rId6" Type="http://schemas.microsoft.com/office/2007/relationships/hdphoto" Target="../media/hdphoto1.wdp"/><Relationship Id="rId5" Type="http://schemas.openxmlformats.org/officeDocument/2006/relationships/image" Target="../media/image59.png"/><Relationship Id="rId4" Type="http://schemas.openxmlformats.org/officeDocument/2006/relationships/notesSlide" Target="../notesSlides/notesSlide10.xml"/><Relationship Id="rId9" Type="http://schemas.openxmlformats.org/officeDocument/2006/relationships/image" Target="../media/image62.png"/></Relationships>
</file>

<file path=ppt/slides/_rels/slide4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24.xml"/><Relationship Id="rId7" Type="http://schemas.microsoft.com/office/2007/relationships/hdphoto" Target="../media/hdphoto3.wdp"/><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64.png"/><Relationship Id="rId5" Type="http://schemas.microsoft.com/office/2007/relationships/hdphoto" Target="../media/hdphoto2.wdp"/><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22.gif"/></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381000" y="206341"/>
            <a:ext cx="11430000" cy="2840715"/>
          </a:xfrm>
          <a:prstGeom prst="rect">
            <a:avLst/>
          </a:prstGeom>
          <a:solidFill>
            <a:srgbClr val="0086EA"/>
          </a:solidFill>
          <a:effectLst>
            <a:glow rad="50800">
              <a:schemeClr val="accent5">
                <a:satMod val="175000"/>
                <a:alpha val="18000"/>
              </a:schemeClr>
            </a:glow>
          </a:effectLst>
        </p:spPr>
        <p:txBody>
          <a:bodyPr vert="horz" lIns="85800" tIns="42900" rIns="85800" bIns="4290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644515"/>
            <a:endParaRPr lang="en-US" sz="9962"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690564" y="641000"/>
            <a:ext cx="1916907" cy="176152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631281" y="1385746"/>
            <a:ext cx="7829484" cy="1245797"/>
          </a:xfrm>
        </p:spPr>
        <p:txBody>
          <a:bodyPr>
            <a:noAutofit/>
          </a:bodyPr>
          <a:lstStyle/>
          <a:p>
            <a:pPr algn="ctr"/>
            <a:r>
              <a:rPr lang="en-US" sz="9962" b="1">
                <a:solidFill>
                  <a:schemeClr val="bg1"/>
                </a:solidFill>
                <a:latin typeface="AvantGarde" pitchFamily="2" charset="0"/>
                <a:ea typeface="AvantGarde" pitchFamily="2" charset="0"/>
                <a:cs typeface="AvantGarde" pitchFamily="2" charset="0"/>
              </a:rPr>
              <a:t>TIẾNG VIỆT </a:t>
            </a:r>
            <a:r>
              <a:rPr lang="en-US" sz="9962"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7828" y="4158491"/>
            <a:ext cx="4240609" cy="2051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1" y="2671504"/>
            <a:ext cx="3232545" cy="3980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381000" y="6603918"/>
            <a:ext cx="11430000" cy="15914"/>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1900" y="5701857"/>
            <a:ext cx="939101" cy="9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2228809" y="5701856"/>
            <a:ext cx="6889663" cy="695258"/>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a:solidFill>
                  <a:prstClr val="white"/>
                </a:solidFill>
                <a:latin typeface="Arial-Rounded" pitchFamily="34" charset="0"/>
                <a:ea typeface="Arial-Rounded" pitchFamily="34" charset="0"/>
                <a:cs typeface="Arial-Rounded" pitchFamily="34" charset="0"/>
              </a:rPr>
              <a:t>Đây là đâu?</a:t>
            </a:r>
          </a:p>
        </p:txBody>
      </p:sp>
      <p:sp>
        <p:nvSpPr>
          <p:cNvPr id="6" name="Title 1"/>
          <p:cNvSpPr txBox="1">
            <a:spLocks/>
          </p:cNvSpPr>
          <p:nvPr/>
        </p:nvSpPr>
        <p:spPr>
          <a:xfrm>
            <a:off x="653286" y="2641239"/>
            <a:ext cx="10688165" cy="695258"/>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dirty="0">
                <a:solidFill>
                  <a:srgbClr val="0070C0"/>
                </a:solidFill>
                <a:latin typeface="Arial-Rounded" pitchFamily="34" charset="0"/>
                <a:ea typeface="Arial-Rounded" pitchFamily="34" charset="0"/>
                <a:cs typeface="Arial-Rounded" pitchFamily="34" charset="0"/>
              </a:rPr>
              <a:t>quả </a:t>
            </a:r>
            <a:r>
              <a:rPr lang="en-US" sz="9022" dirty="0" err="1">
                <a:solidFill>
                  <a:srgbClr val="0070C0"/>
                </a:solidFill>
                <a:latin typeface="Arial-Rounded" pitchFamily="34" charset="0"/>
                <a:ea typeface="Arial-Rounded" pitchFamily="34" charset="0"/>
                <a:cs typeface="Arial-Rounded" pitchFamily="34" charset="0"/>
              </a:rPr>
              <a:t>gấc</a:t>
            </a:r>
            <a:endParaRPr lang="en-US" sz="9022" dirty="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00302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541911" y="236426"/>
            <a:ext cx="1059657" cy="650600"/>
          </a:xfrm>
          <a:prstGeom prst="rect">
            <a:avLst/>
          </a:prstGeom>
          <a:noFill/>
        </p:spPr>
        <p:txBody>
          <a:bodyPr wrap="square" lIns="114400" tIns="57200" rIns="114400" bIns="57200" rtlCol="0">
            <a:spAutoFit/>
          </a:bodyPr>
          <a:lstStyle/>
          <a:p>
            <a:pPr algn="ctr" defTabSz="859353"/>
            <a:r>
              <a:rPr lang="en-US" sz="3477" b="1">
                <a:solidFill>
                  <a:prstClr val="white"/>
                </a:solidFill>
                <a:latin typeface="Arrus-Black" pitchFamily="18" charset="0"/>
                <a:ea typeface="Arrus-Black" pitchFamily="18" charset="0"/>
                <a:cs typeface="Arrus-Black" pitchFamily="18" charset="0"/>
              </a:rPr>
              <a:t>Bài</a:t>
            </a:r>
          </a:p>
        </p:txBody>
      </p:sp>
      <p:pic>
        <p:nvPicPr>
          <p:cNvPr id="6" name="Thiết kế chưa có tên">
            <a:hlinkClick r:id="" action="ppaction://media"/>
            <a:extLst>
              <a:ext uri="{FF2B5EF4-FFF2-40B4-BE49-F238E27FC236}">
                <a16:creationId xmlns:a16="http://schemas.microsoft.com/office/drawing/2014/main" xmlns="" id="{C324134E-4675-182C-205E-40B231524C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61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6"/>
                </p:tgtEl>
              </p:cMediaNode>
            </p:video>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6"/>
                                        </p:tgtEl>
                                      </p:cBhvr>
                                    </p:cmd>
                                  </p:childTnLst>
                                </p:cTn>
                              </p:par>
                            </p:childTnLst>
                          </p:cTn>
                        </p:par>
                      </p:childTnLst>
                    </p:cTn>
                  </p:par>
                </p:childTnLst>
              </p:cTn>
              <p:nextCondLst>
                <p:cond evt="onClick" delay="0">
                  <p:tgtEl>
                    <p:spTgt spid="6"/>
                  </p:tgtEl>
                </p:cond>
              </p:nextCondLst>
            </p:seq>
          </p:childTnLst>
        </p:cTn>
      </p:par>
    </p:tnLst>
    <p:bldLst>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AD05C27-073A-AFA3-7938-65347B84C555}"/>
              </a:ext>
            </a:extLst>
          </p:cNvPr>
          <p:cNvPicPr>
            <a:picLocks noChangeAspect="1"/>
          </p:cNvPicPr>
          <p:nvPr/>
        </p:nvPicPr>
        <p:blipFill>
          <a:blip r:embed="rId2"/>
          <a:stretch>
            <a:fillRect/>
          </a:stretch>
        </p:blipFill>
        <p:spPr>
          <a:xfrm>
            <a:off x="2485224" y="80144"/>
            <a:ext cx="9706776" cy="5674270"/>
          </a:xfrm>
          <a:prstGeom prst="rect">
            <a:avLst/>
          </a:prstGeom>
        </p:spPr>
      </p:pic>
      <p:pic>
        <p:nvPicPr>
          <p:cNvPr id="6" name="Picture 5">
            <a:extLst>
              <a:ext uri="{FF2B5EF4-FFF2-40B4-BE49-F238E27FC236}">
                <a16:creationId xmlns:a16="http://schemas.microsoft.com/office/drawing/2014/main" xmlns="" id="{3B71CE04-7F21-E8AD-9DCB-E7511550CE95}"/>
              </a:ext>
            </a:extLst>
          </p:cNvPr>
          <p:cNvPicPr>
            <a:picLocks noChangeAspect="1"/>
          </p:cNvPicPr>
          <p:nvPr/>
        </p:nvPicPr>
        <p:blipFill>
          <a:blip r:embed="rId3"/>
          <a:stretch>
            <a:fillRect/>
          </a:stretch>
        </p:blipFill>
        <p:spPr>
          <a:xfrm>
            <a:off x="-110359" y="80144"/>
            <a:ext cx="2641136" cy="865787"/>
          </a:xfrm>
          <a:prstGeom prst="rect">
            <a:avLst/>
          </a:prstGeom>
        </p:spPr>
      </p:pic>
      <p:sp>
        <p:nvSpPr>
          <p:cNvPr id="8" name="TextBox 7">
            <a:extLst>
              <a:ext uri="{FF2B5EF4-FFF2-40B4-BE49-F238E27FC236}">
                <a16:creationId xmlns:a16="http://schemas.microsoft.com/office/drawing/2014/main" xmlns="" id="{E9F63414-E64A-BCA2-269E-235E7693E696}"/>
              </a:ext>
            </a:extLst>
          </p:cNvPr>
          <p:cNvSpPr txBox="1"/>
          <p:nvPr/>
        </p:nvSpPr>
        <p:spPr>
          <a:xfrm>
            <a:off x="600609" y="5890148"/>
            <a:ext cx="11775322"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Ở </a:t>
            </a:r>
            <a:r>
              <a:rPr lang="en-US" sz="4000" b="1" dirty="0" err="1">
                <a:latin typeface="Times New Roman" panose="02020603050405020304" pitchFamily="18" charset="0"/>
                <a:cs typeface="Times New Roman" panose="02020603050405020304" pitchFamily="18" charset="0"/>
              </a:rPr>
              <a:t>góc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vườn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cạnh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gốc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cau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khóm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cúc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nở</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hoa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rực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rỡ</a:t>
            </a:r>
            <a:r>
              <a:rPr lang="en-US" sz="4000" b="1"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xmlns="" id="{84ECF550-F124-6619-93FB-CFC163C1C1A1}"/>
              </a:ext>
            </a:extLst>
          </p:cNvPr>
          <p:cNvSpPr txBox="1"/>
          <p:nvPr/>
        </p:nvSpPr>
        <p:spPr>
          <a:xfrm>
            <a:off x="1394140" y="5890148"/>
            <a:ext cx="923391"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oc</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C3F4BB44-2A36-D097-E953-02F0EE6D3C60}"/>
              </a:ext>
            </a:extLst>
          </p:cNvPr>
          <p:cNvSpPr txBox="1"/>
          <p:nvPr/>
        </p:nvSpPr>
        <p:spPr>
          <a:xfrm>
            <a:off x="4778475" y="5898820"/>
            <a:ext cx="923391"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ôc</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BE73BF6B-0505-9F77-BA67-467136D12AAA}"/>
              </a:ext>
            </a:extLst>
          </p:cNvPr>
          <p:cNvSpPr txBox="1"/>
          <p:nvPr/>
        </p:nvSpPr>
        <p:spPr>
          <a:xfrm>
            <a:off x="8001415" y="5890148"/>
            <a:ext cx="923391"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uc</a:t>
            </a:r>
          </a:p>
        </p:txBody>
      </p:sp>
      <p:sp>
        <p:nvSpPr>
          <p:cNvPr id="12" name="TextBox 11">
            <a:extLst>
              <a:ext uri="{FF2B5EF4-FFF2-40B4-BE49-F238E27FC236}">
                <a16:creationId xmlns:a16="http://schemas.microsoft.com/office/drawing/2014/main" xmlns="" id="{3693EFFE-4F44-D41B-6220-3C3D28552814}"/>
              </a:ext>
            </a:extLst>
          </p:cNvPr>
          <p:cNvSpPr txBox="1"/>
          <p:nvPr/>
        </p:nvSpPr>
        <p:spPr>
          <a:xfrm>
            <a:off x="10463109" y="5896308"/>
            <a:ext cx="923391"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ưc</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673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06068" y="3008369"/>
            <a:ext cx="2540884"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11500" dirty="0" err="1">
                <a:solidFill>
                  <a:srgbClr val="FF0000"/>
                </a:solidFill>
                <a:latin typeface="Arial-Rounded" pitchFamily="34" charset="0"/>
                <a:ea typeface="Arial-Rounded" pitchFamily="34" charset="0"/>
                <a:cs typeface="Arial-Rounded" pitchFamily="34" charset="0"/>
              </a:rPr>
              <a:t>oc</a:t>
            </a:r>
            <a:endParaRPr lang="en-US" sz="11500" dirty="0">
              <a:solidFill>
                <a:srgbClr val="FF0000"/>
              </a:solidFill>
              <a:latin typeface="Arial-Rounded" pitchFamily="34" charset="0"/>
              <a:ea typeface="Arial-Rounded" pitchFamily="34" charset="0"/>
              <a:cs typeface="Arial-Rounded" pitchFamily="34" charset="0"/>
            </a:endParaRPr>
          </a:p>
        </p:txBody>
      </p:sp>
      <p:grpSp>
        <p:nvGrpSpPr>
          <p:cNvPr id="34" name="Group 33"/>
          <p:cNvGrpSpPr/>
          <p:nvPr/>
        </p:nvGrpSpPr>
        <p:grpSpPr>
          <a:xfrm>
            <a:off x="583435" y="397522"/>
            <a:ext cx="2463517" cy="884549"/>
            <a:chOff x="63500" y="1429216"/>
            <a:chExt cx="1970813" cy="705889"/>
          </a:xfrm>
        </p:grpSpPr>
        <p:sp>
          <p:nvSpPr>
            <p:cNvPr id="35" name="Rounded Rectangle 34"/>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3545284" y="3038168"/>
            <a:ext cx="2540884"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11500" dirty="0" err="1">
                <a:solidFill>
                  <a:srgbClr val="FF0000"/>
                </a:solidFill>
                <a:latin typeface="Arial-Rounded" pitchFamily="34" charset="0"/>
                <a:ea typeface="Arial-Rounded" pitchFamily="34" charset="0"/>
                <a:cs typeface="Arial-Rounded" pitchFamily="34" charset="0"/>
              </a:rPr>
              <a:t>ôc</a:t>
            </a:r>
            <a:endParaRPr lang="en-US" sz="11500" dirty="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6086168" y="3026483"/>
            <a:ext cx="2540884"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11500">
                <a:solidFill>
                  <a:srgbClr val="FF0000"/>
                </a:solidFill>
                <a:latin typeface="Arial-Rounded" pitchFamily="34" charset="0"/>
                <a:ea typeface="Arial-Rounded" pitchFamily="34" charset="0"/>
                <a:cs typeface="Arial-Rounded" pitchFamily="34" charset="0"/>
              </a:rPr>
              <a:t>uc</a:t>
            </a:r>
          </a:p>
        </p:txBody>
      </p:sp>
      <p:sp>
        <p:nvSpPr>
          <p:cNvPr id="12" name="Title 1"/>
          <p:cNvSpPr txBox="1">
            <a:spLocks/>
          </p:cNvSpPr>
          <p:nvPr/>
        </p:nvSpPr>
        <p:spPr>
          <a:xfrm>
            <a:off x="9145048" y="3038168"/>
            <a:ext cx="2540884"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11500" dirty="0" err="1">
                <a:solidFill>
                  <a:srgbClr val="FF0000"/>
                </a:solidFill>
                <a:latin typeface="Arial-Rounded" pitchFamily="34" charset="0"/>
                <a:ea typeface="Arial-Rounded" pitchFamily="34" charset="0"/>
                <a:cs typeface="Arial-Rounded" pitchFamily="34" charset="0"/>
              </a:rPr>
              <a:t>ưc</a:t>
            </a:r>
            <a:endParaRPr lang="en-US" sz="11500" dirty="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P spid="26"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04332" y="1280561"/>
            <a:ext cx="4798183" cy="1249253"/>
          </a:xfrm>
          <a:prstGeom prst="rect">
            <a:avLst/>
          </a:prstGeom>
          <a:solidFill>
            <a:srgbClr val="FFC000"/>
          </a:solidFill>
        </p:spPr>
        <p:txBody>
          <a:bodyPr wrap="square" rtlCol="0">
            <a:spAutoFit/>
          </a:bodyPr>
          <a:lstStyle/>
          <a:p>
            <a:pPr algn="ctr" defTabSz="859353"/>
            <a:r>
              <a:rPr lang="en-US" sz="7518">
                <a:solidFill>
                  <a:prstClr val="black"/>
                </a:solidFill>
                <a:latin typeface="Arial-Rounded" pitchFamily="34" charset="0"/>
                <a:ea typeface="Arial-Rounded" pitchFamily="34" charset="0"/>
                <a:cs typeface="Arial-Rounded" pitchFamily="34" charset="0"/>
              </a:rPr>
              <a:t>So sánh</a:t>
            </a:r>
          </a:p>
        </p:txBody>
      </p:sp>
      <p:sp>
        <p:nvSpPr>
          <p:cNvPr id="5" name="TextBox 4"/>
          <p:cNvSpPr txBox="1"/>
          <p:nvPr/>
        </p:nvSpPr>
        <p:spPr>
          <a:xfrm>
            <a:off x="832321" y="3529813"/>
            <a:ext cx="2399092" cy="1755545"/>
          </a:xfrm>
          <a:prstGeom prst="rect">
            <a:avLst/>
          </a:prstGeom>
          <a:solidFill>
            <a:schemeClr val="accent5">
              <a:lumMod val="20000"/>
              <a:lumOff val="80000"/>
            </a:schemeClr>
          </a:solidFill>
        </p:spPr>
        <p:txBody>
          <a:bodyPr wrap="square" rtlCol="0">
            <a:spAutoFit/>
          </a:bodyPr>
          <a:lstStyle/>
          <a:p>
            <a:pPr algn="ctr" defTabSz="859353"/>
            <a:r>
              <a:rPr lang="en-US" sz="10808">
                <a:solidFill>
                  <a:prstClr val="black"/>
                </a:solidFill>
                <a:latin typeface="Arial-Rounded" pitchFamily="34" charset="0"/>
                <a:ea typeface="Arial-Rounded" pitchFamily="34" charset="0"/>
                <a:cs typeface="Arial-Rounded" pitchFamily="34" charset="0"/>
              </a:rPr>
              <a:t>oc</a:t>
            </a:r>
          </a:p>
        </p:txBody>
      </p:sp>
      <p:sp>
        <p:nvSpPr>
          <p:cNvPr id="6" name="TextBox 5"/>
          <p:cNvSpPr txBox="1"/>
          <p:nvPr/>
        </p:nvSpPr>
        <p:spPr>
          <a:xfrm>
            <a:off x="3535775" y="3529813"/>
            <a:ext cx="2399092" cy="1755545"/>
          </a:xfrm>
          <a:prstGeom prst="rect">
            <a:avLst/>
          </a:prstGeom>
          <a:solidFill>
            <a:schemeClr val="accent5">
              <a:lumMod val="20000"/>
              <a:lumOff val="80000"/>
            </a:schemeClr>
          </a:solidFill>
        </p:spPr>
        <p:txBody>
          <a:bodyPr wrap="square" rtlCol="0">
            <a:spAutoFit/>
          </a:bodyPr>
          <a:lstStyle/>
          <a:p>
            <a:pPr algn="ctr" defTabSz="859353"/>
            <a:r>
              <a:rPr lang="en-US" sz="10808">
                <a:solidFill>
                  <a:prstClr val="black"/>
                </a:solidFill>
                <a:latin typeface="Arial-Rounded" pitchFamily="34" charset="0"/>
                <a:ea typeface="Arial-Rounded" pitchFamily="34" charset="0"/>
                <a:cs typeface="Arial-Rounded" pitchFamily="34" charset="0"/>
              </a:rPr>
              <a:t>ôc</a:t>
            </a:r>
          </a:p>
        </p:txBody>
      </p:sp>
      <p:sp>
        <p:nvSpPr>
          <p:cNvPr id="7" name="TextBox 6"/>
          <p:cNvSpPr txBox="1"/>
          <p:nvPr/>
        </p:nvSpPr>
        <p:spPr>
          <a:xfrm>
            <a:off x="6242959" y="3529813"/>
            <a:ext cx="2399092" cy="1755545"/>
          </a:xfrm>
          <a:prstGeom prst="rect">
            <a:avLst/>
          </a:prstGeom>
          <a:solidFill>
            <a:schemeClr val="accent5">
              <a:lumMod val="20000"/>
              <a:lumOff val="80000"/>
            </a:schemeClr>
          </a:solidFill>
        </p:spPr>
        <p:txBody>
          <a:bodyPr wrap="square" rtlCol="0">
            <a:spAutoFit/>
          </a:bodyPr>
          <a:lstStyle/>
          <a:p>
            <a:pPr algn="ctr" defTabSz="859353"/>
            <a:r>
              <a:rPr lang="en-US" sz="10808">
                <a:solidFill>
                  <a:prstClr val="black"/>
                </a:solidFill>
                <a:latin typeface="Arial-Rounded" pitchFamily="34" charset="0"/>
                <a:ea typeface="Arial-Rounded" pitchFamily="34" charset="0"/>
                <a:cs typeface="Arial-Rounded" pitchFamily="34" charset="0"/>
              </a:rPr>
              <a:t>uc</a:t>
            </a:r>
          </a:p>
        </p:txBody>
      </p:sp>
      <p:sp>
        <p:nvSpPr>
          <p:cNvPr id="8" name="TextBox 7"/>
          <p:cNvSpPr txBox="1"/>
          <p:nvPr/>
        </p:nvSpPr>
        <p:spPr>
          <a:xfrm>
            <a:off x="1190395" y="3529813"/>
            <a:ext cx="2399092" cy="1755545"/>
          </a:xfrm>
          <a:prstGeom prst="rect">
            <a:avLst/>
          </a:prstGeom>
          <a:noFill/>
        </p:spPr>
        <p:txBody>
          <a:bodyPr wrap="square" rtlCol="0">
            <a:spAutoFit/>
          </a:bodyPr>
          <a:lstStyle/>
          <a:p>
            <a:pPr algn="ctr" defTabSz="859353"/>
            <a:r>
              <a:rPr lang="en-US" sz="10808">
                <a:solidFill>
                  <a:srgbClr val="FF0000"/>
                </a:solidFill>
                <a:latin typeface="Arial-Rounded" pitchFamily="34" charset="0"/>
                <a:ea typeface="Arial-Rounded" pitchFamily="34" charset="0"/>
                <a:cs typeface="Arial-Rounded" pitchFamily="34" charset="0"/>
              </a:rPr>
              <a:t>c</a:t>
            </a:r>
          </a:p>
        </p:txBody>
      </p:sp>
      <p:sp>
        <p:nvSpPr>
          <p:cNvPr id="9" name="TextBox 8"/>
          <p:cNvSpPr txBox="1"/>
          <p:nvPr/>
        </p:nvSpPr>
        <p:spPr>
          <a:xfrm>
            <a:off x="3911752" y="3529813"/>
            <a:ext cx="2399092" cy="1755545"/>
          </a:xfrm>
          <a:prstGeom prst="rect">
            <a:avLst/>
          </a:prstGeom>
          <a:noFill/>
        </p:spPr>
        <p:txBody>
          <a:bodyPr wrap="square" rtlCol="0">
            <a:spAutoFit/>
          </a:bodyPr>
          <a:lstStyle/>
          <a:p>
            <a:pPr algn="ctr" defTabSz="859353"/>
            <a:r>
              <a:rPr lang="en-US" sz="10808">
                <a:solidFill>
                  <a:srgbClr val="FF0000"/>
                </a:solidFill>
                <a:latin typeface="Arial-Rounded" pitchFamily="34" charset="0"/>
                <a:ea typeface="Arial-Rounded" pitchFamily="34" charset="0"/>
                <a:cs typeface="Arial-Rounded" pitchFamily="34" charset="0"/>
              </a:rPr>
              <a:t>c</a:t>
            </a:r>
          </a:p>
        </p:txBody>
      </p:sp>
      <p:sp>
        <p:nvSpPr>
          <p:cNvPr id="10" name="TextBox 9"/>
          <p:cNvSpPr txBox="1"/>
          <p:nvPr/>
        </p:nvSpPr>
        <p:spPr>
          <a:xfrm>
            <a:off x="6618936" y="3529813"/>
            <a:ext cx="2399092" cy="1755545"/>
          </a:xfrm>
          <a:prstGeom prst="rect">
            <a:avLst/>
          </a:prstGeom>
          <a:noFill/>
        </p:spPr>
        <p:txBody>
          <a:bodyPr wrap="square" rtlCol="0">
            <a:spAutoFit/>
          </a:bodyPr>
          <a:lstStyle/>
          <a:p>
            <a:pPr algn="ctr" defTabSz="859353"/>
            <a:r>
              <a:rPr lang="en-US" sz="10808">
                <a:solidFill>
                  <a:srgbClr val="FF0000"/>
                </a:solidFill>
                <a:latin typeface="Arial-Rounded" pitchFamily="34" charset="0"/>
                <a:ea typeface="Arial-Rounded" pitchFamily="34" charset="0"/>
                <a:cs typeface="Arial-Rounded" pitchFamily="34" charset="0"/>
              </a:rPr>
              <a:t>c</a:t>
            </a:r>
          </a:p>
        </p:txBody>
      </p:sp>
      <p:sp>
        <p:nvSpPr>
          <p:cNvPr id="11" name="TextBox 10"/>
          <p:cNvSpPr txBox="1"/>
          <p:nvPr/>
        </p:nvSpPr>
        <p:spPr>
          <a:xfrm>
            <a:off x="483715" y="3531650"/>
            <a:ext cx="2399092" cy="1755545"/>
          </a:xfrm>
          <a:prstGeom prst="rect">
            <a:avLst/>
          </a:prstGeom>
          <a:noFill/>
        </p:spPr>
        <p:txBody>
          <a:bodyPr wrap="square" rtlCol="0">
            <a:spAutoFit/>
          </a:bodyPr>
          <a:lstStyle/>
          <a:p>
            <a:pPr algn="ctr" defTabSz="859353"/>
            <a:r>
              <a:rPr lang="en-US" sz="10808" dirty="0">
                <a:solidFill>
                  <a:srgbClr val="7030A0"/>
                </a:solidFill>
                <a:latin typeface="Arial-Rounded" pitchFamily="34" charset="0"/>
                <a:ea typeface="Arial-Rounded" pitchFamily="34" charset="0"/>
                <a:cs typeface="Arial-Rounded" pitchFamily="34" charset="0"/>
              </a:rPr>
              <a:t>o</a:t>
            </a:r>
          </a:p>
        </p:txBody>
      </p:sp>
      <p:sp>
        <p:nvSpPr>
          <p:cNvPr id="12" name="TextBox 11"/>
          <p:cNvSpPr txBox="1"/>
          <p:nvPr/>
        </p:nvSpPr>
        <p:spPr>
          <a:xfrm>
            <a:off x="3187169" y="3516902"/>
            <a:ext cx="2399092" cy="1755545"/>
          </a:xfrm>
          <a:prstGeom prst="rect">
            <a:avLst/>
          </a:prstGeom>
          <a:noFill/>
        </p:spPr>
        <p:txBody>
          <a:bodyPr wrap="square" rtlCol="0">
            <a:spAutoFit/>
          </a:bodyPr>
          <a:lstStyle/>
          <a:p>
            <a:pPr algn="ctr" defTabSz="859353"/>
            <a:r>
              <a:rPr lang="en-US" sz="10808" dirty="0">
                <a:solidFill>
                  <a:srgbClr val="00B0F0"/>
                </a:solidFill>
                <a:latin typeface="Arial-Rounded" pitchFamily="34" charset="0"/>
                <a:ea typeface="Arial-Rounded" pitchFamily="34" charset="0"/>
                <a:cs typeface="Arial-Rounded" pitchFamily="34" charset="0"/>
              </a:rPr>
              <a:t>ô</a:t>
            </a:r>
          </a:p>
        </p:txBody>
      </p:sp>
      <p:sp>
        <p:nvSpPr>
          <p:cNvPr id="13" name="TextBox 12"/>
          <p:cNvSpPr txBox="1"/>
          <p:nvPr/>
        </p:nvSpPr>
        <p:spPr>
          <a:xfrm>
            <a:off x="5934867" y="3531650"/>
            <a:ext cx="2399092" cy="1755545"/>
          </a:xfrm>
          <a:prstGeom prst="rect">
            <a:avLst/>
          </a:prstGeom>
          <a:noFill/>
        </p:spPr>
        <p:txBody>
          <a:bodyPr wrap="square" rtlCol="0">
            <a:spAutoFit/>
          </a:bodyPr>
          <a:lstStyle/>
          <a:p>
            <a:pPr algn="ctr" defTabSz="859353"/>
            <a:r>
              <a:rPr lang="en-US" sz="10808">
                <a:solidFill>
                  <a:srgbClr val="FFFF00"/>
                </a:solidFill>
                <a:latin typeface="Arial-Rounded" pitchFamily="34" charset="0"/>
                <a:ea typeface="Arial-Rounded" pitchFamily="34" charset="0"/>
                <a:cs typeface="Arial-Rounded" pitchFamily="34" charset="0"/>
              </a:rPr>
              <a:t>u</a:t>
            </a:r>
          </a:p>
        </p:txBody>
      </p:sp>
      <p:sp>
        <p:nvSpPr>
          <p:cNvPr id="14" name="TextBox 13"/>
          <p:cNvSpPr txBox="1"/>
          <p:nvPr/>
        </p:nvSpPr>
        <p:spPr>
          <a:xfrm>
            <a:off x="8982220" y="3549554"/>
            <a:ext cx="2399092" cy="1755545"/>
          </a:xfrm>
          <a:prstGeom prst="rect">
            <a:avLst/>
          </a:prstGeom>
          <a:solidFill>
            <a:schemeClr val="accent5">
              <a:lumMod val="20000"/>
              <a:lumOff val="80000"/>
            </a:schemeClr>
          </a:solidFill>
        </p:spPr>
        <p:txBody>
          <a:bodyPr wrap="square" rtlCol="0">
            <a:spAutoFit/>
          </a:bodyPr>
          <a:lstStyle/>
          <a:p>
            <a:pPr algn="ctr" defTabSz="859353"/>
            <a:r>
              <a:rPr lang="en-US" sz="10808">
                <a:solidFill>
                  <a:prstClr val="black"/>
                </a:solidFill>
                <a:latin typeface="Arial-Rounded" pitchFamily="34" charset="0"/>
                <a:ea typeface="Arial-Rounded" pitchFamily="34" charset="0"/>
                <a:cs typeface="Arial-Rounded" pitchFamily="34" charset="0"/>
              </a:rPr>
              <a:t>ưc</a:t>
            </a:r>
          </a:p>
        </p:txBody>
      </p:sp>
      <p:sp>
        <p:nvSpPr>
          <p:cNvPr id="15" name="TextBox 14"/>
          <p:cNvSpPr txBox="1"/>
          <p:nvPr/>
        </p:nvSpPr>
        <p:spPr>
          <a:xfrm>
            <a:off x="9446685" y="3549554"/>
            <a:ext cx="2399092" cy="1755545"/>
          </a:xfrm>
          <a:prstGeom prst="rect">
            <a:avLst/>
          </a:prstGeom>
          <a:noFill/>
        </p:spPr>
        <p:txBody>
          <a:bodyPr wrap="square" rtlCol="0">
            <a:spAutoFit/>
          </a:bodyPr>
          <a:lstStyle/>
          <a:p>
            <a:pPr algn="ctr" defTabSz="859353"/>
            <a:r>
              <a:rPr lang="en-US" sz="10808">
                <a:solidFill>
                  <a:srgbClr val="FF0000"/>
                </a:solidFill>
                <a:latin typeface="Arial-Rounded" pitchFamily="34" charset="0"/>
                <a:ea typeface="Arial-Rounded" pitchFamily="34" charset="0"/>
                <a:cs typeface="Arial-Rounded" pitchFamily="34" charset="0"/>
              </a:rPr>
              <a:t>c</a:t>
            </a:r>
          </a:p>
        </p:txBody>
      </p:sp>
      <p:sp>
        <p:nvSpPr>
          <p:cNvPr id="16" name="TextBox 15"/>
          <p:cNvSpPr txBox="1"/>
          <p:nvPr/>
        </p:nvSpPr>
        <p:spPr>
          <a:xfrm>
            <a:off x="8637919" y="3549554"/>
            <a:ext cx="2399092" cy="1755545"/>
          </a:xfrm>
          <a:prstGeom prst="rect">
            <a:avLst/>
          </a:prstGeom>
          <a:noFill/>
        </p:spPr>
        <p:txBody>
          <a:bodyPr wrap="square" rtlCol="0">
            <a:spAutoFit/>
          </a:bodyPr>
          <a:lstStyle/>
          <a:p>
            <a:pPr algn="ctr" defTabSz="859353"/>
            <a:r>
              <a:rPr lang="en-US" sz="10808" dirty="0">
                <a:solidFill>
                  <a:srgbClr val="00B050"/>
                </a:solidFill>
                <a:latin typeface="Arial-Rounded" pitchFamily="34" charset="0"/>
                <a:ea typeface="Arial-Rounded" pitchFamily="34" charset="0"/>
                <a:cs typeface="Arial-Rounded" pitchFamily="34" charset="0"/>
              </a:rPr>
              <a:t>ư</a:t>
            </a:r>
          </a:p>
        </p:txBody>
      </p:sp>
    </p:spTree>
    <p:extLst>
      <p:ext uri="{BB962C8B-B14F-4D97-AF65-F5344CB8AC3E}">
        <p14:creationId xmlns:p14="http://schemas.microsoft.com/office/powerpoint/2010/main" val="9276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2" grpId="0"/>
      <p:bldP spid="13" grpId="0"/>
      <p:bldP spid="14" grpId="0" animBg="1"/>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9DBF619-4D91-CA5D-AC5D-46F384722F34}"/>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xmlns="" id="{5CCD57F4-3C6A-B0A3-803D-DC2812AA22A1}"/>
              </a:ext>
            </a:extLst>
          </p:cNvPr>
          <p:cNvSpPr txBox="1">
            <a:spLocks/>
          </p:cNvSpPr>
          <p:nvPr/>
        </p:nvSpPr>
        <p:spPr>
          <a:xfrm>
            <a:off x="2155000" y="1656747"/>
            <a:ext cx="1649329"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859353" rtl="0" eaLnBrk="1" fontAlgn="auto" latinLnBrk="0" hangingPunct="1">
              <a:lnSpc>
                <a:spcPct val="90000"/>
              </a:lnSpc>
              <a:spcBef>
                <a:spcPct val="0"/>
              </a:spcBef>
              <a:spcAft>
                <a:spcPts val="0"/>
              </a:spcAft>
              <a:buClrTx/>
              <a:buSzTx/>
              <a:buFontTx/>
              <a:buNone/>
              <a:tabLst/>
              <a:defRPr/>
            </a:pPr>
            <a:r>
              <a:rPr kumimoji="0" lang="en-US" sz="8270" b="0"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rPr>
              <a:t>oc</a:t>
            </a:r>
            <a:endParaRPr kumimoji="0" lang="en-US" sz="8270" b="0"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endParaRPr>
          </a:p>
        </p:txBody>
      </p:sp>
      <p:sp>
        <p:nvSpPr>
          <p:cNvPr id="8" name="Title 1">
            <a:extLst>
              <a:ext uri="{FF2B5EF4-FFF2-40B4-BE49-F238E27FC236}">
                <a16:creationId xmlns:a16="http://schemas.microsoft.com/office/drawing/2014/main" xmlns="" id="{9E655B83-A781-BAD5-0B04-17667B343B0F}"/>
              </a:ext>
            </a:extLst>
          </p:cNvPr>
          <p:cNvSpPr txBox="1">
            <a:spLocks/>
          </p:cNvSpPr>
          <p:nvPr/>
        </p:nvSpPr>
        <p:spPr>
          <a:xfrm>
            <a:off x="4069279" y="2914902"/>
            <a:ext cx="1995689" cy="1194439"/>
          </a:xfrm>
          <a:prstGeom prst="rect">
            <a:avLst/>
          </a:prstGeom>
          <a:solidFill>
            <a:schemeClr val="accent6">
              <a:lumMod val="20000"/>
              <a:lumOff val="80000"/>
            </a:schemeClr>
          </a:solidFill>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859353" rtl="0" eaLnBrk="1" fontAlgn="auto" latinLnBrk="0" hangingPunct="1">
              <a:lnSpc>
                <a:spcPct val="120000"/>
              </a:lnSpc>
              <a:spcBef>
                <a:spcPts val="751"/>
              </a:spcBef>
              <a:spcAft>
                <a:spcPts val="0"/>
              </a:spcAft>
              <a:buClrTx/>
              <a:buSzTx/>
              <a:buFontTx/>
              <a:buNone/>
              <a:tabLst/>
              <a:defRPr/>
            </a:pPr>
            <a:r>
              <a:rPr kumimoji="0" lang="en-US" sz="827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g</a:t>
            </a:r>
          </a:p>
        </p:txBody>
      </p:sp>
      <p:sp>
        <p:nvSpPr>
          <p:cNvPr id="9" name="Title 1">
            <a:extLst>
              <a:ext uri="{FF2B5EF4-FFF2-40B4-BE49-F238E27FC236}">
                <a16:creationId xmlns:a16="http://schemas.microsoft.com/office/drawing/2014/main" xmlns="" id="{856B3125-4093-41D4-C9A5-2F7ECCF793EA}"/>
              </a:ext>
            </a:extLst>
          </p:cNvPr>
          <p:cNvSpPr txBox="1">
            <a:spLocks/>
          </p:cNvSpPr>
          <p:nvPr/>
        </p:nvSpPr>
        <p:spPr>
          <a:xfrm>
            <a:off x="6133899" y="2914902"/>
            <a:ext cx="1995689" cy="1194439"/>
          </a:xfrm>
          <a:prstGeom prst="rect">
            <a:avLst/>
          </a:prstGeom>
          <a:solidFill>
            <a:schemeClr val="accent6">
              <a:lumMod val="20000"/>
              <a:lumOff val="80000"/>
            </a:schemeClr>
          </a:solidFill>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859353" rtl="0" eaLnBrk="1" fontAlgn="auto" latinLnBrk="0" hangingPunct="1">
              <a:lnSpc>
                <a:spcPct val="120000"/>
              </a:lnSpc>
              <a:spcBef>
                <a:spcPts val="751"/>
              </a:spcBef>
              <a:spcAft>
                <a:spcPts val="0"/>
              </a:spcAft>
              <a:buClrTx/>
              <a:buSzTx/>
              <a:buFontTx/>
              <a:buNone/>
              <a:tabLst/>
              <a:defRPr/>
            </a:pPr>
            <a:r>
              <a:rPr kumimoji="0" lang="en-US" sz="8270"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oc</a:t>
            </a:r>
          </a:p>
        </p:txBody>
      </p:sp>
      <p:sp>
        <p:nvSpPr>
          <p:cNvPr id="10" name="Title 1">
            <a:extLst>
              <a:ext uri="{FF2B5EF4-FFF2-40B4-BE49-F238E27FC236}">
                <a16:creationId xmlns:a16="http://schemas.microsoft.com/office/drawing/2014/main" xmlns="" id="{64E2609F-F9BF-FDAA-0940-7EFF80D5C106}"/>
              </a:ext>
            </a:extLst>
          </p:cNvPr>
          <p:cNvSpPr txBox="1">
            <a:spLocks/>
          </p:cNvSpPr>
          <p:nvPr/>
        </p:nvSpPr>
        <p:spPr>
          <a:xfrm>
            <a:off x="4070507" y="4168159"/>
            <a:ext cx="4036632" cy="1480896"/>
          </a:xfrm>
          <a:prstGeom prst="rect">
            <a:avLst/>
          </a:prstGeom>
          <a:solidFill>
            <a:schemeClr val="accent6">
              <a:lumMod val="20000"/>
              <a:lumOff val="80000"/>
            </a:schemeClr>
          </a:solidFill>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859353" rtl="0" eaLnBrk="1" fontAlgn="auto" latinLnBrk="0" hangingPunct="1">
              <a:lnSpc>
                <a:spcPct val="120000"/>
              </a:lnSpc>
              <a:spcBef>
                <a:spcPts val="751"/>
              </a:spcBef>
              <a:spcAft>
                <a:spcPts val="0"/>
              </a:spcAft>
              <a:buClrTx/>
              <a:buSzTx/>
              <a:buFontTx/>
              <a:buNone/>
              <a:tabLst/>
              <a:defRPr/>
            </a:pPr>
            <a:r>
              <a:rPr kumimoji="0" lang="en-US" sz="827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g</a:t>
            </a:r>
            <a:r>
              <a:rPr kumimoji="0" lang="en-US" sz="8270"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oc</a:t>
            </a:r>
          </a:p>
        </p:txBody>
      </p:sp>
      <p:grpSp>
        <p:nvGrpSpPr>
          <p:cNvPr id="34" name="Group 33">
            <a:extLst>
              <a:ext uri="{FF2B5EF4-FFF2-40B4-BE49-F238E27FC236}">
                <a16:creationId xmlns:a16="http://schemas.microsoft.com/office/drawing/2014/main" xmlns="" id="{267DDEBE-10FE-EBF2-A3CC-07B8DB694A76}"/>
              </a:ext>
            </a:extLst>
          </p:cNvPr>
          <p:cNvGrpSpPr/>
          <p:nvPr/>
        </p:nvGrpSpPr>
        <p:grpSpPr>
          <a:xfrm>
            <a:off x="583435" y="397522"/>
            <a:ext cx="2463517" cy="884549"/>
            <a:chOff x="63500" y="1429216"/>
            <a:chExt cx="1970813" cy="705889"/>
          </a:xfrm>
        </p:grpSpPr>
        <p:sp>
          <p:nvSpPr>
            <p:cNvPr id="35" name="Rounded Rectangle 34">
              <a:extLst>
                <a:ext uri="{FF2B5EF4-FFF2-40B4-BE49-F238E27FC236}">
                  <a16:creationId xmlns:a16="http://schemas.microsoft.com/office/drawing/2014/main" xmlns="" id="{711775DD-49B0-AA3D-5B0A-10B2A0B3DE21}"/>
                </a:ext>
              </a:extLst>
            </p:cNvPr>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9353" rtl="0" eaLnBrk="1" fontAlgn="auto" latinLnBrk="0" hangingPunct="1">
                <a:lnSpc>
                  <a:spcPct val="100000"/>
                </a:lnSpc>
                <a:spcBef>
                  <a:spcPts val="0"/>
                </a:spcBef>
                <a:spcAft>
                  <a:spcPts val="0"/>
                </a:spcAft>
                <a:buClrTx/>
                <a:buSzTx/>
                <a:buFontTx/>
                <a:buNone/>
                <a:tabLst/>
                <a:defRPr/>
              </a:pPr>
              <a:r>
                <a:rPr kumimoji="0" lang="en-US" sz="4511"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Đọc</a:t>
              </a:r>
            </a:p>
          </p:txBody>
        </p:sp>
        <p:sp>
          <p:nvSpPr>
            <p:cNvPr id="36" name="Oval 35">
              <a:extLst>
                <a:ext uri="{FF2B5EF4-FFF2-40B4-BE49-F238E27FC236}">
                  <a16:creationId xmlns:a16="http://schemas.microsoft.com/office/drawing/2014/main" xmlns="" id="{73A80B0D-7569-B00D-E187-DF2D7462C739}"/>
                </a:ext>
              </a:extLst>
            </p:cNvPr>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9353" rtl="0" eaLnBrk="1" fontAlgn="auto" latinLnBrk="0" hangingPunct="1">
                <a:lnSpc>
                  <a:spcPct val="100000"/>
                </a:lnSpc>
                <a:spcBef>
                  <a:spcPts val="0"/>
                </a:spcBef>
                <a:spcAft>
                  <a:spcPts val="0"/>
                </a:spcAft>
                <a:buClrTx/>
                <a:buSzTx/>
                <a:buFontTx/>
                <a:buNone/>
                <a:tabLst/>
                <a:defRPr/>
              </a:pPr>
              <a:r>
                <a:rPr kumimoji="0" lang="en-US" sz="4511" b="0" i="0" u="none" strike="noStrike" kern="1200" cap="none" spc="0" normalizeH="0" baseline="0" noProof="0" dirty="0">
                  <a:ln>
                    <a:noFill/>
                  </a:ln>
                  <a:solidFill>
                    <a:prstClr val="black"/>
                  </a:solidFill>
                  <a:effectLst/>
                  <a:uLnTx/>
                  <a:uFillTx/>
                  <a:latin typeface="Arial Rounded MT Bold" pitchFamily="34" charset="0"/>
                  <a:ea typeface="Arial-Rounded" pitchFamily="34" charset="0"/>
                  <a:cs typeface="Arial-Rounded" pitchFamily="34" charset="0"/>
                </a:rPr>
                <a:t>2</a:t>
              </a:r>
            </a:p>
          </p:txBody>
        </p:sp>
      </p:grpSp>
      <p:sp>
        <p:nvSpPr>
          <p:cNvPr id="24" name="Title 1">
            <a:extLst>
              <a:ext uri="{FF2B5EF4-FFF2-40B4-BE49-F238E27FC236}">
                <a16:creationId xmlns:a16="http://schemas.microsoft.com/office/drawing/2014/main" xmlns="" id="{E0BD0A87-B5C1-6A7E-FB27-4F743BFCAC53}"/>
              </a:ext>
            </a:extLst>
          </p:cNvPr>
          <p:cNvSpPr txBox="1">
            <a:spLocks/>
          </p:cNvSpPr>
          <p:nvPr/>
        </p:nvSpPr>
        <p:spPr>
          <a:xfrm>
            <a:off x="4250689" y="1656747"/>
            <a:ext cx="1649329"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859353" rtl="0" eaLnBrk="1" fontAlgn="auto" latinLnBrk="0" hangingPunct="1">
              <a:lnSpc>
                <a:spcPct val="90000"/>
              </a:lnSpc>
              <a:spcBef>
                <a:spcPct val="0"/>
              </a:spcBef>
              <a:spcAft>
                <a:spcPts val="0"/>
              </a:spcAft>
              <a:buClrTx/>
              <a:buSzTx/>
              <a:buFontTx/>
              <a:buNone/>
              <a:tabLst/>
              <a:defRPr/>
            </a:pPr>
            <a:r>
              <a:rPr kumimoji="0" lang="en-US" sz="8270"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ôc</a:t>
            </a:r>
          </a:p>
        </p:txBody>
      </p:sp>
      <p:sp>
        <p:nvSpPr>
          <p:cNvPr id="26" name="Title 1">
            <a:extLst>
              <a:ext uri="{FF2B5EF4-FFF2-40B4-BE49-F238E27FC236}">
                <a16:creationId xmlns:a16="http://schemas.microsoft.com/office/drawing/2014/main" xmlns="" id="{027EC1DB-1659-6915-414F-A152569805CD}"/>
              </a:ext>
            </a:extLst>
          </p:cNvPr>
          <p:cNvSpPr txBox="1">
            <a:spLocks/>
          </p:cNvSpPr>
          <p:nvPr/>
        </p:nvSpPr>
        <p:spPr>
          <a:xfrm>
            <a:off x="6329706" y="1656747"/>
            <a:ext cx="1649329"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859353" rtl="0" eaLnBrk="1" fontAlgn="auto" latinLnBrk="0" hangingPunct="1">
              <a:lnSpc>
                <a:spcPct val="90000"/>
              </a:lnSpc>
              <a:spcBef>
                <a:spcPct val="0"/>
              </a:spcBef>
              <a:spcAft>
                <a:spcPts val="0"/>
              </a:spcAft>
              <a:buClrTx/>
              <a:buSzTx/>
              <a:buFontTx/>
              <a:buNone/>
              <a:tabLst/>
              <a:defRPr/>
            </a:pPr>
            <a:r>
              <a:rPr kumimoji="0" lang="en-US" sz="8270"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uc</a:t>
            </a:r>
          </a:p>
        </p:txBody>
      </p:sp>
      <p:sp>
        <p:nvSpPr>
          <p:cNvPr id="11" name="Title 1">
            <a:extLst>
              <a:ext uri="{FF2B5EF4-FFF2-40B4-BE49-F238E27FC236}">
                <a16:creationId xmlns:a16="http://schemas.microsoft.com/office/drawing/2014/main" xmlns="" id="{5D224673-29DC-63D4-0266-B305CA57085C}"/>
              </a:ext>
            </a:extLst>
          </p:cNvPr>
          <p:cNvSpPr txBox="1">
            <a:spLocks/>
          </p:cNvSpPr>
          <p:nvPr/>
        </p:nvSpPr>
        <p:spPr>
          <a:xfrm>
            <a:off x="5362544" y="4574836"/>
            <a:ext cx="1896603" cy="880807"/>
          </a:xfrm>
          <a:prstGeom prst="rect">
            <a:avLst/>
          </a:prstGeom>
        </p:spPr>
        <p:txBody>
          <a:bodyPr vert="horz" lIns="38051" tIns="19025" rIns="38051" bIns="1902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859353" rtl="0" eaLnBrk="1" fontAlgn="auto" latinLnBrk="0" hangingPunct="1">
              <a:lnSpc>
                <a:spcPct val="90000"/>
              </a:lnSpc>
              <a:spcBef>
                <a:spcPct val="0"/>
              </a:spcBef>
              <a:spcAft>
                <a:spcPts val="0"/>
              </a:spcAft>
              <a:buClrTx/>
              <a:buSzTx/>
              <a:buFontTx/>
              <a:buNone/>
              <a:tabLst/>
              <a:defRPr/>
            </a:pPr>
            <a:r>
              <a:rPr kumimoji="0" lang="en-US" sz="8270" b="0" i="0" u="none" strike="noStrike" kern="1200" cap="none" spc="0" normalizeH="0" baseline="0" noProof="0">
                <a:ln>
                  <a:noFill/>
                </a:ln>
                <a:solidFill>
                  <a:prstClr val="black"/>
                </a:solidFill>
                <a:effectLst/>
                <a:uLnTx/>
                <a:uFillTx/>
                <a:latin typeface="Arial-Rounded"/>
                <a:ea typeface="Arial-Rounded"/>
                <a:cs typeface="Arial-Rounded"/>
              </a:rPr>
              <a:t>́</a:t>
            </a:r>
            <a:endParaRPr kumimoji="0" lang="en-US" sz="827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12" name="Title 1">
            <a:extLst>
              <a:ext uri="{FF2B5EF4-FFF2-40B4-BE49-F238E27FC236}">
                <a16:creationId xmlns:a16="http://schemas.microsoft.com/office/drawing/2014/main" xmlns="" id="{CD91E1F2-F729-BDED-4C22-EC1F99A67CFF}"/>
              </a:ext>
            </a:extLst>
          </p:cNvPr>
          <p:cNvSpPr txBox="1">
            <a:spLocks/>
          </p:cNvSpPr>
          <p:nvPr/>
        </p:nvSpPr>
        <p:spPr>
          <a:xfrm>
            <a:off x="8387671" y="1638633"/>
            <a:ext cx="1649329"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859353" rtl="0" eaLnBrk="1" fontAlgn="auto" latinLnBrk="0" hangingPunct="1">
              <a:lnSpc>
                <a:spcPct val="90000"/>
              </a:lnSpc>
              <a:spcBef>
                <a:spcPct val="0"/>
              </a:spcBef>
              <a:spcAft>
                <a:spcPts val="0"/>
              </a:spcAft>
              <a:buClrTx/>
              <a:buSzTx/>
              <a:buFontTx/>
              <a:buNone/>
              <a:tabLst/>
              <a:defRPr/>
            </a:pPr>
            <a:r>
              <a:rPr kumimoji="0" lang="en-US" sz="8270"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ưc</a:t>
            </a:r>
          </a:p>
        </p:txBody>
      </p:sp>
    </p:spTree>
    <p:extLst>
      <p:ext uri="{BB962C8B-B14F-4D97-AF65-F5344CB8AC3E}">
        <p14:creationId xmlns:p14="http://schemas.microsoft.com/office/powerpoint/2010/main" val="109308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8271" y="5236626"/>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học</a:t>
            </a:r>
          </a:p>
        </p:txBody>
      </p:sp>
      <p:sp>
        <p:nvSpPr>
          <p:cNvPr id="3" name="Title 1"/>
          <p:cNvSpPr txBox="1">
            <a:spLocks/>
          </p:cNvSpPr>
          <p:nvPr/>
        </p:nvSpPr>
        <p:spPr>
          <a:xfrm>
            <a:off x="1262010" y="5236626"/>
            <a:ext cx="2414784"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sóc</a:t>
            </a:r>
          </a:p>
        </p:txBody>
      </p:sp>
      <p:sp>
        <p:nvSpPr>
          <p:cNvPr id="4" name="Title 1"/>
          <p:cNvSpPr txBox="1">
            <a:spLocks/>
          </p:cNvSpPr>
          <p:nvPr/>
        </p:nvSpPr>
        <p:spPr>
          <a:xfrm>
            <a:off x="2819629" y="5236626"/>
            <a:ext cx="1814262"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cốc</a:t>
            </a:r>
          </a:p>
        </p:txBody>
      </p:sp>
      <p:sp>
        <p:nvSpPr>
          <p:cNvPr id="5" name="Title 1"/>
          <p:cNvSpPr txBox="1">
            <a:spLocks/>
          </p:cNvSpPr>
          <p:nvPr/>
        </p:nvSpPr>
        <p:spPr>
          <a:xfrm>
            <a:off x="5349601" y="5236626"/>
            <a:ext cx="1995689"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chục</a:t>
            </a:r>
          </a:p>
        </p:txBody>
      </p:sp>
      <p:sp>
        <p:nvSpPr>
          <p:cNvPr id="6" name="Title 1"/>
          <p:cNvSpPr txBox="1">
            <a:spLocks/>
          </p:cNvSpPr>
          <p:nvPr/>
        </p:nvSpPr>
        <p:spPr>
          <a:xfrm>
            <a:off x="6893284" y="5236626"/>
            <a:ext cx="1995689"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cúc</a:t>
            </a:r>
          </a:p>
        </p:txBody>
      </p:sp>
      <p:sp>
        <p:nvSpPr>
          <p:cNvPr id="7" name="Title 1"/>
          <p:cNvSpPr txBox="1">
            <a:spLocks/>
          </p:cNvSpPr>
          <p:nvPr/>
        </p:nvSpPr>
        <p:spPr>
          <a:xfrm>
            <a:off x="8190729" y="5236626"/>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đức</a:t>
            </a:r>
          </a:p>
        </p:txBody>
      </p:sp>
      <p:sp>
        <p:nvSpPr>
          <p:cNvPr id="8" name="Title 1"/>
          <p:cNvSpPr txBox="1">
            <a:spLocks/>
          </p:cNvSpPr>
          <p:nvPr/>
        </p:nvSpPr>
        <p:spPr>
          <a:xfrm>
            <a:off x="621996" y="5070950"/>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oc</a:t>
            </a:r>
          </a:p>
        </p:txBody>
      </p:sp>
      <p:sp>
        <p:nvSpPr>
          <p:cNvPr id="9" name="Title 1"/>
          <p:cNvSpPr txBox="1">
            <a:spLocks/>
          </p:cNvSpPr>
          <p:nvPr/>
        </p:nvSpPr>
        <p:spPr>
          <a:xfrm>
            <a:off x="1852831" y="5070950"/>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oc</a:t>
            </a:r>
          </a:p>
        </p:txBody>
      </p:sp>
      <p:sp>
        <p:nvSpPr>
          <p:cNvPr id="10" name="Title 1"/>
          <p:cNvSpPr txBox="1">
            <a:spLocks/>
          </p:cNvSpPr>
          <p:nvPr/>
        </p:nvSpPr>
        <p:spPr>
          <a:xfrm>
            <a:off x="3119729" y="5070950"/>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ôc</a:t>
            </a:r>
          </a:p>
        </p:txBody>
      </p:sp>
      <p:sp>
        <p:nvSpPr>
          <p:cNvPr id="11" name="Title 1"/>
          <p:cNvSpPr txBox="1">
            <a:spLocks/>
          </p:cNvSpPr>
          <p:nvPr/>
        </p:nvSpPr>
        <p:spPr>
          <a:xfrm>
            <a:off x="5921482" y="5070950"/>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uc</a:t>
            </a:r>
          </a:p>
        </p:txBody>
      </p:sp>
      <p:sp>
        <p:nvSpPr>
          <p:cNvPr id="12" name="Title 1"/>
          <p:cNvSpPr txBox="1">
            <a:spLocks/>
          </p:cNvSpPr>
          <p:nvPr/>
        </p:nvSpPr>
        <p:spPr>
          <a:xfrm>
            <a:off x="7286315" y="5070950"/>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uc</a:t>
            </a:r>
          </a:p>
        </p:txBody>
      </p:sp>
      <p:sp>
        <p:nvSpPr>
          <p:cNvPr id="13" name="Title 1"/>
          <p:cNvSpPr txBox="1">
            <a:spLocks/>
          </p:cNvSpPr>
          <p:nvPr/>
        </p:nvSpPr>
        <p:spPr>
          <a:xfrm>
            <a:off x="8723616" y="5070950"/>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ưc</a:t>
            </a:r>
          </a:p>
        </p:txBody>
      </p:sp>
      <p:sp>
        <p:nvSpPr>
          <p:cNvPr id="21" name="Title 1"/>
          <p:cNvSpPr txBox="1">
            <a:spLocks/>
          </p:cNvSpPr>
          <p:nvPr/>
        </p:nvSpPr>
        <p:spPr>
          <a:xfrm>
            <a:off x="9701531" y="5241813"/>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mực</a:t>
            </a:r>
          </a:p>
        </p:txBody>
      </p:sp>
      <p:sp>
        <p:nvSpPr>
          <p:cNvPr id="22" name="Title 1"/>
          <p:cNvSpPr txBox="1">
            <a:spLocks/>
          </p:cNvSpPr>
          <p:nvPr/>
        </p:nvSpPr>
        <p:spPr>
          <a:xfrm>
            <a:off x="10306033" y="507613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ưc</a:t>
            </a:r>
          </a:p>
        </p:txBody>
      </p:sp>
      <p:sp>
        <p:nvSpPr>
          <p:cNvPr id="23" name="Title 1"/>
          <p:cNvSpPr txBox="1">
            <a:spLocks/>
          </p:cNvSpPr>
          <p:nvPr/>
        </p:nvSpPr>
        <p:spPr>
          <a:xfrm>
            <a:off x="4131115" y="5241813"/>
            <a:ext cx="1814262"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lộc</a:t>
            </a:r>
          </a:p>
        </p:txBody>
      </p:sp>
      <p:sp>
        <p:nvSpPr>
          <p:cNvPr id="24" name="Title 1"/>
          <p:cNvSpPr txBox="1">
            <a:spLocks/>
          </p:cNvSpPr>
          <p:nvPr/>
        </p:nvSpPr>
        <p:spPr>
          <a:xfrm>
            <a:off x="4363863" y="507613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ôc</a:t>
            </a:r>
          </a:p>
        </p:txBody>
      </p:sp>
      <p:pic>
        <p:nvPicPr>
          <p:cNvPr id="15" name="Picture 2" descr="GIẢI MÃ GIẤC MƠ VỀ SÓC - BÁO HIỆU ĐIỀM GÌ? - Simphongthuyvietnam.vn - TOP 1  Việt Nam về SIM Phong Thủ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221" y="353883"/>
            <a:ext cx="5691786" cy="42688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Vì sao cốc làm bằng sứ được ưu ái hơn cốc thủy t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4622" y="353884"/>
            <a:ext cx="4326985" cy="43269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Lộc - Bud | Lộc là chồi non bè bỏng của cây. Lộc tượng trưng… | Flick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7347" y="404544"/>
            <a:ext cx="3207242" cy="42763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Lý thuyết các số tròn chục toán 1 - Toan123.v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0410" y="254043"/>
            <a:ext cx="3432769" cy="44685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Ý nghĩa hoa cúc trắng, cách trồng và chăm só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4768" y="636029"/>
            <a:ext cx="7190825" cy="40448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Khuy áo, cúc áo bằng nhựa hình tròn nhiều màu | Shopee Việt Nam"/>
          <p:cNvPicPr>
            <a:picLocks noChangeAspect="1" noChangeArrowheads="1"/>
          </p:cNvPicPr>
          <p:nvPr/>
        </p:nvPicPr>
        <p:blipFill rotWithShape="1">
          <a:blip r:embed="rId8">
            <a:extLst>
              <a:ext uri="{28A0092B-C50C-407E-A947-70E740481C1C}">
                <a14:useLocalDpi xmlns:a14="http://schemas.microsoft.com/office/drawing/2010/main" val="0"/>
              </a:ext>
            </a:extLst>
          </a:blip>
          <a:srcRect t="12316" b="15472"/>
          <a:stretch/>
        </p:blipFill>
        <p:spPr bwMode="auto">
          <a:xfrm>
            <a:off x="2899697" y="404545"/>
            <a:ext cx="6260964" cy="452113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ộ Mực ống – Wikipedia tiếng Việ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98333" y="353885"/>
            <a:ext cx="6063692" cy="454776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Mực viết máy Queen – Taipoz"/>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22732"/>
          <a:stretch/>
        </p:blipFill>
        <p:spPr bwMode="auto">
          <a:xfrm>
            <a:off x="3086186" y="353884"/>
            <a:ext cx="5841572" cy="4513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500"/>
                                        <p:tgtEl>
                                          <p:spTgt spid="1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5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fade">
                                      <p:cBhvr>
                                        <p:cTn id="73" dur="500"/>
                                        <p:tgtEl>
                                          <p:spTgt spid="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18"/>
                                        </p:tgtEl>
                                      </p:cBhvr>
                                    </p:animEffect>
                                    <p:set>
                                      <p:cBhvr>
                                        <p:cTn id="83" dur="1" fill="hold">
                                          <p:stCondLst>
                                            <p:cond delay="499"/>
                                          </p:stCondLst>
                                        </p:cTn>
                                        <p:tgtEl>
                                          <p:spTgt spid="18"/>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6">
                                            <p:txEl>
                                              <p:pRg st="0" end="0"/>
                                            </p:txEl>
                                          </p:spTgt>
                                        </p:tgtEl>
                                        <p:attrNameLst>
                                          <p:attrName>style.visibility</p:attrName>
                                        </p:attrNameLst>
                                      </p:cBhvr>
                                      <p:to>
                                        <p:strVal val="visible"/>
                                      </p:to>
                                    </p:set>
                                    <p:animEffect transition="in" filter="fade">
                                      <p:cBhvr>
                                        <p:cTn id="88" dur="500"/>
                                        <p:tgtEl>
                                          <p:spTgt spid="6">
                                            <p:txEl>
                                              <p:pRg st="0" end="0"/>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9"/>
                                        </p:tgtEl>
                                        <p:attrNameLst>
                                          <p:attrName>style.visibility</p:attrName>
                                        </p:attrNameLst>
                                      </p:cBhvr>
                                      <p:to>
                                        <p:strVal val="visible"/>
                                      </p:to>
                                    </p:set>
                                    <p:animEffect transition="in" filter="fade">
                                      <p:cBhvr>
                                        <p:cTn id="93" dur="500"/>
                                        <p:tgtEl>
                                          <p:spTgt spid="19"/>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fade">
                                      <p:cBhvr>
                                        <p:cTn id="103" dur="500"/>
                                        <p:tgtEl>
                                          <p:spTgt spid="20"/>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nodeType="clickEffect">
                                  <p:stCondLst>
                                    <p:cond delay="0"/>
                                  </p:stCondLst>
                                  <p:childTnLst>
                                    <p:animEffect transition="out" filter="fade">
                                      <p:cBhvr>
                                        <p:cTn id="107" dur="500"/>
                                        <p:tgtEl>
                                          <p:spTgt spid="20"/>
                                        </p:tgtEl>
                                      </p:cBhvr>
                                    </p:animEffect>
                                    <p:set>
                                      <p:cBhvr>
                                        <p:cTn id="108" dur="1" fill="hold">
                                          <p:stCondLst>
                                            <p:cond delay="499"/>
                                          </p:stCondLst>
                                        </p:cTn>
                                        <p:tgtEl>
                                          <p:spTgt spid="20"/>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11"/>
                                        </p:tgtEl>
                                        <p:attrNameLst>
                                          <p:attrName>style.visibility</p:attrName>
                                        </p:attrNameLst>
                                      </p:cBhvr>
                                      <p:to>
                                        <p:strVal val="visible"/>
                                      </p:to>
                                    </p:set>
                                    <p:animEffect transition="in" filter="fade">
                                      <p:cBhvr>
                                        <p:cTn id="113" dur="500"/>
                                        <p:tgtEl>
                                          <p:spTgt spid="11"/>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2"/>
                                        </p:tgtEl>
                                        <p:attrNameLst>
                                          <p:attrName>style.visibility</p:attrName>
                                        </p:attrNameLst>
                                      </p:cBhvr>
                                      <p:to>
                                        <p:strVal val="visible"/>
                                      </p:to>
                                    </p:set>
                                    <p:animEffect transition="in" filter="fade">
                                      <p:cBhvr>
                                        <p:cTn id="116" dur="500"/>
                                        <p:tgtEl>
                                          <p:spTgt spid="12"/>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7"/>
                                        </p:tgtEl>
                                        <p:attrNameLst>
                                          <p:attrName>style.visibility</p:attrName>
                                        </p:attrNameLst>
                                      </p:cBhvr>
                                      <p:to>
                                        <p:strVal val="visible"/>
                                      </p:to>
                                    </p:set>
                                    <p:animEffect transition="in" filter="fade">
                                      <p:cBhvr>
                                        <p:cTn id="121" dur="500"/>
                                        <p:tgtEl>
                                          <p:spTgt spid="7"/>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21"/>
                                        </p:tgtEl>
                                        <p:attrNameLst>
                                          <p:attrName>style.visibility</p:attrName>
                                        </p:attrNameLst>
                                      </p:cBhvr>
                                      <p:to>
                                        <p:strVal val="visible"/>
                                      </p:to>
                                    </p:set>
                                    <p:animEffect transition="in" filter="fade">
                                      <p:cBhvr>
                                        <p:cTn id="126" dur="500"/>
                                        <p:tgtEl>
                                          <p:spTgt spid="21"/>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1038"/>
                                        </p:tgtEl>
                                        <p:attrNameLst>
                                          <p:attrName>style.visibility</p:attrName>
                                        </p:attrNameLst>
                                      </p:cBhvr>
                                      <p:to>
                                        <p:strVal val="visible"/>
                                      </p:to>
                                    </p:set>
                                    <p:animEffect transition="in" filter="fade">
                                      <p:cBhvr>
                                        <p:cTn id="131" dur="500"/>
                                        <p:tgtEl>
                                          <p:spTgt spid="1038"/>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xit" presetSubtype="0" fill="hold" nodeType="clickEffect">
                                  <p:stCondLst>
                                    <p:cond delay="0"/>
                                  </p:stCondLst>
                                  <p:childTnLst>
                                    <p:animEffect transition="out" filter="fade">
                                      <p:cBhvr>
                                        <p:cTn id="135" dur="500"/>
                                        <p:tgtEl>
                                          <p:spTgt spid="1038"/>
                                        </p:tgtEl>
                                      </p:cBhvr>
                                    </p:animEffect>
                                    <p:set>
                                      <p:cBhvr>
                                        <p:cTn id="136" dur="1" fill="hold">
                                          <p:stCondLst>
                                            <p:cond delay="499"/>
                                          </p:stCondLst>
                                        </p:cTn>
                                        <p:tgtEl>
                                          <p:spTgt spid="1038"/>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1040"/>
                                        </p:tgtEl>
                                        <p:attrNameLst>
                                          <p:attrName>style.visibility</p:attrName>
                                        </p:attrNameLst>
                                      </p:cBhvr>
                                      <p:to>
                                        <p:strVal val="visible"/>
                                      </p:to>
                                    </p:set>
                                    <p:animEffect transition="in" filter="fade">
                                      <p:cBhvr>
                                        <p:cTn id="141" dur="500"/>
                                        <p:tgtEl>
                                          <p:spTgt spid="1040"/>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xit" presetSubtype="0" fill="hold" nodeType="clickEffect">
                                  <p:stCondLst>
                                    <p:cond delay="0"/>
                                  </p:stCondLst>
                                  <p:childTnLst>
                                    <p:animEffect transition="out" filter="fade">
                                      <p:cBhvr>
                                        <p:cTn id="145" dur="500"/>
                                        <p:tgtEl>
                                          <p:spTgt spid="1040"/>
                                        </p:tgtEl>
                                      </p:cBhvr>
                                    </p:animEffect>
                                    <p:set>
                                      <p:cBhvr>
                                        <p:cTn id="146" dur="1" fill="hold">
                                          <p:stCondLst>
                                            <p:cond delay="499"/>
                                          </p:stCondLst>
                                        </p:cTn>
                                        <p:tgtEl>
                                          <p:spTgt spid="1040"/>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13"/>
                                        </p:tgtEl>
                                        <p:attrNameLst>
                                          <p:attrName>style.visibility</p:attrName>
                                        </p:attrNameLst>
                                      </p:cBhvr>
                                      <p:to>
                                        <p:strVal val="visible"/>
                                      </p:to>
                                    </p:set>
                                    <p:animEffect transition="in" filter="fade">
                                      <p:cBhvr>
                                        <p:cTn id="151" dur="500"/>
                                        <p:tgtEl>
                                          <p:spTgt spid="13"/>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22"/>
                                        </p:tgtEl>
                                        <p:attrNameLst>
                                          <p:attrName>style.visibility</p:attrName>
                                        </p:attrNameLst>
                                      </p:cBhvr>
                                      <p:to>
                                        <p:strVal val="visible"/>
                                      </p:to>
                                    </p:set>
                                    <p:animEffect transition="in" filter="fade">
                                      <p:cBhvr>
                                        <p:cTn id="1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0" grpId="0"/>
      <p:bldP spid="11" grpId="0"/>
      <p:bldP spid="12" grpId="0"/>
      <p:bldP spid="13" grpId="0"/>
      <p:bldP spid="21" grpId="0"/>
      <p:bldP spid="22" grpId="0"/>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75514" y="2469663"/>
            <a:ext cx="6121274" cy="1245797"/>
          </a:xfrm>
          <a:prstGeom prst="rect">
            <a:avLst/>
          </a:prstGeom>
        </p:spPr>
        <p:txBody>
          <a:bodyPr vert="horz" lIns="85938" tIns="42969" rIns="85938" bIns="4296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859353"/>
            <a:r>
              <a:rPr lang="en-US" sz="9022"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704341" y="5027716"/>
            <a:ext cx="6559166"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a:solidFill>
                  <a:prstClr val="black"/>
                </a:solidFill>
                <a:latin typeface="Arial-Rounded" pitchFamily="34" charset="0"/>
                <a:ea typeface="Arial-Rounded" pitchFamily="34" charset="0"/>
                <a:cs typeface="Arial-Rounded" pitchFamily="34" charset="0"/>
              </a:rPr>
              <a:t>con sóc</a:t>
            </a:r>
          </a:p>
        </p:txBody>
      </p:sp>
      <p:sp>
        <p:nvSpPr>
          <p:cNvPr id="7" name="Title 1"/>
          <p:cNvSpPr txBox="1">
            <a:spLocks/>
          </p:cNvSpPr>
          <p:nvPr/>
        </p:nvSpPr>
        <p:spPr>
          <a:xfrm>
            <a:off x="6429992" y="5025504"/>
            <a:ext cx="1832849"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dirty="0" err="1">
                <a:solidFill>
                  <a:srgbClr val="FF0000"/>
                </a:solidFill>
                <a:latin typeface="Arial-Rounded" pitchFamily="34" charset="0"/>
                <a:ea typeface="Arial-Rounded" pitchFamily="34" charset="0"/>
                <a:cs typeface="Arial-Rounded" pitchFamily="34" charset="0"/>
              </a:rPr>
              <a:t>oc</a:t>
            </a:r>
            <a:endParaRPr lang="en-US" sz="9022" dirty="0">
              <a:solidFill>
                <a:srgbClr val="FF0000"/>
              </a:solidFill>
              <a:latin typeface="Arial-Rounded" pitchFamily="34" charset="0"/>
              <a:ea typeface="Arial-Rounded" pitchFamily="34" charset="0"/>
              <a:cs typeface="Arial-Rounded" pitchFamily="34" charset="0"/>
            </a:endParaRPr>
          </a:p>
        </p:txBody>
      </p:sp>
      <p:pic>
        <p:nvPicPr>
          <p:cNvPr id="5" name="Picture 2" descr="GIẢI MÃ GIẤC MƠ VỀ SÓC - BÁO HIỆU ĐIỀM GÌ? - Simphongthuyvietnam.vn - TOP 1  Việt Nam về SIM Phong Thủ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9645" y="353883"/>
            <a:ext cx="5691786" cy="4268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732716" y="5318524"/>
            <a:ext cx="4654954"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a:solidFill>
                  <a:prstClr val="black"/>
                </a:solidFill>
                <a:latin typeface="Arial-Rounded" pitchFamily="34" charset="0"/>
                <a:ea typeface="Arial-Rounded" pitchFamily="34" charset="0"/>
                <a:cs typeface="Arial-Rounded" pitchFamily="34" charset="0"/>
              </a:rPr>
              <a:t>cái cốc</a:t>
            </a:r>
          </a:p>
        </p:txBody>
      </p:sp>
      <p:sp>
        <p:nvSpPr>
          <p:cNvPr id="6" name="Title 1"/>
          <p:cNvSpPr txBox="1">
            <a:spLocks/>
          </p:cNvSpPr>
          <p:nvPr/>
        </p:nvSpPr>
        <p:spPr>
          <a:xfrm>
            <a:off x="6306658" y="5318523"/>
            <a:ext cx="1858436"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dirty="0" err="1">
                <a:solidFill>
                  <a:srgbClr val="FF0000"/>
                </a:solidFill>
                <a:latin typeface="Arial-Rounded" pitchFamily="34" charset="0"/>
                <a:ea typeface="Arial-Rounded" pitchFamily="34" charset="0"/>
                <a:cs typeface="Arial-Rounded" pitchFamily="34" charset="0"/>
              </a:rPr>
              <a:t>ôc</a:t>
            </a:r>
            <a:endParaRPr lang="en-US" sz="9022" dirty="0">
              <a:solidFill>
                <a:srgbClr val="FF0000"/>
              </a:solidFill>
              <a:latin typeface="Arial-Rounded" pitchFamily="34" charset="0"/>
              <a:ea typeface="Arial-Rounded" pitchFamily="34" charset="0"/>
              <a:cs typeface="Arial-Rounded" pitchFamily="34" charset="0"/>
            </a:endParaRPr>
          </a:p>
        </p:txBody>
      </p:sp>
      <p:pic>
        <p:nvPicPr>
          <p:cNvPr id="7" name="Picture 4" descr="Vì sao cốc làm bằng sứ được ưu ái hơn cốc thủy ti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6701" y="564414"/>
            <a:ext cx="4326985" cy="4326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DBA36A62-11D8-46F9-9DE6-82DBF7C502B8}"/>
              </a:ext>
            </a:extLst>
          </p:cNvPr>
          <p:cNvPicPr>
            <a:picLocks noChangeAspect="1"/>
          </p:cNvPicPr>
          <p:nvPr/>
        </p:nvPicPr>
        <p:blipFill>
          <a:blip r:embed="rId2"/>
          <a:stretch>
            <a:fillRect/>
          </a:stretch>
        </p:blipFill>
        <p:spPr>
          <a:xfrm>
            <a:off x="381000" y="214313"/>
            <a:ext cx="11430000" cy="6429374"/>
          </a:xfrm>
          <a:prstGeom prst="rect">
            <a:avLst/>
          </a:prstGeom>
        </p:spPr>
      </p:pic>
      <p:pic>
        <p:nvPicPr>
          <p:cNvPr id="3" name="图片 2">
            <a:extLst>
              <a:ext uri="{FF2B5EF4-FFF2-40B4-BE49-F238E27FC236}">
                <a16:creationId xmlns:a16="http://schemas.microsoft.com/office/drawing/2014/main" xmlns="" id="{A620AA6D-7304-4109-B6C4-46AB4DF5D9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733041" y="-3629025"/>
            <a:ext cx="7925822" cy="14116049"/>
          </a:xfrm>
          <a:prstGeom prst="rect">
            <a:avLst/>
          </a:prstGeom>
        </p:spPr>
      </p:pic>
      <p:pic>
        <p:nvPicPr>
          <p:cNvPr id="7" name="图片 6">
            <a:extLst>
              <a:ext uri="{FF2B5EF4-FFF2-40B4-BE49-F238E27FC236}">
                <a16:creationId xmlns:a16="http://schemas.microsoft.com/office/drawing/2014/main" xmlns="" id="{700E6F66-079F-4787-AC61-7AD5FC087A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867"/>
          <a:stretch/>
        </p:blipFill>
        <p:spPr>
          <a:xfrm>
            <a:off x="381000" y="1963134"/>
            <a:ext cx="4322908" cy="3809911"/>
          </a:xfrm>
          <a:prstGeom prst="rect">
            <a:avLst/>
          </a:prstGeom>
        </p:spPr>
      </p:pic>
      <p:sp>
        <p:nvSpPr>
          <p:cNvPr id="6" name="Cloud 5"/>
          <p:cNvSpPr/>
          <p:nvPr/>
        </p:nvSpPr>
        <p:spPr>
          <a:xfrm>
            <a:off x="5156620" y="737945"/>
            <a:ext cx="6201668" cy="446037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7250">
              <a:defRPr/>
            </a:pPr>
            <a:r>
              <a:rPr lang="en-GB" sz="9000" b="1" dirty="0">
                <a:solidFill>
                  <a:srgbClr val="0000CC"/>
                </a:solidFill>
                <a:latin typeface="UTM Colossalis" panose="02040603050506020204" pitchFamily="18" charset="0"/>
                <a:ea typeface="Cambria" panose="02040503050406030204" pitchFamily="18" charset="0"/>
              </a:rPr>
              <a:t>TIẾT 1</a:t>
            </a:r>
          </a:p>
        </p:txBody>
      </p:sp>
    </p:spTree>
    <p:extLst>
      <p:ext uri="{BB962C8B-B14F-4D97-AF65-F5344CB8AC3E}">
        <p14:creationId xmlns:p14="http://schemas.microsoft.com/office/powerpoint/2010/main" val="12834197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306758" y="5435979"/>
            <a:ext cx="5156256"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a:solidFill>
                  <a:prstClr val="black"/>
                </a:solidFill>
                <a:latin typeface="Arial-Rounded" pitchFamily="34" charset="0"/>
                <a:ea typeface="Arial-Rounded" pitchFamily="34" charset="0"/>
                <a:cs typeface="Arial-Rounded" pitchFamily="34" charset="0"/>
              </a:rPr>
              <a:t>máy xúc</a:t>
            </a:r>
          </a:p>
        </p:txBody>
      </p:sp>
      <p:sp>
        <p:nvSpPr>
          <p:cNvPr id="5" name="Title 1"/>
          <p:cNvSpPr txBox="1">
            <a:spLocks/>
          </p:cNvSpPr>
          <p:nvPr/>
        </p:nvSpPr>
        <p:spPr>
          <a:xfrm>
            <a:off x="6325758" y="5435979"/>
            <a:ext cx="2166344"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dirty="0">
                <a:solidFill>
                  <a:srgbClr val="FF0000"/>
                </a:solidFill>
                <a:latin typeface="Arial-Rounded" pitchFamily="34" charset="0"/>
                <a:ea typeface="Arial-Rounded" pitchFamily="34" charset="0"/>
                <a:cs typeface="Arial-Rounded" pitchFamily="34" charset="0"/>
              </a:rPr>
              <a:t>uc</a:t>
            </a:r>
          </a:p>
        </p:txBody>
      </p:sp>
      <p:pic>
        <p:nvPicPr>
          <p:cNvPr id="3074" name="Picture 2" descr="MÁY XÚC ĐẤT | XE TẢI TO | NHẠC THIẾU NHI SÔI ĐỘNG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7194" y="564413"/>
            <a:ext cx="7826205" cy="4402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306758" y="5435979"/>
            <a:ext cx="5156256"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a:solidFill>
                  <a:prstClr val="black"/>
                </a:solidFill>
                <a:latin typeface="Arial-Rounded" pitchFamily="34" charset="0"/>
                <a:ea typeface="Arial-Rounded" pitchFamily="34" charset="0"/>
                <a:cs typeface="Arial-Rounded" pitchFamily="34" charset="0"/>
              </a:rPr>
              <a:t>con mực</a:t>
            </a:r>
          </a:p>
        </p:txBody>
      </p:sp>
      <p:sp>
        <p:nvSpPr>
          <p:cNvPr id="5" name="Title 1"/>
          <p:cNvSpPr txBox="1">
            <a:spLocks/>
          </p:cNvSpPr>
          <p:nvPr/>
        </p:nvSpPr>
        <p:spPr>
          <a:xfrm>
            <a:off x="6358410" y="5435979"/>
            <a:ext cx="2166344"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dirty="0" err="1">
                <a:solidFill>
                  <a:srgbClr val="FF0000"/>
                </a:solidFill>
                <a:latin typeface="Arial-Rounded" pitchFamily="34" charset="0"/>
                <a:ea typeface="Arial-Rounded" pitchFamily="34" charset="0"/>
                <a:cs typeface="Arial-Rounded" pitchFamily="34" charset="0"/>
              </a:rPr>
              <a:t>ưc</a:t>
            </a:r>
            <a:endParaRPr lang="en-US" sz="9022" dirty="0">
              <a:solidFill>
                <a:srgbClr val="FF0000"/>
              </a:solidFill>
              <a:latin typeface="Arial-Rounded" pitchFamily="34" charset="0"/>
              <a:ea typeface="Arial-Rounded" pitchFamily="34" charset="0"/>
              <a:cs typeface="Arial-Rounded" pitchFamily="34" charset="0"/>
            </a:endParaRPr>
          </a:p>
        </p:txBody>
      </p:sp>
      <p:pic>
        <p:nvPicPr>
          <p:cNvPr id="6" name="Picture 14" descr="Bộ Mực ống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611" y="371788"/>
            <a:ext cx="6063692" cy="4547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82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663707" y="4641465"/>
            <a:ext cx="5156256"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639">
                <a:solidFill>
                  <a:prstClr val="black"/>
                </a:solidFill>
                <a:latin typeface="Arial-Rounded" pitchFamily="34" charset="0"/>
                <a:ea typeface="Arial-Rounded" pitchFamily="34" charset="0"/>
                <a:cs typeface="Arial-Rounded" pitchFamily="34" charset="0"/>
              </a:rPr>
              <a:t>máy xúc</a:t>
            </a:r>
          </a:p>
        </p:txBody>
      </p:sp>
      <p:sp>
        <p:nvSpPr>
          <p:cNvPr id="16" name="Title 1"/>
          <p:cNvSpPr txBox="1">
            <a:spLocks/>
          </p:cNvSpPr>
          <p:nvPr/>
        </p:nvSpPr>
        <p:spPr>
          <a:xfrm>
            <a:off x="2228808" y="4641465"/>
            <a:ext cx="4654954"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639">
                <a:solidFill>
                  <a:prstClr val="black"/>
                </a:solidFill>
                <a:latin typeface="Arial-Rounded" pitchFamily="34" charset="0"/>
                <a:ea typeface="Arial-Rounded" pitchFamily="34" charset="0"/>
                <a:cs typeface="Arial-Rounded" pitchFamily="34" charset="0"/>
              </a:rPr>
              <a:t>cái cốc</a:t>
            </a:r>
          </a:p>
        </p:txBody>
      </p:sp>
      <p:sp>
        <p:nvSpPr>
          <p:cNvPr id="17" name="Title 1"/>
          <p:cNvSpPr txBox="1">
            <a:spLocks/>
          </p:cNvSpPr>
          <p:nvPr/>
        </p:nvSpPr>
        <p:spPr>
          <a:xfrm>
            <a:off x="-653683" y="4641464"/>
            <a:ext cx="4927998"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639">
                <a:solidFill>
                  <a:prstClr val="black"/>
                </a:solidFill>
                <a:latin typeface="Arial-Rounded" pitchFamily="34" charset="0"/>
                <a:ea typeface="Arial-Rounded" pitchFamily="34" charset="0"/>
                <a:cs typeface="Arial-Rounded" pitchFamily="34" charset="0"/>
              </a:rPr>
              <a:t>con sóc</a:t>
            </a:r>
          </a:p>
        </p:txBody>
      </p:sp>
      <p:sp>
        <p:nvSpPr>
          <p:cNvPr id="8" name="Title 1"/>
          <p:cNvSpPr txBox="1">
            <a:spLocks/>
          </p:cNvSpPr>
          <p:nvPr/>
        </p:nvSpPr>
        <p:spPr>
          <a:xfrm>
            <a:off x="7599908" y="4641465"/>
            <a:ext cx="5156256"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639">
                <a:solidFill>
                  <a:prstClr val="black"/>
                </a:solidFill>
                <a:latin typeface="Arial-Rounded" pitchFamily="34" charset="0"/>
                <a:ea typeface="Arial-Rounded" pitchFamily="34" charset="0"/>
                <a:cs typeface="Arial-Rounded" pitchFamily="34" charset="0"/>
              </a:rPr>
              <a:t>con mực</a:t>
            </a:r>
          </a:p>
        </p:txBody>
      </p:sp>
      <p:pic>
        <p:nvPicPr>
          <p:cNvPr id="9" name="Picture 14" descr="Bộ Mực ống – Wikipedia tiếng Việ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88972" y="1960900"/>
            <a:ext cx="2804988" cy="210374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Tìm hiểu về hệ thống thủy lực của máy xúc"/>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925"/>
          <a:stretch/>
        </p:blipFill>
        <p:spPr bwMode="auto">
          <a:xfrm>
            <a:off x="5949041" y="1960900"/>
            <a:ext cx="2658187" cy="21037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Vì sao cốc làm bằng sứ được ưu ái hơn cốc thủy ti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8126" y="1960899"/>
            <a:ext cx="2103740" cy="21037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2" descr="GIẢI MÃ GIẤC MƠ VỀ SÓC - BÁO HIỆU ĐIỀM GÌ? - Simphongthuyvietnam.vn - TOP 1  Việt Nam về SIM Phong Thủ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342" y="1960898"/>
            <a:ext cx="2804987" cy="2103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4663707" y="5241731"/>
            <a:ext cx="5156256"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639">
                <a:solidFill>
                  <a:prstClr val="black"/>
                </a:solidFill>
                <a:latin typeface="Arial-Rounded" pitchFamily="34" charset="0"/>
                <a:ea typeface="Arial-Rounded" pitchFamily="34" charset="0"/>
                <a:cs typeface="Arial-Rounded" pitchFamily="34" charset="0"/>
              </a:rPr>
              <a:t>máy xúc</a:t>
            </a:r>
          </a:p>
        </p:txBody>
      </p:sp>
      <p:sp>
        <p:nvSpPr>
          <p:cNvPr id="20" name="Title 1"/>
          <p:cNvSpPr txBox="1">
            <a:spLocks/>
          </p:cNvSpPr>
          <p:nvPr/>
        </p:nvSpPr>
        <p:spPr>
          <a:xfrm>
            <a:off x="2228808" y="5241731"/>
            <a:ext cx="4654954"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639">
                <a:solidFill>
                  <a:prstClr val="black"/>
                </a:solidFill>
                <a:latin typeface="Arial-Rounded" pitchFamily="34" charset="0"/>
                <a:ea typeface="Arial-Rounded" pitchFamily="34" charset="0"/>
                <a:cs typeface="Arial-Rounded" pitchFamily="34" charset="0"/>
              </a:rPr>
              <a:t>cái cốc</a:t>
            </a:r>
          </a:p>
        </p:txBody>
      </p:sp>
      <p:sp>
        <p:nvSpPr>
          <p:cNvPr id="21" name="Title 1"/>
          <p:cNvSpPr txBox="1">
            <a:spLocks/>
          </p:cNvSpPr>
          <p:nvPr/>
        </p:nvSpPr>
        <p:spPr>
          <a:xfrm>
            <a:off x="-653683" y="5241730"/>
            <a:ext cx="4927998"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639">
                <a:solidFill>
                  <a:prstClr val="black"/>
                </a:solidFill>
                <a:latin typeface="Arial-Rounded" pitchFamily="34" charset="0"/>
                <a:ea typeface="Arial-Rounded" pitchFamily="34" charset="0"/>
                <a:cs typeface="Arial-Rounded" pitchFamily="34" charset="0"/>
              </a:rPr>
              <a:t>con sóc</a:t>
            </a:r>
          </a:p>
        </p:txBody>
      </p:sp>
      <p:sp>
        <p:nvSpPr>
          <p:cNvPr id="28" name="Title 1"/>
          <p:cNvSpPr txBox="1">
            <a:spLocks/>
          </p:cNvSpPr>
          <p:nvPr/>
        </p:nvSpPr>
        <p:spPr>
          <a:xfrm>
            <a:off x="7599908" y="5241731"/>
            <a:ext cx="5156256"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639">
                <a:solidFill>
                  <a:prstClr val="black"/>
                </a:solidFill>
                <a:latin typeface="Arial-Rounded" pitchFamily="34" charset="0"/>
                <a:ea typeface="Arial-Rounded" pitchFamily="34" charset="0"/>
                <a:cs typeface="Arial-Rounded" pitchFamily="34" charset="0"/>
              </a:rPr>
              <a:t>con mực</a:t>
            </a:r>
          </a:p>
        </p:txBody>
      </p:sp>
      <p:pic>
        <p:nvPicPr>
          <p:cNvPr id="4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6843" y="206340"/>
            <a:ext cx="5835007" cy="3529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itle 1"/>
          <p:cNvSpPr txBox="1">
            <a:spLocks/>
          </p:cNvSpPr>
          <p:nvPr/>
        </p:nvSpPr>
        <p:spPr>
          <a:xfrm>
            <a:off x="108544" y="4065145"/>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học</a:t>
            </a:r>
          </a:p>
        </p:txBody>
      </p:sp>
      <p:sp>
        <p:nvSpPr>
          <p:cNvPr id="47" name="Title 1"/>
          <p:cNvSpPr txBox="1">
            <a:spLocks/>
          </p:cNvSpPr>
          <p:nvPr/>
        </p:nvSpPr>
        <p:spPr>
          <a:xfrm>
            <a:off x="1272282" y="4065145"/>
            <a:ext cx="2414784"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sóc</a:t>
            </a:r>
          </a:p>
        </p:txBody>
      </p:sp>
      <p:sp>
        <p:nvSpPr>
          <p:cNvPr id="48" name="Title 1"/>
          <p:cNvSpPr txBox="1">
            <a:spLocks/>
          </p:cNvSpPr>
          <p:nvPr/>
        </p:nvSpPr>
        <p:spPr>
          <a:xfrm>
            <a:off x="2829901" y="4065145"/>
            <a:ext cx="1814262"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cốc</a:t>
            </a:r>
          </a:p>
        </p:txBody>
      </p:sp>
      <p:sp>
        <p:nvSpPr>
          <p:cNvPr id="49" name="Title 1"/>
          <p:cNvSpPr txBox="1">
            <a:spLocks/>
          </p:cNvSpPr>
          <p:nvPr/>
        </p:nvSpPr>
        <p:spPr>
          <a:xfrm>
            <a:off x="5359873" y="4065145"/>
            <a:ext cx="1995689"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chục</a:t>
            </a:r>
          </a:p>
        </p:txBody>
      </p:sp>
      <p:sp>
        <p:nvSpPr>
          <p:cNvPr id="50" name="Title 1"/>
          <p:cNvSpPr txBox="1">
            <a:spLocks/>
          </p:cNvSpPr>
          <p:nvPr/>
        </p:nvSpPr>
        <p:spPr>
          <a:xfrm>
            <a:off x="6903557" y="4065145"/>
            <a:ext cx="1995689"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cúc</a:t>
            </a:r>
          </a:p>
        </p:txBody>
      </p:sp>
      <p:sp>
        <p:nvSpPr>
          <p:cNvPr id="51" name="Title 1"/>
          <p:cNvSpPr txBox="1">
            <a:spLocks/>
          </p:cNvSpPr>
          <p:nvPr/>
        </p:nvSpPr>
        <p:spPr>
          <a:xfrm>
            <a:off x="8201002" y="4065145"/>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đức</a:t>
            </a:r>
          </a:p>
        </p:txBody>
      </p:sp>
      <p:sp>
        <p:nvSpPr>
          <p:cNvPr id="52" name="Title 1"/>
          <p:cNvSpPr txBox="1">
            <a:spLocks/>
          </p:cNvSpPr>
          <p:nvPr/>
        </p:nvSpPr>
        <p:spPr>
          <a:xfrm>
            <a:off x="632268" y="3899469"/>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oc</a:t>
            </a:r>
          </a:p>
        </p:txBody>
      </p:sp>
      <p:sp>
        <p:nvSpPr>
          <p:cNvPr id="53" name="Title 1"/>
          <p:cNvSpPr txBox="1">
            <a:spLocks/>
          </p:cNvSpPr>
          <p:nvPr/>
        </p:nvSpPr>
        <p:spPr>
          <a:xfrm>
            <a:off x="1863104" y="3899469"/>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oc</a:t>
            </a:r>
          </a:p>
        </p:txBody>
      </p:sp>
      <p:sp>
        <p:nvSpPr>
          <p:cNvPr id="54" name="Title 1"/>
          <p:cNvSpPr txBox="1">
            <a:spLocks/>
          </p:cNvSpPr>
          <p:nvPr/>
        </p:nvSpPr>
        <p:spPr>
          <a:xfrm>
            <a:off x="3130001" y="3899469"/>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ôc</a:t>
            </a:r>
          </a:p>
        </p:txBody>
      </p:sp>
      <p:sp>
        <p:nvSpPr>
          <p:cNvPr id="55" name="Title 1"/>
          <p:cNvSpPr txBox="1">
            <a:spLocks/>
          </p:cNvSpPr>
          <p:nvPr/>
        </p:nvSpPr>
        <p:spPr>
          <a:xfrm>
            <a:off x="5931754" y="3899469"/>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uc</a:t>
            </a:r>
          </a:p>
        </p:txBody>
      </p:sp>
      <p:sp>
        <p:nvSpPr>
          <p:cNvPr id="56" name="Title 1"/>
          <p:cNvSpPr txBox="1">
            <a:spLocks/>
          </p:cNvSpPr>
          <p:nvPr/>
        </p:nvSpPr>
        <p:spPr>
          <a:xfrm>
            <a:off x="7296588" y="3899469"/>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uc</a:t>
            </a:r>
          </a:p>
        </p:txBody>
      </p:sp>
      <p:sp>
        <p:nvSpPr>
          <p:cNvPr id="57" name="Title 1"/>
          <p:cNvSpPr txBox="1">
            <a:spLocks/>
          </p:cNvSpPr>
          <p:nvPr/>
        </p:nvSpPr>
        <p:spPr>
          <a:xfrm>
            <a:off x="8733889" y="3899469"/>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ưc</a:t>
            </a:r>
          </a:p>
        </p:txBody>
      </p:sp>
      <p:sp>
        <p:nvSpPr>
          <p:cNvPr id="58" name="Title 1"/>
          <p:cNvSpPr txBox="1">
            <a:spLocks/>
          </p:cNvSpPr>
          <p:nvPr/>
        </p:nvSpPr>
        <p:spPr>
          <a:xfrm>
            <a:off x="9711803" y="4070332"/>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mực</a:t>
            </a:r>
          </a:p>
        </p:txBody>
      </p:sp>
      <p:sp>
        <p:nvSpPr>
          <p:cNvPr id="59" name="Title 1"/>
          <p:cNvSpPr txBox="1">
            <a:spLocks/>
          </p:cNvSpPr>
          <p:nvPr/>
        </p:nvSpPr>
        <p:spPr>
          <a:xfrm>
            <a:off x="10316305" y="3904656"/>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ưc</a:t>
            </a:r>
          </a:p>
        </p:txBody>
      </p:sp>
      <p:sp>
        <p:nvSpPr>
          <p:cNvPr id="60" name="Title 1"/>
          <p:cNvSpPr txBox="1">
            <a:spLocks/>
          </p:cNvSpPr>
          <p:nvPr/>
        </p:nvSpPr>
        <p:spPr>
          <a:xfrm>
            <a:off x="4141387" y="4070332"/>
            <a:ext cx="1814262"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lộc</a:t>
            </a:r>
          </a:p>
        </p:txBody>
      </p:sp>
      <p:sp>
        <p:nvSpPr>
          <p:cNvPr id="61" name="Title 1"/>
          <p:cNvSpPr txBox="1">
            <a:spLocks/>
          </p:cNvSpPr>
          <p:nvPr/>
        </p:nvSpPr>
        <p:spPr>
          <a:xfrm>
            <a:off x="4374135" y="3904656"/>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ôc</a:t>
            </a:r>
          </a:p>
        </p:txBody>
      </p:sp>
    </p:spTree>
    <p:extLst>
      <p:ext uri="{BB962C8B-B14F-4D97-AF65-F5344CB8AC3E}">
        <p14:creationId xmlns:p14="http://schemas.microsoft.com/office/powerpoint/2010/main" val="35438278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4F0A14-7379-E358-C954-AC81475A187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CDE3E0A9-D5E6-8101-5DA5-CC99BACC8DC1}"/>
              </a:ext>
            </a:extLst>
          </p:cNvPr>
          <p:cNvPicPr>
            <a:picLocks noGrp="1" noChangeAspect="1"/>
          </p:cNvPicPr>
          <p:nvPr>
            <p:ph idx="1"/>
          </p:nvPr>
        </p:nvPicPr>
        <p:blipFill>
          <a:blip r:embed="rId2"/>
          <a:stretch>
            <a:fillRect/>
          </a:stretch>
        </p:blipFill>
        <p:spPr>
          <a:xfrm>
            <a:off x="2713704" y="907511"/>
            <a:ext cx="6120581" cy="5287603"/>
          </a:xfrm>
          <a:prstGeom prst="rect">
            <a:avLst/>
          </a:prstGeom>
        </p:spPr>
      </p:pic>
    </p:spTree>
    <p:extLst>
      <p:ext uri="{BB962C8B-B14F-4D97-AF65-F5344CB8AC3E}">
        <p14:creationId xmlns:p14="http://schemas.microsoft.com/office/powerpoint/2010/main" val="378754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5618" y="5042359"/>
            <a:ext cx="2546509" cy="1609303"/>
          </a:xfrm>
          <a:prstGeom prst="rect">
            <a:avLst/>
          </a:prstGeom>
        </p:spPr>
      </p:pic>
      <p:pic>
        <p:nvPicPr>
          <p:cNvPr id="3" name="OC.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25388" y="227749"/>
            <a:ext cx="11315863" cy="4255552"/>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B010F6-EFF9-4AD4-BBA4-E4229CD0729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E2B9B1B9-CDCF-5D71-AAB2-77701B2F6E69}"/>
              </a:ext>
            </a:extLst>
          </p:cNvPr>
          <p:cNvPicPr>
            <a:picLocks noGrp="1" noChangeAspect="1"/>
          </p:cNvPicPr>
          <p:nvPr>
            <p:ph idx="1"/>
          </p:nvPr>
        </p:nvPicPr>
        <p:blipFill>
          <a:blip r:embed="rId2"/>
          <a:stretch>
            <a:fillRect/>
          </a:stretch>
        </p:blipFill>
        <p:spPr>
          <a:xfrm>
            <a:off x="2816942" y="1076930"/>
            <a:ext cx="6032090" cy="5125533"/>
          </a:xfrm>
          <a:prstGeom prst="rect">
            <a:avLst/>
          </a:prstGeom>
        </p:spPr>
      </p:pic>
    </p:spTree>
    <p:extLst>
      <p:ext uri="{BB962C8B-B14F-4D97-AF65-F5344CB8AC3E}">
        <p14:creationId xmlns:p14="http://schemas.microsoft.com/office/powerpoint/2010/main" val="4102090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5618" y="5042359"/>
            <a:ext cx="2546509" cy="1609303"/>
          </a:xfrm>
          <a:prstGeom prst="rect">
            <a:avLst/>
          </a:prstGeom>
        </p:spPr>
      </p:pic>
      <p:pic>
        <p:nvPicPr>
          <p:cNvPr id="4" name="ÔC.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38070" y="206340"/>
            <a:ext cx="11315863" cy="4255552"/>
          </a:xfrm>
        </p:spPr>
      </p:pic>
    </p:spTree>
    <p:extLst>
      <p:ext uri="{BB962C8B-B14F-4D97-AF65-F5344CB8AC3E}">
        <p14:creationId xmlns:p14="http://schemas.microsoft.com/office/powerpoint/2010/main" val="39031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5303AE-4062-D9C1-C33C-DDC157D25C7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EAB4FB34-3A4A-FEF6-0844-2D9100A0A94C}"/>
              </a:ext>
            </a:extLst>
          </p:cNvPr>
          <p:cNvPicPr>
            <a:picLocks noGrp="1" noChangeAspect="1"/>
          </p:cNvPicPr>
          <p:nvPr>
            <p:ph idx="1"/>
          </p:nvPr>
        </p:nvPicPr>
        <p:blipFill>
          <a:blip r:embed="rId2"/>
          <a:stretch>
            <a:fillRect/>
          </a:stretch>
        </p:blipFill>
        <p:spPr>
          <a:xfrm>
            <a:off x="1519084" y="759655"/>
            <a:ext cx="8082116" cy="5480340"/>
          </a:xfrm>
          <a:prstGeom prst="rect">
            <a:avLst/>
          </a:prstGeom>
        </p:spPr>
      </p:pic>
    </p:spTree>
    <p:extLst>
      <p:ext uri="{BB962C8B-B14F-4D97-AF65-F5344CB8AC3E}">
        <p14:creationId xmlns:p14="http://schemas.microsoft.com/office/powerpoint/2010/main" val="14561620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5618" y="5042359"/>
            <a:ext cx="2546509" cy="1609303"/>
          </a:xfrm>
          <a:prstGeom prst="rect">
            <a:avLst/>
          </a:prstGeom>
        </p:spPr>
      </p:pic>
      <p:pic>
        <p:nvPicPr>
          <p:cNvPr id="4" name="UC.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25388" y="228570"/>
            <a:ext cx="11315863" cy="4237500"/>
          </a:xfr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4098" name="Content Placeholder 3" descr="phong-nen-powerpoint-de-thuong-28">
            <a:extLst>
              <a:ext uri="{FF2B5EF4-FFF2-40B4-BE49-F238E27FC236}">
                <a16:creationId xmlns:a16="http://schemas.microsoft.com/office/drawing/2014/main" xmlns="" id="{0FDF1360-4896-426A-B4F0-10D5648E5C4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0"/>
            <a:ext cx="11430000" cy="6858000"/>
          </a:xfrm>
        </p:spPr>
      </p:pic>
      <p:sp>
        <p:nvSpPr>
          <p:cNvPr id="4099" name="Title 1">
            <a:extLst>
              <a:ext uri="{FF2B5EF4-FFF2-40B4-BE49-F238E27FC236}">
                <a16:creationId xmlns:a16="http://schemas.microsoft.com/office/drawing/2014/main" xmlns="" id="{8F59D266-E5D6-4A12-B82E-491039B3D497}"/>
              </a:ext>
            </a:extLst>
          </p:cNvPr>
          <p:cNvSpPr>
            <a:spLocks noGrp="1" noChangeArrowheads="1"/>
          </p:cNvSpPr>
          <p:nvPr>
            <p:ph type="title"/>
          </p:nvPr>
        </p:nvSpPr>
        <p:spPr>
          <a:xfrm>
            <a:off x="2470548" y="1248669"/>
            <a:ext cx="7393781" cy="1242714"/>
          </a:xfrm>
        </p:spPr>
        <p:txBody>
          <a:bodyPr/>
          <a:lstStyle/>
          <a:p>
            <a:pPr algn="ctr"/>
            <a:r>
              <a:rPr lang="en-US" altLang="zh-CN" sz="6188" dirty="0" err="1">
                <a:latin typeface="Arial-Rounded" panose="020B0500000000000000" pitchFamily="34" charset="0"/>
                <a:ea typeface="Arial-Rounded" panose="020B0500000000000000" pitchFamily="34" charset="0"/>
                <a:cs typeface="Arial-Rounded" panose="020B0500000000000000" pitchFamily="34" charset="0"/>
              </a:rPr>
              <a:t>Khởi</a:t>
            </a:r>
            <a:r>
              <a:rPr lang="en-US" altLang="zh-CN" sz="6188" dirty="0">
                <a:latin typeface="Arial-Rounded" panose="020B0500000000000000" pitchFamily="34" charset="0"/>
                <a:ea typeface="Arial-Rounded" panose="020B0500000000000000" pitchFamily="34" charset="0"/>
                <a:cs typeface="Arial-Rounded" panose="020B0500000000000000" pitchFamily="34" charset="0"/>
              </a:rPr>
              <a:t> </a:t>
            </a:r>
            <a:r>
              <a:rPr lang="en-US" altLang="zh-CN" sz="6188" dirty="0" err="1">
                <a:latin typeface="Arial-Rounded" panose="020B0500000000000000" pitchFamily="34" charset="0"/>
                <a:ea typeface="Arial-Rounded" panose="020B0500000000000000" pitchFamily="34" charset="0"/>
                <a:cs typeface="Arial-Rounded" panose="020B0500000000000000" pitchFamily="34" charset="0"/>
              </a:rPr>
              <a:t>động</a:t>
            </a:r>
            <a:endParaRPr lang="en-US" altLang="zh-CN" sz="6188"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035789-85BD-3307-B44B-D0F29029FCD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B2FF8179-264F-C7A4-BBB5-2F0852ECB135}"/>
              </a:ext>
            </a:extLst>
          </p:cNvPr>
          <p:cNvPicPr>
            <a:picLocks noGrp="1" noChangeAspect="1"/>
          </p:cNvPicPr>
          <p:nvPr>
            <p:ph idx="1"/>
          </p:nvPr>
        </p:nvPicPr>
        <p:blipFill>
          <a:blip r:embed="rId2"/>
          <a:stretch>
            <a:fillRect/>
          </a:stretch>
        </p:blipFill>
        <p:spPr>
          <a:xfrm>
            <a:off x="1755058" y="628518"/>
            <a:ext cx="7772399" cy="5791623"/>
          </a:xfrm>
          <a:prstGeom prst="rect">
            <a:avLst/>
          </a:prstGeom>
        </p:spPr>
      </p:pic>
    </p:spTree>
    <p:extLst>
      <p:ext uri="{BB962C8B-B14F-4D97-AF65-F5344CB8AC3E}">
        <p14:creationId xmlns:p14="http://schemas.microsoft.com/office/powerpoint/2010/main" val="12715570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5618" y="5042359"/>
            <a:ext cx="2546509" cy="1609303"/>
          </a:xfrm>
          <a:prstGeom prst="rect">
            <a:avLst/>
          </a:prstGeom>
        </p:spPr>
      </p:pic>
      <p:pic>
        <p:nvPicPr>
          <p:cNvPr id="3" name="ƯC.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39745" y="636028"/>
            <a:ext cx="10287149" cy="3868684"/>
          </a:xfrm>
        </p:spPr>
      </p:pic>
    </p:spTree>
    <p:extLst>
      <p:ext uri="{BB962C8B-B14F-4D97-AF65-F5344CB8AC3E}">
        <p14:creationId xmlns:p14="http://schemas.microsoft.com/office/powerpoint/2010/main" val="400043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DBA36A62-11D8-46F9-9DE6-82DBF7C502B8}"/>
              </a:ext>
            </a:extLst>
          </p:cNvPr>
          <p:cNvPicPr>
            <a:picLocks noChangeAspect="1"/>
          </p:cNvPicPr>
          <p:nvPr/>
        </p:nvPicPr>
        <p:blipFill>
          <a:blip r:embed="rId2"/>
          <a:stretch>
            <a:fillRect/>
          </a:stretch>
        </p:blipFill>
        <p:spPr>
          <a:xfrm>
            <a:off x="381000" y="214313"/>
            <a:ext cx="11430000" cy="6429374"/>
          </a:xfrm>
          <a:prstGeom prst="rect">
            <a:avLst/>
          </a:prstGeom>
        </p:spPr>
      </p:pic>
      <p:pic>
        <p:nvPicPr>
          <p:cNvPr id="3" name="图片 2">
            <a:extLst>
              <a:ext uri="{FF2B5EF4-FFF2-40B4-BE49-F238E27FC236}">
                <a16:creationId xmlns:a16="http://schemas.microsoft.com/office/drawing/2014/main" xmlns="" id="{A620AA6D-7304-4109-B6C4-46AB4DF5D9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733041" y="-3629025"/>
            <a:ext cx="7925822" cy="14116049"/>
          </a:xfrm>
          <a:prstGeom prst="rect">
            <a:avLst/>
          </a:prstGeom>
        </p:spPr>
      </p:pic>
      <p:pic>
        <p:nvPicPr>
          <p:cNvPr id="7" name="图片 6">
            <a:extLst>
              <a:ext uri="{FF2B5EF4-FFF2-40B4-BE49-F238E27FC236}">
                <a16:creationId xmlns:a16="http://schemas.microsoft.com/office/drawing/2014/main" xmlns="" id="{700E6F66-079F-4787-AC61-7AD5FC087A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867"/>
          <a:stretch/>
        </p:blipFill>
        <p:spPr>
          <a:xfrm>
            <a:off x="381000" y="1963134"/>
            <a:ext cx="4322908" cy="3809911"/>
          </a:xfrm>
          <a:prstGeom prst="rect">
            <a:avLst/>
          </a:prstGeom>
        </p:spPr>
      </p:pic>
      <p:sp>
        <p:nvSpPr>
          <p:cNvPr id="6" name="Cloud 5"/>
          <p:cNvSpPr/>
          <p:nvPr/>
        </p:nvSpPr>
        <p:spPr>
          <a:xfrm>
            <a:off x="5156620" y="737945"/>
            <a:ext cx="6201668" cy="446037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7250">
              <a:defRPr/>
            </a:pPr>
            <a:r>
              <a:rPr lang="en-GB" sz="9000" b="1" dirty="0">
                <a:solidFill>
                  <a:srgbClr val="0000CC"/>
                </a:solidFill>
                <a:latin typeface="UTM Colossalis" panose="02040603050506020204" pitchFamily="18" charset="0"/>
                <a:ea typeface="Cambria" panose="02040503050406030204" pitchFamily="18" charset="0"/>
              </a:rPr>
              <a:t>TIẾT 2</a:t>
            </a:r>
          </a:p>
        </p:txBody>
      </p:sp>
    </p:spTree>
    <p:extLst>
      <p:ext uri="{BB962C8B-B14F-4D97-AF65-F5344CB8AC3E}">
        <p14:creationId xmlns:p14="http://schemas.microsoft.com/office/powerpoint/2010/main" val="36367139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486264" y="306064"/>
            <a:ext cx="6975627" cy="6130753"/>
            <a:chOff x="2423319" y="533400"/>
            <a:chExt cx="6134100" cy="539115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890" t="30209" r="29137" b="23958"/>
            <a:stretch/>
          </p:blipFill>
          <p:spPr bwMode="auto">
            <a:xfrm>
              <a:off x="2423319" y="533400"/>
              <a:ext cx="59817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976" t="29166" r="26465" b="41667"/>
            <a:stretch/>
          </p:blipFill>
          <p:spPr bwMode="auto">
            <a:xfrm>
              <a:off x="2499519" y="3790950"/>
              <a:ext cx="60579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2)">
            <a:hlinkClick r:id="" action="ppaction://media"/>
            <a:extLst>
              <a:ext uri="{FF2B5EF4-FFF2-40B4-BE49-F238E27FC236}">
                <a16:creationId xmlns:a16="http://schemas.microsoft.com/office/drawing/2014/main" xmlns="" id="{ADC696BF-7A42-C27D-A176-2CFCBB5F12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0" y="1"/>
            <a:ext cx="12192000" cy="6857999"/>
          </a:xfrm>
          <a:prstGeom prst="rect">
            <a:avLst/>
          </a:prstGeom>
        </p:spPr>
      </p:pic>
      <p:grpSp>
        <p:nvGrpSpPr>
          <p:cNvPr id="3" name="Group 2">
            <a:extLst>
              <a:ext uri="{FF2B5EF4-FFF2-40B4-BE49-F238E27FC236}">
                <a16:creationId xmlns:a16="http://schemas.microsoft.com/office/drawing/2014/main" xmlns="" id="{9FACBEB5-328E-81F4-A1F6-112E6FC1E927}"/>
              </a:ext>
            </a:extLst>
          </p:cNvPr>
          <p:cNvGrpSpPr/>
          <p:nvPr/>
        </p:nvGrpSpPr>
        <p:grpSpPr>
          <a:xfrm>
            <a:off x="381001" y="228601"/>
            <a:ext cx="2463517" cy="884549"/>
            <a:chOff x="63500" y="1429216"/>
            <a:chExt cx="1970813" cy="705889"/>
          </a:xfrm>
        </p:grpSpPr>
        <p:sp>
          <p:nvSpPr>
            <p:cNvPr id="4" name="Rounded Rectangle 7">
              <a:extLst>
                <a:ext uri="{FF2B5EF4-FFF2-40B4-BE49-F238E27FC236}">
                  <a16:creationId xmlns:a16="http://schemas.microsoft.com/office/drawing/2014/main" xmlns="" id="{5FD3A3E4-7D4F-3454-A653-E7D741AF52E1}"/>
                </a:ext>
              </a:extLst>
            </p:cNvPr>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135">
                  <a:solidFill>
                    <a:prstClr val="white"/>
                  </a:solidFill>
                  <a:latin typeface="Arial-Rounded" pitchFamily="34" charset="0"/>
                  <a:ea typeface="Arial-Rounded" pitchFamily="34" charset="0"/>
                  <a:cs typeface="Arial-Rounded" pitchFamily="34" charset="0"/>
                </a:rPr>
                <a:t>Đọc</a:t>
              </a:r>
            </a:p>
          </p:txBody>
        </p:sp>
        <p:sp>
          <p:nvSpPr>
            <p:cNvPr id="5" name="Oval 4">
              <a:extLst>
                <a:ext uri="{FF2B5EF4-FFF2-40B4-BE49-F238E27FC236}">
                  <a16:creationId xmlns:a16="http://schemas.microsoft.com/office/drawing/2014/main" xmlns="" id="{FB5B7AC2-BD07-2341-8247-DB093BD406BD}"/>
                </a:ext>
              </a:extLst>
            </p:cNvPr>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135" dirty="0">
                  <a:solidFill>
                    <a:prstClr val="black"/>
                  </a:solidFill>
                  <a:latin typeface="Arial Rounded MT Bold" pitchFamily="34" charset="0"/>
                  <a:ea typeface="Arial-Rounded" pitchFamily="34" charset="0"/>
                  <a:cs typeface="Arial-Rounded" pitchFamily="34" charset="0"/>
                </a:rPr>
                <a:t>5</a:t>
              </a:r>
            </a:p>
          </p:txBody>
        </p:sp>
      </p:grpSp>
    </p:spTree>
    <p:extLst>
      <p:ext uri="{BB962C8B-B14F-4D97-AF65-F5344CB8AC3E}">
        <p14:creationId xmlns:p14="http://schemas.microsoft.com/office/powerpoint/2010/main" val="28499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582" t="6564" b="63897"/>
          <a:stretch/>
        </p:blipFill>
        <p:spPr>
          <a:xfrm>
            <a:off x="1727506" y="397521"/>
            <a:ext cx="8716459" cy="3956174"/>
          </a:xfrm>
          <a:prstGeom prst="rect">
            <a:avLst/>
          </a:prstGeom>
        </p:spPr>
      </p:pic>
      <p:grpSp>
        <p:nvGrpSpPr>
          <p:cNvPr id="7" name="Group 6"/>
          <p:cNvGrpSpPr/>
          <p:nvPr/>
        </p:nvGrpSpPr>
        <p:grpSpPr>
          <a:xfrm>
            <a:off x="583435" y="397522"/>
            <a:ext cx="2463517" cy="884549"/>
            <a:chOff x="63500" y="1429216"/>
            <a:chExt cx="1970813" cy="705889"/>
          </a:xfrm>
        </p:grpSpPr>
        <p:sp>
          <p:nvSpPr>
            <p:cNvPr id="8" name="Rounded Rectangle 7"/>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135">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135" dirty="0">
                  <a:solidFill>
                    <a:prstClr val="black"/>
                  </a:solidFill>
                  <a:latin typeface="Arial Rounded MT Bold" pitchFamily="34" charset="0"/>
                  <a:ea typeface="Arial-Rounded" pitchFamily="34" charset="0"/>
                  <a:cs typeface="Arial-Rounded" pitchFamily="34" charset="0"/>
                </a:rPr>
                <a:t>5</a:t>
              </a:r>
            </a:p>
          </p:txBody>
        </p:sp>
      </p:grpSp>
      <p:sp>
        <p:nvSpPr>
          <p:cNvPr id="25" name="Title 1"/>
          <p:cNvSpPr txBox="1">
            <a:spLocks/>
          </p:cNvSpPr>
          <p:nvPr/>
        </p:nvSpPr>
        <p:spPr>
          <a:xfrm>
            <a:off x="613749" y="4390684"/>
            <a:ext cx="10942871" cy="2038605"/>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859353"/>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Đi</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học</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về</a:t>
            </a:r>
            <a:r>
              <a:rPr lang="en-US" sz="4135" dirty="0">
                <a:solidFill>
                  <a:srgbClr val="0070C0"/>
                </a:solidFill>
                <a:latin typeface="Arial-Rounded" pitchFamily="34" charset="0"/>
                <a:ea typeface="Arial-Rounded" pitchFamily="34" charset="0"/>
                <a:cs typeface="Arial-Rounded" pitchFamily="34" charset="0"/>
              </a:rPr>
              <a:t>, Hà </a:t>
            </a:r>
            <a:r>
              <a:rPr lang="en-US" sz="4135" dirty="0" err="1">
                <a:solidFill>
                  <a:srgbClr val="0070C0"/>
                </a:solidFill>
                <a:latin typeface="Arial-Rounded" pitchFamily="34" charset="0"/>
                <a:ea typeface="Arial-Rounded" pitchFamily="34" charset="0"/>
                <a:cs typeface="Arial-Rounded" pitchFamily="34" charset="0"/>
              </a:rPr>
              <a:t>thấy</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mấy</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khóm</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cúc</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đã</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nở</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rực</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rỡ</a:t>
            </a:r>
            <a:r>
              <a:rPr lang="en-US" sz="4135" dirty="0">
                <a:solidFill>
                  <a:srgbClr val="0070C0"/>
                </a:solidFill>
                <a:latin typeface="Arial-Rounded" pitchFamily="34" charset="0"/>
                <a:ea typeface="Arial-Rounded" pitchFamily="34" charset="0"/>
                <a:cs typeface="Arial-Rounded" pitchFamily="34" charset="0"/>
              </a:rPr>
              <a:t>. Hà </a:t>
            </a:r>
            <a:r>
              <a:rPr lang="en-US" sz="4135" dirty="0" err="1">
                <a:solidFill>
                  <a:srgbClr val="0070C0"/>
                </a:solidFill>
                <a:latin typeface="Arial-Rounded" pitchFamily="34" charset="0"/>
                <a:ea typeface="Arial-Rounded" pitchFamily="34" charset="0"/>
                <a:cs typeface="Arial-Rounded" pitchFamily="34" charset="0"/>
              </a:rPr>
              <a:t>hái</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cúc</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cắm</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vào</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cốc</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rồi</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để</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ngay</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ngắn</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trên</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bàn</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học</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Mẹ</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tấm</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tắc</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khen</a:t>
            </a:r>
            <a:r>
              <a:rPr lang="en-US" sz="4135" dirty="0">
                <a:solidFill>
                  <a:srgbClr val="0070C0"/>
                </a:solidFill>
                <a:latin typeface="Arial-Rounded" pitchFamily="34" charset="0"/>
                <a:ea typeface="Arial-Rounded" pitchFamily="34" charset="0"/>
                <a:cs typeface="Arial-Rounded" pitchFamily="34" charset="0"/>
              </a:rPr>
              <a:t> Hà </a:t>
            </a:r>
            <a:r>
              <a:rPr lang="en-US" sz="4135" dirty="0" err="1">
                <a:solidFill>
                  <a:srgbClr val="0070C0"/>
                </a:solidFill>
                <a:latin typeface="Arial-Rounded" pitchFamily="34" charset="0"/>
                <a:ea typeface="Arial-Rounded" pitchFamily="34" charset="0"/>
                <a:cs typeface="Arial-Rounded" pitchFamily="34" charset="0"/>
              </a:rPr>
              <a:t>khéo</a:t>
            </a:r>
            <a:r>
              <a:rPr lang="en-US" sz="4135" dirty="0">
                <a:solidFill>
                  <a:srgbClr val="0070C0"/>
                </a:solidFill>
                <a:latin typeface="Arial-Rounded" pitchFamily="34" charset="0"/>
                <a:ea typeface="Arial-Rounded" pitchFamily="34" charset="0"/>
                <a:cs typeface="Arial-Rounded" pitchFamily="34" charset="0"/>
              </a:rPr>
              <a:t> </a:t>
            </a:r>
            <a:r>
              <a:rPr lang="en-US" sz="4135" dirty="0" err="1">
                <a:solidFill>
                  <a:srgbClr val="0070C0"/>
                </a:solidFill>
                <a:latin typeface="Arial-Rounded" pitchFamily="34" charset="0"/>
                <a:ea typeface="Arial-Rounded" pitchFamily="34" charset="0"/>
                <a:cs typeface="Arial-Rounded" pitchFamily="34" charset="0"/>
              </a:rPr>
              <a:t>tay</a:t>
            </a:r>
            <a:r>
              <a:rPr lang="en-US" sz="4135" dirty="0">
                <a:solidFill>
                  <a:srgbClr val="0070C0"/>
                </a:solidFill>
                <a:latin typeface="Arial-Rounded" pitchFamily="34" charset="0"/>
                <a:ea typeface="Arial-Rounded" pitchFamily="34" charset="0"/>
                <a:cs typeface="Arial-Rounded" pitchFamily="34" charset="0"/>
              </a:rPr>
              <a:t>.</a:t>
            </a:r>
          </a:p>
        </p:txBody>
      </p:sp>
      <p:cxnSp>
        <p:nvCxnSpPr>
          <p:cNvPr id="32" name="Straight Connector 31"/>
          <p:cNvCxnSpPr/>
          <p:nvPr/>
        </p:nvCxnSpPr>
        <p:spPr>
          <a:xfrm>
            <a:off x="2267036" y="4842041"/>
            <a:ext cx="796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338051" y="5330818"/>
            <a:ext cx="7705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108571" y="5513511"/>
            <a:ext cx="91114" cy="43234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141012" y="4112717"/>
            <a:ext cx="489138" cy="3557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2631" b="1" dirty="0">
                <a:solidFill>
                  <a:prstClr val="black"/>
                </a:solidFill>
                <a:latin typeface="Arial" pitchFamily="34" charset="0"/>
                <a:ea typeface="Arial-Rounded" pitchFamily="34" charset="0"/>
                <a:cs typeface="Arial" pitchFamily="34" charset="0"/>
              </a:rPr>
              <a:t>1</a:t>
            </a:r>
          </a:p>
        </p:txBody>
      </p:sp>
      <p:sp>
        <p:nvSpPr>
          <p:cNvPr id="13" name="Oval 12"/>
          <p:cNvSpPr/>
          <p:nvPr/>
        </p:nvSpPr>
        <p:spPr>
          <a:xfrm>
            <a:off x="2156787" y="4685755"/>
            <a:ext cx="489138" cy="3557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2631" b="1" dirty="0">
                <a:solidFill>
                  <a:prstClr val="black"/>
                </a:solidFill>
                <a:latin typeface="Arial" pitchFamily="34" charset="0"/>
                <a:ea typeface="Arial-Rounded" pitchFamily="34" charset="0"/>
                <a:cs typeface="Arial" pitchFamily="34" charset="0"/>
              </a:rPr>
              <a:t>2</a:t>
            </a:r>
          </a:p>
        </p:txBody>
      </p:sp>
      <p:cxnSp>
        <p:nvCxnSpPr>
          <p:cNvPr id="14" name="Straight Connector 13"/>
          <p:cNvCxnSpPr/>
          <p:nvPr/>
        </p:nvCxnSpPr>
        <p:spPr>
          <a:xfrm flipH="1">
            <a:off x="2346232" y="4842041"/>
            <a:ext cx="110248" cy="4755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529713" y="6019859"/>
            <a:ext cx="133401" cy="4755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4955116" y="5293687"/>
            <a:ext cx="489138" cy="3557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2631" b="1">
                <a:solidFill>
                  <a:prstClr val="black"/>
                </a:solidFill>
                <a:latin typeface="Arial" pitchFamily="34" charset="0"/>
                <a:ea typeface="Arial-Rounded" pitchFamily="34" charset="0"/>
                <a:cs typeface="Arial" pitchFamily="34" charset="0"/>
              </a:rPr>
              <a:t>3</a:t>
            </a:r>
          </a:p>
        </p:txBody>
      </p:sp>
      <p:cxnSp>
        <p:nvCxnSpPr>
          <p:cNvPr id="17" name="Straight Connector 16"/>
          <p:cNvCxnSpPr/>
          <p:nvPr/>
        </p:nvCxnSpPr>
        <p:spPr>
          <a:xfrm>
            <a:off x="7796177" y="5330818"/>
            <a:ext cx="7705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065464" y="4831623"/>
            <a:ext cx="7705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16392" y="2959111"/>
            <a:ext cx="3958846" cy="939778"/>
          </a:xfrm>
          <a:prstGeom prst="rect">
            <a:avLst/>
          </a:prstGeom>
          <a:solidFill>
            <a:schemeClr val="accent5">
              <a:lumMod val="50000"/>
            </a:schemeClr>
          </a:solidFill>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6203" dirty="0" err="1">
                <a:solidFill>
                  <a:prstClr val="white"/>
                </a:solidFill>
                <a:latin typeface="Arial-Rounded" pitchFamily="34" charset="0"/>
                <a:ea typeface="Arial-Rounded" pitchFamily="34" charset="0"/>
                <a:cs typeface="Arial-Rounded" pitchFamily="34" charset="0"/>
              </a:rPr>
              <a:t>khóm</a:t>
            </a:r>
            <a:r>
              <a:rPr lang="en-US" sz="6203" dirty="0">
                <a:solidFill>
                  <a:prstClr val="white"/>
                </a:solidFill>
                <a:latin typeface="Arial-Rounded" pitchFamily="34" charset="0"/>
                <a:ea typeface="Arial-Rounded" pitchFamily="34" charset="0"/>
                <a:cs typeface="Arial-Rounded" pitchFamily="34" charset="0"/>
              </a:rPr>
              <a:t> </a:t>
            </a:r>
            <a:r>
              <a:rPr lang="en-US" sz="6203" dirty="0" err="1">
                <a:solidFill>
                  <a:prstClr val="white"/>
                </a:solidFill>
                <a:latin typeface="Arial-Rounded" pitchFamily="34" charset="0"/>
                <a:ea typeface="Arial-Rounded" pitchFamily="34" charset="0"/>
                <a:cs typeface="Arial-Rounded" pitchFamily="34" charset="0"/>
              </a:rPr>
              <a:t>cúc</a:t>
            </a:r>
            <a:endParaRPr lang="en-US" sz="6203" dirty="0">
              <a:solidFill>
                <a:prstClr val="white"/>
              </a:solidFill>
              <a:latin typeface="Arial-Rounded" pitchFamily="34" charset="0"/>
              <a:ea typeface="Arial-Rounded" pitchFamily="34" charset="0"/>
              <a:cs typeface="Arial-Rounded" pitchFamily="34" charset="0"/>
            </a:endParaRPr>
          </a:p>
        </p:txBody>
      </p:sp>
      <p:pic>
        <p:nvPicPr>
          <p:cNvPr id="9218" name="Picture 2" descr="Hướng dẫn cách trồng hoa cúc vàng rực rỡ để chào mùa t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9648" y="394207"/>
            <a:ext cx="6114225" cy="611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48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616627" y="1137331"/>
            <a:ext cx="10942871" cy="2038605"/>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859353"/>
            <a:r>
              <a:rPr lang="en-US" sz="5075">
                <a:solidFill>
                  <a:prstClr val="black"/>
                </a:solidFill>
                <a:latin typeface="Arial-Rounded" pitchFamily="34" charset="0"/>
                <a:ea typeface="Arial-Rounded" pitchFamily="34" charset="0"/>
                <a:cs typeface="Arial-Rounded" pitchFamily="34" charset="0"/>
              </a:rPr>
              <a:t>	</a:t>
            </a:r>
            <a:r>
              <a:rPr lang="en-US" sz="5075">
                <a:solidFill>
                  <a:srgbClr val="0070C0"/>
                </a:solidFill>
                <a:latin typeface="Arial-Rounded" pitchFamily="34" charset="0"/>
                <a:ea typeface="Arial-Rounded" pitchFamily="34" charset="0"/>
                <a:cs typeface="Arial-Rounded" pitchFamily="34" charset="0"/>
              </a:rPr>
              <a:t>Đi học về, Hà thấy mấy khóm cúc đã nở rực rỡ. Hà hái cúc, cắm vào cốc rồi để ngay ngắn trên bàn học. Mẹ tấm tắc khen Hà khéo tay.</a:t>
            </a:r>
          </a:p>
        </p:txBody>
      </p:sp>
      <p:cxnSp>
        <p:nvCxnSpPr>
          <p:cNvPr id="47" name="Straight Connector 46"/>
          <p:cNvCxnSpPr/>
          <p:nvPr/>
        </p:nvCxnSpPr>
        <p:spPr>
          <a:xfrm>
            <a:off x="1584277" y="1423789"/>
            <a:ext cx="90234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16086" y="2139936"/>
            <a:ext cx="26351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095445" y="2117901"/>
            <a:ext cx="35122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792069" y="5350178"/>
            <a:ext cx="10598971" cy="102718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135">
                <a:solidFill>
                  <a:prstClr val="white"/>
                </a:solidFill>
                <a:latin typeface="Arial-Rounded" pitchFamily="34" charset="0"/>
                <a:ea typeface="Arial-Rounded" pitchFamily="34" charset="0"/>
                <a:cs typeface="Arial-Rounded" pitchFamily="34" charset="0"/>
              </a:rPr>
              <a:t>Hà nhìn thấy gì khi đi học về?</a:t>
            </a:r>
          </a:p>
        </p:txBody>
      </p:sp>
      <p:cxnSp>
        <p:nvCxnSpPr>
          <p:cNvPr id="21" name="Straight Connector 20"/>
          <p:cNvCxnSpPr/>
          <p:nvPr/>
        </p:nvCxnSpPr>
        <p:spPr>
          <a:xfrm>
            <a:off x="8474776" y="2856083"/>
            <a:ext cx="29143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16087" y="3572229"/>
            <a:ext cx="45921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806542" y="5350178"/>
            <a:ext cx="10598971" cy="102718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135">
                <a:solidFill>
                  <a:prstClr val="white"/>
                </a:solidFill>
                <a:latin typeface="Arial-Rounded" pitchFamily="34" charset="0"/>
                <a:ea typeface="Arial-Rounded" pitchFamily="34" charset="0"/>
                <a:cs typeface="Arial-Rounded" pitchFamily="34" charset="0"/>
              </a:rPr>
              <a:t>Mấy khóm cúc trông như thế nào?</a:t>
            </a:r>
          </a:p>
        </p:txBody>
      </p:sp>
      <p:sp>
        <p:nvSpPr>
          <p:cNvPr id="27" name="Rounded Rectangle 26"/>
          <p:cNvSpPr/>
          <p:nvPr/>
        </p:nvSpPr>
        <p:spPr>
          <a:xfrm>
            <a:off x="790163" y="5350178"/>
            <a:ext cx="10598971" cy="102718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135">
                <a:solidFill>
                  <a:prstClr val="white"/>
                </a:solidFill>
                <a:latin typeface="Arial-Rounded" pitchFamily="34" charset="0"/>
                <a:ea typeface="Arial-Rounded" pitchFamily="34" charset="0"/>
                <a:cs typeface="Arial-Rounded" pitchFamily="34" charset="0"/>
              </a:rPr>
              <a:t>Hà cắm cúc vào đâu?</a:t>
            </a:r>
          </a:p>
        </p:txBody>
      </p:sp>
      <p:sp>
        <p:nvSpPr>
          <p:cNvPr id="28" name="Rounded Rectangle 27"/>
          <p:cNvSpPr/>
          <p:nvPr/>
        </p:nvSpPr>
        <p:spPr>
          <a:xfrm>
            <a:off x="806542" y="5350178"/>
            <a:ext cx="10598971" cy="102718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135">
                <a:solidFill>
                  <a:prstClr val="white"/>
                </a:solidFill>
                <a:latin typeface="Arial-Rounded" pitchFamily="34" charset="0"/>
                <a:ea typeface="Arial-Rounded" pitchFamily="34" charset="0"/>
                <a:cs typeface="Arial-Rounded" pitchFamily="34" charset="0"/>
              </a:rPr>
              <a:t>Mẹ khen Hà thế nào?</a:t>
            </a:r>
          </a:p>
        </p:txBody>
      </p: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7"/>
                                        </p:tgtEl>
                                      </p:cBhvr>
                                    </p:animEffect>
                                    <p:set>
                                      <p:cBhvr>
                                        <p:cTn id="17" dur="1" fill="hold">
                                          <p:stCondLst>
                                            <p:cond delay="499"/>
                                          </p:stCondLst>
                                        </p:cTn>
                                        <p:tgtEl>
                                          <p:spTgt spid="4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48"/>
                                        </p:tgtEl>
                                      </p:cBhvr>
                                    </p:animEffect>
                                    <p:set>
                                      <p:cBhvr>
                                        <p:cTn id="32" dur="1" fill="hold">
                                          <p:stCondLst>
                                            <p:cond delay="499"/>
                                          </p:stCondLst>
                                        </p:cTn>
                                        <p:tgtEl>
                                          <p:spTgt spid="4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51"/>
                                        </p:tgtEl>
                                      </p:cBhvr>
                                    </p:animEffect>
                                    <p:set>
                                      <p:cBhvr>
                                        <p:cTn id="47" dur="1" fill="hold">
                                          <p:stCondLst>
                                            <p:cond delay="499"/>
                                          </p:stCondLst>
                                        </p:cTn>
                                        <p:tgtEl>
                                          <p:spTgt spid="5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par>
                                <p:cTn id="58" presetID="10" presetClass="entr" presetSubtype="0"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P spid="27" grpId="0" animBg="1"/>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613749" y="4574836"/>
            <a:ext cx="10942871" cy="2038605"/>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859353"/>
            <a:r>
              <a:rPr lang="en-US" sz="3759">
                <a:solidFill>
                  <a:prstClr val="black"/>
                </a:solidFill>
                <a:latin typeface="Arial-Rounded" pitchFamily="34" charset="0"/>
                <a:ea typeface="Arial-Rounded" pitchFamily="34" charset="0"/>
                <a:cs typeface="Arial-Rounded" pitchFamily="34" charset="0"/>
              </a:rPr>
              <a:t>	</a:t>
            </a:r>
            <a:r>
              <a:rPr lang="en-US" sz="3759">
                <a:solidFill>
                  <a:srgbClr val="0070C0"/>
                </a:solidFill>
                <a:latin typeface="Arial-Rounded" pitchFamily="34" charset="0"/>
                <a:ea typeface="Arial-Rounded" pitchFamily="34" charset="0"/>
                <a:cs typeface="Arial-Rounded" pitchFamily="34" charset="0"/>
              </a:rPr>
              <a:t>Đi học về, Hà thấy mấy khóm cúc đã nở rực rỡ. Hà hái cúc, cắm vào cốc rồi để ngay ngắn trên bàn học. Mẹ tấm tắc khen Hà khéo tay.</a:t>
            </a:r>
          </a:p>
        </p:txBody>
      </p:sp>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0291" y="-8504"/>
            <a:ext cx="4822320" cy="2917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itle 1"/>
          <p:cNvSpPr txBox="1">
            <a:spLocks/>
          </p:cNvSpPr>
          <p:nvPr/>
        </p:nvSpPr>
        <p:spPr>
          <a:xfrm>
            <a:off x="249381" y="3093373"/>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học</a:t>
            </a:r>
          </a:p>
        </p:txBody>
      </p:sp>
      <p:sp>
        <p:nvSpPr>
          <p:cNvPr id="24" name="Title 1"/>
          <p:cNvSpPr txBox="1">
            <a:spLocks/>
          </p:cNvSpPr>
          <p:nvPr/>
        </p:nvSpPr>
        <p:spPr>
          <a:xfrm>
            <a:off x="1413120" y="3093373"/>
            <a:ext cx="2414784"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sóc</a:t>
            </a:r>
          </a:p>
        </p:txBody>
      </p:sp>
      <p:sp>
        <p:nvSpPr>
          <p:cNvPr id="25" name="Title 1"/>
          <p:cNvSpPr txBox="1">
            <a:spLocks/>
          </p:cNvSpPr>
          <p:nvPr/>
        </p:nvSpPr>
        <p:spPr>
          <a:xfrm>
            <a:off x="2970739" y="3093373"/>
            <a:ext cx="1814262"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cốc</a:t>
            </a:r>
          </a:p>
        </p:txBody>
      </p:sp>
      <p:sp>
        <p:nvSpPr>
          <p:cNvPr id="26" name="Title 1"/>
          <p:cNvSpPr txBox="1">
            <a:spLocks/>
          </p:cNvSpPr>
          <p:nvPr/>
        </p:nvSpPr>
        <p:spPr>
          <a:xfrm>
            <a:off x="5500711" y="3093373"/>
            <a:ext cx="1995689"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chục</a:t>
            </a:r>
          </a:p>
        </p:txBody>
      </p:sp>
      <p:sp>
        <p:nvSpPr>
          <p:cNvPr id="27" name="Title 1"/>
          <p:cNvSpPr txBox="1">
            <a:spLocks/>
          </p:cNvSpPr>
          <p:nvPr/>
        </p:nvSpPr>
        <p:spPr>
          <a:xfrm>
            <a:off x="7044394" y="3093373"/>
            <a:ext cx="1995689"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cúc</a:t>
            </a:r>
          </a:p>
        </p:txBody>
      </p:sp>
      <p:sp>
        <p:nvSpPr>
          <p:cNvPr id="28" name="Title 1"/>
          <p:cNvSpPr txBox="1">
            <a:spLocks/>
          </p:cNvSpPr>
          <p:nvPr/>
        </p:nvSpPr>
        <p:spPr>
          <a:xfrm>
            <a:off x="8341839" y="3093373"/>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đức</a:t>
            </a:r>
          </a:p>
        </p:txBody>
      </p:sp>
      <p:sp>
        <p:nvSpPr>
          <p:cNvPr id="29" name="Title 1"/>
          <p:cNvSpPr txBox="1">
            <a:spLocks/>
          </p:cNvSpPr>
          <p:nvPr/>
        </p:nvSpPr>
        <p:spPr>
          <a:xfrm>
            <a:off x="773106" y="292769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oc</a:t>
            </a:r>
          </a:p>
        </p:txBody>
      </p:sp>
      <p:sp>
        <p:nvSpPr>
          <p:cNvPr id="30" name="Title 1"/>
          <p:cNvSpPr txBox="1">
            <a:spLocks/>
          </p:cNvSpPr>
          <p:nvPr/>
        </p:nvSpPr>
        <p:spPr>
          <a:xfrm>
            <a:off x="2003941" y="292769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oc</a:t>
            </a:r>
          </a:p>
        </p:txBody>
      </p:sp>
      <p:sp>
        <p:nvSpPr>
          <p:cNvPr id="31" name="Title 1"/>
          <p:cNvSpPr txBox="1">
            <a:spLocks/>
          </p:cNvSpPr>
          <p:nvPr/>
        </p:nvSpPr>
        <p:spPr>
          <a:xfrm>
            <a:off x="3270839" y="292769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ôc</a:t>
            </a:r>
          </a:p>
        </p:txBody>
      </p:sp>
      <p:sp>
        <p:nvSpPr>
          <p:cNvPr id="32" name="Title 1"/>
          <p:cNvSpPr txBox="1">
            <a:spLocks/>
          </p:cNvSpPr>
          <p:nvPr/>
        </p:nvSpPr>
        <p:spPr>
          <a:xfrm>
            <a:off x="6072591" y="292769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uc</a:t>
            </a:r>
          </a:p>
        </p:txBody>
      </p:sp>
      <p:sp>
        <p:nvSpPr>
          <p:cNvPr id="33" name="Title 1"/>
          <p:cNvSpPr txBox="1">
            <a:spLocks/>
          </p:cNvSpPr>
          <p:nvPr/>
        </p:nvSpPr>
        <p:spPr>
          <a:xfrm>
            <a:off x="7437425" y="292769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uc</a:t>
            </a:r>
          </a:p>
        </p:txBody>
      </p:sp>
      <p:sp>
        <p:nvSpPr>
          <p:cNvPr id="34" name="Title 1"/>
          <p:cNvSpPr txBox="1">
            <a:spLocks/>
          </p:cNvSpPr>
          <p:nvPr/>
        </p:nvSpPr>
        <p:spPr>
          <a:xfrm>
            <a:off x="8874726" y="2927697"/>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ưc</a:t>
            </a:r>
          </a:p>
        </p:txBody>
      </p:sp>
      <p:sp>
        <p:nvSpPr>
          <p:cNvPr id="35" name="Title 1"/>
          <p:cNvSpPr txBox="1">
            <a:spLocks/>
          </p:cNvSpPr>
          <p:nvPr/>
        </p:nvSpPr>
        <p:spPr>
          <a:xfrm>
            <a:off x="9852641" y="3098560"/>
            <a:ext cx="2195258"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mực</a:t>
            </a:r>
          </a:p>
        </p:txBody>
      </p:sp>
      <p:sp>
        <p:nvSpPr>
          <p:cNvPr id="36" name="Title 1"/>
          <p:cNvSpPr txBox="1">
            <a:spLocks/>
          </p:cNvSpPr>
          <p:nvPr/>
        </p:nvSpPr>
        <p:spPr>
          <a:xfrm>
            <a:off x="10457142" y="2932884"/>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ưc</a:t>
            </a:r>
          </a:p>
        </p:txBody>
      </p:sp>
      <p:sp>
        <p:nvSpPr>
          <p:cNvPr id="37" name="Title 1"/>
          <p:cNvSpPr txBox="1">
            <a:spLocks/>
          </p:cNvSpPr>
          <p:nvPr/>
        </p:nvSpPr>
        <p:spPr>
          <a:xfrm>
            <a:off x="4282224" y="3098560"/>
            <a:ext cx="1814262" cy="50991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lộc</a:t>
            </a:r>
          </a:p>
        </p:txBody>
      </p:sp>
      <p:sp>
        <p:nvSpPr>
          <p:cNvPr id="38" name="Title 1"/>
          <p:cNvSpPr txBox="1">
            <a:spLocks/>
          </p:cNvSpPr>
          <p:nvPr/>
        </p:nvSpPr>
        <p:spPr>
          <a:xfrm>
            <a:off x="4514972" y="2932884"/>
            <a:ext cx="1499390" cy="841262"/>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srgbClr val="FF0000"/>
                </a:solidFill>
                <a:latin typeface="Arial-Rounded" pitchFamily="34" charset="0"/>
                <a:ea typeface="Arial-Rounded" pitchFamily="34" charset="0"/>
                <a:cs typeface="Arial-Rounded" pitchFamily="34" charset="0"/>
              </a:rPr>
              <a:t>ôc</a:t>
            </a:r>
          </a:p>
        </p:txBody>
      </p:sp>
      <p:sp>
        <p:nvSpPr>
          <p:cNvPr id="39" name="Title 1"/>
          <p:cNvSpPr txBox="1">
            <a:spLocks/>
          </p:cNvSpPr>
          <p:nvPr/>
        </p:nvSpPr>
        <p:spPr>
          <a:xfrm>
            <a:off x="4663707" y="4029460"/>
            <a:ext cx="5156256"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máy xúc</a:t>
            </a:r>
          </a:p>
        </p:txBody>
      </p:sp>
      <p:sp>
        <p:nvSpPr>
          <p:cNvPr id="40" name="Title 1"/>
          <p:cNvSpPr txBox="1">
            <a:spLocks/>
          </p:cNvSpPr>
          <p:nvPr/>
        </p:nvSpPr>
        <p:spPr>
          <a:xfrm>
            <a:off x="2228808" y="4029460"/>
            <a:ext cx="4654954"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cái cốc</a:t>
            </a:r>
          </a:p>
        </p:txBody>
      </p:sp>
      <p:sp>
        <p:nvSpPr>
          <p:cNvPr id="41" name="Title 1"/>
          <p:cNvSpPr txBox="1">
            <a:spLocks/>
          </p:cNvSpPr>
          <p:nvPr/>
        </p:nvSpPr>
        <p:spPr>
          <a:xfrm>
            <a:off x="-653683" y="4029459"/>
            <a:ext cx="4927998"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con sóc</a:t>
            </a:r>
          </a:p>
        </p:txBody>
      </p:sp>
      <p:sp>
        <p:nvSpPr>
          <p:cNvPr id="43" name="Title 1"/>
          <p:cNvSpPr txBox="1">
            <a:spLocks/>
          </p:cNvSpPr>
          <p:nvPr/>
        </p:nvSpPr>
        <p:spPr>
          <a:xfrm>
            <a:off x="7599908" y="4029460"/>
            <a:ext cx="5156256"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075">
                <a:solidFill>
                  <a:prstClr val="black"/>
                </a:solidFill>
                <a:latin typeface="Arial-Rounded" pitchFamily="34" charset="0"/>
                <a:ea typeface="Arial-Rounded" pitchFamily="34" charset="0"/>
                <a:cs typeface="Arial-Rounded" pitchFamily="34" charset="0"/>
              </a:rPr>
              <a:t>con mực</a:t>
            </a:r>
          </a:p>
        </p:txBody>
      </p:sp>
    </p:spTree>
    <p:extLst>
      <p:ext uri="{BB962C8B-B14F-4D97-AF65-F5344CB8AC3E}">
        <p14:creationId xmlns:p14="http://schemas.microsoft.com/office/powerpoint/2010/main" val="23220392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83435" y="397522"/>
            <a:ext cx="2463517" cy="884549"/>
            <a:chOff x="63500" y="1429216"/>
            <a:chExt cx="1970813" cy="705889"/>
          </a:xfrm>
        </p:grpSpPr>
        <p:sp>
          <p:nvSpPr>
            <p:cNvPr id="3" name="Rounded Rectangle 2"/>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9353"/>
              <a:r>
                <a:rPr lang="en-US" sz="4511">
                  <a:solidFill>
                    <a:prstClr val="black"/>
                  </a:solidFill>
                  <a:latin typeface="Arial Rounded MT Bold" pitchFamily="34" charset="0"/>
                  <a:ea typeface="Arial-Rounded" pitchFamily="34" charset="0"/>
                  <a:cs typeface="Arial-Rounded" pitchFamily="34" charset="0"/>
                </a:rPr>
                <a:t>6</a:t>
              </a:r>
              <a:endParaRPr lang="en-US" sz="4511" dirty="0">
                <a:solidFill>
                  <a:prstClr val="black"/>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3872647" y="1065717"/>
            <a:ext cx="4446708" cy="616990"/>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5639">
                <a:solidFill>
                  <a:prstClr val="black"/>
                </a:solidFill>
                <a:latin typeface="Arial-Rounded" pitchFamily="34" charset="0"/>
                <a:ea typeface="Arial-Rounded" pitchFamily="34" charset="0"/>
                <a:cs typeface="Arial-Rounded" pitchFamily="34" charset="0"/>
              </a:rPr>
              <a:t>Say mê</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266" t="57566" r="3557"/>
          <a:stretch/>
        </p:blipFill>
        <p:spPr>
          <a:xfrm>
            <a:off x="2944955" y="1925092"/>
            <a:ext cx="6725492" cy="4492906"/>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083" y="1173532"/>
            <a:ext cx="1846324" cy="2335557"/>
          </a:xfrm>
          <a:prstGeom prst="rect">
            <a:avLst/>
          </a:prstGeom>
        </p:spPr>
      </p:pic>
      <p:pic>
        <p:nvPicPr>
          <p:cNvPr id="12" name="Picture 1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1781" y="1231198"/>
            <a:ext cx="2076825" cy="2277890"/>
          </a:xfrm>
          <a:prstGeom prst="rect">
            <a:avLst/>
          </a:prstGeom>
        </p:spPr>
      </p:pic>
      <p:pic>
        <p:nvPicPr>
          <p:cNvPr id="13" name="Picture 12">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90415" y="1231199"/>
            <a:ext cx="1862288" cy="2277890"/>
          </a:xfrm>
          <a:prstGeom prst="rect">
            <a:avLst/>
          </a:prstGeom>
        </p:spPr>
      </p:pic>
      <p:pic>
        <p:nvPicPr>
          <p:cNvPr id="16" name="Picture 15">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90417" y="3633283"/>
            <a:ext cx="1904761" cy="2211938"/>
          </a:xfrm>
          <a:prstGeom prst="rect">
            <a:avLst/>
          </a:prstGeom>
        </p:spPr>
      </p:pic>
      <p:pic>
        <p:nvPicPr>
          <p:cNvPr id="17" name="Picture 16">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43082" y="3596166"/>
            <a:ext cx="1846324" cy="2249055"/>
          </a:xfrm>
          <a:prstGeom prst="rect">
            <a:avLst/>
          </a:prstGeom>
        </p:spPr>
      </p:pic>
      <p:pic>
        <p:nvPicPr>
          <p:cNvPr id="18" name="Picture 17">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21781" y="3596166"/>
            <a:ext cx="2076825" cy="2249055"/>
          </a:xfrm>
          <a:prstGeom prst="rect">
            <a:avLst/>
          </a:prstGeom>
        </p:spPr>
      </p:pic>
      <p:pic>
        <p:nvPicPr>
          <p:cNvPr id="3074" name="Picture 2">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871900" y="5701857"/>
            <a:ext cx="939101" cy="9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2"/>
                                        </p:tgtEl>
                                        <p:attrNameLst>
                                          <p:attrName>ppt_x</p:attrName>
                                        </p:attrNameLst>
                                      </p:cBhvr>
                                      <p:tavLst>
                                        <p:tav tm="0">
                                          <p:val>
                                            <p:strVal val="ppt_x"/>
                                          </p:val>
                                        </p:tav>
                                        <p:tav tm="100000">
                                          <p:val>
                                            <p:strVal val="ppt_x"/>
                                          </p:val>
                                        </p:tav>
                                      </p:tavLst>
                                    </p:anim>
                                    <p:anim calcmode="lin" valueType="num">
                                      <p:cBhvr additive="base">
                                        <p:cTn id="14" dur="500"/>
                                        <p:tgtEl>
                                          <p:spTgt spid="12"/>
                                        </p:tgtEl>
                                        <p:attrNameLst>
                                          <p:attrName>ppt_y</p:attrName>
                                        </p:attrNameLst>
                                      </p:cBhvr>
                                      <p:tavLst>
                                        <p:tav tm="0">
                                          <p:val>
                                            <p:strVal val="ppt_y"/>
                                          </p:val>
                                        </p:tav>
                                        <p:tav tm="100000">
                                          <p:val>
                                            <p:strVal val="1+ppt_h/2"/>
                                          </p:val>
                                        </p:tav>
                                      </p:tavLst>
                                    </p:anim>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3"/>
                                        </p:tgtEl>
                                        <p:attrNameLst>
                                          <p:attrName>ppt_x</p:attrName>
                                        </p:attrNameLst>
                                      </p:cBhvr>
                                      <p:tavLst>
                                        <p:tav tm="0">
                                          <p:val>
                                            <p:strVal val="ppt_x"/>
                                          </p:val>
                                        </p:tav>
                                        <p:tav tm="100000">
                                          <p:val>
                                            <p:strVal val="ppt_x"/>
                                          </p:val>
                                        </p:tav>
                                      </p:tavLst>
                                    </p:anim>
                                    <p:anim calcmode="lin" valueType="num">
                                      <p:cBhvr additive="base">
                                        <p:cTn id="21" dur="500"/>
                                        <p:tgtEl>
                                          <p:spTgt spid="3"/>
                                        </p:tgtEl>
                                        <p:attrNameLst>
                                          <p:attrName>ppt_y</p:attrName>
                                        </p:attrNameLst>
                                      </p:cBhvr>
                                      <p:tavLst>
                                        <p:tav tm="0">
                                          <p:val>
                                            <p:strVal val="ppt_y"/>
                                          </p:val>
                                        </p:tav>
                                        <p:tav tm="100000">
                                          <p:val>
                                            <p:strVal val="1+ppt_h/2"/>
                                          </p:val>
                                        </p:tav>
                                      </p:tavLst>
                                    </p:anim>
                                    <p:set>
                                      <p:cBhvr>
                                        <p:cTn id="2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16"/>
                                        </p:tgtEl>
                                        <p:attrNameLst>
                                          <p:attrName>ppt_x</p:attrName>
                                        </p:attrNameLst>
                                      </p:cBhvr>
                                      <p:tavLst>
                                        <p:tav tm="0">
                                          <p:val>
                                            <p:strVal val="ppt_x"/>
                                          </p:val>
                                        </p:tav>
                                        <p:tav tm="100000">
                                          <p:val>
                                            <p:strVal val="ppt_x"/>
                                          </p:val>
                                        </p:tav>
                                      </p:tavLst>
                                    </p:anim>
                                    <p:anim calcmode="lin" valueType="num">
                                      <p:cBhvr additive="base">
                                        <p:cTn id="28" dur="500"/>
                                        <p:tgtEl>
                                          <p:spTgt spid="16"/>
                                        </p:tgtEl>
                                        <p:attrNameLst>
                                          <p:attrName>ppt_y</p:attrName>
                                        </p:attrNameLst>
                                      </p:cBhvr>
                                      <p:tavLst>
                                        <p:tav tm="0">
                                          <p:val>
                                            <p:strVal val="ppt_y"/>
                                          </p:val>
                                        </p:tav>
                                        <p:tav tm="100000">
                                          <p:val>
                                            <p:strVal val="1+ppt_h/2"/>
                                          </p:val>
                                        </p:tav>
                                      </p:tavLst>
                                    </p:anim>
                                    <p:set>
                                      <p:cBhvr>
                                        <p:cTn id="2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18"/>
                                        </p:tgtEl>
                                        <p:attrNameLst>
                                          <p:attrName>ppt_x</p:attrName>
                                        </p:attrNameLst>
                                      </p:cBhvr>
                                      <p:tavLst>
                                        <p:tav tm="0">
                                          <p:val>
                                            <p:strVal val="ppt_x"/>
                                          </p:val>
                                        </p:tav>
                                        <p:tav tm="100000">
                                          <p:val>
                                            <p:strVal val="ppt_x"/>
                                          </p:val>
                                        </p:tav>
                                      </p:tavLst>
                                    </p:anim>
                                    <p:anim calcmode="lin" valueType="num">
                                      <p:cBhvr additive="base">
                                        <p:cTn id="35" dur="500"/>
                                        <p:tgtEl>
                                          <p:spTgt spid="18"/>
                                        </p:tgtEl>
                                        <p:attrNameLst>
                                          <p:attrName>ppt_y</p:attrName>
                                        </p:attrNameLst>
                                      </p:cBhvr>
                                      <p:tavLst>
                                        <p:tav tm="0">
                                          <p:val>
                                            <p:strVal val="ppt_y"/>
                                          </p:val>
                                        </p:tav>
                                        <p:tav tm="100000">
                                          <p:val>
                                            <p:strVal val="1+ppt_h/2"/>
                                          </p:val>
                                        </p:tav>
                                      </p:tavLst>
                                    </p:anim>
                                    <p:set>
                                      <p:cBhvr>
                                        <p:cTn id="3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1+ppt_h/2"/>
                                          </p:val>
                                        </p:tav>
                                      </p:tavLst>
                                    </p:anim>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xVerse_V5_Image_Text_360P_you_guys_are_danci">
            <a:hlinkClick r:id="" action="ppaction://media"/>
            <a:extLst>
              <a:ext uri="{FF2B5EF4-FFF2-40B4-BE49-F238E27FC236}">
                <a16:creationId xmlns:a16="http://schemas.microsoft.com/office/drawing/2014/main" xmlns="" id="{B74BD50C-0D54-4797-E803-BC788E95E56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000" y="15240"/>
            <a:ext cx="12192000" cy="6842761"/>
          </a:xfrm>
          <a:prstGeom prst="rect">
            <a:avLst/>
          </a:prstGeom>
        </p:spPr>
      </p:pic>
      <p:pic>
        <p:nvPicPr>
          <p:cNvPr id="3" name="tải xuống">
            <a:hlinkClick r:id="" action="ppaction://media"/>
            <a:extLst>
              <a:ext uri="{FF2B5EF4-FFF2-40B4-BE49-F238E27FC236}">
                <a16:creationId xmlns:a16="http://schemas.microsoft.com/office/drawing/2014/main" xmlns="" id="{A335D12E-19BE-CD5A-B063-E1834371E552}"/>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14400" y="304800"/>
            <a:ext cx="406400" cy="406400"/>
          </a:xfrm>
          <a:prstGeom prst="rect">
            <a:avLst/>
          </a:prstGeom>
        </p:spPr>
      </p:pic>
    </p:spTree>
    <p:extLst>
      <p:ext uri="{BB962C8B-B14F-4D97-AF65-F5344CB8AC3E}">
        <p14:creationId xmlns:p14="http://schemas.microsoft.com/office/powerpoint/2010/main" val="121542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2"/>
                                        </p:tgtEl>
                                      </p:cBhvr>
                                    </p:cmd>
                                  </p:childTnLst>
                                </p:cTn>
                              </p:par>
                              <p:par>
                                <p:cTn id="7" presetID="1" presetClass="mediacall" presetSubtype="0" fill="hold" nodeType="withEffect">
                                  <p:stCondLst>
                                    <p:cond delay="0"/>
                                  </p:stCondLst>
                                  <p:childTnLst>
                                    <p:cmd type="call" cmd="playFrom(0.0)">
                                      <p:cBhvr>
                                        <p:cTn id="8" dur="18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744" y="2068322"/>
            <a:ext cx="4750440" cy="1811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81000" y="-1"/>
            <a:ext cx="11430000" cy="1447801"/>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4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BÔNG HOA TẶNG CÔ</a:t>
            </a:r>
          </a:p>
        </p:txBody>
      </p:sp>
      <p:pic>
        <p:nvPicPr>
          <p:cNvPr id="22" name="Picture 21"/>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905000" y="1447802"/>
            <a:ext cx="1520830" cy="90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1447800"/>
            <a:ext cx="11430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C:\Users\ADMIN\Desktop\Tai nguyen thiet ke tro choi\Angry birds epic birds\1505573783630 (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3816" y="3048000"/>
            <a:ext cx="3044371" cy="1457898"/>
          </a:xfrm>
          <a:prstGeom prst="rect">
            <a:avLst/>
          </a:prstGeom>
          <a:noFill/>
          <a:extLst>
            <a:ext uri="{909E8E84-426E-40DD-AFC4-6F175D3DCCD1}">
              <a14:hiddenFill xmlns:a14="http://schemas.microsoft.com/office/drawing/2010/main">
                <a:solidFill>
                  <a:srgbClr val="FFFFFF"/>
                </a:solidFill>
              </a14:hiddenFill>
            </a:ext>
          </a:extLst>
        </p:spPr>
      </p:pic>
      <p:pic>
        <p:nvPicPr>
          <p:cNvPr id="13"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1498" y="609600"/>
            <a:ext cx="609600" cy="609600"/>
          </a:xfrm>
          <a:prstGeom prst="rect">
            <a:avLst/>
          </a:prstGeom>
        </p:spPr>
      </p:pic>
      <p:pic>
        <p:nvPicPr>
          <p:cNvPr id="7" name="Picture 6"/>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684953" y="1453664"/>
            <a:ext cx="1520830" cy="90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200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43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470203" y="-30480"/>
            <a:ext cx="2002720" cy="3004591"/>
            <a:chOff x="304799" y="0"/>
            <a:chExt cx="2291486" cy="3004591"/>
          </a:xfrm>
        </p:grpSpPr>
        <p:pic>
          <p:nvPicPr>
            <p:cNvPr id="1028"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52" b="67545" l="10000" r="90000"/>
                      </a14:imgEffect>
                    </a14:imgLayer>
                  </a14:imgProps>
                </a:ext>
                <a:ext uri="{28A0092B-C50C-407E-A947-70E740481C1C}">
                  <a14:useLocalDpi xmlns:a14="http://schemas.microsoft.com/office/drawing/2010/main" val="0"/>
                </a:ext>
              </a:extLst>
            </a:blip>
            <a:srcRect l="18889" r="18712" b="32267"/>
            <a:stretch/>
          </p:blipFill>
          <p:spPr bwMode="auto">
            <a:xfrm>
              <a:off x="304799" y="0"/>
              <a:ext cx="2291486" cy="3004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941787" y="640080"/>
              <a:ext cx="1171702" cy="523220"/>
            </a:xfrm>
            <a:prstGeom prst="rect">
              <a:avLst/>
            </a:prstGeom>
            <a:noFill/>
          </p:spPr>
          <p:txBody>
            <a:bodyPr wrap="square" rtlCol="0">
              <a:spAutoFit/>
            </a:bodyPr>
            <a:lstStyle/>
            <a:p>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mực</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7" name="TextBox 56"/>
          <p:cNvSpPr txBox="1"/>
          <p:nvPr/>
        </p:nvSpPr>
        <p:spPr>
          <a:xfrm>
            <a:off x="8137360" y="609600"/>
            <a:ext cx="894261" cy="523220"/>
          </a:xfrm>
          <a:prstGeom prst="rect">
            <a:avLst/>
          </a:prstGeom>
          <a:noFill/>
        </p:spPr>
        <p:txBody>
          <a:bodyPr wrap="square" rtlCol="0">
            <a:spAutoFit/>
          </a:bodyPr>
          <a:lstStyle/>
          <a:p>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ln</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4" name="Group 63"/>
          <p:cNvGrpSpPr/>
          <p:nvPr/>
        </p:nvGrpSpPr>
        <p:grpSpPr>
          <a:xfrm>
            <a:off x="2940247" y="-30480"/>
            <a:ext cx="1849988" cy="3004591"/>
            <a:chOff x="304799" y="0"/>
            <a:chExt cx="2291486" cy="3004591"/>
          </a:xfrm>
        </p:grpSpPr>
        <p:pic>
          <p:nvPicPr>
            <p:cNvPr id="65"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52" b="67545" l="10000" r="90000"/>
                      </a14:imgEffect>
                    </a14:imgLayer>
                  </a14:imgProps>
                </a:ext>
                <a:ext uri="{28A0092B-C50C-407E-A947-70E740481C1C}">
                  <a14:useLocalDpi xmlns:a14="http://schemas.microsoft.com/office/drawing/2010/main" val="0"/>
                </a:ext>
              </a:extLst>
            </a:blip>
            <a:srcRect l="18889" r="18712" b="32267"/>
            <a:stretch/>
          </p:blipFill>
          <p:spPr bwMode="auto">
            <a:xfrm>
              <a:off x="304799" y="0"/>
              <a:ext cx="2291486" cy="3004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TextBox 65"/>
            <p:cNvSpPr txBox="1"/>
            <p:nvPr/>
          </p:nvSpPr>
          <p:spPr>
            <a:xfrm>
              <a:off x="979875" y="609600"/>
              <a:ext cx="1323780" cy="523220"/>
            </a:xfrm>
            <a:prstGeom prst="rect">
              <a:avLst/>
            </a:prstGeom>
            <a:noFill/>
          </p:spPr>
          <p:txBody>
            <a:bodyPr wrap="square" rtlCol="0">
              <a:spAutoFit/>
            </a:bodyPr>
            <a:lstStyle/>
            <a:p>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đức</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67" name="Group 66"/>
          <p:cNvGrpSpPr/>
          <p:nvPr/>
        </p:nvGrpSpPr>
        <p:grpSpPr>
          <a:xfrm>
            <a:off x="4329902" y="-15241"/>
            <a:ext cx="2007731" cy="3004591"/>
            <a:chOff x="304799" y="0"/>
            <a:chExt cx="2291486" cy="3004591"/>
          </a:xfrm>
        </p:grpSpPr>
        <p:pic>
          <p:nvPicPr>
            <p:cNvPr id="68"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52" b="67545" l="10000" r="90000"/>
                      </a14:imgEffect>
                    </a14:imgLayer>
                  </a14:imgProps>
                </a:ext>
                <a:ext uri="{28A0092B-C50C-407E-A947-70E740481C1C}">
                  <a14:useLocalDpi xmlns:a14="http://schemas.microsoft.com/office/drawing/2010/main" val="0"/>
                </a:ext>
              </a:extLst>
            </a:blip>
            <a:srcRect l="18889" r="18712" b="32267"/>
            <a:stretch/>
          </p:blipFill>
          <p:spPr bwMode="auto">
            <a:xfrm>
              <a:off x="304799" y="0"/>
              <a:ext cx="2291486" cy="3004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TextBox 68"/>
            <p:cNvSpPr txBox="1"/>
            <p:nvPr/>
          </p:nvSpPr>
          <p:spPr>
            <a:xfrm>
              <a:off x="1055385" y="609600"/>
              <a:ext cx="894261" cy="523220"/>
            </a:xfrm>
            <a:prstGeom prst="rect">
              <a:avLst/>
            </a:prstGeom>
            <a:noFill/>
          </p:spPr>
          <p:txBody>
            <a:bodyPr wrap="square" rtlCol="0">
              <a:spAutoFit/>
            </a:bodyPr>
            <a:lstStyle/>
            <a:p>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cốc</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0" name="Group 69"/>
          <p:cNvGrpSpPr/>
          <p:nvPr/>
        </p:nvGrpSpPr>
        <p:grpSpPr>
          <a:xfrm>
            <a:off x="5741780" y="-49438"/>
            <a:ext cx="1954420" cy="3004591"/>
            <a:chOff x="356772" y="-21487"/>
            <a:chExt cx="2291486" cy="3004591"/>
          </a:xfrm>
        </p:grpSpPr>
        <p:pic>
          <p:nvPicPr>
            <p:cNvPr id="71"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52" b="67545" l="10000" r="90000"/>
                      </a14:imgEffect>
                    </a14:imgLayer>
                  </a14:imgProps>
                </a:ext>
                <a:ext uri="{28A0092B-C50C-407E-A947-70E740481C1C}">
                  <a14:useLocalDpi xmlns:a14="http://schemas.microsoft.com/office/drawing/2010/main" val="0"/>
                </a:ext>
              </a:extLst>
            </a:blip>
            <a:srcRect l="18889" r="18712" b="32267"/>
            <a:stretch/>
          </p:blipFill>
          <p:spPr bwMode="auto">
            <a:xfrm>
              <a:off x="356772" y="-21487"/>
              <a:ext cx="2291486" cy="3004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 name="TextBox 71"/>
            <p:cNvSpPr txBox="1"/>
            <p:nvPr/>
          </p:nvSpPr>
          <p:spPr>
            <a:xfrm>
              <a:off x="1108991" y="609600"/>
              <a:ext cx="894261" cy="523220"/>
            </a:xfrm>
            <a:prstGeom prst="rect">
              <a:avLst/>
            </a:prstGeom>
            <a:noFill/>
          </p:spPr>
          <p:txBody>
            <a:bodyPr wrap="square" rtlCol="0">
              <a:spAutoFit/>
            </a:bodyPr>
            <a:lstStyle/>
            <a:p>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lộc</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3" name="Group 72"/>
          <p:cNvGrpSpPr/>
          <p:nvPr/>
        </p:nvGrpSpPr>
        <p:grpSpPr>
          <a:xfrm>
            <a:off x="7282682" y="-15240"/>
            <a:ext cx="1984271" cy="3004591"/>
            <a:chOff x="304799" y="0"/>
            <a:chExt cx="2291486" cy="3004591"/>
          </a:xfrm>
        </p:grpSpPr>
        <p:pic>
          <p:nvPicPr>
            <p:cNvPr id="74"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52" b="67545" l="10000" r="90000"/>
                      </a14:imgEffect>
                    </a14:imgLayer>
                  </a14:imgProps>
                </a:ext>
                <a:ext uri="{28A0092B-C50C-407E-A947-70E740481C1C}">
                  <a14:useLocalDpi xmlns:a14="http://schemas.microsoft.com/office/drawing/2010/main" val="0"/>
                </a:ext>
              </a:extLst>
            </a:blip>
            <a:srcRect l="18889" r="18712" b="32267"/>
            <a:stretch/>
          </p:blipFill>
          <p:spPr bwMode="auto">
            <a:xfrm>
              <a:off x="304799" y="0"/>
              <a:ext cx="2291486" cy="3004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 name="TextBox 74"/>
            <p:cNvSpPr txBox="1"/>
            <p:nvPr/>
          </p:nvSpPr>
          <p:spPr>
            <a:xfrm>
              <a:off x="927080" y="624840"/>
              <a:ext cx="1046923" cy="523220"/>
            </a:xfrm>
            <a:prstGeom prst="rect">
              <a:avLst/>
            </a:prstGeom>
            <a:noFill/>
          </p:spPr>
          <p:txBody>
            <a:bodyPr wrap="square" rtlCol="0">
              <a:spAutoFit/>
            </a:bodyPr>
            <a:lstStyle/>
            <a:p>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xúc</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6" name="Group 75"/>
          <p:cNvGrpSpPr/>
          <p:nvPr/>
        </p:nvGrpSpPr>
        <p:grpSpPr>
          <a:xfrm>
            <a:off x="8584488" y="-12712"/>
            <a:ext cx="2083512" cy="3004591"/>
            <a:chOff x="304799" y="0"/>
            <a:chExt cx="2291486" cy="3004591"/>
          </a:xfrm>
        </p:grpSpPr>
        <p:pic>
          <p:nvPicPr>
            <p:cNvPr id="7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52" b="67545" l="10000" r="90000"/>
                      </a14:imgEffect>
                    </a14:imgLayer>
                  </a14:imgProps>
                </a:ext>
                <a:ext uri="{28A0092B-C50C-407E-A947-70E740481C1C}">
                  <a14:useLocalDpi xmlns:a14="http://schemas.microsoft.com/office/drawing/2010/main" val="0"/>
                </a:ext>
              </a:extLst>
            </a:blip>
            <a:srcRect l="18889" r="18712" b="32267"/>
            <a:stretch/>
          </p:blipFill>
          <p:spPr bwMode="auto">
            <a:xfrm>
              <a:off x="304799" y="0"/>
              <a:ext cx="2291486" cy="3004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TextBox 77"/>
            <p:cNvSpPr txBox="1"/>
            <p:nvPr/>
          </p:nvSpPr>
          <p:spPr>
            <a:xfrm>
              <a:off x="967427" y="636786"/>
              <a:ext cx="1038063" cy="523220"/>
            </a:xfrm>
            <a:prstGeom prst="rect">
              <a:avLst/>
            </a:prstGeom>
            <a:noFill/>
          </p:spPr>
          <p:txBody>
            <a:bodyPr wrap="square" rtlCol="0">
              <a:spAutoFit/>
            </a:bodyPr>
            <a:lstStyle/>
            <a:p>
              <a:pPr algn="ct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cúc</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6" name="Group 5"/>
          <p:cNvGrpSpPr/>
          <p:nvPr/>
        </p:nvGrpSpPr>
        <p:grpSpPr>
          <a:xfrm>
            <a:off x="1883723" y="4724401"/>
            <a:ext cx="2731224" cy="2073618"/>
            <a:chOff x="1066800" y="3650382"/>
            <a:chExt cx="2307102" cy="2024063"/>
          </a:xfrm>
        </p:grpSpPr>
        <p:pic>
          <p:nvPicPr>
            <p:cNvPr id="1026" name="Picture 2"/>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1765" b="100000" l="23858" r="81980">
                          <a14:backgroundMark x1="38579" y1="54353" x2="40863" y2="55765"/>
                        </a14:backgroundRemoval>
                      </a14:imgEffect>
                    </a14:imgLayer>
                  </a14:imgProps>
                </a:ext>
                <a:ext uri="{28A0092B-C50C-407E-A947-70E740481C1C}">
                  <a14:useLocalDpi xmlns:a14="http://schemas.microsoft.com/office/drawing/2010/main" val="0"/>
                </a:ext>
              </a:extLst>
            </a:blip>
            <a:srcRect l="22460" t="50000" r="16064"/>
            <a:stretch/>
          </p:blipFill>
          <p:spPr bwMode="auto">
            <a:xfrm>
              <a:off x="1066800" y="3650382"/>
              <a:ext cx="2307102"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85319" y="4394172"/>
              <a:ext cx="1447800" cy="1107996"/>
            </a:xfrm>
            <a:prstGeom prst="rect">
              <a:avLst/>
            </a:prstGeom>
            <a:noFill/>
          </p:spPr>
          <p:txBody>
            <a:bodyPr wrap="square" rtlCol="0">
              <a:spAutoFit/>
            </a:bodyPr>
            <a:lstStyle/>
            <a:p>
              <a:r>
                <a:rPr lang="en-US" sz="6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ôc</a:t>
              </a:r>
              <a:endPar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6" name="Group 45"/>
          <p:cNvGrpSpPr/>
          <p:nvPr/>
        </p:nvGrpSpPr>
        <p:grpSpPr>
          <a:xfrm>
            <a:off x="4932319" y="4724401"/>
            <a:ext cx="2731224" cy="2073618"/>
            <a:chOff x="1066800" y="3650382"/>
            <a:chExt cx="2307102" cy="2024063"/>
          </a:xfrm>
        </p:grpSpPr>
        <p:pic>
          <p:nvPicPr>
            <p:cNvPr id="47" name="Picture 2"/>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1765" b="100000" l="23858" r="81980">
                          <a14:backgroundMark x1="38579" y1="54353" x2="40863" y2="55765"/>
                        </a14:backgroundRemoval>
                      </a14:imgEffect>
                    </a14:imgLayer>
                  </a14:imgProps>
                </a:ext>
                <a:ext uri="{28A0092B-C50C-407E-A947-70E740481C1C}">
                  <a14:useLocalDpi xmlns:a14="http://schemas.microsoft.com/office/drawing/2010/main" val="0"/>
                </a:ext>
              </a:extLst>
            </a:blip>
            <a:srcRect l="22460" t="50000" r="16064"/>
            <a:stretch/>
          </p:blipFill>
          <p:spPr bwMode="auto">
            <a:xfrm>
              <a:off x="1066800" y="3650382"/>
              <a:ext cx="2307102"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TextBox 47"/>
            <p:cNvSpPr txBox="1"/>
            <p:nvPr/>
          </p:nvSpPr>
          <p:spPr>
            <a:xfrm>
              <a:off x="1685319" y="4394172"/>
              <a:ext cx="1447800" cy="1107996"/>
            </a:xfrm>
            <a:prstGeom prst="rect">
              <a:avLst/>
            </a:prstGeom>
            <a:noFill/>
          </p:spPr>
          <p:txBody>
            <a:bodyPr wrap="square" rtlCol="0">
              <a:spAutoFit/>
            </a:bodyPr>
            <a:lstStyle/>
            <a:p>
              <a:r>
                <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uc</a:t>
              </a:r>
            </a:p>
          </p:txBody>
        </p:sp>
      </p:grpSp>
      <p:grpSp>
        <p:nvGrpSpPr>
          <p:cNvPr id="49" name="Group 48"/>
          <p:cNvGrpSpPr/>
          <p:nvPr/>
        </p:nvGrpSpPr>
        <p:grpSpPr>
          <a:xfrm>
            <a:off x="7901339" y="4688115"/>
            <a:ext cx="2731224" cy="2073618"/>
            <a:chOff x="1066800" y="3650382"/>
            <a:chExt cx="2307102" cy="2024063"/>
          </a:xfrm>
        </p:grpSpPr>
        <p:pic>
          <p:nvPicPr>
            <p:cNvPr id="50" name="Picture 2"/>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1765" b="100000" l="23858" r="81980">
                          <a14:backgroundMark x1="38579" y1="54353" x2="40863" y2="55765"/>
                        </a14:backgroundRemoval>
                      </a14:imgEffect>
                    </a14:imgLayer>
                  </a14:imgProps>
                </a:ext>
                <a:ext uri="{28A0092B-C50C-407E-A947-70E740481C1C}">
                  <a14:useLocalDpi xmlns:a14="http://schemas.microsoft.com/office/drawing/2010/main" val="0"/>
                </a:ext>
              </a:extLst>
            </a:blip>
            <a:srcRect l="22460" t="50000" r="16064"/>
            <a:stretch/>
          </p:blipFill>
          <p:spPr bwMode="auto">
            <a:xfrm>
              <a:off x="1066800" y="3650382"/>
              <a:ext cx="2307102"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TextBox 50"/>
            <p:cNvSpPr txBox="1"/>
            <p:nvPr/>
          </p:nvSpPr>
          <p:spPr>
            <a:xfrm>
              <a:off x="1685319" y="4394172"/>
              <a:ext cx="1447800" cy="1107996"/>
            </a:xfrm>
            <a:prstGeom prst="rect">
              <a:avLst/>
            </a:prstGeom>
            <a:noFill/>
          </p:spPr>
          <p:txBody>
            <a:bodyPr wrap="square" rtlCol="0">
              <a:spAutoFit/>
            </a:bodyPr>
            <a:lstStyle/>
            <a:p>
              <a:r>
                <a:rPr lang="en-US" sz="6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ưc</a:t>
              </a:r>
              <a:endPar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5"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19201" y="2881939"/>
            <a:ext cx="304800" cy="304800"/>
          </a:xfrm>
          <a:prstGeom prst="rect">
            <a:avLst/>
          </a:prstGeom>
        </p:spPr>
      </p:pic>
      <p:pic>
        <p:nvPicPr>
          <p:cNvPr id="86"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6801" y="3034339"/>
            <a:ext cx="304800" cy="304800"/>
          </a:xfrm>
          <a:prstGeom prst="rect">
            <a:avLst/>
          </a:prstGeom>
        </p:spPr>
      </p:pic>
      <p:pic>
        <p:nvPicPr>
          <p:cNvPr id="87"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4401" y="3186739"/>
            <a:ext cx="304800" cy="304800"/>
          </a:xfrm>
          <a:prstGeom prst="rect">
            <a:avLst/>
          </a:prstGeom>
        </p:spPr>
      </p:pic>
      <p:pic>
        <p:nvPicPr>
          <p:cNvPr id="8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2001" y="3339139"/>
            <a:ext cx="304800" cy="304800"/>
          </a:xfrm>
          <a:prstGeom prst="rect">
            <a:avLst/>
          </a:prstGeom>
        </p:spPr>
      </p:pic>
      <p:pic>
        <p:nvPicPr>
          <p:cNvPr id="89"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1" y="3491539"/>
            <a:ext cx="304800" cy="304800"/>
          </a:xfrm>
          <a:prstGeom prst="rect">
            <a:avLst/>
          </a:prstGeom>
        </p:spPr>
      </p:pic>
      <p:pic>
        <p:nvPicPr>
          <p:cNvPr id="90"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57201" y="3643939"/>
            <a:ext cx="304800" cy="304800"/>
          </a:xfrm>
          <a:prstGeom prst="rect">
            <a:avLst/>
          </a:prstGeom>
        </p:spPr>
      </p:pic>
    </p:spTree>
    <p:extLst>
      <p:ext uri="{BB962C8B-B14F-4D97-AF65-F5344CB8AC3E}">
        <p14:creationId xmlns:p14="http://schemas.microsoft.com/office/powerpoint/2010/main" val="16301408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4" fill="hold"/>
                                        <p:tgtEl>
                                          <p:spTgt spid="89"/>
                                        </p:tgtEl>
                                      </p:cBhvr>
                                    </p:cmd>
                                  </p:childTnLst>
                                </p:cTn>
                              </p:par>
                              <p:par>
                                <p:cTn id="7" presetID="0" presetClass="path" presetSubtype="0" accel="50000" decel="50000" fill="hold" nodeType="withEffect">
                                  <p:stCondLst>
                                    <p:cond delay="0"/>
                                  </p:stCondLst>
                                  <p:childTnLst>
                                    <p:animMotion origin="layout" path="M -4.375E-6 -3.33333E-6 C 0.0198 0.00834 0.03946 0.01574 0.06068 0.02385 C 0.08933 0.03519 0.04519 0.02454 0.08334 0.03519 C 0.12032 0.04491 0.15977 0.05301 0.19727 0.05672 C 0.20678 0.06065 0.21784 0.06227 0.22722 0.06806 C 0.24128 0.07686 0.2487 0.09422 0.26576 0.09977 C 0.27553 0.11783 0.30352 0.13866 0.31993 0.14676 C 0.33672 0.1544 0.32253 0.14422 0.33855 0.1544 C 0.34545 0.15996 0.35456 0.1632 0.36107 0.16875 C 0.37956 0.18449 0.35417 0.17037 0.37943 0.18218 C 0.38685 0.19607 0.38946 0.19028 0.4 0.19885 C 0.40704 0.20486 0.41993 0.2257 0.42474 0.23519 C 0.44232 0.26644 0.44961 0.30232 0.46355 0.33635 C 0.46706 0.34422 0.47136 0.35232 0.47487 0.36065 C 0.48021 0.37315 0.48243 0.38797 0.48646 0.40116 C 0.48711 0.4044 0.48763 0.40695 0.48829 0.40996 C 0.49037 0.41574 0.50026 0.42361 0.50026 0.42385 C 0.50274 0.4338 0.50105 0.42917 0.50534 0.4382 " pathEditMode="relative" rAng="0" ptsTypes="AAAAAAAAAAAAAAAAAA">
                                      <p:cBhvr>
                                        <p:cTn id="8" dur="2000" fill="hold"/>
                                        <p:tgtEl>
                                          <p:spTgt spid="8"/>
                                        </p:tgtEl>
                                        <p:attrNameLst>
                                          <p:attrName>ppt_x</p:attrName>
                                          <p:attrName>ppt_y</p:attrName>
                                        </p:attrNameLst>
                                      </p:cBhvr>
                                      <p:rCtr x="25260" y="21898"/>
                                    </p:animMotion>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6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414" fill="hold"/>
                                        <p:tgtEl>
                                          <p:spTgt spid="90"/>
                                        </p:tgtEl>
                                      </p:cBhvr>
                                    </p:cmd>
                                  </p:childTnLst>
                                </p:cTn>
                              </p:par>
                              <p:par>
                                <p:cTn id="14" presetID="0" presetClass="path" presetSubtype="0" accel="50000" decel="50000" fill="hold" nodeType="withEffect">
                                  <p:stCondLst>
                                    <p:cond delay="0"/>
                                  </p:stCondLst>
                                  <p:childTnLst>
                                    <p:animMotion origin="layout" path="M 2.91667E-6 -3.33333E-6 C 0.01836 0.00741 0.03711 0.01343 0.05677 0.02084 C 0.08359 0.03056 0.04218 0.0213 0.07799 0.03056 C 0.11237 0.03912 0.14922 0.04584 0.18437 0.04931 C 0.19336 0.05255 0.2039 0.05394 0.21198 0.0588 C 0.22539 0.06644 0.23229 0.08172 0.24804 0.08658 C 0.25729 0.10209 0.28333 0.12037 0.29909 0.12709 C 0.31471 0.1338 0.30117 0.12477 0.31627 0.1338 C 0.32265 0.13843 0.33138 0.14121 0.3375 0.14607 C 0.35455 0.15996 0.3306 0.14746 0.35429 0.15764 C 0.36133 0.16945 0.3638 0.16459 0.37317 0.17199 C 0.38021 0.17732 0.39245 0.19514 0.397 0.20324 C 0.41341 0.23056 0.42005 0.26158 0.4332 0.29074 C 0.43633 0.29746 0.44062 0.30463 0.44388 0.31158 C 0.44856 0.32246 0.45065 0.33565 0.45416 0.34699 C 0.45495 0.34977 0.45586 0.35209 0.45638 0.35463 C 0.45794 0.35949 0.46745 0.36621 0.46745 0.36644 C 0.46953 0.375 0.4681 0.37107 0.47187 0.37871 " pathEditMode="relative" rAng="0" ptsTypes="AAAAAAAAAAAAAAAAAA">
                                      <p:cBhvr>
                                        <p:cTn id="15" dur="2000" fill="hold"/>
                                        <p:tgtEl>
                                          <p:spTgt spid="64"/>
                                        </p:tgtEl>
                                        <p:attrNameLst>
                                          <p:attrName>ppt_x</p:attrName>
                                          <p:attrName>ppt_y</p:attrName>
                                        </p:attrNameLst>
                                      </p:cBhvr>
                                      <p:rCtr x="23594" y="18935"/>
                                    </p:animMotion>
                                  </p:childTnLst>
                                </p:cTn>
                              </p:par>
                            </p:childTnLst>
                          </p:cTn>
                        </p:par>
                      </p:childTnLst>
                    </p:cTn>
                  </p:par>
                </p:childTnLst>
              </p:cTn>
              <p:nextCondLst>
                <p:cond evt="onClick" delay="0">
                  <p:tgtEl>
                    <p:spTgt spid="64"/>
                  </p:tgtEl>
                </p:cond>
              </p:nextCondLst>
            </p:seq>
            <p:seq concurrent="1" nextAc="seek">
              <p:cTn id="16" restart="whenNotActive" fill="hold" evtFilter="cancelBubble" nodeType="interactiveSeq">
                <p:stCondLst>
                  <p:cond evt="onClick" delay="0">
                    <p:tgtEl>
                      <p:spTgt spid="67"/>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4414" fill="hold"/>
                                        <p:tgtEl>
                                          <p:spTgt spid="88"/>
                                        </p:tgtEl>
                                      </p:cBhvr>
                                    </p:cmd>
                                  </p:childTnLst>
                                </p:cTn>
                              </p:par>
                              <p:par>
                                <p:cTn id="21" presetID="0" presetClass="path" presetSubtype="0" accel="50000" decel="50000" fill="hold" nodeType="withEffect">
                                  <p:stCondLst>
                                    <p:cond delay="0"/>
                                  </p:stCondLst>
                                  <p:childTnLst>
                                    <p:animMotion origin="layout" path="M 2.08333E-7 3.33333E-6 C -0.00938 0.00694 -0.0181 0.01273 -0.02747 0.01967 C -0.0401 0.0287 -0.02031 0.02014 -0.03737 0.0287 C -0.05378 0.03703 -0.07096 0.04352 -0.0875 0.04652 C -0.0918 0.04953 -0.09674 0.05115 -0.10052 0.05578 C -0.10703 0.06296 -0.11016 0.07754 -0.11758 0.08217 C -0.12188 0.09676 -0.13424 0.11412 -0.14167 0.12037 C -0.14896 0.12662 -0.14284 0.11852 -0.14974 0.12685 C -0.15286 0.13125 -0.1569 0.13402 -0.15977 0.13842 C -0.16771 0.15162 -0.15664 0.13981 -0.16758 0.14953 C -0.17122 0.16064 -0.17201 0.15602 -0.17669 0.16342 C -0.18008 0.16805 -0.18581 0.18495 -0.18776 0.19259 C -0.19544 0.21828 -0.19883 0.24791 -0.20495 0.27569 C -0.20638 0.28217 -0.20859 0.28865 -0.2099 0.29537 C -0.21237 0.30602 -0.21341 0.31805 -0.21497 0.3287 C -0.21523 0.33148 -0.21563 0.33379 -0.21589 0.33611 C -0.2168 0.34097 -0.22109 0.34699 -0.22109 0.34745 C -0.22214 0.35555 -0.22148 0.35185 -0.22279 0.35902 " pathEditMode="relative" rAng="0" ptsTypes="AAAAAAAAAAAAAAAAAA">
                                      <p:cBhvr>
                                        <p:cTn id="22" dur="2000" fill="hold"/>
                                        <p:tgtEl>
                                          <p:spTgt spid="67"/>
                                        </p:tgtEl>
                                        <p:attrNameLst>
                                          <p:attrName>ppt_x</p:attrName>
                                          <p:attrName>ppt_y</p:attrName>
                                        </p:attrNameLst>
                                      </p:cBhvr>
                                      <p:rCtr x="-11146" y="17940"/>
                                    </p:animMotion>
                                  </p:childTnLst>
                                </p:cTn>
                              </p:par>
                            </p:childTnLst>
                          </p:cTn>
                        </p:par>
                      </p:childTnLst>
                    </p:cTn>
                  </p:par>
                </p:childTnLst>
              </p:cTn>
              <p:nextCondLst>
                <p:cond evt="onClick" delay="0">
                  <p:tgtEl>
                    <p:spTgt spid="67"/>
                  </p:tgtEl>
                </p:cond>
              </p:nextCondLst>
            </p:seq>
            <p:seq concurrent="1" nextAc="seek">
              <p:cTn id="23" restart="whenNotActive" fill="hold" evtFilter="cancelBubble" nodeType="interactiveSeq">
                <p:stCondLst>
                  <p:cond evt="onClick" delay="0">
                    <p:tgtEl>
                      <p:spTgt spid="70"/>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4414" fill="hold"/>
                                        <p:tgtEl>
                                          <p:spTgt spid="87"/>
                                        </p:tgtEl>
                                      </p:cBhvr>
                                    </p:cmd>
                                  </p:childTnLst>
                                </p:cTn>
                              </p:par>
                              <p:par>
                                <p:cTn id="28" presetID="0" presetClass="path" presetSubtype="0" accel="50000" decel="50000" fill="hold" nodeType="withEffect">
                                  <p:stCondLst>
                                    <p:cond delay="0"/>
                                  </p:stCondLst>
                                  <p:childTnLst>
                                    <p:animMotion origin="layout" path="M -4.44444E-6 4.44444E-6 C -0.01097 0.00856 -0.02166 0.01597 -0.03263 0.0243 C -0.04777 0.03564 -0.02444 0.02523 -0.04486 0.03564 C -0.06444 0.0456 -0.08513 0.0537 -0.105 0.0581 C -0.11013 0.06134 -0.11611 0.06319 -0.12069 0.06898 C -0.12861 0.078 -0.13222 0.09583 -0.14125 0.10185 C -0.14652 0.11967 -0.16125 0.1412 -0.17013 0.14907 C -0.17902 0.15648 -0.17125 0.14606 -0.18 0.15717 C -0.18361 0.1625 -0.18847 0.16527 -0.19194 0.17129 C -0.20166 0.1875 -0.18805 0.17268 -0.20166 0.18518 C -0.20555 0.19884 -0.20694 0.19282 -0.2125 0.20162 C -0.21638 0.20787 -0.22291 0.2287 -0.22569 0.23819 C -0.23486 0.27037 -0.23875 0.30694 -0.24625 0.3405 C -0.24805 0.34861 -0.25027 0.35694 -0.25222 0.3655 C -0.25486 0.378 -0.25638 0.39328 -0.25833 0.40694 C -0.25875 0.40995 -0.25902 0.4125 -0.25944 0.41527 C -0.26027 0.42152 -0.26555 0.42916 -0.26555 0.42939 C -0.2668 0.43958 -0.26597 0.43495 -0.26777 0.44375 " pathEditMode="relative" rAng="0" ptsTypes="AAAAAAAAAAAAAAAAAA">
                                      <p:cBhvr>
                                        <p:cTn id="29" dur="2000" fill="hold"/>
                                        <p:tgtEl>
                                          <p:spTgt spid="70"/>
                                        </p:tgtEl>
                                        <p:attrNameLst>
                                          <p:attrName>ppt_x</p:attrName>
                                          <p:attrName>ppt_y</p:attrName>
                                        </p:attrNameLst>
                                      </p:cBhvr>
                                      <p:rCtr x="-13389" y="22176"/>
                                    </p:animMotion>
                                  </p:childTnLst>
                                </p:cTn>
                              </p:par>
                            </p:childTnLst>
                          </p:cTn>
                        </p:par>
                      </p:childTnLst>
                    </p:cTn>
                  </p:par>
                </p:childTnLst>
              </p:cTn>
              <p:nextCondLst>
                <p:cond evt="onClick" delay="0">
                  <p:tgtEl>
                    <p:spTgt spid="70"/>
                  </p:tgtEl>
                </p:cond>
              </p:nextCondLst>
            </p:seq>
            <p:seq concurrent="1" nextAc="seek">
              <p:cTn id="30" restart="whenNotActive" fill="hold" evtFilter="cancelBubble" nodeType="interactiveSeq">
                <p:stCondLst>
                  <p:cond evt="onClick" delay="0">
                    <p:tgtEl>
                      <p:spTgt spid="73"/>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4414" fill="hold"/>
                                        <p:tgtEl>
                                          <p:spTgt spid="86"/>
                                        </p:tgtEl>
                                      </p:cBhvr>
                                    </p:cmd>
                                  </p:childTnLst>
                                </p:cTn>
                              </p:par>
                              <p:par>
                                <p:cTn id="35" presetID="0" presetClass="path" presetSubtype="0" accel="50000" decel="50000" fill="hold" nodeType="withEffect">
                                  <p:stCondLst>
                                    <p:cond delay="0"/>
                                  </p:stCondLst>
                                  <p:childTnLst>
                                    <p:animMotion origin="layout" path="M 4.44444E-6 3.33333E-6 C -0.00584 0.00902 -0.01125 0.01643 -0.01709 0.02523 C -0.02459 0.03703 -0.01278 0.02592 -0.02306 0.03703 C -0.0332 0.04745 -0.04375 0.05602 -0.05403 0.06041 C -0.05653 0.06365 -0.05959 0.06574 -0.06209 0.07152 C -0.06598 0.08078 -0.06792 0.0993 -0.07264 0.10578 C -0.07528 0.1243 -0.08292 0.14676 -0.08723 0.15486 C -0.09181 0.1625 -0.08806 0.15185 -0.09237 0.16342 C -0.09431 0.16875 -0.09667 0.17199 -0.09848 0.17824 C -0.10348 0.19514 -0.09653 0.17963 -0.10334 0.19236 C -0.10556 0.20694 -0.10612 0.20023 -0.10903 0.20972 C -0.11098 0.2162 -0.11445 0.2375 -0.11584 0.24722 C -0.12056 0.28078 -0.1225 0.31875 -0.12625 0.35393 C -0.12723 0.3625 -0.12848 0.37106 -0.12945 0.37986 C -0.13084 0.39282 -0.13153 0.40879 -0.1325 0.42291 C -0.13278 0.42615 -0.13306 0.4287 -0.13306 0.43148 C -0.13362 0.43819 -0.13625 0.44606 -0.13625 0.44629 C -0.13695 0.45694 -0.13653 0.45231 -0.13723 0.46111 " pathEditMode="relative" rAng="0" ptsTypes="AAAAAAAAAAAAAAAAAA">
                                      <p:cBhvr>
                                        <p:cTn id="36" dur="2000" fill="hold"/>
                                        <p:tgtEl>
                                          <p:spTgt spid="73"/>
                                        </p:tgtEl>
                                        <p:attrNameLst>
                                          <p:attrName>ppt_x</p:attrName>
                                          <p:attrName>ppt_y</p:attrName>
                                        </p:attrNameLst>
                                      </p:cBhvr>
                                      <p:rCtr x="-6861" y="23056"/>
                                    </p:animMotion>
                                  </p:childTnLst>
                                </p:cTn>
                              </p:par>
                            </p:childTnLst>
                          </p:cTn>
                        </p:par>
                      </p:childTnLst>
                    </p:cTn>
                  </p:par>
                </p:childTnLst>
              </p:cTn>
              <p:nextCondLst>
                <p:cond evt="onClick" delay="0">
                  <p:tgtEl>
                    <p:spTgt spid="73"/>
                  </p:tgtEl>
                </p:cond>
              </p:nextCondLst>
            </p:seq>
            <p:seq concurrent="1" nextAc="seek">
              <p:cTn id="37" restart="whenNotActive" fill="hold" evtFilter="cancelBubble" nodeType="interactiveSeq">
                <p:stCondLst>
                  <p:cond evt="onClick" delay="0">
                    <p:tgtEl>
                      <p:spTgt spid="76"/>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3.33333E-6 3.7037E-7 C -0.01705 0.00764 -0.02851 0.01389 -0.03411 0.0213 C -0.0569 0.03125 -0.02851 0.02176 -0.05117 0.03125 C -0.07942 0.04028 -0.10781 0.04699 -0.13034 0.05069 C -0.13619 0.0537 -0.14179 0.05579 -0.14739 0.06042 C -0.15885 0.06829 -0.16445 0.08403 -0.17565 0.08889 C -0.18711 0.10509 -0.1983 0.12384 -0.21536 0.13056 C -0.22109 0.1375 -0.21536 0.12847 -0.22109 0.13773 C -0.22669 0.14259 -0.23229 0.14537 -0.23229 0.15023 C -0.24935 0.16458 -0.23229 0.15162 -0.24935 0.16227 C -0.25507 0.17454 -0.25507 0.16921 -0.26067 0.17708 C -0.27213 0.18241 -0.2776 0.20069 -0.2776 0.20903 C -0.28906 0.23704 -0.29466 0.26898 -0.30599 0.29907 C -0.30599 0.30625 -0.31172 0.31343 -0.31172 0.32083 C -0.31172 0.33194 -0.31731 0.34537 -0.31731 0.35694 C -0.31731 0.35972 -0.31731 0.36204 -0.31731 0.36458 C -0.32864 0.37014 -0.33411 0.37662 -0.33411 0.37685 C -0.33411 0.38611 -0.33411 0.38171 -0.33411 0.38958 " pathEditMode="relative" rAng="0" ptsTypes="AAAAAAAAAAAAAAAAAA">
                                      <p:cBhvr>
                                        <p:cTn id="41" dur="2000" fill="hold"/>
                                        <p:tgtEl>
                                          <p:spTgt spid="76"/>
                                        </p:tgtEl>
                                        <p:attrNameLst>
                                          <p:attrName>ppt_x</p:attrName>
                                          <p:attrName>ppt_y</p:attrName>
                                        </p:attrNameLst>
                                      </p:cBhvr>
                                      <p:rCtr x="-16706" y="19468"/>
                                    </p:animMotion>
                                  </p:childTnLst>
                                </p:cTn>
                              </p:par>
                              <p:par>
                                <p:cTn id="42" presetID="1" presetClass="mediacall" presetSubtype="0" fill="hold" nodeType="withEffect">
                                  <p:stCondLst>
                                    <p:cond delay="0"/>
                                  </p:stCondLst>
                                  <p:childTnLst>
                                    <p:cmd type="call" cmd="playFrom(0.0)">
                                      <p:cBhvr>
                                        <p:cTn id="43" dur="4414" fill="hold"/>
                                        <p:tgtEl>
                                          <p:spTgt spid="85"/>
                                        </p:tgtEl>
                                      </p:cBhvr>
                                    </p:cmd>
                                  </p:childTnLst>
                                </p:cTn>
                              </p:par>
                            </p:childTnLst>
                          </p:cTn>
                        </p:par>
                      </p:childTnLst>
                    </p:cTn>
                  </p:par>
                </p:childTnLst>
              </p:cTn>
              <p:nextCondLst>
                <p:cond evt="onClick" delay="0">
                  <p:tgtEl>
                    <p:spTgt spid="76"/>
                  </p:tgtEl>
                </p:cond>
              </p:nextCondLst>
            </p:seq>
            <p:audio>
              <p:cMediaNode vol="80000">
                <p:cTn id="44" fill="hold" display="0">
                  <p:stCondLst>
                    <p:cond delay="indefinite"/>
                  </p:stCondLst>
                  <p:endCondLst>
                    <p:cond evt="onStopAudio" delay="0">
                      <p:tgtEl>
                        <p:sldTgt/>
                      </p:tgtEl>
                    </p:cond>
                  </p:endCondLst>
                </p:cTn>
                <p:tgtEl>
                  <p:spTgt spid="85"/>
                </p:tgtEl>
              </p:cMediaNode>
            </p:audio>
            <p:audio>
              <p:cMediaNode vol="80000">
                <p:cTn id="45" fill="hold" display="0">
                  <p:stCondLst>
                    <p:cond delay="indefinite"/>
                  </p:stCondLst>
                  <p:endCondLst>
                    <p:cond evt="onStopAudio" delay="0">
                      <p:tgtEl>
                        <p:sldTgt/>
                      </p:tgtEl>
                    </p:cond>
                  </p:endCondLst>
                </p:cTn>
                <p:tgtEl>
                  <p:spTgt spid="86"/>
                </p:tgtEl>
              </p:cMediaNode>
            </p:audio>
            <p:audio>
              <p:cMediaNode vol="80000">
                <p:cTn id="46" fill="hold" display="0">
                  <p:stCondLst>
                    <p:cond delay="indefinite"/>
                  </p:stCondLst>
                  <p:endCondLst>
                    <p:cond evt="onStopAudio" delay="0">
                      <p:tgtEl>
                        <p:sldTgt/>
                      </p:tgtEl>
                    </p:cond>
                  </p:endCondLst>
                </p:cTn>
                <p:tgtEl>
                  <p:spTgt spid="87"/>
                </p:tgtEl>
              </p:cMediaNode>
            </p:audio>
            <p:audio>
              <p:cMediaNode vol="80000">
                <p:cTn id="47" fill="hold" display="0">
                  <p:stCondLst>
                    <p:cond delay="indefinite"/>
                  </p:stCondLst>
                  <p:endCondLst>
                    <p:cond evt="onStopAudio" delay="0">
                      <p:tgtEl>
                        <p:sldTgt/>
                      </p:tgtEl>
                    </p:cond>
                  </p:endCondLst>
                </p:cTn>
                <p:tgtEl>
                  <p:spTgt spid="88"/>
                </p:tgtEl>
              </p:cMediaNode>
            </p:audio>
            <p:audio>
              <p:cMediaNode vol="80000">
                <p:cTn id="48" fill="hold" display="0">
                  <p:stCondLst>
                    <p:cond delay="indefinite"/>
                  </p:stCondLst>
                  <p:endCondLst>
                    <p:cond evt="onStopAudio" delay="0">
                      <p:tgtEl>
                        <p:sldTgt/>
                      </p:tgtEl>
                    </p:cond>
                  </p:endCondLst>
                </p:cTn>
                <p:tgtEl>
                  <p:spTgt spid="89"/>
                </p:tgtEl>
              </p:cMediaNode>
            </p:audio>
            <p:audio>
              <p:cMediaNode vol="80000">
                <p:cTn id="49" fill="hold" display="0">
                  <p:stCondLst>
                    <p:cond delay="indefinite"/>
                  </p:stCondLst>
                  <p:endCondLst>
                    <p:cond evt="onStopAudio" delay="0">
                      <p:tgtEl>
                        <p:sldTgt/>
                      </p:tgtEl>
                    </p:cond>
                  </p:endCondLst>
                </p:cTn>
                <p:tgtEl>
                  <p:spTgt spid="90"/>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371768" y="1853477"/>
            <a:ext cx="7430560" cy="1480726"/>
          </a:xfrm>
          <a:prstGeom prst="rect">
            <a:avLst/>
          </a:prstGeom>
          <a:noFill/>
        </p:spPr>
        <p:txBody>
          <a:bodyPr wrap="square" rtlCol="0">
            <a:spAutoFit/>
          </a:bodyPr>
          <a:lstStyle/>
          <a:p>
            <a:pPr algn="ctr" defTabSz="859353"/>
            <a:r>
              <a:rPr lang="en-US" sz="9022">
                <a:solidFill>
                  <a:prstClr val="black"/>
                </a:solidFill>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1900" y="5701857"/>
            <a:ext cx="939101" cy="9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4090791" y="2885152"/>
            <a:ext cx="3889035" cy="695258"/>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8270">
                <a:solidFill>
                  <a:srgbClr val="FF19AD"/>
                </a:solidFill>
                <a:latin typeface="Arial-Rounded" pitchFamily="34" charset="0"/>
                <a:ea typeface="Arial-Rounded" pitchFamily="34" charset="0"/>
                <a:cs typeface="Arial-Rounded" pitchFamily="34" charset="0"/>
              </a:rPr>
              <a:t>mắc áo</a:t>
            </a:r>
          </a:p>
        </p:txBody>
      </p:sp>
    </p:spTree>
    <p:extLst>
      <p:ext uri="{BB962C8B-B14F-4D97-AF65-F5344CB8AC3E}">
        <p14:creationId xmlns:p14="http://schemas.microsoft.com/office/powerpoint/2010/main" val="345836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1900" y="5701857"/>
            <a:ext cx="939101" cy="9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653286" y="2545080"/>
            <a:ext cx="10688165" cy="791417"/>
          </a:xfrm>
          <a:prstGeom prst="rect">
            <a:avLst/>
          </a:prstGeom>
        </p:spPr>
        <p:txBody>
          <a:bodyPr vert="horz" lIns="85800" tIns="42900" rIns="85800" bIns="4290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59353"/>
            <a:r>
              <a:rPr lang="en-US" sz="9022" dirty="0" err="1">
                <a:solidFill>
                  <a:srgbClr val="FF0000"/>
                </a:solidFill>
                <a:latin typeface="Arial-Rounded" pitchFamily="34" charset="0"/>
                <a:ea typeface="Arial-Rounded" pitchFamily="34" charset="0"/>
                <a:cs typeface="Arial-Rounded" pitchFamily="34" charset="0"/>
              </a:rPr>
              <a:t>bác</a:t>
            </a:r>
            <a:r>
              <a:rPr lang="en-US" sz="9022" dirty="0">
                <a:solidFill>
                  <a:srgbClr val="FF0000"/>
                </a:solidFill>
                <a:latin typeface="Arial-Rounded" pitchFamily="34" charset="0"/>
                <a:ea typeface="Arial-Rounded" pitchFamily="34" charset="0"/>
                <a:cs typeface="Arial-Rounded" pitchFamily="34" charset="0"/>
              </a:rPr>
              <a:t> </a:t>
            </a:r>
            <a:r>
              <a:rPr lang="en-US" sz="9022" dirty="0" err="1">
                <a:solidFill>
                  <a:srgbClr val="FF0000"/>
                </a:solidFill>
                <a:latin typeface="Arial-Rounded" pitchFamily="34" charset="0"/>
                <a:ea typeface="Arial-Rounded" pitchFamily="34" charset="0"/>
                <a:cs typeface="Arial-Rounded" pitchFamily="34" charset="0"/>
              </a:rPr>
              <a:t>sĩ</a:t>
            </a:r>
            <a:endParaRPr lang="en-US" sz="9022" dirty="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02284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1900" y="5701857"/>
            <a:ext cx="939101" cy="9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6426" y="569426"/>
            <a:ext cx="5719148" cy="5719148"/>
          </a:xfrm>
          <a:prstGeom prst="rect">
            <a:avLst/>
          </a:prstGeom>
        </p:spPr>
      </p:pic>
    </p:spTree>
    <p:extLst>
      <p:ext uri="{BB962C8B-B14F-4D97-AF65-F5344CB8AC3E}">
        <p14:creationId xmlns:p14="http://schemas.microsoft.com/office/powerpoint/2010/main" val="37908676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1900" y="5701857"/>
            <a:ext cx="939101" cy="9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xmlns="" id="{35B9EFD6-7E65-AD74-4103-ED5497E920E1}"/>
              </a:ext>
            </a:extLst>
          </p:cNvPr>
          <p:cNvSpPr txBox="1"/>
          <p:nvPr/>
        </p:nvSpPr>
        <p:spPr>
          <a:xfrm>
            <a:off x="3862552" y="2598003"/>
            <a:ext cx="4971732" cy="1107996"/>
          </a:xfrm>
          <a:prstGeom prst="rect">
            <a:avLst/>
          </a:prstGeom>
          <a:noFill/>
        </p:spPr>
        <p:txBody>
          <a:bodyPr wrap="square" rtlCol="0">
            <a:spAutoFit/>
          </a:bodyPr>
          <a:lstStyle/>
          <a:p>
            <a:r>
              <a:rPr lang="en-US" sz="6600" dirty="0" err="1">
                <a:solidFill>
                  <a:srgbClr val="00B0F0"/>
                </a:solidFill>
                <a:latin typeface="Times New Roman" panose="02020603050405020304" pitchFamily="18" charset="0"/>
                <a:cs typeface="Times New Roman" panose="02020603050405020304" pitchFamily="18" charset="0"/>
              </a:rPr>
              <a:t>Thác</a:t>
            </a:r>
            <a:r>
              <a:rPr lang="en-US" sz="6600" dirty="0">
                <a:solidFill>
                  <a:srgbClr val="00B0F0"/>
                </a:solidFill>
                <a:latin typeface="Times New Roman" panose="02020603050405020304" pitchFamily="18" charset="0"/>
                <a:cs typeface="Times New Roman" panose="02020603050405020304" pitchFamily="18" charset="0"/>
              </a:rPr>
              <a:t> </a:t>
            </a:r>
            <a:r>
              <a:rPr lang="en-US" sz="6600" dirty="0" err="1">
                <a:solidFill>
                  <a:srgbClr val="00B0F0"/>
                </a:solidFill>
                <a:latin typeface="Times New Roman" panose="02020603050405020304" pitchFamily="18" charset="0"/>
                <a:cs typeface="Times New Roman" panose="02020603050405020304" pitchFamily="18" charset="0"/>
              </a:rPr>
              <a:t>Bạc</a:t>
            </a:r>
            <a:endParaRPr lang="en-US" sz="66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777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1900" y="5701857"/>
            <a:ext cx="939101" cy="9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14737"/>
          <a:stretch/>
        </p:blipFill>
        <p:spPr>
          <a:xfrm>
            <a:off x="2944956" y="242147"/>
            <a:ext cx="5967889" cy="5495516"/>
          </a:xfrm>
          <a:prstGeom prst="rect">
            <a:avLst/>
          </a:prstGeom>
        </p:spPr>
      </p:pic>
    </p:spTree>
    <p:extLst>
      <p:ext uri="{BB962C8B-B14F-4D97-AF65-F5344CB8AC3E}">
        <p14:creationId xmlns:p14="http://schemas.microsoft.com/office/powerpoint/2010/main" val="404594818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AE6F2518-B084-4896-AF52-66CC2144AA2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276</Words>
  <Application>Microsoft Office PowerPoint</Application>
  <PresentationFormat>Custom</PresentationFormat>
  <Paragraphs>155</Paragraphs>
  <Slides>44</Slides>
  <Notes>10</Notes>
  <HiddenSlides>0</HiddenSlides>
  <MMClips>15</MMClips>
  <ScaleCrop>false</ScaleCrop>
  <HeadingPairs>
    <vt:vector size="4" baseType="variant">
      <vt:variant>
        <vt:lpstr>Theme</vt:lpstr>
      </vt:variant>
      <vt:variant>
        <vt:i4>5</vt:i4>
      </vt:variant>
      <vt:variant>
        <vt:lpstr>Slide Titles</vt:lpstr>
      </vt:variant>
      <vt:variant>
        <vt:i4>44</vt:i4>
      </vt:variant>
    </vt:vector>
  </HeadingPairs>
  <TitlesOfParts>
    <vt:vector size="49" baseType="lpstr">
      <vt:lpstr>1_Office Theme</vt:lpstr>
      <vt:lpstr>2_Office Theme</vt:lpstr>
      <vt:lpstr>3_Office Theme</vt:lpstr>
      <vt:lpstr>Office Theme</vt:lpstr>
      <vt:lpstr>4_Office Theme</vt:lpstr>
      <vt:lpstr>TIẾNG VIỆT 1</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TIẾNG VIỆT 1</dc:title>
  <dc:creator>Administrator</dc:creator>
  <cp:lastModifiedBy>Admin</cp:lastModifiedBy>
  <cp:revision>7</cp:revision>
  <dcterms:created xsi:type="dcterms:W3CDTF">2025-11-13T03:42:37Z</dcterms:created>
  <dcterms:modified xsi:type="dcterms:W3CDTF">2025-11-16T07:56:16Z</dcterms:modified>
</cp:coreProperties>
</file>