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9" r:id="rId6"/>
    <p:sldMasterId id="2147483742" r:id="rId7"/>
  </p:sldMasterIdLst>
  <p:notesMasterIdLst>
    <p:notesMasterId r:id="rId45"/>
  </p:notesMasterIdLst>
  <p:sldIdLst>
    <p:sldId id="383" r:id="rId8"/>
    <p:sldId id="431" r:id="rId9"/>
    <p:sldId id="2007577112" r:id="rId10"/>
    <p:sldId id="262" r:id="rId11"/>
    <p:sldId id="2007577113" r:id="rId12"/>
    <p:sldId id="264" r:id="rId13"/>
    <p:sldId id="2007577114" r:id="rId14"/>
    <p:sldId id="266" r:id="rId15"/>
    <p:sldId id="267" r:id="rId16"/>
    <p:sldId id="2007577115" r:id="rId17"/>
    <p:sldId id="293" r:id="rId18"/>
    <p:sldId id="274" r:id="rId19"/>
    <p:sldId id="380" r:id="rId20"/>
    <p:sldId id="2007577116" r:id="rId21"/>
    <p:sldId id="567" r:id="rId22"/>
    <p:sldId id="269" r:id="rId23"/>
    <p:sldId id="568" r:id="rId24"/>
    <p:sldId id="570" r:id="rId25"/>
    <p:sldId id="569" r:id="rId26"/>
    <p:sldId id="268" r:id="rId27"/>
    <p:sldId id="258" r:id="rId28"/>
    <p:sldId id="259" r:id="rId29"/>
    <p:sldId id="2007577117" r:id="rId30"/>
    <p:sldId id="294" r:id="rId31"/>
    <p:sldId id="314" r:id="rId32"/>
    <p:sldId id="284" r:id="rId33"/>
    <p:sldId id="285" r:id="rId34"/>
    <p:sldId id="338" r:id="rId35"/>
    <p:sldId id="566" r:id="rId36"/>
    <p:sldId id="287" r:id="rId37"/>
    <p:sldId id="562" r:id="rId38"/>
    <p:sldId id="563" r:id="rId39"/>
    <p:sldId id="564" r:id="rId40"/>
    <p:sldId id="565" r:id="rId41"/>
    <p:sldId id="515" r:id="rId42"/>
    <p:sldId id="385" r:id="rId43"/>
    <p:sldId id="514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57FF7A-797D-4DAB-8CEA-D9A5BA65B9B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75501-0C21-4E65-AB76-660E6E63B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8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506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D9B6C-ECB3-DC0A-BE8B-98771DB4C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272D2C-8743-E570-218F-D6CAD03B39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F6B518-0DE6-6934-060E-DF15D3A0E8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70EEBB-BC62-214D-C155-5E06D00D1A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202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548F2-4A10-AD96-CC6D-614901845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8F8F33-0097-8916-1D01-811FD6AC19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C86B68-A4A2-D2B0-34E8-5BD783E01F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C42E1-961F-9BFC-37E4-AF458C8976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126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Luyện</a:t>
            </a:r>
            <a:r>
              <a:rPr lang="en-US" baseline="0"/>
              <a:t> luôn từ khó đọc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5.xml"/><Relationship Id="rId9" Type="http://schemas.openxmlformats.org/officeDocument/2006/relationships/image" Target="../media/image7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16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3945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1408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6183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418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762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757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796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81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202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61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418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25877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6602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960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2278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7620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94086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8026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1339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334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6248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235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29241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5492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13091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29843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0802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0D902-E3FD-41D4-B99A-597D73F1A13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8312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2D8B6-A4AC-42E0-BA92-63F5808EFAB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3915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5E828-E5B7-4D4D-9B80-7E0F84246B1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4592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9393-D349-44D7-AD3D-BABF296EAA0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5921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5BE1-1900-417B-AE8E-E6037FDDFC2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0466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C497-F838-49E0-8278-72BCFF454F9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848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09/12/2024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28131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6F88C-A493-4071-8513-6FE15AE74A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7613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4FC0-1499-44A9-97CF-09119C7CF36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5250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4ED5-F850-4853-B39F-47DCA0B681F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0769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9B0F0-6FB0-4512-B550-AF40F1A0DDF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8441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3C44-666D-497D-9BA3-E1180D68CD3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3701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2867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9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0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26820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280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09/12/2024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49080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608523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69662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7417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4950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80649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550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2682140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3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559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65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09/12/2024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92263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46038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686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657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4116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210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9606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8343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8525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069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129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09/12/2024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21154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3784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1613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1766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5189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6547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308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0376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A2068-4FAD-4BF6-94F3-BD4A57486C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6D049-AE04-4C05-81C9-D28BC4BA50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F79E3-04B6-4427-B35F-D891E18DA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C8CBF-3DAF-4899-B938-5C27BC754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A70CC-7D0A-49AF-9A19-054050BB2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9815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06FBF-1AAC-4F21-9627-843527937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A391A-035D-4908-9416-480DB4D32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F73DB-3DF2-4F88-B9EE-60B04C0A5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B4BA8-B736-4DFA-A9C5-876BA77A7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BBA53-C8C2-46E9-A631-765C8763C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157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A9BA5-52AA-43B7-A4DD-901FBF563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E732AD-EFEA-449F-8907-5697D11BA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78883-D90C-4085-980E-5B4AF55EF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AF0D6-6E0C-4FBD-8BC2-B2CD03180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6F743-FD25-41FC-95C1-61BBE2C1D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936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09/12/2024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482355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283B6-E1C0-4C42-9B60-1624983E3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8955C-CF10-4D89-9276-95F2615238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EF8771-CCD3-43F0-80CC-39B433A322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017CCD-6BE3-4406-BE00-018A4FD99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D100ED-C744-41E3-B9E4-CEEC4A548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F44E3E-B798-4AE0-BCAA-0E7A3D2D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886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BD6DC-3E4A-4293-84FF-810AB560B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D2DDF-5C12-4881-BE2F-0BD0892D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8B3CB3-7A7E-4CC3-A953-914484B085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B7201-4470-4DDF-BAC4-E4E9611F0D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F026F5-4F8B-4702-9DEF-129E2E52AE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CF4561-699F-4A80-A197-566FAC302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7C54B7-F6F1-447A-ACE2-5D3AAE8B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358C16-57F3-48BA-B569-95ABBD3D3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938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5DAE8-059E-4CCC-B8B3-43009E407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552E15-305D-45C2-8C10-76459E151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9F7124-68DB-473C-9F96-F3E5841E6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06368-3144-4BAC-9815-CFF9E8863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0535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E524B8-D24E-43DB-BD57-26D4B3E7E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912BAA-8D58-411B-B1E6-1EBCB8CC2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B828FC-888A-4F95-B899-BDBD97ECD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439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24B1C-62C5-4443-AE56-E3F8FF3D5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97DFE-4D39-4531-995D-6766BD570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71979-8419-4CED-811C-F6DF9B6D25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A0A780-C210-4C85-8DD2-D4497210B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631DE4-A5FB-4416-BA51-400FFB4CC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D6F3AC-8EB1-4643-A167-663C01B1B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2270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934E3-A734-4B6C-9EEA-B3F9B5AF2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6E6A0A-EAE6-4BEF-A081-4C8A5F880E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DA5D80-948A-49FB-BDBA-D5C0F290E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F1B745-805D-42F2-8729-141CC7FE2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01DE9-7330-45E4-911D-04AED5679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BF7A9D-055A-420B-8E48-F0A0DD45E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759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432A8-483D-474D-8F3B-20151A5CA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003712-A27D-4BD1-BC3B-B7FBFB06BD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C9F16-BBC7-4D6C-B50D-8B0AA563D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BD170-0780-4B0F-B5B4-D22EFE076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50735-0355-4721-AE72-860C0F038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457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2D574F-1C9C-49AD-9E55-4F9045F647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3EE4A7-B6D9-4FB2-9279-6B117A5796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B5694-C11D-4470-B798-2616221CE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C386A-C419-4D13-AFCF-F40948404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0CD1B6-E702-4CB7-99F0-3892773B5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62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09/12/2024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7794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2B6E-AC57-4EC7-A4ED-45A8F494EAAC}" type="datetimeFigureOut">
              <a:rPr lang="vi-VN" smtClean="0"/>
              <a:t>09/12/2024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0233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3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3727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107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40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437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282DF7-9D98-4CDE-BCA3-C2D646919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2C396A-D56A-4CF3-B633-ACFE9B098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9934C6-D532-4315-9EBF-C458B5104E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22E37-B93B-4BA6-964B-E7D99B8D050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70234-8F1A-4EC9-90FE-B0A698C5BA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806A9B-ABD5-4737-9A43-B65E2F1A0C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336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6.xml"/><Relationship Id="rId1" Type="http://schemas.openxmlformats.org/officeDocument/2006/relationships/tags" Target="../tags/tag5.xml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jpeg"/><Relationship Id="rId3" Type="http://schemas.openxmlformats.org/officeDocument/2006/relationships/image" Target="../media/image44.jpeg"/><Relationship Id="rId7" Type="http://schemas.openxmlformats.org/officeDocument/2006/relationships/slide" Target="slide4.xml"/><Relationship Id="rId12" Type="http://schemas.microsoft.com/office/2007/relationships/hdphoto" Target="../media/hdphoto2.wdp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11" Type="http://schemas.openxmlformats.org/officeDocument/2006/relationships/image" Target="../media/image50.png"/><Relationship Id="rId5" Type="http://schemas.openxmlformats.org/officeDocument/2006/relationships/image" Target="../media/image46.jpg"/><Relationship Id="rId15" Type="http://schemas.openxmlformats.org/officeDocument/2006/relationships/image" Target="../media/image53.jpeg"/><Relationship Id="rId10" Type="http://schemas.microsoft.com/office/2007/relationships/hdphoto" Target="../media/hdphoto1.wdp"/><Relationship Id="rId4" Type="http://schemas.openxmlformats.org/officeDocument/2006/relationships/image" Target="../media/image45.jpeg"/><Relationship Id="rId9" Type="http://schemas.openxmlformats.org/officeDocument/2006/relationships/image" Target="../media/image49.png"/><Relationship Id="rId14" Type="http://schemas.openxmlformats.org/officeDocument/2006/relationships/image" Target="../media/image52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7.xml"/><Relationship Id="rId18" Type="http://schemas.openxmlformats.org/officeDocument/2006/relationships/image" Target="../media/image63.png"/><Relationship Id="rId3" Type="http://schemas.openxmlformats.org/officeDocument/2006/relationships/image" Target="../media/image55.jpg"/><Relationship Id="rId21" Type="http://schemas.openxmlformats.org/officeDocument/2006/relationships/image" Target="../media/image65.jpeg"/><Relationship Id="rId7" Type="http://schemas.openxmlformats.org/officeDocument/2006/relationships/image" Target="../media/image58.png"/><Relationship Id="rId12" Type="http://schemas.openxmlformats.org/officeDocument/2006/relationships/image" Target="../media/image60.png"/><Relationship Id="rId17" Type="http://schemas.openxmlformats.org/officeDocument/2006/relationships/slide" Target="slide9.xml"/><Relationship Id="rId2" Type="http://schemas.openxmlformats.org/officeDocument/2006/relationships/slide" Target="slide14.xml"/><Relationship Id="rId16" Type="http://schemas.openxmlformats.org/officeDocument/2006/relationships/image" Target="../media/image62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slide" Target="slide6.xml"/><Relationship Id="rId5" Type="http://schemas.openxmlformats.org/officeDocument/2006/relationships/image" Target="../media/image52.jpg"/><Relationship Id="rId15" Type="http://schemas.openxmlformats.org/officeDocument/2006/relationships/slide" Target="slide8.xml"/><Relationship Id="rId10" Type="http://schemas.microsoft.com/office/2007/relationships/hdphoto" Target="../media/hdphoto4.wdp"/><Relationship Id="rId19" Type="http://schemas.openxmlformats.org/officeDocument/2006/relationships/slide" Target="slide10.xml"/><Relationship Id="rId4" Type="http://schemas.openxmlformats.org/officeDocument/2006/relationships/image" Target="../media/image56.jpg"/><Relationship Id="rId9" Type="http://schemas.openxmlformats.org/officeDocument/2006/relationships/image" Target="../media/image59.png"/><Relationship Id="rId14" Type="http://schemas.openxmlformats.org/officeDocument/2006/relationships/image" Target="../media/image61.png"/><Relationship Id="rId22" Type="http://schemas.openxmlformats.org/officeDocument/2006/relationships/image" Target="../media/image66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941C6-A3EC-65D5-89FA-448B35474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ummer meadow with daisies">
            <a:extLst>
              <a:ext uri="{FF2B5EF4-FFF2-40B4-BE49-F238E27FC236}">
                <a16:creationId xmlns:a16="http://schemas.microsoft.com/office/drawing/2014/main" id="{21D10D05-579A-B089-3925-78A32685C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6" name="WordArt 6">
            <a:extLst>
              <a:ext uri="{FF2B5EF4-FFF2-40B4-BE49-F238E27FC236}">
                <a16:creationId xmlns:a16="http://schemas.microsoft.com/office/drawing/2014/main" id="{3E75CD2B-6CE7-A564-4887-47CAB37DA4C2}"/>
              </a:ext>
            </a:extLst>
          </p:cNvPr>
          <p:cNvSpPr>
            <a:spLocks noTextEdit="1"/>
          </p:cNvSpPr>
          <p:nvPr/>
        </p:nvSpPr>
        <p:spPr>
          <a:xfrm>
            <a:off x="1417320" y="1520310"/>
            <a:ext cx="10115827" cy="4441389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641254"/>
              </a:avLst>
            </a:prstTxWarp>
            <a:norm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Nhiệt</a:t>
            </a:r>
            <a:r>
              <a:rPr kumimoji="0" lang="en-US" sz="4800" b="0" i="0" u="none" strike="noStrike" kern="1200" cap="none" spc="0" normalizeH="0" baseline="0" noProof="0" dirty="0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liệt</a:t>
            </a:r>
            <a:r>
              <a:rPr kumimoji="0" lang="en-US" sz="4800" b="0" i="0" u="none" strike="noStrike" kern="1200" cap="none" spc="0" normalizeH="0" baseline="0" noProof="0" dirty="0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chào</a:t>
            </a:r>
            <a:r>
              <a:rPr kumimoji="0" lang="en-US" sz="4800" b="0" i="0" u="none" strike="noStrike" kern="1200" cap="none" spc="0" normalizeH="0" baseline="0" noProof="0" dirty="0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mừng</a:t>
            </a:r>
            <a:r>
              <a:rPr kumimoji="0" lang="en-US" sz="4800" b="0" i="0" u="none" strike="noStrike" kern="1200" cap="none" spc="0" normalizeH="0" baseline="0" noProof="0" dirty="0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quý</a:t>
            </a:r>
            <a:r>
              <a:rPr kumimoji="0" lang="en-US" sz="4800" b="0" i="0" u="none" strike="noStrike" kern="1200" cap="none" spc="0" normalizeH="0" baseline="0" noProof="0" dirty="0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thầy</a:t>
            </a:r>
            <a:r>
              <a:rPr kumimoji="0" lang="en-US" sz="4800" b="0" i="0" u="none" strike="noStrike" kern="1200" cap="none" spc="0" normalizeH="0" baseline="0" noProof="0" dirty="0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cô</a:t>
            </a:r>
            <a:r>
              <a:rPr kumimoji="0" lang="en-US" sz="4800" b="0" i="0" u="none" strike="noStrike" kern="1200" cap="none" spc="0" normalizeH="0" baseline="0" noProof="0" dirty="0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về</a:t>
            </a:r>
            <a:r>
              <a:rPr kumimoji="0" lang="en-US" sz="4800" b="0" i="0" u="none" strike="noStrike" kern="1200" cap="none" spc="0" normalizeH="0" baseline="0" noProof="0" dirty="0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dự</a:t>
            </a:r>
            <a:r>
              <a:rPr kumimoji="0" lang="en-US" sz="4800" b="0" i="0" u="none" strike="noStrike" kern="1200" cap="none" spc="0" normalizeH="0" baseline="0" noProof="0" dirty="0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lớp1A2</a:t>
            </a:r>
          </a:p>
        </p:txBody>
      </p:sp>
      <p:sp>
        <p:nvSpPr>
          <p:cNvPr id="7" name="WordArt 5">
            <a:extLst>
              <a:ext uri="{FF2B5EF4-FFF2-40B4-BE49-F238E27FC236}">
                <a16:creationId xmlns:a16="http://schemas.microsoft.com/office/drawing/2014/main" id="{70C65C30-9EEF-33E3-2115-058239C982D2}"/>
              </a:ext>
            </a:extLst>
          </p:cNvPr>
          <p:cNvSpPr>
            <a:spLocks noTextEdit="1"/>
          </p:cNvSpPr>
          <p:nvPr/>
        </p:nvSpPr>
        <p:spPr>
          <a:xfrm>
            <a:off x="3200401" y="2804161"/>
            <a:ext cx="5981700" cy="6667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2700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MÔN: </a:t>
            </a:r>
            <a:r>
              <a:rPr kumimoji="0" lang="en-US" sz="3600" b="1" i="0" u="none" strike="noStrike" kern="1200" cap="none" spc="0" normalizeH="0" baseline="0" noProof="0" dirty="0" err="1">
                <a:ln w="12700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 w="12700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2700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Việt</a:t>
            </a:r>
            <a:r>
              <a:rPr kumimoji="0" lang="en-US" sz="3600" b="1" i="0" u="none" strike="noStrike" kern="1200" cap="none" spc="0" normalizeH="0" baseline="0" noProof="0" dirty="0">
                <a:ln w="12700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 w="12700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 w="12700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1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C53DC3B7-6F01-3FAA-5EC8-51F9E534E3A3}"/>
              </a:ext>
            </a:extLst>
          </p:cNvPr>
          <p:cNvSpPr txBox="1"/>
          <p:nvPr/>
        </p:nvSpPr>
        <p:spPr>
          <a:xfrm>
            <a:off x="2270760" y="0"/>
            <a:ext cx="8260941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PHÒNG GIÁO DỤC HUYỆN TIÊN LÃNG</a:t>
            </a:r>
            <a:endParaRPr kumimoji="0" lang="en-US" alt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  <a:sym typeface="Arial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1454B3A7-EBBD-3F87-E396-5993681A56F3}"/>
              </a:ext>
            </a:extLst>
          </p:cNvPr>
          <p:cNvSpPr txBox="1"/>
          <p:nvPr/>
        </p:nvSpPr>
        <p:spPr>
          <a:xfrm>
            <a:off x="3124200" y="381000"/>
            <a:ext cx="6629400" cy="3693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TRƯỜNG TIỂU </a:t>
            </a:r>
            <a:r>
              <a:rPr kumimoji="0" lang="en-US" alt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 THỊ TRẤN</a:t>
            </a:r>
            <a:endParaRPr kumimoji="0" lang="en-US" altLang="vi-V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  <a:sym typeface="Arial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16F136A5-DDA9-B5B2-EB03-E6CC85EEC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5749" y="4798696"/>
            <a:ext cx="8086561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/>
              </a:rPr>
              <a:t>  </a:t>
            </a:r>
            <a:r>
              <a:rPr kumimoji="0" lang="vi-VN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/>
              </a:rPr>
              <a:t>      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/>
              </a:rPr>
              <a:t>Giáo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/>
              </a:rPr>
              <a:t>viên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/>
              </a:rPr>
              <a:t>giảng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/>
              </a:rPr>
              <a:t>dạy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/>
              </a:rPr>
              <a:t>:  Vũ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/>
              </a:rPr>
              <a:t>Thị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/>
              </a:rPr>
              <a:t>Hướng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6CEC0F-693D-39B9-1EC2-492A4AA0915E}"/>
              </a:ext>
            </a:extLst>
          </p:cNvPr>
          <p:cNvSpPr txBox="1"/>
          <p:nvPr/>
        </p:nvSpPr>
        <p:spPr>
          <a:xfrm>
            <a:off x="3444342" y="3778724"/>
            <a:ext cx="5493818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à</a:t>
            </a: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i 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66: UÔI- UÔM(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Tiết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1)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D950540E-C71B-2F4E-A2E6-50B8831041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771" y="5860410"/>
            <a:ext cx="12192000" cy="3429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049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/>
          <p:cNvGrpSpPr/>
          <p:nvPr/>
        </p:nvGrpSpPr>
        <p:grpSpPr>
          <a:xfrm>
            <a:off x="1619060" y="1927178"/>
            <a:ext cx="9435737" cy="3647619"/>
            <a:chOff x="2991619" y="1066800"/>
            <a:chExt cx="6152381" cy="3647619"/>
          </a:xfrm>
        </p:grpSpPr>
        <p:pic>
          <p:nvPicPr>
            <p:cNvPr id="6" name="Ảnh 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567" b="100000" l="0" r="100000">
                          <a14:foregroundMark x1="4799" y1="19582" x2="4799" y2="19582"/>
                          <a14:foregroundMark x1="12074" y1="6527" x2="12074" y2="6527"/>
                          <a14:foregroundMark x1="23220" y1="7050" x2="23220" y2="7050"/>
                          <a14:foregroundMark x1="42105" y1="5744" x2="42105" y2="5744"/>
                          <a14:foregroundMark x1="65325" y1="4961" x2="65325" y2="4961"/>
                          <a14:foregroundMark x1="93963" y1="26632" x2="93963" y2="26632"/>
                          <a14:foregroundMark x1="93344" y1="13838" x2="93344" y2="13838"/>
                          <a14:foregroundMark x1="93808" y1="18799" x2="93808" y2="18799"/>
                          <a14:foregroundMark x1="40712" y1="94778" x2="40712" y2="94778"/>
                          <a14:foregroundMark x1="50310" y1="94256" x2="50310" y2="94256"/>
                          <a14:foregroundMark x1="63622" y1="92167" x2="63622" y2="92167"/>
                          <a14:foregroundMark x1="83591" y1="95039" x2="83591" y2="95039"/>
                          <a14:foregroundMark x1="65635" y1="96606" x2="65635" y2="96606"/>
                          <a14:foregroundMark x1="54644" y1="95561" x2="54644" y2="95561"/>
                          <a14:foregroundMark x1="17647" y1="63708" x2="17647" y2="63708"/>
                          <a14:foregroundMark x1="13313" y1="72324" x2="13313" y2="72324"/>
                          <a14:foregroundMark x1="10991" y1="81984" x2="10991" y2="81984"/>
                          <a14:foregroundMark x1="12074" y1="85117" x2="12074" y2="85117"/>
                          <a14:foregroundMark x1="1238" y1="74413" x2="1238" y2="744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91619" y="1066800"/>
              <a:ext cx="6152381" cy="3647619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Hộp Văn bản 6"/>
            <p:cNvSpPr txBox="1"/>
            <p:nvPr/>
          </p:nvSpPr>
          <p:spPr>
            <a:xfrm>
              <a:off x="3705735" y="1752600"/>
              <a:ext cx="4943878" cy="2308324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9" name="Ảnh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93" y="1128325"/>
            <a:ext cx="886420" cy="1240988"/>
          </a:xfrm>
          <a:prstGeom prst="rect">
            <a:avLst/>
          </a:prstGeom>
        </p:spPr>
      </p:pic>
      <p:sp>
        <p:nvSpPr>
          <p:cNvPr id="14" name="Hộp Văn bản 13"/>
          <p:cNvSpPr txBox="1"/>
          <p:nvPr/>
        </p:nvSpPr>
        <p:spPr>
          <a:xfrm>
            <a:off x="2843110" y="620494"/>
            <a:ext cx="6764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Hộp Văn bản 9"/>
          <p:cNvSpPr txBox="1"/>
          <p:nvPr/>
        </p:nvSpPr>
        <p:spPr>
          <a:xfrm>
            <a:off x="3588300" y="2919991"/>
            <a:ext cx="6862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07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59116" y="-1072313"/>
            <a:ext cx="10073767" cy="94972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22" y="699122"/>
            <a:ext cx="2353061" cy="24109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960A42-4FF7-4C26-939B-E726D2447B8C}"/>
              </a:ext>
            </a:extLst>
          </p:cNvPr>
          <p:cNvSpPr txBox="1"/>
          <p:nvPr/>
        </p:nvSpPr>
        <p:spPr>
          <a:xfrm>
            <a:off x="4164619" y="2497976"/>
            <a:ext cx="439199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5715000"/>
            <a:ext cx="11658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xuôi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3340608" y="5718048"/>
            <a:ext cx="17420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uồm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70576" y="5716524"/>
            <a:ext cx="12364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783215-7840-F8AE-F9C0-89CD84D0958A}"/>
              </a:ext>
            </a:extLst>
          </p:cNvPr>
          <p:cNvGrpSpPr/>
          <p:nvPr/>
        </p:nvGrpSpPr>
        <p:grpSpPr>
          <a:xfrm>
            <a:off x="-15239" y="-15240"/>
            <a:ext cx="2728848" cy="777240"/>
            <a:chOff x="816747" y="1335992"/>
            <a:chExt cx="2819964" cy="533461"/>
          </a:xfrm>
          <a:solidFill>
            <a:srgbClr val="0070C0"/>
          </a:solidFill>
        </p:grpSpPr>
        <p:sp>
          <p:nvSpPr>
            <p:cNvPr id="11" name="Rounded Rectangle 12">
              <a:extLst>
                <a:ext uri="{FF2B5EF4-FFF2-40B4-BE49-F238E27FC236}">
                  <a16:creationId xmlns:a16="http://schemas.microsoft.com/office/drawing/2014/main" id="{E48D5051-02A8-5F68-111E-15962E2D5F79}"/>
                </a:ext>
              </a:extLst>
            </p:cNvPr>
            <p:cNvSpPr/>
            <p:nvPr/>
          </p:nvSpPr>
          <p:spPr>
            <a:xfrm>
              <a:off x="1211545" y="1338464"/>
              <a:ext cx="2425166" cy="53098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921" b="1" i="0" u="none" strike="noStrike" kern="0" cap="none" spc="0" normalizeH="0" baseline="0" noProof="0" dirty="0">
                  <a:ln>
                    <a:noFill/>
                  </a:ln>
                  <a:solidFill>
                    <a:srgbClr val="000C14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Nhận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biết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6AF7801-7F68-4EE3-9196-E1758C38D066}"/>
                </a:ext>
              </a:extLst>
            </p:cNvPr>
            <p:cNvSpPr/>
            <p:nvPr/>
          </p:nvSpPr>
          <p:spPr>
            <a:xfrm>
              <a:off x="816747" y="1335992"/>
              <a:ext cx="603543" cy="530989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256" b="1" i="0" u="none" strike="noStrike" kern="0" cap="none" spc="0" normalizeH="0" baseline="0" noProof="0">
                  <a:ln>
                    <a:noFill/>
                  </a:ln>
                  <a:solidFill>
                    <a:srgbClr val="000C14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1</a:t>
              </a:r>
              <a:endParaRPr kumimoji="0" lang="en-US" sz="4256" b="1" i="0" u="none" strike="noStrike" kern="0" cap="none" spc="0" normalizeH="0" baseline="0" noProof="0" dirty="0">
                <a:ln>
                  <a:noFill/>
                </a:ln>
                <a:solidFill>
                  <a:srgbClr val="000C1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3" name="Join_file_224347229">
            <a:hlinkClick r:id="" action="ppaction://media"/>
            <a:extLst>
              <a:ext uri="{FF2B5EF4-FFF2-40B4-BE49-F238E27FC236}">
                <a16:creationId xmlns:a16="http://schemas.microsoft.com/office/drawing/2014/main" id="{C2087400-10FD-FC80-178A-DB52E8AB25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9572" y="712955"/>
            <a:ext cx="8449056" cy="504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8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7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76200" y="2286810"/>
            <a:ext cx="6095609" cy="26468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1591" y="2286000"/>
            <a:ext cx="6095609" cy="26468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3125" y="2286000"/>
            <a:ext cx="457972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27961" y="2302564"/>
            <a:ext cx="307782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53268" y="2286000"/>
            <a:ext cx="100108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66158" y="2289312"/>
            <a:ext cx="407344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EFF6B13-4F1A-E470-0536-661F4D271F1C}"/>
              </a:ext>
            </a:extLst>
          </p:cNvPr>
          <p:cNvSpPr/>
          <p:nvPr/>
        </p:nvSpPr>
        <p:spPr>
          <a:xfrm>
            <a:off x="230477" y="242780"/>
            <a:ext cx="853506" cy="85562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92A49E-3160-D46E-F162-B189241BC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387" y="122129"/>
            <a:ext cx="2194750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4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  <p:bldP spid="12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CCB61-5032-89EC-BFB2-E91B6DB0F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E24F6E9-C10B-5518-EC61-2B3B8E1592A6}"/>
              </a:ext>
            </a:extLst>
          </p:cNvPr>
          <p:cNvSpPr txBox="1">
            <a:spLocks/>
          </p:cNvSpPr>
          <p:nvPr/>
        </p:nvSpPr>
        <p:spPr>
          <a:xfrm>
            <a:off x="3581398" y="3246577"/>
            <a:ext cx="2652384" cy="13144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FE077C8-5295-324D-63D3-C91AEC73D510}"/>
              </a:ext>
            </a:extLst>
          </p:cNvPr>
          <p:cNvSpPr txBox="1">
            <a:spLocks/>
          </p:cNvSpPr>
          <p:nvPr/>
        </p:nvSpPr>
        <p:spPr>
          <a:xfrm>
            <a:off x="6324597" y="3246576"/>
            <a:ext cx="2531166" cy="13144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5C49E45-1339-5FBC-0363-7B213883A82C}"/>
              </a:ext>
            </a:extLst>
          </p:cNvPr>
          <p:cNvSpPr txBox="1">
            <a:spLocks/>
          </p:cNvSpPr>
          <p:nvPr/>
        </p:nvSpPr>
        <p:spPr>
          <a:xfrm>
            <a:off x="3581398" y="4667474"/>
            <a:ext cx="5274365" cy="17598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D1BF1B0-849D-E9FC-547F-5714F49C73C7}"/>
              </a:ext>
            </a:extLst>
          </p:cNvPr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7CA7FF96-3880-70BF-5B65-01438AD4A07D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D7C785E-83BF-649C-5710-C9DA5D17D7CD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CFFE7981-79B9-0A1F-EEA7-951EA6A5B29B}"/>
              </a:ext>
            </a:extLst>
          </p:cNvPr>
          <p:cNvSpPr txBox="1">
            <a:spLocks/>
          </p:cNvSpPr>
          <p:nvPr/>
        </p:nvSpPr>
        <p:spPr>
          <a:xfrm>
            <a:off x="2362198" y="1401827"/>
            <a:ext cx="27455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2B1F855C-F699-3142-A855-DB0DA104B47A}"/>
              </a:ext>
            </a:extLst>
          </p:cNvPr>
          <p:cNvSpPr txBox="1">
            <a:spLocks/>
          </p:cNvSpPr>
          <p:nvPr/>
        </p:nvSpPr>
        <p:spPr>
          <a:xfrm>
            <a:off x="6400799" y="1348613"/>
            <a:ext cx="4114799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uôm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33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72D26-0F69-2051-AB01-2316741CB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E8393ABC-0CF2-A806-CB87-76745CF909CD}"/>
              </a:ext>
            </a:extLst>
          </p:cNvPr>
          <p:cNvSpPr txBox="1">
            <a:spLocks/>
          </p:cNvSpPr>
          <p:nvPr/>
        </p:nvSpPr>
        <p:spPr>
          <a:xfrm>
            <a:off x="130921" y="287818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muối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CB42779-90B1-2030-F1B1-18A17DBA627B}"/>
              </a:ext>
            </a:extLst>
          </p:cNvPr>
          <p:cNvSpPr txBox="1">
            <a:spLocks/>
          </p:cNvSpPr>
          <p:nvPr/>
        </p:nvSpPr>
        <p:spPr>
          <a:xfrm>
            <a:off x="3152393" y="289969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muỗi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22BFB76-B325-CA8E-37BA-B90C0682E822}"/>
              </a:ext>
            </a:extLst>
          </p:cNvPr>
          <p:cNvSpPr txBox="1">
            <a:spLocks/>
          </p:cNvSpPr>
          <p:nvPr/>
        </p:nvSpPr>
        <p:spPr>
          <a:xfrm>
            <a:off x="8705566" y="289594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tuổi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A649B1F-6480-6ED4-1897-3E0FEAA60D54}"/>
              </a:ext>
            </a:extLst>
          </p:cNvPr>
          <p:cNvSpPr txBox="1">
            <a:spLocks/>
          </p:cNvSpPr>
          <p:nvPr/>
        </p:nvSpPr>
        <p:spPr>
          <a:xfrm>
            <a:off x="317743" y="463828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buồm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BB76C3C-BF0E-E9EB-0382-F779D2F14B9F}"/>
              </a:ext>
            </a:extLst>
          </p:cNvPr>
          <p:cNvSpPr txBox="1">
            <a:spLocks/>
          </p:cNvSpPr>
          <p:nvPr/>
        </p:nvSpPr>
        <p:spPr>
          <a:xfrm>
            <a:off x="2989252" y="463828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muỗm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382C7E8-327D-E07A-E59D-0770843EEC94}"/>
              </a:ext>
            </a:extLst>
          </p:cNvPr>
          <p:cNvSpPr txBox="1">
            <a:spLocks/>
          </p:cNvSpPr>
          <p:nvPr/>
        </p:nvSpPr>
        <p:spPr>
          <a:xfrm>
            <a:off x="5910023" y="4638288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nhuốm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79F93CA-A5BE-0F87-AAED-293A7483B0AD}"/>
              </a:ext>
            </a:extLst>
          </p:cNvPr>
          <p:cNvSpPr txBox="1">
            <a:spLocks/>
          </p:cNvSpPr>
          <p:nvPr/>
        </p:nvSpPr>
        <p:spPr>
          <a:xfrm>
            <a:off x="8997606" y="4645668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nhuộm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7594ACD-12DD-E3D4-2FB8-06CFA1CBA695}"/>
              </a:ext>
            </a:extLst>
          </p:cNvPr>
          <p:cNvSpPr txBox="1">
            <a:spLocks/>
          </p:cNvSpPr>
          <p:nvPr/>
        </p:nvSpPr>
        <p:spPr>
          <a:xfrm>
            <a:off x="488511" y="289594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990E912-103F-104E-7912-F70CF0B4E604}"/>
              </a:ext>
            </a:extLst>
          </p:cNvPr>
          <p:cNvSpPr txBox="1">
            <a:spLocks/>
          </p:cNvSpPr>
          <p:nvPr/>
        </p:nvSpPr>
        <p:spPr>
          <a:xfrm>
            <a:off x="542272" y="464566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uôm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4942379-F46D-4F29-1D94-7AF105933FBE}"/>
              </a:ext>
            </a:extLst>
          </p:cNvPr>
          <p:cNvSpPr txBox="1">
            <a:spLocks/>
          </p:cNvSpPr>
          <p:nvPr/>
        </p:nvSpPr>
        <p:spPr>
          <a:xfrm>
            <a:off x="3457576" y="464566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uôm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1F47A67-B21B-AEFE-3E66-E78FB33B338E}"/>
              </a:ext>
            </a:extLst>
          </p:cNvPr>
          <p:cNvSpPr txBox="1">
            <a:spLocks/>
          </p:cNvSpPr>
          <p:nvPr/>
        </p:nvSpPr>
        <p:spPr>
          <a:xfrm>
            <a:off x="9722870" y="465892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uôm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5A3FDEEE-2024-86DE-18E9-7B6110D5FEF4}"/>
              </a:ext>
            </a:extLst>
          </p:cNvPr>
          <p:cNvSpPr txBox="1">
            <a:spLocks/>
          </p:cNvSpPr>
          <p:nvPr/>
        </p:nvSpPr>
        <p:spPr>
          <a:xfrm>
            <a:off x="6622344" y="463828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uôm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B88335FB-1BA8-8142-ACE0-BB028E7B9103}"/>
              </a:ext>
            </a:extLst>
          </p:cNvPr>
          <p:cNvSpPr txBox="1">
            <a:spLocks/>
          </p:cNvSpPr>
          <p:nvPr/>
        </p:nvSpPr>
        <p:spPr>
          <a:xfrm>
            <a:off x="3390110" y="29033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E8CADD86-F507-35ED-9139-40B2C772F7AC}"/>
              </a:ext>
            </a:extLst>
          </p:cNvPr>
          <p:cNvSpPr txBox="1">
            <a:spLocks/>
          </p:cNvSpPr>
          <p:nvPr/>
        </p:nvSpPr>
        <p:spPr>
          <a:xfrm>
            <a:off x="8829130" y="291504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371F82-ECF2-7DFC-1DC8-6F858862E927}"/>
              </a:ext>
            </a:extLst>
          </p:cNvPr>
          <p:cNvSpPr txBox="1">
            <a:spLocks/>
          </p:cNvSpPr>
          <p:nvPr/>
        </p:nvSpPr>
        <p:spPr>
          <a:xfrm>
            <a:off x="5785582" y="2950807"/>
            <a:ext cx="3029234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nguội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7CE2E48-0E08-237E-EE49-43D25BAA9FC0}"/>
              </a:ext>
            </a:extLst>
          </p:cNvPr>
          <p:cNvSpPr txBox="1">
            <a:spLocks/>
          </p:cNvSpPr>
          <p:nvPr/>
        </p:nvSpPr>
        <p:spPr>
          <a:xfrm>
            <a:off x="6591898" y="294552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71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3" grpId="0"/>
      <p:bldP spid="13" grpId="0"/>
      <p:bldP spid="17" grpId="0"/>
      <p:bldP spid="25" grpId="0"/>
      <p:bldP spid="26" grpId="0"/>
      <p:bldP spid="27" grpId="0"/>
      <p:bldP spid="33" grpId="0"/>
      <p:bldP spid="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 bwMode="auto">
          <a:xfrm>
            <a:off x="3510235" y="5460931"/>
            <a:ext cx="4630529" cy="7615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2057400" cy="1034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Sự thật đằng sau tiếng gà gáy: Con người đã đoán sai hàng ngàn năm nay">
            <a:extLst>
              <a:ext uri="{FF2B5EF4-FFF2-40B4-BE49-F238E27FC236}">
                <a16:creationId xmlns:a16="http://schemas.microsoft.com/office/drawing/2014/main" id="{37A50974-8484-4A41-70B8-555819EF2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090" y="1115528"/>
            <a:ext cx="5839095" cy="393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2AF021-A4EE-05A2-E787-0410B268183F}"/>
              </a:ext>
            </a:extLst>
          </p:cNvPr>
          <p:cNvSpPr txBox="1"/>
          <p:nvPr/>
        </p:nvSpPr>
        <p:spPr>
          <a:xfrm>
            <a:off x="4545496" y="5500687"/>
            <a:ext cx="19348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94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0CF05B-82ED-2793-FB95-7FB429AA8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385391"/>
            <a:ext cx="4770783" cy="5053077"/>
          </a:xfrm>
          <a:prstGeom prst="rect">
            <a:avLst/>
          </a:prstGeom>
        </p:spPr>
      </p:pic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81A19872-B869-612F-01C9-DAD1BE5831C1}"/>
              </a:ext>
            </a:extLst>
          </p:cNvPr>
          <p:cNvSpPr/>
          <p:nvPr/>
        </p:nvSpPr>
        <p:spPr bwMode="auto">
          <a:xfrm>
            <a:off x="3513630" y="5632901"/>
            <a:ext cx="4449121" cy="839708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muỗm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B65D2E-02A3-8E5D-8EB8-FF1DE4A9ECC4}"/>
              </a:ext>
            </a:extLst>
          </p:cNvPr>
          <p:cNvSpPr txBox="1"/>
          <p:nvPr/>
        </p:nvSpPr>
        <p:spPr>
          <a:xfrm>
            <a:off x="5935169" y="5672657"/>
            <a:ext cx="19348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40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oin_file_232435616">
            <a:hlinkClick r:id="" action="ppaction://media"/>
            <a:extLst>
              <a:ext uri="{FF2B5EF4-FFF2-40B4-BE49-F238E27FC236}">
                <a16:creationId xmlns:a16="http://schemas.microsoft.com/office/drawing/2014/main" id="{EFDD21D8-D8C1-DC63-E50A-085BC9E860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82888" y="375110"/>
            <a:ext cx="4187687" cy="5720889"/>
          </a:xfrm>
          <a:prstGeom prst="rect">
            <a:avLst/>
          </a:prstGeom>
        </p:spPr>
      </p:pic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B0218D82-6F8D-CCD6-D48F-51BB0A51E8C1}"/>
              </a:ext>
            </a:extLst>
          </p:cNvPr>
          <p:cNvSpPr/>
          <p:nvPr/>
        </p:nvSpPr>
        <p:spPr bwMode="auto">
          <a:xfrm>
            <a:off x="3535677" y="5810405"/>
            <a:ext cx="4882108" cy="8397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4AB31-71D9-4B91-9BF0-50D2E7931062}"/>
              </a:ext>
            </a:extLst>
          </p:cNvPr>
          <p:cNvSpPr txBox="1"/>
          <p:nvPr/>
        </p:nvSpPr>
        <p:spPr>
          <a:xfrm>
            <a:off x="6269607" y="5859303"/>
            <a:ext cx="19348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2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CE760-4303-554B-EB87-A0D4CDE67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F52B992C-D663-5731-142C-E5EBF7173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2057400" cy="1034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Sự thật đằng sau tiếng gà gáy: Con người đã đoán sai hàng ngàn năm nay">
            <a:extLst>
              <a:ext uri="{FF2B5EF4-FFF2-40B4-BE49-F238E27FC236}">
                <a16:creationId xmlns:a16="http://schemas.microsoft.com/office/drawing/2014/main" id="{5F236B71-9263-3AF9-B7AE-CA6963211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43" y="1219200"/>
            <a:ext cx="3732031" cy="285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2BC4EA-9C00-67CC-673F-88EBE70F0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3342" y="782298"/>
            <a:ext cx="2943636" cy="38581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D07F2C-47CD-376F-AC04-E2AA6F8228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0398" y="901989"/>
            <a:ext cx="3632461" cy="3845862"/>
          </a:xfrm>
          <a:prstGeom prst="rect">
            <a:avLst/>
          </a:prstGeom>
        </p:spPr>
      </p:pic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B80F6BB6-5F04-1075-6087-B91B08244900}"/>
              </a:ext>
            </a:extLst>
          </p:cNvPr>
          <p:cNvSpPr/>
          <p:nvPr/>
        </p:nvSpPr>
        <p:spPr bwMode="auto">
          <a:xfrm>
            <a:off x="82813" y="4259662"/>
            <a:ext cx="4630529" cy="7615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3ADDE6-4E38-9ACB-800F-CDFC67508A15}"/>
              </a:ext>
            </a:extLst>
          </p:cNvPr>
          <p:cNvSpPr txBox="1"/>
          <p:nvPr/>
        </p:nvSpPr>
        <p:spPr>
          <a:xfrm>
            <a:off x="3686550" y="5016996"/>
            <a:ext cx="48189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suối</a:t>
            </a:r>
            <a:endParaRPr lang="vi-VN" sz="5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B93B679-E4DA-30FB-9B3B-5C66FF274A6B}"/>
              </a:ext>
            </a:extLst>
          </p:cNvPr>
          <p:cNvSpPr/>
          <p:nvPr/>
        </p:nvSpPr>
        <p:spPr bwMode="auto">
          <a:xfrm>
            <a:off x="7684978" y="4981504"/>
            <a:ext cx="4449121" cy="839708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muỗm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6EEDB6-8016-BBAB-B26F-17787CB51985}"/>
              </a:ext>
            </a:extLst>
          </p:cNvPr>
          <p:cNvSpPr txBox="1"/>
          <p:nvPr/>
        </p:nvSpPr>
        <p:spPr>
          <a:xfrm>
            <a:off x="10106517" y="5021260"/>
            <a:ext cx="19348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E24FE2-1521-ADB1-EF6D-21E26D27A2E8}"/>
              </a:ext>
            </a:extLst>
          </p:cNvPr>
          <p:cNvSpPr txBox="1"/>
          <p:nvPr/>
        </p:nvSpPr>
        <p:spPr>
          <a:xfrm>
            <a:off x="1091570" y="4299418"/>
            <a:ext cx="19348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F0790F-1AFB-5824-F7C5-5681B163B4E9}"/>
              </a:ext>
            </a:extLst>
          </p:cNvPr>
          <p:cNvSpPr txBox="1"/>
          <p:nvPr/>
        </p:nvSpPr>
        <p:spPr>
          <a:xfrm>
            <a:off x="6386901" y="5019429"/>
            <a:ext cx="19348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430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5" b="117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D883EE-8502-E977-5F7E-1756F6321401}"/>
              </a:ext>
            </a:extLst>
          </p:cNvPr>
          <p:cNvSpPr txBox="1"/>
          <p:nvPr/>
        </p:nvSpPr>
        <p:spPr>
          <a:xfrm>
            <a:off x="5534025" y="544377"/>
            <a:ext cx="54106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29092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4.07407E-6 L -1.25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63AE5158-FA38-CBE7-3A8B-46A34F4685A4}"/>
              </a:ext>
            </a:extLst>
          </p:cNvPr>
          <p:cNvSpPr txBox="1">
            <a:spLocks/>
          </p:cNvSpPr>
          <p:nvPr/>
        </p:nvSpPr>
        <p:spPr>
          <a:xfrm>
            <a:off x="3005123" y="589670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8BCCFF7-F289-B6EE-F05D-A3856AE52AE6}"/>
              </a:ext>
            </a:extLst>
          </p:cNvPr>
          <p:cNvSpPr txBox="1">
            <a:spLocks/>
          </p:cNvSpPr>
          <p:nvPr/>
        </p:nvSpPr>
        <p:spPr>
          <a:xfrm>
            <a:off x="-464259" y="5896705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suối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4A38469-5CA5-5F26-CF22-6E18213AEE57}"/>
              </a:ext>
            </a:extLst>
          </p:cNvPr>
          <p:cNvSpPr txBox="1">
            <a:spLocks/>
          </p:cNvSpPr>
          <p:nvPr/>
        </p:nvSpPr>
        <p:spPr>
          <a:xfrm>
            <a:off x="7131953" y="589670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muỗm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8B7A4E-DD17-7985-D032-365CB534309A}"/>
              </a:ext>
            </a:extLst>
          </p:cNvPr>
          <p:cNvSpPr txBox="1">
            <a:spLocks/>
          </p:cNvSpPr>
          <p:nvPr/>
        </p:nvSpPr>
        <p:spPr>
          <a:xfrm>
            <a:off x="4488740" y="1346790"/>
            <a:ext cx="1605293" cy="855485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32F04D1-B5A6-BA46-8161-52046AC3E59F}"/>
              </a:ext>
            </a:extLst>
          </p:cNvPr>
          <p:cNvSpPr txBox="1">
            <a:spLocks/>
          </p:cNvSpPr>
          <p:nvPr/>
        </p:nvSpPr>
        <p:spPr>
          <a:xfrm>
            <a:off x="6176858" y="1346790"/>
            <a:ext cx="1906968" cy="855485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0E94664-9F0B-9F69-480D-A6EFC22C875E}"/>
              </a:ext>
            </a:extLst>
          </p:cNvPr>
          <p:cNvSpPr txBox="1">
            <a:spLocks/>
          </p:cNvSpPr>
          <p:nvPr/>
        </p:nvSpPr>
        <p:spPr>
          <a:xfrm>
            <a:off x="4488740" y="2233302"/>
            <a:ext cx="3595086" cy="1005680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07175C9-ACA9-A9D2-A0E5-F5BC53B9D620}"/>
              </a:ext>
            </a:extLst>
          </p:cNvPr>
          <p:cNvSpPr txBox="1">
            <a:spLocks/>
          </p:cNvSpPr>
          <p:nvPr/>
        </p:nvSpPr>
        <p:spPr>
          <a:xfrm>
            <a:off x="3727234" y="385327"/>
            <a:ext cx="1997767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7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  <a:endParaRPr lang="en-US" sz="72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BAE08AD-912F-D9A4-0A65-216EFBCF720E}"/>
              </a:ext>
            </a:extLst>
          </p:cNvPr>
          <p:cNvSpPr txBox="1">
            <a:spLocks/>
          </p:cNvSpPr>
          <p:nvPr/>
        </p:nvSpPr>
        <p:spPr>
          <a:xfrm>
            <a:off x="6400799" y="328196"/>
            <a:ext cx="256878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7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uôm</a:t>
            </a:r>
            <a:endParaRPr lang="en-US" sz="72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68AD75C-6ABA-FB51-0DA6-BE37CAAB4F15}"/>
              </a:ext>
            </a:extLst>
          </p:cNvPr>
          <p:cNvSpPr txBox="1">
            <a:spLocks/>
          </p:cNvSpPr>
          <p:nvPr/>
        </p:nvSpPr>
        <p:spPr>
          <a:xfrm>
            <a:off x="360623" y="355850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muối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16491A5-F54C-A659-2D6D-D280871B6AC1}"/>
              </a:ext>
            </a:extLst>
          </p:cNvPr>
          <p:cNvSpPr txBox="1">
            <a:spLocks/>
          </p:cNvSpPr>
          <p:nvPr/>
        </p:nvSpPr>
        <p:spPr>
          <a:xfrm>
            <a:off x="3748990" y="358721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muỗi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8A2456A-71A9-7991-AEEF-541661942550}"/>
              </a:ext>
            </a:extLst>
          </p:cNvPr>
          <p:cNvSpPr txBox="1">
            <a:spLocks/>
          </p:cNvSpPr>
          <p:nvPr/>
        </p:nvSpPr>
        <p:spPr>
          <a:xfrm>
            <a:off x="8910588" y="3565486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tuổi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F5052D6-8898-A05A-7120-A8680EEF170A}"/>
              </a:ext>
            </a:extLst>
          </p:cNvPr>
          <p:cNvSpPr txBox="1">
            <a:spLocks/>
          </p:cNvSpPr>
          <p:nvPr/>
        </p:nvSpPr>
        <p:spPr>
          <a:xfrm>
            <a:off x="317743" y="463828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buồm</a:t>
            </a:r>
            <a:endParaRPr lang="en-US" sz="60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56199D4-0DE9-1A13-B834-322137D07644}"/>
              </a:ext>
            </a:extLst>
          </p:cNvPr>
          <p:cNvSpPr txBox="1">
            <a:spLocks/>
          </p:cNvSpPr>
          <p:nvPr/>
        </p:nvSpPr>
        <p:spPr>
          <a:xfrm>
            <a:off x="3000765" y="465154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muỗm</a:t>
            </a:r>
            <a:endParaRPr lang="en-US" sz="60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7C01E9A-26E1-F360-D73C-87305DF366E3}"/>
              </a:ext>
            </a:extLst>
          </p:cNvPr>
          <p:cNvSpPr txBox="1">
            <a:spLocks/>
          </p:cNvSpPr>
          <p:nvPr/>
        </p:nvSpPr>
        <p:spPr>
          <a:xfrm>
            <a:off x="5902208" y="4638288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nhuốm</a:t>
            </a:r>
            <a:endParaRPr lang="en-US" sz="60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A867566-8664-8ED0-083C-A8234F27F58A}"/>
              </a:ext>
            </a:extLst>
          </p:cNvPr>
          <p:cNvSpPr txBox="1">
            <a:spLocks/>
          </p:cNvSpPr>
          <p:nvPr/>
        </p:nvSpPr>
        <p:spPr>
          <a:xfrm>
            <a:off x="8835732" y="4578041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nhuộm</a:t>
            </a:r>
            <a:endParaRPr lang="en-US" sz="60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7587499-AB0C-3ECD-D83F-949B6E52801E}"/>
              </a:ext>
            </a:extLst>
          </p:cNvPr>
          <p:cNvSpPr txBox="1">
            <a:spLocks/>
          </p:cNvSpPr>
          <p:nvPr/>
        </p:nvSpPr>
        <p:spPr>
          <a:xfrm>
            <a:off x="684114" y="355850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CF9F552-C148-CE8A-35AD-A3663D99D147}"/>
              </a:ext>
            </a:extLst>
          </p:cNvPr>
          <p:cNvSpPr txBox="1">
            <a:spLocks/>
          </p:cNvSpPr>
          <p:nvPr/>
        </p:nvSpPr>
        <p:spPr>
          <a:xfrm>
            <a:off x="542272" y="464566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uôm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C1A3F65-9E6A-760C-23DA-2C3250C2D2A8}"/>
              </a:ext>
            </a:extLst>
          </p:cNvPr>
          <p:cNvSpPr txBox="1">
            <a:spLocks/>
          </p:cNvSpPr>
          <p:nvPr/>
        </p:nvSpPr>
        <p:spPr>
          <a:xfrm>
            <a:off x="3449761" y="464566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uôm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5160F83-7FF2-F515-8707-591BA6C35314}"/>
              </a:ext>
            </a:extLst>
          </p:cNvPr>
          <p:cNvSpPr txBox="1">
            <a:spLocks/>
          </p:cNvSpPr>
          <p:nvPr/>
        </p:nvSpPr>
        <p:spPr>
          <a:xfrm>
            <a:off x="6574773" y="463828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uôm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217F9881-C60B-ED65-35D1-C25D64DA9590}"/>
              </a:ext>
            </a:extLst>
          </p:cNvPr>
          <p:cNvSpPr txBox="1">
            <a:spLocks/>
          </p:cNvSpPr>
          <p:nvPr/>
        </p:nvSpPr>
        <p:spPr>
          <a:xfrm>
            <a:off x="3998899" y="359090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A19EA3B6-167F-ED09-D801-0E1382F27709}"/>
              </a:ext>
            </a:extLst>
          </p:cNvPr>
          <p:cNvSpPr txBox="1">
            <a:spLocks/>
          </p:cNvSpPr>
          <p:nvPr/>
        </p:nvSpPr>
        <p:spPr>
          <a:xfrm>
            <a:off x="9034152" y="3584586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CF11D6E5-9D57-F7E3-5E41-5F51954344D7}"/>
              </a:ext>
            </a:extLst>
          </p:cNvPr>
          <p:cNvSpPr txBox="1">
            <a:spLocks/>
          </p:cNvSpPr>
          <p:nvPr/>
        </p:nvSpPr>
        <p:spPr>
          <a:xfrm>
            <a:off x="9511938" y="458603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uôm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F7A0E5C5-D559-4649-EF68-010C94B7EF25}"/>
              </a:ext>
            </a:extLst>
          </p:cNvPr>
          <p:cNvSpPr txBox="1">
            <a:spLocks/>
          </p:cNvSpPr>
          <p:nvPr/>
        </p:nvSpPr>
        <p:spPr>
          <a:xfrm>
            <a:off x="1766597" y="595367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3CD9861-B210-B9D3-A3C1-3B8C9342C4A2}"/>
              </a:ext>
            </a:extLst>
          </p:cNvPr>
          <p:cNvSpPr txBox="1">
            <a:spLocks/>
          </p:cNvSpPr>
          <p:nvPr/>
        </p:nvSpPr>
        <p:spPr>
          <a:xfrm>
            <a:off x="9750474" y="595633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uôm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F7BE97FC-DA58-F7C7-1C9A-DBF98D6A5122}"/>
              </a:ext>
            </a:extLst>
          </p:cNvPr>
          <p:cNvSpPr txBox="1">
            <a:spLocks/>
          </p:cNvSpPr>
          <p:nvPr/>
        </p:nvSpPr>
        <p:spPr>
          <a:xfrm>
            <a:off x="3865636" y="596692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2AFDBF2-7F1B-C994-465C-3CE9E0E24B5D}"/>
              </a:ext>
            </a:extLst>
          </p:cNvPr>
          <p:cNvSpPr txBox="1">
            <a:spLocks/>
          </p:cNvSpPr>
          <p:nvPr/>
        </p:nvSpPr>
        <p:spPr>
          <a:xfrm>
            <a:off x="6136248" y="3575363"/>
            <a:ext cx="299450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nguội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5FDC4D6-58DC-8C2A-8500-DF129403053B}"/>
              </a:ext>
            </a:extLst>
          </p:cNvPr>
          <p:cNvSpPr txBox="1">
            <a:spLocks/>
          </p:cNvSpPr>
          <p:nvPr/>
        </p:nvSpPr>
        <p:spPr>
          <a:xfrm>
            <a:off x="6922418" y="3567959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050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oo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3200" y="1905000"/>
            <a:ext cx="7620000" cy="444320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19495" y="394001"/>
            <a:ext cx="2369648" cy="943896"/>
            <a:chOff x="-1732744" y="37143"/>
            <a:chExt cx="2696496" cy="838200"/>
          </a:xfrm>
        </p:grpSpPr>
        <p:sp>
          <p:nvSpPr>
            <p:cNvPr id="10" name="Rounded Rectangle 9"/>
            <p:cNvSpPr/>
            <p:nvPr/>
          </p:nvSpPr>
          <p:spPr>
            <a:xfrm>
              <a:off x="-818344" y="7524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-1732744" y="37143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808080">
                      <a:lumMod val="1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527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828800" y="685800"/>
            <a:ext cx="2209800" cy="715296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808080">
                      <a:lumMod val="1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uo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0" y="1981200"/>
            <a:ext cx="918653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6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2235517"/>
            <a:ext cx="1032256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CHÚC QUÝ THẦY CÔ VÀ CÁC EM HỌC SINH VUI VẺ</a:t>
            </a:r>
          </a:p>
        </p:txBody>
      </p:sp>
      <p:sp>
        <p:nvSpPr>
          <p:cNvPr id="4" name="Title 1"/>
          <p:cNvSpPr txBox="1"/>
          <p:nvPr/>
        </p:nvSpPr>
        <p:spPr>
          <a:xfrm>
            <a:off x="1087120" y="2235517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CHÚC QUÝ THẦY CÔ VÀ CÁC EM HỌC SINH VUI VẺ</a:t>
            </a:r>
          </a:p>
        </p:txBody>
      </p:sp>
      <p:pic>
        <p:nvPicPr>
          <p:cNvPr id="3" name="Picture 4" descr="Pla019">
            <a:extLst>
              <a:ext uri="{FF2B5EF4-FFF2-40B4-BE49-F238E27FC236}">
                <a16:creationId xmlns:a16="http://schemas.microsoft.com/office/drawing/2014/main" id="{CCB512F7-F581-3511-62A5-B24715E6DC1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6000" contrast="12000"/>
          </a:blip>
          <a:stretch>
            <a:fillRect/>
          </a:stretch>
        </p:blipFill>
        <p:spPr>
          <a:xfrm>
            <a:off x="47743" y="0"/>
            <a:ext cx="12192000" cy="672084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E23CB4-6C25-0DD3-373C-9E94E968CB84}"/>
              </a:ext>
            </a:extLst>
          </p:cNvPr>
          <p:cNvSpPr txBox="1"/>
          <p:nvPr/>
        </p:nvSpPr>
        <p:spPr>
          <a:xfrm>
            <a:off x="782322" y="2371872"/>
            <a:ext cx="93887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chân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ơn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thầy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sinh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59116" y="-1072313"/>
            <a:ext cx="10073767" cy="94972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22" y="699122"/>
            <a:ext cx="2353061" cy="24109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960A42-4FF7-4C26-939B-E726D2447B8C}"/>
              </a:ext>
            </a:extLst>
          </p:cNvPr>
          <p:cNvSpPr txBox="1"/>
          <p:nvPr/>
        </p:nvSpPr>
        <p:spPr>
          <a:xfrm>
            <a:off x="4164620" y="2497976"/>
            <a:ext cx="3352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52922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2" t="26539" r="30046" b="36731"/>
          <a:stretch/>
        </p:blipFill>
        <p:spPr bwMode="auto">
          <a:xfrm>
            <a:off x="1066800" y="666774"/>
            <a:ext cx="10335060" cy="523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4687" r="4753" b="63542"/>
          <a:stretch/>
        </p:blipFill>
        <p:spPr>
          <a:xfrm>
            <a:off x="1749732" y="381000"/>
            <a:ext cx="9123218" cy="3421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/>
          <p:cNvGrpSpPr/>
          <p:nvPr/>
        </p:nvGrpSpPr>
        <p:grpSpPr>
          <a:xfrm>
            <a:off x="1447800" y="609600"/>
            <a:ext cx="1765738" cy="588149"/>
            <a:chOff x="228600" y="228600"/>
            <a:chExt cx="2514600" cy="838200"/>
          </a:xfrm>
        </p:grpSpPr>
        <p:sp>
          <p:nvSpPr>
            <p:cNvPr id="7" name="Rounded Rectangle 6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219200" y="3668492"/>
            <a:ext cx="1018428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17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4687" r="4753" b="63542"/>
          <a:stretch/>
        </p:blipFill>
        <p:spPr>
          <a:xfrm>
            <a:off x="8218981" y="504950"/>
            <a:ext cx="3014080" cy="25829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/>
          <p:cNvGrpSpPr/>
          <p:nvPr/>
        </p:nvGrpSpPr>
        <p:grpSpPr>
          <a:xfrm>
            <a:off x="685800" y="609600"/>
            <a:ext cx="1765738" cy="588149"/>
            <a:chOff x="228600" y="228600"/>
            <a:chExt cx="2514600" cy="838200"/>
          </a:xfrm>
        </p:grpSpPr>
        <p:sp>
          <p:nvSpPr>
            <p:cNvPr id="4" name="Rounded Rectangle 3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882659" y="3038059"/>
            <a:ext cx="939494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219200" y="1966949"/>
            <a:ext cx="6433431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457014C-4802-AD7F-2036-A2710202E6CD}"/>
              </a:ext>
            </a:extLst>
          </p:cNvPr>
          <p:cNvGrpSpPr/>
          <p:nvPr/>
        </p:nvGrpSpPr>
        <p:grpSpPr>
          <a:xfrm>
            <a:off x="11049000" y="3048000"/>
            <a:ext cx="415519" cy="675083"/>
            <a:chOff x="3318281" y="5801917"/>
            <a:chExt cx="415519" cy="675083"/>
          </a:xfrm>
        </p:grpSpPr>
        <p:pic>
          <p:nvPicPr>
            <p:cNvPr id="16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8281" y="5801917"/>
              <a:ext cx="339329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471" y="5824537"/>
              <a:ext cx="339329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3874D6A-55D3-D418-F83F-46C05BC78163}"/>
              </a:ext>
            </a:extLst>
          </p:cNvPr>
          <p:cNvGrpSpPr/>
          <p:nvPr/>
        </p:nvGrpSpPr>
        <p:grpSpPr>
          <a:xfrm>
            <a:off x="6629400" y="3581400"/>
            <a:ext cx="415519" cy="675083"/>
            <a:chOff x="3318281" y="5801917"/>
            <a:chExt cx="415519" cy="675083"/>
          </a:xfrm>
        </p:grpSpPr>
        <p:pic>
          <p:nvPicPr>
            <p:cNvPr id="23" name="Picture 14">
              <a:extLst>
                <a:ext uri="{FF2B5EF4-FFF2-40B4-BE49-F238E27FC236}">
                  <a16:creationId xmlns:a16="http://schemas.microsoft.com/office/drawing/2014/main" id="{A451A2CA-4061-F7B7-6067-B20FA7FFE8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8281" y="5801917"/>
              <a:ext cx="339329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14">
              <a:extLst>
                <a:ext uri="{FF2B5EF4-FFF2-40B4-BE49-F238E27FC236}">
                  <a16:creationId xmlns:a16="http://schemas.microsoft.com/office/drawing/2014/main" id="{2C2A3796-F183-24F3-4D4C-EF5839CB53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471" y="5824537"/>
              <a:ext cx="339329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B4F823C-818E-F756-BB72-F70C6569605A}"/>
              </a:ext>
            </a:extLst>
          </p:cNvPr>
          <p:cNvGrpSpPr/>
          <p:nvPr/>
        </p:nvGrpSpPr>
        <p:grpSpPr>
          <a:xfrm>
            <a:off x="6477000" y="4191000"/>
            <a:ext cx="415519" cy="675083"/>
            <a:chOff x="3318281" y="5801917"/>
            <a:chExt cx="415519" cy="675083"/>
          </a:xfrm>
        </p:grpSpPr>
        <p:pic>
          <p:nvPicPr>
            <p:cNvPr id="26" name="Picture 14">
              <a:extLst>
                <a:ext uri="{FF2B5EF4-FFF2-40B4-BE49-F238E27FC236}">
                  <a16:creationId xmlns:a16="http://schemas.microsoft.com/office/drawing/2014/main" id="{79E73A1E-BF1E-4B1E-9566-30EE72AE23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8281" y="5801917"/>
              <a:ext cx="339329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14">
              <a:extLst>
                <a:ext uri="{FF2B5EF4-FFF2-40B4-BE49-F238E27FC236}">
                  <a16:creationId xmlns:a16="http://schemas.microsoft.com/office/drawing/2014/main" id="{1BB99F12-E518-4682-EA25-A89B237397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471" y="5824537"/>
              <a:ext cx="339329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94CA507-DA01-E1B4-4299-4D8D682855DE}"/>
              </a:ext>
            </a:extLst>
          </p:cNvPr>
          <p:cNvGrpSpPr/>
          <p:nvPr/>
        </p:nvGrpSpPr>
        <p:grpSpPr>
          <a:xfrm>
            <a:off x="5181600" y="4724400"/>
            <a:ext cx="415519" cy="675083"/>
            <a:chOff x="3318281" y="5801917"/>
            <a:chExt cx="415519" cy="675083"/>
          </a:xfrm>
        </p:grpSpPr>
        <p:pic>
          <p:nvPicPr>
            <p:cNvPr id="29" name="Picture 14">
              <a:extLst>
                <a:ext uri="{FF2B5EF4-FFF2-40B4-BE49-F238E27FC236}">
                  <a16:creationId xmlns:a16="http://schemas.microsoft.com/office/drawing/2014/main" id="{4CCC85EF-CD60-7158-0CDD-96AA5ABE18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8281" y="5801917"/>
              <a:ext cx="339329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14">
              <a:extLst>
                <a:ext uri="{FF2B5EF4-FFF2-40B4-BE49-F238E27FC236}">
                  <a16:creationId xmlns:a16="http://schemas.microsoft.com/office/drawing/2014/main" id="{297BE962-B4E0-EE4D-AC85-DE82E6A21A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471" y="5824537"/>
              <a:ext cx="339329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F38CEB7-8FBA-BE5F-27DE-6855F77AF046}"/>
              </a:ext>
            </a:extLst>
          </p:cNvPr>
          <p:cNvGrpSpPr/>
          <p:nvPr/>
        </p:nvGrpSpPr>
        <p:grpSpPr>
          <a:xfrm>
            <a:off x="7315200" y="5181600"/>
            <a:ext cx="415519" cy="675083"/>
            <a:chOff x="3318281" y="5801917"/>
            <a:chExt cx="415519" cy="675083"/>
          </a:xfrm>
        </p:grpSpPr>
        <p:pic>
          <p:nvPicPr>
            <p:cNvPr id="32" name="Picture 14">
              <a:extLst>
                <a:ext uri="{FF2B5EF4-FFF2-40B4-BE49-F238E27FC236}">
                  <a16:creationId xmlns:a16="http://schemas.microsoft.com/office/drawing/2014/main" id="{1218995A-7E0C-94F5-5103-AAC48BE330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8281" y="5801917"/>
              <a:ext cx="339329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14">
              <a:extLst>
                <a:ext uri="{FF2B5EF4-FFF2-40B4-BE49-F238E27FC236}">
                  <a16:creationId xmlns:a16="http://schemas.microsoft.com/office/drawing/2014/main" id="{D35A988E-3F42-E2E7-6C81-9F29B6AB93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471" y="5824537"/>
              <a:ext cx="339329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2067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90600" y="1665721"/>
            <a:ext cx="4663440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553200" y="1600200"/>
            <a:ext cx="4663440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038600" y="3886200"/>
            <a:ext cx="4663440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đuôi</a:t>
            </a:r>
          </a:p>
        </p:txBody>
      </p:sp>
    </p:spTree>
    <p:extLst>
      <p:ext uri="{BB962C8B-B14F-4D97-AF65-F5344CB8AC3E}">
        <p14:creationId xmlns:p14="http://schemas.microsoft.com/office/powerpoint/2010/main" val="166165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4DD1883-2133-9CAF-CBCC-BF9F70CB7935}"/>
              </a:ext>
            </a:extLst>
          </p:cNvPr>
          <p:cNvSpPr txBox="1">
            <a:spLocks/>
          </p:cNvSpPr>
          <p:nvPr/>
        </p:nvSpPr>
        <p:spPr>
          <a:xfrm>
            <a:off x="250712" y="15646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sớm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nhô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lấp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hải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sải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liệng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căng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Phía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bến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chiếc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đuôi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3A2215-45BB-AE56-2E43-102C646D6D2B}"/>
              </a:ext>
            </a:extLst>
          </p:cNvPr>
          <p:cNvCxnSpPr>
            <a:cxnSpLocks/>
          </p:cNvCxnSpPr>
          <p:nvPr/>
        </p:nvCxnSpPr>
        <p:spPr>
          <a:xfrm>
            <a:off x="5181600" y="1143000"/>
            <a:ext cx="6553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D8F511C6-CD5C-B4C6-52B4-ADE66BE58CB0}"/>
              </a:ext>
            </a:extLst>
          </p:cNvPr>
          <p:cNvSpPr/>
          <p:nvPr/>
        </p:nvSpPr>
        <p:spPr>
          <a:xfrm>
            <a:off x="433671" y="5524500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 sáng, mặt trời xuất hiện như thế nào?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68C5DD7-72D8-DA7B-F324-97421235F207}"/>
              </a:ext>
            </a:extLst>
          </p:cNvPr>
          <p:cNvCxnSpPr>
            <a:cxnSpLocks/>
          </p:cNvCxnSpPr>
          <p:nvPr/>
        </p:nvCxnSpPr>
        <p:spPr>
          <a:xfrm>
            <a:off x="457200" y="1828800"/>
            <a:ext cx="1219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89A7E7-6B6C-0D38-DE7B-EDADA667D0B3}"/>
              </a:ext>
            </a:extLst>
          </p:cNvPr>
          <p:cNvCxnSpPr>
            <a:cxnSpLocks/>
          </p:cNvCxnSpPr>
          <p:nvPr/>
        </p:nvCxnSpPr>
        <p:spPr>
          <a:xfrm>
            <a:off x="9448800" y="1828800"/>
            <a:ext cx="24454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9A46AF-852A-C423-4EEF-A1BC27DE1DB0}"/>
              </a:ext>
            </a:extLst>
          </p:cNvPr>
          <p:cNvCxnSpPr>
            <a:cxnSpLocks/>
          </p:cNvCxnSpPr>
          <p:nvPr/>
        </p:nvCxnSpPr>
        <p:spPr>
          <a:xfrm>
            <a:off x="340521" y="2590800"/>
            <a:ext cx="8786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17">
            <a:extLst>
              <a:ext uri="{FF2B5EF4-FFF2-40B4-BE49-F238E27FC236}">
                <a16:creationId xmlns:a16="http://schemas.microsoft.com/office/drawing/2014/main" id="{210AB6BD-BED3-18EA-345D-7ACC9A5D5424}"/>
              </a:ext>
            </a:extLst>
          </p:cNvPr>
          <p:cNvSpPr/>
          <p:nvPr/>
        </p:nvSpPr>
        <p:spPr>
          <a:xfrm>
            <a:off x="304800" y="5562600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Loài chim nào xuất hiện trên biển?</a:t>
            </a:r>
          </a:p>
        </p:txBody>
      </p:sp>
      <p:sp>
        <p:nvSpPr>
          <p:cNvPr id="12" name="Rounded Rectangle 19">
            <a:extLst>
              <a:ext uri="{FF2B5EF4-FFF2-40B4-BE49-F238E27FC236}">
                <a16:creationId xmlns:a16="http://schemas.microsoft.com/office/drawing/2014/main" id="{B9EBE871-414C-0A91-67B0-73ED66D9EFC9}"/>
              </a:ext>
            </a:extLst>
          </p:cNvPr>
          <p:cNvSpPr/>
          <p:nvPr/>
        </p:nvSpPr>
        <p:spPr>
          <a:xfrm>
            <a:off x="304800" y="5562600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biển còn có những gì?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167F28-19A1-CCEE-8D83-A6F984E3081A}"/>
              </a:ext>
            </a:extLst>
          </p:cNvPr>
          <p:cNvCxnSpPr>
            <a:cxnSpLocks/>
          </p:cNvCxnSpPr>
          <p:nvPr/>
        </p:nvCxnSpPr>
        <p:spPr>
          <a:xfrm>
            <a:off x="2133600" y="3352800"/>
            <a:ext cx="8001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ACE3B0-A7BB-2CD6-FAEE-C9F46393194A}"/>
              </a:ext>
            </a:extLst>
          </p:cNvPr>
          <p:cNvCxnSpPr>
            <a:cxnSpLocks/>
          </p:cNvCxnSpPr>
          <p:nvPr/>
        </p:nvCxnSpPr>
        <p:spPr>
          <a:xfrm>
            <a:off x="3657600" y="4114800"/>
            <a:ext cx="5486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53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Ảnh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00" y="3886200"/>
            <a:ext cx="990600" cy="838200"/>
          </a:xfrm>
          <a:prstGeom prst="rect">
            <a:avLst/>
          </a:prstGeom>
        </p:spPr>
      </p:pic>
      <p:pic>
        <p:nvPicPr>
          <p:cNvPr id="18" name="Ảnh 1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166" y="3293180"/>
            <a:ext cx="1563683" cy="1563683"/>
          </a:xfrm>
          <a:prstGeom prst="rect">
            <a:avLst/>
          </a:prstGeom>
        </p:spPr>
      </p:pic>
      <p:pic>
        <p:nvPicPr>
          <p:cNvPr id="17" name="Ảnh 1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4174">
            <a:off x="3664631" y="4694956"/>
            <a:ext cx="1382677" cy="1819311"/>
          </a:xfrm>
          <a:prstGeom prst="rect">
            <a:avLst/>
          </a:prstGeom>
        </p:spPr>
      </p:pic>
      <p:pic>
        <p:nvPicPr>
          <p:cNvPr id="19" name="Ảnh 1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879" y="5405905"/>
            <a:ext cx="1501973" cy="1380191"/>
          </a:xfrm>
          <a:prstGeom prst="rect">
            <a:avLst/>
          </a:prstGeom>
        </p:spPr>
      </p:pic>
      <p:pic>
        <p:nvPicPr>
          <p:cNvPr id="24" name="Ảnh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1914" y="6041793"/>
            <a:ext cx="1752601" cy="1083002"/>
          </a:xfrm>
          <a:prstGeom prst="rect">
            <a:avLst/>
          </a:prstGeom>
        </p:spPr>
      </p:pic>
      <p:pic>
        <p:nvPicPr>
          <p:cNvPr id="31" name="Ảnh 30"/>
          <p:cNvPicPr>
            <a:picLocks noChangeAspect="1"/>
          </p:cNvPicPr>
          <p:nvPr/>
        </p:nvPicPr>
        <p:blipFill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465">
            <a:off x="7727286" y="473887"/>
            <a:ext cx="838200" cy="745067"/>
          </a:xfrm>
          <a:prstGeom prst="rect">
            <a:avLst/>
          </a:prstGeom>
        </p:spPr>
      </p:pic>
      <p:pic>
        <p:nvPicPr>
          <p:cNvPr id="32" name="Ảnh 31"/>
          <p:cNvPicPr>
            <a:picLocks noChangeAspect="1"/>
          </p:cNvPicPr>
          <p:nvPr/>
        </p:nvPicPr>
        <p:blipFill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465">
            <a:off x="8724900" y="643468"/>
            <a:ext cx="838200" cy="745067"/>
          </a:xfrm>
          <a:prstGeom prst="rect">
            <a:avLst/>
          </a:prstGeom>
        </p:spPr>
      </p:pic>
      <p:pic>
        <p:nvPicPr>
          <p:cNvPr id="33" name="Ảnh 32"/>
          <p:cNvPicPr>
            <a:picLocks noChangeAspect="1"/>
          </p:cNvPicPr>
          <p:nvPr/>
        </p:nvPicPr>
        <p:blipFill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465">
            <a:off x="9750093" y="1217423"/>
            <a:ext cx="838200" cy="745067"/>
          </a:xfrm>
          <a:prstGeom prst="rect">
            <a:avLst/>
          </a:prstGeom>
        </p:spPr>
      </p:pic>
      <p:pic>
        <p:nvPicPr>
          <p:cNvPr id="34" name="Ảnh 33"/>
          <p:cNvPicPr>
            <a:picLocks noChangeAspect="1"/>
          </p:cNvPicPr>
          <p:nvPr/>
        </p:nvPicPr>
        <p:blipFill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465">
            <a:off x="9568301" y="407931"/>
            <a:ext cx="838200" cy="745067"/>
          </a:xfrm>
          <a:prstGeom prst="rect">
            <a:avLst/>
          </a:prstGeom>
        </p:spPr>
      </p:pic>
      <p:pic>
        <p:nvPicPr>
          <p:cNvPr id="35" name="Ảnh 34"/>
          <p:cNvPicPr>
            <a:picLocks noChangeAspect="1"/>
          </p:cNvPicPr>
          <p:nvPr/>
        </p:nvPicPr>
        <p:blipFill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388534"/>
            <a:ext cx="838200" cy="745067"/>
          </a:xfrm>
          <a:prstGeom prst="rect">
            <a:avLst/>
          </a:prstGeom>
        </p:spPr>
      </p:pic>
      <p:pic>
        <p:nvPicPr>
          <p:cNvPr id="36" name="Ảnh 35"/>
          <p:cNvPicPr>
            <a:picLocks noChangeAspect="1"/>
          </p:cNvPicPr>
          <p:nvPr/>
        </p:nvPicPr>
        <p:blipFill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465">
            <a:off x="2171700" y="643467"/>
            <a:ext cx="838200" cy="745067"/>
          </a:xfrm>
          <a:prstGeom prst="rect">
            <a:avLst/>
          </a:prstGeom>
        </p:spPr>
      </p:pic>
      <p:pic>
        <p:nvPicPr>
          <p:cNvPr id="37" name="Ảnh 36"/>
          <p:cNvPicPr>
            <a:picLocks noChangeAspect="1"/>
          </p:cNvPicPr>
          <p:nvPr/>
        </p:nvPicPr>
        <p:blipFill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465">
            <a:off x="2926686" y="443328"/>
            <a:ext cx="838200" cy="745067"/>
          </a:xfrm>
          <a:prstGeom prst="rect">
            <a:avLst/>
          </a:prstGeom>
        </p:spPr>
      </p:pic>
      <p:pic>
        <p:nvPicPr>
          <p:cNvPr id="38" name="Ảnh 37"/>
          <p:cNvPicPr>
            <a:picLocks noChangeAspect="1"/>
          </p:cNvPicPr>
          <p:nvPr/>
        </p:nvPicPr>
        <p:blipFill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465">
            <a:off x="3734278" y="143368"/>
            <a:ext cx="838200" cy="745067"/>
          </a:xfrm>
          <a:prstGeom prst="rect">
            <a:avLst/>
          </a:prstGeom>
        </p:spPr>
      </p:pic>
      <p:pic>
        <p:nvPicPr>
          <p:cNvPr id="39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369343"/>
            <a:ext cx="8279909" cy="282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Hình chữ nhật 39"/>
          <p:cNvSpPr/>
          <p:nvPr/>
        </p:nvSpPr>
        <p:spPr>
          <a:xfrm>
            <a:off x="2965040" y="1637613"/>
            <a:ext cx="5692006" cy="17389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 w="12700">
                  <a:solidFill>
                    <a:srgbClr val="8CADAE">
                      <a:lumMod val="50000"/>
                    </a:srgbClr>
                  </a:solidFill>
                  <a:prstDash val="solid"/>
                </a:ln>
                <a:solidFill>
                  <a:srgbClr val="1B1BD7"/>
                </a:solidFill>
                <a:effectLst>
                  <a:glow rad="139700">
                    <a:srgbClr val="D19049">
                      <a:satMod val="175000"/>
                      <a:alpha val="40000"/>
                    </a:srgbClr>
                  </a:glow>
                  <a:innerShdw blurRad="177800">
                    <a:srgbClr val="8CADAE">
                      <a:lumMod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HÁI TÁO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00" b="1" i="0" u="none" strike="noStrike" kern="1200" cap="none" spc="0" normalizeH="0" baseline="0" noProof="0" dirty="0">
              <a:ln w="12700">
                <a:solidFill>
                  <a:srgbClr val="8CADAE">
                    <a:lumMod val="50000"/>
                  </a:srgbClr>
                </a:solidFill>
                <a:prstDash val="solid"/>
              </a:ln>
              <a:solidFill>
                <a:srgbClr val="1B1BD7"/>
              </a:solidFill>
              <a:effectLst>
                <a:glow rad="139700">
                  <a:srgbClr val="D19049">
                    <a:satMod val="175000"/>
                    <a:alpha val="40000"/>
                  </a:srgbClr>
                </a:glow>
                <a:innerShdw blurRad="177800">
                  <a:srgbClr val="8CADAE">
                    <a:lumMod val="50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12700">
                  <a:solidFill>
                    <a:srgbClr val="8CADAE">
                      <a:lumMod val="50000"/>
                    </a:srgbClr>
                  </a:solidFill>
                  <a:prstDash val="solid"/>
                </a:ln>
                <a:solidFill>
                  <a:srgbClr val="1B1BD7"/>
                </a:solidFill>
                <a:effectLst>
                  <a:glow rad="139700">
                    <a:srgbClr val="D19049">
                      <a:satMod val="175000"/>
                      <a:alpha val="40000"/>
                    </a:srgbClr>
                  </a:glow>
                  <a:innerShdw blurRad="177800">
                    <a:srgbClr val="8CADAE">
                      <a:lumMod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CÙNG BẠCH TUYẾT</a:t>
            </a:r>
          </a:p>
        </p:txBody>
      </p:sp>
      <p:pic>
        <p:nvPicPr>
          <p:cNvPr id="41" name="Picture 6" descr="Káº¿t quáº£ hÃ¬nh áº£nh cho khá»  hoáº¡t hÃ¬nh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131" y="1346520"/>
            <a:ext cx="1065294" cy="142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Ảnh 41"/>
          <p:cNvPicPr>
            <a:picLocks noChangeAspect="1"/>
          </p:cNvPicPr>
          <p:nvPr/>
        </p:nvPicPr>
        <p:blipFill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465">
            <a:off x="8074683" y="558030"/>
            <a:ext cx="838200" cy="745067"/>
          </a:xfrm>
          <a:prstGeom prst="rect">
            <a:avLst/>
          </a:prstGeom>
        </p:spPr>
      </p:pic>
      <p:pic>
        <p:nvPicPr>
          <p:cNvPr id="43" name="Ảnh 42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530" y="3480013"/>
            <a:ext cx="2126343" cy="3349881"/>
          </a:xfrm>
          <a:prstGeom prst="rect">
            <a:avLst/>
          </a:prstGeom>
        </p:spPr>
      </p:pic>
      <p:pic>
        <p:nvPicPr>
          <p:cNvPr id="44" name="Picture 2" descr="HÃ¬nh áº£nh cÃ³ liÃªn quan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687" y="3981914"/>
            <a:ext cx="1622425" cy="284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30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0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47800" y="566345"/>
            <a:ext cx="1905000" cy="685800"/>
            <a:chOff x="228600" y="228600"/>
            <a:chExt cx="22098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761999" y="228600"/>
              <a:ext cx="1676401" cy="8382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endParaRPr kumimoji="0" lang="vi-VN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78" r="2758" b="2042"/>
          <a:stretch/>
        </p:blipFill>
        <p:spPr>
          <a:xfrm>
            <a:off x="1663262" y="1344478"/>
            <a:ext cx="8891752" cy="3405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4004085" y="465382"/>
            <a:ext cx="48322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52600" y="4926613"/>
            <a:ext cx="8229600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715814" y="4934496"/>
            <a:ext cx="8839200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15814" y="4842163"/>
            <a:ext cx="9028386" cy="17543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1859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216D47-4CF9-4CBF-9D8D-90E01A8C86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06" y="1371600"/>
            <a:ext cx="5372100" cy="3581400"/>
          </a:xfrm>
          <a:prstGeom prst="rect">
            <a:avLst/>
          </a:prstGeom>
        </p:spPr>
      </p:pic>
      <p:pic>
        <p:nvPicPr>
          <p:cNvPr id="1026" name="Picture 2" descr="Câu chuyện về ngư dân Hội An thời Covid-19 trên báo Mỹ">
            <a:extLst>
              <a:ext uri="{FF2B5EF4-FFF2-40B4-BE49-F238E27FC236}">
                <a16:creationId xmlns:a16="http://schemas.microsoft.com/office/drawing/2014/main" id="{02AE2ED1-28A9-4019-99A8-9467ACECE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371600"/>
            <a:ext cx="53721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4776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hững khuyến cáo đối với tàu khai thác hải sản trên biển">
            <a:extLst>
              <a:ext uri="{FF2B5EF4-FFF2-40B4-BE49-F238E27FC236}">
                <a16:creationId xmlns:a16="http://schemas.microsoft.com/office/drawing/2014/main" id="{94A871A8-A86E-4DF6-A1FB-F1259C739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14400"/>
            <a:ext cx="81915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0349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Điểm mù có thể khiến tàu ngầm Mỹ va chạm ở Biển Đông - VnExpress">
            <a:extLst>
              <a:ext uri="{FF2B5EF4-FFF2-40B4-BE49-F238E27FC236}">
                <a16:creationId xmlns:a16="http://schemas.microsoft.com/office/drawing/2014/main" id="{434736B6-C199-453F-87EA-538009B79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69" y="311729"/>
            <a:ext cx="10376477" cy="623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7556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A NÔ CAO TỐC LONG HOÀNG PHÁT, ĐIỆP SƠN ISLAND |">
            <a:extLst>
              <a:ext uri="{FF2B5EF4-FFF2-40B4-BE49-F238E27FC236}">
                <a16:creationId xmlns:a16="http://schemas.microsoft.com/office/drawing/2014/main" id="{7E7639F3-8EB5-41E3-B05D-C3969AEDF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33400"/>
            <a:ext cx="7702213" cy="577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576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1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62732" y="461087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sớm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liệng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Phía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chiếc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14"/>
          <a:stretch/>
        </p:blipFill>
        <p:spPr bwMode="auto">
          <a:xfrm>
            <a:off x="1631383" y="2558648"/>
            <a:ext cx="8935584" cy="2241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19" y="0"/>
            <a:ext cx="3275661" cy="2887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82087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95F929-CDED-6453-C03E-A9C85ED68D61}"/>
              </a:ext>
            </a:extLst>
          </p:cNvPr>
          <p:cNvSpPr/>
          <p:nvPr/>
        </p:nvSpPr>
        <p:spPr>
          <a:xfrm>
            <a:off x="490782" y="2406689"/>
            <a:ext cx="594484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4839" y="219891"/>
            <a:ext cx="4422213" cy="75895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LUẬT CHƠI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371600"/>
            <a:ext cx="12192000" cy="45720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Bạch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Tuyết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táo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tráng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miệng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7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lùn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indent="0" algn="just">
              <a:buNone/>
            </a:pP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Bạch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Tuyết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táo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lựa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táo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tương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Bạch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Tuyết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táo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indent="0" algn="just">
              <a:buNone/>
            </a:pP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indent="0" algn="just">
              <a:buNone/>
            </a:pP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̉nh 2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68107" y="5747211"/>
            <a:ext cx="2819400" cy="131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5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15800" cy="6858000"/>
          </a:xfrm>
          <a:prstGeom prst="rect">
            <a:avLst/>
          </a:prstGeom>
        </p:spPr>
      </p:pic>
      <p:pic>
        <p:nvPicPr>
          <p:cNvPr id="63" name="Ảnh 62"/>
          <p:cNvPicPr>
            <a:picLocks noChangeAspect="1"/>
          </p:cNvPicPr>
          <p:nvPr/>
        </p:nvPicPr>
        <p:blipFill>
          <a:blip r:embed="rId4">
            <a:clrChange>
              <a:clrFrom>
                <a:srgbClr val="F7FFFF"/>
              </a:clrFrom>
              <a:clrTo>
                <a:srgbClr val="F7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7593">
            <a:off x="3230209" y="3807170"/>
            <a:ext cx="1271966" cy="1632470"/>
          </a:xfrm>
          <a:prstGeom prst="rect">
            <a:avLst/>
          </a:prstGeom>
        </p:spPr>
      </p:pic>
      <p:pic>
        <p:nvPicPr>
          <p:cNvPr id="6" name="Ảnh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320" y="2179766"/>
            <a:ext cx="2819400" cy="4678234"/>
          </a:xfrm>
          <a:prstGeom prst="rect">
            <a:avLst/>
          </a:prstGeom>
        </p:spPr>
      </p:pic>
      <p:pic>
        <p:nvPicPr>
          <p:cNvPr id="33" name="Giỏ">
            <a:hlinkClick r:id="" action="ppaction://noaction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331" y="4039187"/>
            <a:ext cx="2287290" cy="1482969"/>
          </a:xfrm>
          <a:prstGeom prst="rect">
            <a:avLst/>
          </a:prstGeom>
        </p:spPr>
      </p:pic>
      <p:pic>
        <p:nvPicPr>
          <p:cNvPr id="35" name="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465">
            <a:off x="6148368" y="4331030"/>
            <a:ext cx="538441" cy="478615"/>
          </a:xfrm>
          <a:prstGeom prst="rect">
            <a:avLst/>
          </a:prstGeom>
        </p:spPr>
      </p:pic>
      <p:pic>
        <p:nvPicPr>
          <p:cNvPr id="37" name="5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465">
            <a:off x="6742162" y="4401467"/>
            <a:ext cx="470782" cy="418473"/>
          </a:xfrm>
          <a:prstGeom prst="rect">
            <a:avLst/>
          </a:prstGeom>
        </p:spPr>
      </p:pic>
      <p:pic>
        <p:nvPicPr>
          <p:cNvPr id="38" name="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465">
            <a:off x="7014037" y="4435868"/>
            <a:ext cx="470782" cy="418473"/>
          </a:xfrm>
          <a:prstGeom prst="rect">
            <a:avLst/>
          </a:prstGeom>
        </p:spPr>
      </p:pic>
      <p:pic>
        <p:nvPicPr>
          <p:cNvPr id="39" name="7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465">
            <a:off x="6394951" y="4361860"/>
            <a:ext cx="508826" cy="452290"/>
          </a:xfrm>
          <a:prstGeom prst="rect">
            <a:avLst/>
          </a:prstGeom>
        </p:spPr>
      </p:pic>
      <p:pic>
        <p:nvPicPr>
          <p:cNvPr id="40" name="8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465">
            <a:off x="7251976" y="4460261"/>
            <a:ext cx="515904" cy="458581"/>
          </a:xfrm>
          <a:prstGeom prst="rect">
            <a:avLst/>
          </a:prstGeom>
        </p:spPr>
      </p:pic>
      <p:pic>
        <p:nvPicPr>
          <p:cNvPr id="50" name="Ảnh 4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886" y="1478479"/>
            <a:ext cx="1731414" cy="1646063"/>
          </a:xfrm>
          <a:prstGeom prst="rect">
            <a:avLst/>
          </a:prstGeom>
        </p:spPr>
      </p:pic>
      <p:pic>
        <p:nvPicPr>
          <p:cNvPr id="51" name="Ảnh 5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289" y="29236"/>
            <a:ext cx="1731414" cy="1646063"/>
          </a:xfrm>
          <a:prstGeom prst="rect">
            <a:avLst/>
          </a:prstGeom>
        </p:spPr>
      </p:pic>
      <p:pic>
        <p:nvPicPr>
          <p:cNvPr id="52" name="Ảnh 5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376" y="971449"/>
            <a:ext cx="1731414" cy="1646063"/>
          </a:xfrm>
          <a:prstGeom prst="rect">
            <a:avLst/>
          </a:prstGeom>
        </p:spPr>
      </p:pic>
      <p:pic>
        <p:nvPicPr>
          <p:cNvPr id="53" name="Ảnh 5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447" y="683156"/>
            <a:ext cx="1731414" cy="1646063"/>
          </a:xfrm>
          <a:prstGeom prst="rect">
            <a:avLst/>
          </a:prstGeom>
        </p:spPr>
      </p:pic>
      <p:pic>
        <p:nvPicPr>
          <p:cNvPr id="54" name="Ảnh 5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013" y="154514"/>
            <a:ext cx="1731414" cy="1639966"/>
          </a:xfrm>
          <a:prstGeom prst="rect">
            <a:avLst/>
          </a:prstGeom>
        </p:spPr>
      </p:pic>
      <p:pic>
        <p:nvPicPr>
          <p:cNvPr id="59" name="Ảnh 58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826" y="4450854"/>
            <a:ext cx="1036340" cy="1023904"/>
          </a:xfrm>
          <a:prstGeom prst="rect">
            <a:avLst/>
          </a:prstGeom>
        </p:spPr>
      </p:pic>
      <p:pic>
        <p:nvPicPr>
          <p:cNvPr id="60" name="Ảnh 59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117" y="4858338"/>
            <a:ext cx="956968" cy="945484"/>
          </a:xfrm>
          <a:prstGeom prst="rect">
            <a:avLst/>
          </a:prstGeom>
        </p:spPr>
      </p:pic>
      <p:pic>
        <p:nvPicPr>
          <p:cNvPr id="61" name="Ảnh 60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606" y="5067403"/>
            <a:ext cx="956968" cy="945484"/>
          </a:xfrm>
          <a:prstGeom prst="rect">
            <a:avLst/>
          </a:prstGeom>
        </p:spPr>
      </p:pic>
      <p:sp>
        <p:nvSpPr>
          <p:cNvPr id="3" name="Mũi tên Phải 2">
            <a:hlinkClick r:id="" action="ppaction://noaction"/>
          </p:cNvPr>
          <p:cNvSpPr/>
          <p:nvPr/>
        </p:nvSpPr>
        <p:spPr>
          <a:xfrm>
            <a:off x="10401275" y="6035040"/>
            <a:ext cx="1630391" cy="822960"/>
          </a:xfrm>
          <a:prstGeom prst="rightArrow">
            <a:avLst/>
          </a:prstGeom>
          <a:solidFill>
            <a:srgbClr val="1B1B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eorgia"/>
                <a:ea typeface="+mn-ea"/>
                <a:cs typeface="+mn-cs"/>
                <a:hlinkClick r:id="rId2" action="ppaction://hlinksldjump"/>
              </a:rPr>
              <a:t>BÀI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eorgia"/>
                <a:ea typeface="+mn-ea"/>
                <a:cs typeface="+mn-cs"/>
                <a:hlinkClick r:id="" action="ppaction://noaction"/>
              </a:rPr>
              <a:t>MỚI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12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/>
          <p:cNvGrpSpPr/>
          <p:nvPr/>
        </p:nvGrpSpPr>
        <p:grpSpPr>
          <a:xfrm>
            <a:off x="1219200" y="2298193"/>
            <a:ext cx="8473440" cy="2712719"/>
            <a:chOff x="2991619" y="1066800"/>
            <a:chExt cx="6152381" cy="3647619"/>
          </a:xfrm>
        </p:grpSpPr>
        <p:pic>
          <p:nvPicPr>
            <p:cNvPr id="6" name="Ảnh 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567" b="100000" l="0" r="100000">
                          <a14:foregroundMark x1="4799" y1="19582" x2="4799" y2="19582"/>
                          <a14:foregroundMark x1="12074" y1="6527" x2="12074" y2="6527"/>
                          <a14:foregroundMark x1="23220" y1="7050" x2="23220" y2="7050"/>
                          <a14:foregroundMark x1="42105" y1="5744" x2="42105" y2="5744"/>
                          <a14:foregroundMark x1="65325" y1="4961" x2="65325" y2="4961"/>
                          <a14:foregroundMark x1="93963" y1="26632" x2="93963" y2="26632"/>
                          <a14:foregroundMark x1="93344" y1="13838" x2="93344" y2="13838"/>
                          <a14:foregroundMark x1="93808" y1="18799" x2="93808" y2="18799"/>
                          <a14:foregroundMark x1="40712" y1="94778" x2="40712" y2="94778"/>
                          <a14:foregroundMark x1="50310" y1="94256" x2="50310" y2="94256"/>
                          <a14:foregroundMark x1="63622" y1="92167" x2="63622" y2="92167"/>
                          <a14:foregroundMark x1="83591" y1="95039" x2="83591" y2="95039"/>
                          <a14:foregroundMark x1="65635" y1="96606" x2="65635" y2="96606"/>
                          <a14:foregroundMark x1="54644" y1="95561" x2="54644" y2="95561"/>
                          <a14:foregroundMark x1="17647" y1="63708" x2="17647" y2="63708"/>
                          <a14:foregroundMark x1="13313" y1="72324" x2="13313" y2="72324"/>
                          <a14:foregroundMark x1="10991" y1="81984" x2="10991" y2="81984"/>
                          <a14:foregroundMark x1="12074" y1="85117" x2="12074" y2="85117"/>
                          <a14:foregroundMark x1="1238" y1="74413" x2="1238" y2="744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91619" y="1066800"/>
              <a:ext cx="6152381" cy="3647619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Hộp Văn bản 6"/>
            <p:cNvSpPr txBox="1"/>
            <p:nvPr/>
          </p:nvSpPr>
          <p:spPr>
            <a:xfrm>
              <a:off x="3695747" y="1781851"/>
              <a:ext cx="4943878" cy="2308324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" name="Ảnh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1" y="762589"/>
            <a:ext cx="886420" cy="1240988"/>
          </a:xfrm>
          <a:prstGeom prst="rect">
            <a:avLst/>
          </a:prstGeom>
        </p:spPr>
      </p:pic>
      <p:sp>
        <p:nvSpPr>
          <p:cNvPr id="3" name="Hộp Văn bản 2"/>
          <p:cNvSpPr txBox="1"/>
          <p:nvPr/>
        </p:nvSpPr>
        <p:spPr>
          <a:xfrm>
            <a:off x="3621024" y="3101993"/>
            <a:ext cx="38170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85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/>
          <p:cNvGrpSpPr/>
          <p:nvPr/>
        </p:nvGrpSpPr>
        <p:grpSpPr>
          <a:xfrm>
            <a:off x="1981200" y="1804416"/>
            <a:ext cx="8534400" cy="3647619"/>
            <a:chOff x="2991619" y="1066800"/>
            <a:chExt cx="6152381" cy="3647619"/>
          </a:xfrm>
        </p:grpSpPr>
        <p:pic>
          <p:nvPicPr>
            <p:cNvPr id="6" name="Ảnh 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567" b="100000" l="0" r="100000">
                          <a14:foregroundMark x1="4799" y1="19582" x2="4799" y2="19582"/>
                          <a14:foregroundMark x1="12074" y1="6527" x2="12074" y2="6527"/>
                          <a14:foregroundMark x1="23220" y1="7050" x2="23220" y2="7050"/>
                          <a14:foregroundMark x1="42105" y1="5744" x2="42105" y2="5744"/>
                          <a14:foregroundMark x1="65325" y1="4961" x2="65325" y2="4961"/>
                          <a14:foregroundMark x1="93963" y1="26632" x2="93963" y2="26632"/>
                          <a14:foregroundMark x1="93344" y1="13838" x2="93344" y2="13838"/>
                          <a14:foregroundMark x1="93808" y1="18799" x2="93808" y2="18799"/>
                          <a14:foregroundMark x1="40712" y1="94778" x2="40712" y2="94778"/>
                          <a14:foregroundMark x1="50310" y1="94256" x2="50310" y2="94256"/>
                          <a14:foregroundMark x1="63622" y1="92167" x2="63622" y2="92167"/>
                          <a14:foregroundMark x1="83591" y1="95039" x2="83591" y2="95039"/>
                          <a14:foregroundMark x1="65635" y1="96606" x2="65635" y2="96606"/>
                          <a14:foregroundMark x1="54644" y1="95561" x2="54644" y2="95561"/>
                          <a14:foregroundMark x1="17647" y1="63708" x2="17647" y2="63708"/>
                          <a14:foregroundMark x1="13313" y1="72324" x2="13313" y2="72324"/>
                          <a14:foregroundMark x1="10991" y1="81984" x2="10991" y2="81984"/>
                          <a14:foregroundMark x1="12074" y1="85117" x2="12074" y2="85117"/>
                          <a14:foregroundMark x1="1238" y1="74413" x2="1238" y2="744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91619" y="1066800"/>
              <a:ext cx="6152381" cy="3647619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Hộp Văn bản 6"/>
            <p:cNvSpPr txBox="1"/>
            <p:nvPr/>
          </p:nvSpPr>
          <p:spPr>
            <a:xfrm>
              <a:off x="3705735" y="1752600"/>
              <a:ext cx="4943878" cy="2308324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9" name="Ảnh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80" y="1183922"/>
            <a:ext cx="886420" cy="1240988"/>
          </a:xfrm>
          <a:prstGeom prst="rect">
            <a:avLst/>
          </a:prstGeom>
        </p:spPr>
      </p:pic>
      <p:sp>
        <p:nvSpPr>
          <p:cNvPr id="14" name="Hộp Văn bản 13"/>
          <p:cNvSpPr txBox="1"/>
          <p:nvPr/>
        </p:nvSpPr>
        <p:spPr>
          <a:xfrm>
            <a:off x="4876800" y="3018514"/>
            <a:ext cx="33457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98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/>
          <p:cNvGrpSpPr/>
          <p:nvPr/>
        </p:nvGrpSpPr>
        <p:grpSpPr>
          <a:xfrm>
            <a:off x="1828800" y="1517790"/>
            <a:ext cx="8534400" cy="3647619"/>
            <a:chOff x="2991619" y="1066800"/>
            <a:chExt cx="6152381" cy="3647619"/>
          </a:xfrm>
        </p:grpSpPr>
        <p:pic>
          <p:nvPicPr>
            <p:cNvPr id="6" name="Ảnh 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567" b="100000" l="0" r="100000">
                          <a14:foregroundMark x1="4799" y1="19582" x2="4799" y2="19582"/>
                          <a14:foregroundMark x1="12074" y1="6527" x2="12074" y2="6527"/>
                          <a14:foregroundMark x1="23220" y1="7050" x2="23220" y2="7050"/>
                          <a14:foregroundMark x1="42105" y1="5744" x2="42105" y2="5744"/>
                          <a14:foregroundMark x1="65325" y1="4961" x2="65325" y2="4961"/>
                          <a14:foregroundMark x1="93963" y1="26632" x2="93963" y2="26632"/>
                          <a14:foregroundMark x1="93344" y1="13838" x2="93344" y2="13838"/>
                          <a14:foregroundMark x1="93808" y1="18799" x2="93808" y2="18799"/>
                          <a14:foregroundMark x1="40712" y1="94778" x2="40712" y2="94778"/>
                          <a14:foregroundMark x1="50310" y1="94256" x2="50310" y2="94256"/>
                          <a14:foregroundMark x1="63622" y1="92167" x2="63622" y2="92167"/>
                          <a14:foregroundMark x1="83591" y1="95039" x2="83591" y2="95039"/>
                          <a14:foregroundMark x1="65635" y1="96606" x2="65635" y2="96606"/>
                          <a14:foregroundMark x1="54644" y1="95561" x2="54644" y2="95561"/>
                          <a14:foregroundMark x1="17647" y1="63708" x2="17647" y2="63708"/>
                          <a14:foregroundMark x1="13313" y1="72324" x2="13313" y2="72324"/>
                          <a14:foregroundMark x1="10991" y1="81984" x2="10991" y2="81984"/>
                          <a14:foregroundMark x1="12074" y1="85117" x2="12074" y2="85117"/>
                          <a14:foregroundMark x1="1238" y1="74413" x2="1238" y2="744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91619" y="1066800"/>
              <a:ext cx="6152381" cy="3647619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Hộp Văn bản 6"/>
            <p:cNvSpPr txBox="1"/>
            <p:nvPr/>
          </p:nvSpPr>
          <p:spPr>
            <a:xfrm>
              <a:off x="3705735" y="1752600"/>
              <a:ext cx="4943878" cy="2308324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9" name="Ảnh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43" y="1165643"/>
            <a:ext cx="886420" cy="1240988"/>
          </a:xfrm>
          <a:prstGeom prst="rect">
            <a:avLst/>
          </a:prstGeom>
        </p:spPr>
      </p:pic>
      <p:sp>
        <p:nvSpPr>
          <p:cNvPr id="14" name="Hộp Văn bản 13"/>
          <p:cNvSpPr txBox="1"/>
          <p:nvPr/>
        </p:nvSpPr>
        <p:spPr>
          <a:xfrm>
            <a:off x="4636305" y="2833767"/>
            <a:ext cx="30909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nhiệt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30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/>
          <p:cNvGrpSpPr/>
          <p:nvPr/>
        </p:nvGrpSpPr>
        <p:grpSpPr>
          <a:xfrm>
            <a:off x="1981200" y="1810513"/>
            <a:ext cx="8534400" cy="3647619"/>
            <a:chOff x="2991619" y="1066800"/>
            <a:chExt cx="6152381" cy="3647619"/>
          </a:xfrm>
        </p:grpSpPr>
        <p:pic>
          <p:nvPicPr>
            <p:cNvPr id="6" name="Ảnh 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567" b="100000" l="0" r="100000">
                          <a14:foregroundMark x1="4799" y1="19582" x2="4799" y2="19582"/>
                          <a14:foregroundMark x1="12074" y1="6527" x2="12074" y2="6527"/>
                          <a14:foregroundMark x1="23220" y1="7050" x2="23220" y2="7050"/>
                          <a14:foregroundMark x1="42105" y1="5744" x2="42105" y2="5744"/>
                          <a14:foregroundMark x1="65325" y1="4961" x2="65325" y2="4961"/>
                          <a14:foregroundMark x1="93963" y1="26632" x2="93963" y2="26632"/>
                          <a14:foregroundMark x1="93344" y1="13838" x2="93344" y2="13838"/>
                          <a14:foregroundMark x1="93808" y1="18799" x2="93808" y2="18799"/>
                          <a14:foregroundMark x1="40712" y1="94778" x2="40712" y2="94778"/>
                          <a14:foregroundMark x1="50310" y1="94256" x2="50310" y2="94256"/>
                          <a14:foregroundMark x1="63622" y1="92167" x2="63622" y2="92167"/>
                          <a14:foregroundMark x1="83591" y1="95039" x2="83591" y2="95039"/>
                          <a14:foregroundMark x1="65635" y1="96606" x2="65635" y2="96606"/>
                          <a14:foregroundMark x1="54644" y1="95561" x2="54644" y2="95561"/>
                          <a14:foregroundMark x1="17647" y1="63708" x2="17647" y2="63708"/>
                          <a14:foregroundMark x1="13313" y1="72324" x2="13313" y2="72324"/>
                          <a14:foregroundMark x1="10991" y1="81984" x2="10991" y2="81984"/>
                          <a14:foregroundMark x1="12074" y1="85117" x2="12074" y2="85117"/>
                          <a14:foregroundMark x1="1238" y1="74413" x2="1238" y2="744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91619" y="1066800"/>
              <a:ext cx="6152381" cy="3647619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Hộp Văn bản 6"/>
            <p:cNvSpPr txBox="1"/>
            <p:nvPr/>
          </p:nvSpPr>
          <p:spPr>
            <a:xfrm>
              <a:off x="3705735" y="1752600"/>
              <a:ext cx="4943878" cy="2308324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9" name="Ảnh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91" y="1255325"/>
            <a:ext cx="886420" cy="1240988"/>
          </a:xfrm>
          <a:prstGeom prst="rect">
            <a:avLst/>
          </a:prstGeom>
        </p:spPr>
      </p:pic>
      <p:sp>
        <p:nvSpPr>
          <p:cNvPr id="14" name="Hộp Văn bản 13"/>
          <p:cNvSpPr txBox="1"/>
          <p:nvPr/>
        </p:nvSpPr>
        <p:spPr>
          <a:xfrm>
            <a:off x="4998720" y="3126490"/>
            <a:ext cx="33457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85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HAS_SCREEN_REC" val="1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589</Words>
  <Application>Microsoft Office PowerPoint</Application>
  <PresentationFormat>Widescreen</PresentationFormat>
  <Paragraphs>159</Paragraphs>
  <Slides>37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37</vt:i4>
      </vt:variant>
    </vt:vector>
  </HeadingPairs>
  <TitlesOfParts>
    <vt:vector size="53" baseType="lpstr">
      <vt:lpstr>等线</vt:lpstr>
      <vt:lpstr>Arial</vt:lpstr>
      <vt:lpstr>Arial Rounded MT Bold</vt:lpstr>
      <vt:lpstr>Arial-Rounded</vt:lpstr>
      <vt:lpstr>AvantGarde</vt:lpstr>
      <vt:lpstr>Calibri</vt:lpstr>
      <vt:lpstr>Calibri Light</vt:lpstr>
      <vt:lpstr>Georgia</vt:lpstr>
      <vt:lpstr>Times New Roman</vt:lpstr>
      <vt:lpstr>3_Office Theme</vt:lpstr>
      <vt:lpstr>1_Office Theme</vt:lpstr>
      <vt:lpstr>Office 主题​​</vt:lpstr>
      <vt:lpstr>2_Office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LUẬT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QUÝ THẦY CÔ VÀ CÁC EM HỌC SINH VUI VẺ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5</cp:revision>
  <dcterms:created xsi:type="dcterms:W3CDTF">2024-12-05T03:56:10Z</dcterms:created>
  <dcterms:modified xsi:type="dcterms:W3CDTF">2024-12-09T14:29:45Z</dcterms:modified>
</cp:coreProperties>
</file>