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9" r:id="rId3"/>
  </p:sldMasterIdLst>
  <p:notesMasterIdLst>
    <p:notesMasterId r:id="rId25"/>
  </p:notesMasterIdLst>
  <p:sldIdLst>
    <p:sldId id="389" r:id="rId4"/>
    <p:sldId id="257" r:id="rId5"/>
    <p:sldId id="290" r:id="rId6"/>
    <p:sldId id="260" r:id="rId7"/>
    <p:sldId id="379" r:id="rId8"/>
    <p:sldId id="399" r:id="rId9"/>
    <p:sldId id="382" r:id="rId10"/>
    <p:sldId id="395" r:id="rId11"/>
    <p:sldId id="302" r:id="rId12"/>
    <p:sldId id="397" r:id="rId13"/>
    <p:sldId id="292" r:id="rId14"/>
    <p:sldId id="386" r:id="rId15"/>
    <p:sldId id="385" r:id="rId16"/>
    <p:sldId id="387" r:id="rId17"/>
    <p:sldId id="282" r:id="rId18"/>
    <p:sldId id="373" r:id="rId19"/>
    <p:sldId id="296" r:id="rId20"/>
    <p:sldId id="374" r:id="rId21"/>
    <p:sldId id="378" r:id="rId22"/>
    <p:sldId id="398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>
            <a:fillRect/>
          </a:stretch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>
            <a:fillRect/>
          </a:stretch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t>2025/9/29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29/9/25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29.png"/><Relationship Id="rId3" Type="http://schemas.openxmlformats.org/officeDocument/2006/relationships/tags" Target="../tags/tag5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28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microsoft.com/office/2007/relationships/hdphoto" Target="../media/hdphoto5.wdp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microsoft.com/office/2007/relationships/hdphoto" Target="../media/hdphoto3.wdp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6.png"/><Relationship Id="rId27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8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1298257"/>
            <a:ext cx="12190730" cy="9220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</a:p>
        </p:txBody>
      </p:sp>
      <p:sp>
        <p:nvSpPr>
          <p:cNvPr id="8" name="Rectangle 1"/>
          <p:cNvSpPr/>
          <p:nvPr/>
        </p:nvSpPr>
        <p:spPr>
          <a:xfrm>
            <a:off x="317" y="2220277"/>
            <a:ext cx="1219009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CHUYÊN MÔN CẤP TRƯỜNG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-239150" y="3144738"/>
            <a:ext cx="12190412" cy="280076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ỨNG DỤNG CÔNG NGHỆ AI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TRONG DẠY HỌC MÔN TOÁN 3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-318" y="5423535"/>
            <a:ext cx="1219073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65" name="WordArt 17"/>
          <p:cNvSpPr>
            <a:spLocks noChangeArrowheads="1" noChangeShapeType="1" noTextEdit="1"/>
          </p:cNvSpPr>
          <p:nvPr/>
        </p:nvSpPr>
        <p:spPr bwMode="auto">
          <a:xfrm>
            <a:off x="2153920" y="493077"/>
            <a:ext cx="8169910" cy="4629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0"/>
                <a:solidFill>
                  <a:schemeClr val="tx1"/>
                </a:solidFill>
                <a:latin typeface="Times New Roman" panose="02020603050405020304"/>
                <a:cs typeface="Times New Roman" panose="02020603050405020304" pitchFamily="18" charset="0"/>
              </a:rPr>
              <a:t>TRƯỜNG TIỂU HỌC </a:t>
            </a:r>
            <a:r>
              <a:rPr lang="en-US" sz="2800" b="1" kern="1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LÃNG</a:t>
            </a:r>
          </a:p>
        </p:txBody>
      </p:sp>
    </p:spTree>
    <p:extLst>
      <p:ext uri="{BB962C8B-B14F-4D97-AF65-F5344CB8AC3E}">
        <p14:creationId xmlns:p14="http://schemas.microsoft.com/office/powerpoint/2010/main" val="712292707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272855" y="33657"/>
            <a:ext cx="11642816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9" y="204623"/>
            <a:ext cx="2962688" cy="6082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9" y="204622"/>
            <a:ext cx="2915057" cy="6082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3786694" y="1274510"/>
            <a:ext cx="1588897" cy="52322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800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9157764" y="2053669"/>
            <a:ext cx="30061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 bị chia là tích của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 chia đều là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 tăng dần từ 1 đến 10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9939502" y="1274510"/>
            <a:ext cx="1717577" cy="52322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kern="0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3064057" y="1989234"/>
            <a:ext cx="30302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101210" y="1437354"/>
            <a:ext cx="599741" cy="259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9259253" y="1442872"/>
            <a:ext cx="599741" cy="259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500" y="796833"/>
            <a:ext cx="313509" cy="538189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88720" y="796834"/>
            <a:ext cx="457200" cy="5394960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07177" y="796834"/>
            <a:ext cx="535577" cy="5381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68239" y="796834"/>
            <a:ext cx="585596" cy="5394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25321" y="796833"/>
            <a:ext cx="326056" cy="538189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76471" y="796833"/>
            <a:ext cx="558657" cy="5381897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>
            <a:fillRect/>
          </a:stretch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53" y="129996"/>
            <a:ext cx="8986959" cy="64008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011336" y="2010840"/>
            <a:ext cx="46754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chia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0867" y="640079"/>
            <a:ext cx="10214806" cy="6113417"/>
            <a:chOff x="820867" y="535576"/>
            <a:chExt cx="10214806" cy="61134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867" y="535576"/>
              <a:ext cx="4430402" cy="61134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7555" y="535576"/>
              <a:ext cx="4478118" cy="6113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1422" y="479087"/>
            <a:ext cx="4907975" cy="61349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3819" y="1148774"/>
            <a:ext cx="1869467" cy="3041522"/>
            <a:chOff x="2973819" y="1148774"/>
            <a:chExt cx="1869467" cy="3041522"/>
          </a:xfrm>
        </p:grpSpPr>
        <p:pic>
          <p:nvPicPr>
            <p:cNvPr id="3" name="Picture 2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2973819" y="1148774"/>
              <a:ext cx="811375" cy="82083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4031911" y="3369460"/>
              <a:ext cx="811375" cy="82083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973818" y="519559"/>
            <a:ext cx="1824116" cy="4859457"/>
            <a:chOff x="2973818" y="519559"/>
            <a:chExt cx="1824116" cy="4859457"/>
          </a:xfrm>
        </p:grpSpPr>
        <p:pic>
          <p:nvPicPr>
            <p:cNvPr id="6" name="Picture 5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2973818" y="4558180"/>
              <a:ext cx="811375" cy="8208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3986559" y="519559"/>
              <a:ext cx="811375" cy="820836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960383" y="1671289"/>
            <a:ext cx="1882902" cy="4864151"/>
            <a:chOff x="2960383" y="1671289"/>
            <a:chExt cx="1882902" cy="4864151"/>
          </a:xfrm>
        </p:grpSpPr>
        <p:pic>
          <p:nvPicPr>
            <p:cNvPr id="9" name="Picture 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4031910" y="1671289"/>
              <a:ext cx="811375" cy="8208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3986559" y="4003781"/>
              <a:ext cx="811375" cy="8208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2960383" y="5714604"/>
              <a:ext cx="811375" cy="82083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869376" y="2205651"/>
            <a:ext cx="1928558" cy="3729812"/>
            <a:chOff x="2900961" y="2228681"/>
            <a:chExt cx="1928558" cy="3729812"/>
          </a:xfrm>
        </p:grpSpPr>
        <p:pic>
          <p:nvPicPr>
            <p:cNvPr id="13" name="Picture 1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2917795" y="2228681"/>
              <a:ext cx="811375" cy="8208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2900961" y="2875140"/>
              <a:ext cx="811375" cy="8208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48" b="43022" l="59648" r="88532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0" r="8077" b="56776"/>
            <a:stretch>
              <a:fillRect/>
            </a:stretch>
          </p:blipFill>
          <p:spPr>
            <a:xfrm>
              <a:off x="4018144" y="5137657"/>
              <a:ext cx="811375" cy="820836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19917" y="530104"/>
            <a:ext cx="3715268" cy="617306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587604" y="958564"/>
            <a:ext cx="1107135" cy="3295820"/>
            <a:chOff x="9587604" y="958564"/>
            <a:chExt cx="1107135" cy="3295820"/>
          </a:xfrm>
        </p:grpSpPr>
        <p:pic>
          <p:nvPicPr>
            <p:cNvPr id="20" name="Picture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9587604" y="958564"/>
              <a:ext cx="1055023" cy="8864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9639716" y="3367892"/>
              <a:ext cx="1055023" cy="88649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682899" y="1526364"/>
            <a:ext cx="1080235" cy="3852652"/>
            <a:chOff x="7682899" y="1526364"/>
            <a:chExt cx="1080235" cy="3852652"/>
          </a:xfrm>
        </p:grpSpPr>
        <p:pic>
          <p:nvPicPr>
            <p:cNvPr id="23" name="Picture 2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7682899" y="1526364"/>
              <a:ext cx="1055023" cy="88649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7708111" y="4492524"/>
              <a:ext cx="1055023" cy="88649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751462" y="2705818"/>
            <a:ext cx="2943276" cy="3789753"/>
            <a:chOff x="7751462" y="2705818"/>
            <a:chExt cx="2943276" cy="3789753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7751462" y="2705818"/>
              <a:ext cx="1055023" cy="8864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9639715" y="5609079"/>
              <a:ext cx="1055023" cy="88649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621282" y="422552"/>
            <a:ext cx="1141851" cy="5510628"/>
            <a:chOff x="7621282" y="422552"/>
            <a:chExt cx="1141851" cy="5510628"/>
          </a:xfrm>
        </p:grpSpPr>
        <p:pic>
          <p:nvPicPr>
            <p:cNvPr id="29" name="Picture 2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7621282" y="422552"/>
              <a:ext cx="1055023" cy="88649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7708110" y="5046688"/>
              <a:ext cx="1055023" cy="88649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639715" y="2146691"/>
            <a:ext cx="1101065" cy="2717507"/>
            <a:chOff x="9639715" y="2146691"/>
            <a:chExt cx="1101065" cy="2717507"/>
          </a:xfrm>
        </p:grpSpPr>
        <p:pic>
          <p:nvPicPr>
            <p:cNvPr id="32" name="Picture 3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9639715" y="2146691"/>
              <a:ext cx="1055023" cy="88649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854" b="39442" l="9891" r="49879">
                          <a14:foregroundMark x1="18993" y1="30886" x2="27913" y2="33131"/>
                          <a14:foregroundMark x1="30340" y1="36226" x2="30340" y2="36226"/>
                          <a14:foregroundMark x1="28580" y1="30886" x2="28580" y2="30886"/>
                          <a14:foregroundMark x1="18811" y1="31311" x2="24575" y2="33313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7" r="50901" b="61192"/>
            <a:stretch>
              <a:fillRect/>
            </a:stretch>
          </p:blipFill>
          <p:spPr>
            <a:xfrm>
              <a:off x="9685757" y="3977706"/>
              <a:ext cx="1055023" cy="886492"/>
            </a:xfrm>
            <a:prstGeom prst="rect">
              <a:avLst/>
            </a:prstGeom>
          </p:spPr>
        </p:pic>
      </p:grpSp>
      <p:pic>
        <p:nvPicPr>
          <p:cNvPr id="35" name="图片 41">
            <a:extLst>
              <a:ext uri="{FF2B5EF4-FFF2-40B4-BE49-F238E27FC236}">
                <a16:creationId xmlns:a16="http://schemas.microsoft.com/office/drawing/2014/main" id="{55DE603F-A1D6-CEF7-DF5D-5CE5E89D964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7813" y="1171500"/>
            <a:ext cx="5649686" cy="5649686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45A0B2D2-7EBA-706D-5E43-B7E86D15025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48" y="1192065"/>
            <a:ext cx="5649686" cy="56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6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-1504" y="198230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>
            <a:fillRect/>
          </a:stretch>
        </p:blipFill>
        <p:spPr>
          <a:xfrm>
            <a:off x="8004182" y="512505"/>
            <a:ext cx="4975068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>
            <a:fillRect/>
          </a:stretch>
        </p:blipFill>
        <p:spPr bwMode="auto">
          <a:xfrm flipH="1">
            <a:off x="10864525" y="3992229"/>
            <a:ext cx="1385753" cy="224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43" y="2998834"/>
            <a:ext cx="744036" cy="777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95" y="2209013"/>
            <a:ext cx="578519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363" y="703020"/>
            <a:ext cx="637516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25" y="1258240"/>
            <a:ext cx="630077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39" y="1829652"/>
            <a:ext cx="657802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324" y="2191102"/>
            <a:ext cx="679557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451" y="2505471"/>
            <a:ext cx="653143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1369967"/>
            <a:ext cx="655371" cy="784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îṩ1iďê"/>
          <p:cNvSpPr/>
          <p:nvPr/>
        </p:nvSpPr>
        <p:spPr bwMode="auto">
          <a:xfrm>
            <a:off x="4861109" y="-264290"/>
            <a:ext cx="4199753" cy="1449394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69" y="2804416"/>
            <a:ext cx="65918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loud 2"/>
          <p:cNvSpPr/>
          <p:nvPr/>
        </p:nvSpPr>
        <p:spPr>
          <a:xfrm>
            <a:off x="-95274" y="-159624"/>
            <a:ext cx="5297561" cy="23507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nhẩm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038390" y="2680511"/>
            <a:ext cx="149828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6x1=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14209" y="3568719"/>
            <a:ext cx="1498289" cy="710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952049" y="4477721"/>
            <a:ext cx="15604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6x6=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731476" y="2680511"/>
            <a:ext cx="1460954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2:6=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731272" y="3547122"/>
            <a:ext cx="146095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18:6=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699372" y="4477721"/>
            <a:ext cx="152475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48:6= 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142487" y="2665831"/>
            <a:ext cx="170574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6x5 =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179952" y="3539661"/>
            <a:ext cx="166187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30:6= 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178730" y="4408896"/>
            <a:ext cx="165466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30:5=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14232" y="2672798"/>
            <a:ext cx="628554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814887" y="2695094"/>
            <a:ext cx="715098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337147" y="2646409"/>
            <a:ext cx="715098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990600" y="2828559"/>
            <a:ext cx="407125" cy="4708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1920239" y="3699551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1866825" y="4625174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4726260" y="2828559"/>
            <a:ext cx="382435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4633660" y="3718506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4666082" y="4601563"/>
            <a:ext cx="592258" cy="4114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7090067" y="2798838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7177855" y="3685384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7177855" y="4561325"/>
            <a:ext cx="592258" cy="399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98912" y="798264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10912" y="820464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7191375" y="1482708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191375" y="2316387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>
            <a:fillRect/>
          </a:stretch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21" y="1956390"/>
            <a:ext cx="7624086" cy="2561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021" y="1966260"/>
            <a:ext cx="7614823" cy="1894683"/>
          </a:xfrm>
          <a:prstGeom prst="rect">
            <a:avLst/>
          </a:prstGeom>
        </p:spPr>
      </p:pic>
      <p:pic>
        <p:nvPicPr>
          <p:cNvPr id="4" name="Nhảy cho bé - Bài hát thiếu nhi - Anpan Man's March.mp3">
            <a:hlinkClick r:id="" action="ppaction://media"/>
            <a:extLst>
              <a:ext uri="{FF2B5EF4-FFF2-40B4-BE49-F238E27FC236}">
                <a16:creationId xmlns:a16="http://schemas.microsoft.com/office/drawing/2014/main" id="{B2E0D834-4333-E487-DFDE-8F0F2B3B6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604391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áp bảng nhân 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359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文本框 14"/>
          <p:cNvSpPr txBox="1"/>
          <p:nvPr/>
        </p:nvSpPr>
        <p:spPr>
          <a:xfrm>
            <a:off x="1579583" y="747041"/>
            <a:ext cx="15342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TOÁN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UTM Colossalis" panose="02040603050506020204" pitchFamily="18" charset="0"/>
                <a:ea typeface="思源黑体 CN Medium" panose="020B0600000000000000" pitchFamily="34" charset="-122"/>
              </a:rPr>
              <a:t> 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UTM Colossalis" panose="0204060305050602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375" y="-138066"/>
            <a:ext cx="1523956" cy="1508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695" y="1310788"/>
            <a:ext cx="7710839" cy="2730599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>
            <a:fillRect/>
          </a:stretch>
        </p:blipFill>
        <p:spPr>
          <a:xfrm>
            <a:off x="7612384" y="3600931"/>
            <a:ext cx="4650175" cy="3370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103"/>
            <a:ext cx="2792696" cy="5495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34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5034453418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509" y="28100"/>
            <a:ext cx="12489018" cy="6801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95" y="777602"/>
            <a:ext cx="7240010" cy="5997388"/>
          </a:xfrm>
          <a:prstGeom prst="rect">
            <a:avLst/>
          </a:prstGeom>
        </p:spPr>
      </p:pic>
      <p:pic>
        <p:nvPicPr>
          <p:cNvPr id="4" name="Picture 3" descr="Compound adjectives | Baamboozl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257" y="281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2648" y="137918"/>
            <a:ext cx="784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6</a:t>
            </a:r>
          </a:p>
        </p:txBody>
      </p:sp>
    </p:spTree>
    <p:extLst>
      <p:ext uri="{BB962C8B-B14F-4D97-AF65-F5344CB8AC3E}">
        <p14:creationId xmlns:p14="http://schemas.microsoft.com/office/powerpoint/2010/main" val="9470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1452" y="-9408"/>
            <a:ext cx="11839574" cy="6867407"/>
            <a:chOff x="171452" y="-9408"/>
            <a:chExt cx="11839574" cy="6867407"/>
          </a:xfrm>
        </p:grpSpPr>
        <p:sp>
          <p:nvSpPr>
            <p:cNvPr id="11" name="PA_圆角矩形 10"/>
            <p:cNvSpPr/>
            <p:nvPr>
              <p:custDataLst>
                <p:tags r:id="rId1"/>
              </p:custDataLst>
            </p:nvPr>
          </p:nvSpPr>
          <p:spPr>
            <a:xfrm>
              <a:off x="171452" y="-9408"/>
              <a:ext cx="11839574" cy="6867407"/>
            </a:xfrm>
            <a:prstGeom prst="roundRect">
              <a:avLst/>
            </a:prstGeom>
            <a:solidFill>
              <a:schemeClr val="bg1"/>
            </a:solidFill>
            <a:ln w="57150" cmpd="sng">
              <a:solidFill>
                <a:srgbClr val="40272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91206" y="96796"/>
              <a:ext cx="7223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6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1" y="2430425"/>
            <a:ext cx="2467245" cy="3722182"/>
          </a:xfrm>
          <a:prstGeom prst="rect">
            <a:avLst/>
          </a:prstGeom>
        </p:spPr>
      </p:pic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26C22246-C0BE-4B84-BBEE-0062CC91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636913"/>
              </p:ext>
            </p:extLst>
          </p:nvPr>
        </p:nvGraphicFramePr>
        <p:xfrm>
          <a:off x="2989975" y="886185"/>
          <a:ext cx="2647950" cy="5770700"/>
        </p:xfrm>
        <a:graphic>
          <a:graphicData uri="http://schemas.openxmlformats.org/drawingml/2006/table">
            <a:tbl>
              <a:tblPr firstRow="1" bandRow="1"/>
              <a:tblGrid>
                <a:gridCol w="2647950">
                  <a:extLst>
                    <a:ext uri="{9D8B030D-6E8A-4147-A177-3AD203B41FA5}">
                      <a16:colId xmlns:a16="http://schemas.microsoft.com/office/drawing/2014/main" val="1285292910"/>
                    </a:ext>
                  </a:extLst>
                </a:gridCol>
              </a:tblGrid>
              <a:tr h="449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vi-VN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=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=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=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=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54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31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 x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6C22246-C0BE-4B84-BBEE-0062CC91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18278"/>
              </p:ext>
            </p:extLst>
          </p:nvPr>
        </p:nvGraphicFramePr>
        <p:xfrm>
          <a:off x="6987209" y="893455"/>
          <a:ext cx="2647950" cy="5763430"/>
        </p:xfrm>
        <a:graphic>
          <a:graphicData uri="http://schemas.openxmlformats.org/drawingml/2006/table">
            <a:tbl>
              <a:tblPr firstRow="1" bandRow="1"/>
              <a:tblGrid>
                <a:gridCol w="2647950">
                  <a:extLst>
                    <a:ext uri="{9D8B030D-6E8A-4147-A177-3AD203B41FA5}">
                      <a16:colId xmlns:a16="http://schemas.microsoft.com/office/drawing/2014/main" val="1285292910"/>
                    </a:ext>
                  </a:extLst>
                </a:gridCol>
              </a:tblGrid>
              <a:tr h="449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vi-V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chia 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944070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865375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85868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584764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algn="l"/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525265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vi-VN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084290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8410800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42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177519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48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01392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54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955094"/>
                  </a:ext>
                </a:extLst>
              </a:tr>
              <a:tr h="530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微软雅黑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 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= 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54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227283"/>
                  </a:ext>
                </a:extLst>
              </a:tr>
            </a:tbl>
          </a:graphicData>
        </a:graphic>
      </p:graphicFrame>
      <p:sp>
        <p:nvSpPr>
          <p:cNvPr id="15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61932" y="2416545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61933" y="2943756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61933" y="3505445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46322" y="4060300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46324" y="4565468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61933" y="5063584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46323" y="5648890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4646323" y="6203745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2430424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2943755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8" y="3515291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7" y="4015995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4565468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5113491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5668726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8456445" y="6210987"/>
            <a:ext cx="409297" cy="415959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0" name="Picture 39" descr="Compound adjectives | Baamboozl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197" y="-9408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3050393700788,&quot;left&quot;:86.45629921259842,&quot;top&quot;:47.58732283464567,&quot;width&quot;:810.9563779527559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358</Words>
  <Application>Microsoft Macintosh PowerPoint</Application>
  <PresentationFormat>Widescreen</PresentationFormat>
  <Paragraphs>90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Arial-Rounded</vt:lpstr>
      <vt:lpstr>Calibri</vt:lpstr>
      <vt:lpstr>Cambria</vt:lpstr>
      <vt:lpstr>Times New Roman</vt:lpstr>
      <vt:lpstr>UTM Colossalis</vt:lpstr>
      <vt:lpstr>字魂59号-创粗黑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minhngocvu2k3@gmail.com</cp:lastModifiedBy>
  <cp:revision>88</cp:revision>
  <dcterms:created xsi:type="dcterms:W3CDTF">2022-06-22T08:31:00Z</dcterms:created>
  <dcterms:modified xsi:type="dcterms:W3CDTF">2025-09-29T14:11:01Z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1F1117B3677D4F4681A0BB3F674F1492_12</vt:lpwstr>
  </property>
  <property fmtid="{D5CDD505-2E9C-101B-9397-08002B2CF9AE}" pid="3" name="KSOProductBuildVer">
    <vt:lpwstr>1033-12.2.0.21931</vt:lpwstr>
  </property>
</Properties>
</file>