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9"/>
  </p:notesMasterIdLst>
  <p:sldIdLst>
    <p:sldId id="295" r:id="rId4"/>
    <p:sldId id="287" r:id="rId5"/>
    <p:sldId id="279" r:id="rId6"/>
    <p:sldId id="273" r:id="rId7"/>
    <p:sldId id="270" r:id="rId8"/>
    <p:sldId id="274" r:id="rId9"/>
    <p:sldId id="2638" r:id="rId10"/>
    <p:sldId id="2631" r:id="rId11"/>
    <p:sldId id="2639" r:id="rId12"/>
    <p:sldId id="2640" r:id="rId13"/>
    <p:sldId id="2641" r:id="rId14"/>
    <p:sldId id="2642" r:id="rId15"/>
    <p:sldId id="2644" r:id="rId16"/>
    <p:sldId id="263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0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45.sv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43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4.svg"/><Relationship Id="rId3" Type="http://schemas.openxmlformats.org/officeDocument/2006/relationships/image" Target="../media/image10.png"/><Relationship Id="rId7" Type="http://schemas.openxmlformats.org/officeDocument/2006/relationships/image" Target="../media/image58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66.svg"/><Relationship Id="rId10" Type="http://schemas.openxmlformats.org/officeDocument/2006/relationships/image" Target="../media/image27.jpeg"/><Relationship Id="rId4" Type="http://schemas.openxmlformats.org/officeDocument/2006/relationships/image" Target="../media/image11.png"/><Relationship Id="rId9" Type="http://schemas.openxmlformats.org/officeDocument/2006/relationships/image" Target="../media/image60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60" y="-497542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5926131" y="2868584"/>
            <a:ext cx="3223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he ng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7773" y="242116"/>
            <a:ext cx="9581153" cy="64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uy ngh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345" y="268242"/>
            <a:ext cx="9267644" cy="64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ẩng đầ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699" y="150677"/>
            <a:ext cx="9803221" cy="6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ngoéo</a:t>
              </a:r>
              <a:r>
                <a:rPr kumimoji="0" lang="en-029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124562" y="120180"/>
            <a:ext cx="811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2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904074" y="2339918"/>
            <a:ext cx="1893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523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930280" y="2969401"/>
            <a:ext cx="382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592" y="2912944"/>
            <a:ext cx="396281" cy="4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199302" y="2408273"/>
            <a:ext cx="32640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47359" y="1011049"/>
            <a:ext cx="7001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029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124562" y="120180"/>
            <a:ext cx="811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oắc t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699" y="-1"/>
            <a:ext cx="10025290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263</Words>
  <Application>Microsoft Office PowerPoint</Application>
  <PresentationFormat>Widescreen</PresentationFormat>
  <Paragraphs>59</Paragraphs>
  <Slides>15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HP001</vt:lpstr>
      <vt:lpstr>HP001 4 hàng</vt:lpstr>
      <vt:lpstr>Patrick Hand</vt:lpstr>
      <vt:lpstr>Times New Roman</vt:lpstr>
      <vt:lpstr>印品溜溜圆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37</cp:revision>
  <dcterms:created xsi:type="dcterms:W3CDTF">2022-06-13T02:36:19Z</dcterms:created>
  <dcterms:modified xsi:type="dcterms:W3CDTF">2025-10-29T06:24:51Z</dcterms:modified>
</cp:coreProperties>
</file>