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7" r:id="rId4"/>
  </p:sldMasterIdLst>
  <p:notesMasterIdLst>
    <p:notesMasterId r:id="rId35"/>
  </p:notesMasterIdLst>
  <p:sldIdLst>
    <p:sldId id="349" r:id="rId5"/>
    <p:sldId id="315" r:id="rId6"/>
    <p:sldId id="309" r:id="rId7"/>
    <p:sldId id="308" r:id="rId8"/>
    <p:sldId id="310" r:id="rId9"/>
    <p:sldId id="331" r:id="rId10"/>
    <p:sldId id="332" r:id="rId11"/>
    <p:sldId id="273" r:id="rId12"/>
    <p:sldId id="350" r:id="rId13"/>
    <p:sldId id="260" r:id="rId14"/>
    <p:sldId id="337" r:id="rId15"/>
    <p:sldId id="351" r:id="rId16"/>
    <p:sldId id="353" r:id="rId17"/>
    <p:sldId id="354" r:id="rId18"/>
    <p:sldId id="289" r:id="rId19"/>
    <p:sldId id="295" r:id="rId20"/>
    <p:sldId id="346" r:id="rId21"/>
    <p:sldId id="347" r:id="rId22"/>
    <p:sldId id="297" r:id="rId23"/>
    <p:sldId id="298" r:id="rId24"/>
    <p:sldId id="355" r:id="rId25"/>
    <p:sldId id="300" r:id="rId26"/>
    <p:sldId id="336" r:id="rId27"/>
    <p:sldId id="348" r:id="rId28"/>
    <p:sldId id="277" r:id="rId29"/>
    <p:sldId id="278" r:id="rId30"/>
    <p:sldId id="279" r:id="rId31"/>
    <p:sldId id="291" r:id="rId32"/>
    <p:sldId id="29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77740-3CD1-4C68-936B-50BA4E34AD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717C9-7618-42E8-BA9D-4291E45CB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969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4971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250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3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trứng để đến câu hỏi</a:t>
            </a:r>
          </a:p>
          <a:p>
            <a:r>
              <a:rPr lang="en-VN" dirty="0"/>
              <a:t>Click khủng long to để đến bài học</a:t>
            </a:r>
          </a:p>
          <a:p>
            <a:r>
              <a:rPr lang="en-VN" dirty="0"/>
              <a:t>Dẫn dắt: Có một cô khủng long mẹ bị lạc mất 3 quả trứng. Chúng ta hãy cùng giúp khủng long mẹ đưa những quả trứng về nơi an toàn trước khi núi lửa phun trào nhé.</a:t>
            </a:r>
          </a:p>
        </p:txBody>
      </p:sp>
    </p:spTree>
    <p:extLst>
      <p:ext uri="{BB962C8B-B14F-4D97-AF65-F5344CB8AC3E}">
        <p14:creationId xmlns:p14="http://schemas.microsoft.com/office/powerpoint/2010/main" val="339981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94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GIÁO</a:t>
            </a:r>
            <a:r>
              <a:rPr lang="en-US" b="1" baseline="0" dirty="0"/>
              <a:t> VIÊN CLICK CHUỘT VÀO TỪNG QUẢ CÀ CHUA =&gt; SẼ XUẤT HIỆN YÊU CẦU. </a:t>
            </a:r>
          </a:p>
          <a:p>
            <a:r>
              <a:rPr lang="en-US" b="1" baseline="0" dirty="0"/>
              <a:t>SAU KHI HOÀN THÀNH, GV CLICK CHUỘT VÀO: “KẾT THÚC BÀI HỌC”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514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2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2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6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7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95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2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71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56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75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3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1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1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9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2DA98-49BB-4153-B1F7-A4B98AD52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组合 9">
            <a:extLst>
              <a:ext uri="{FF2B5EF4-FFF2-40B4-BE49-F238E27FC236}">
                <a16:creationId xmlns:a16="http://schemas.microsoft.com/office/drawing/2014/main" id="{51FDE987-F079-925E-607B-8CDF138AB33F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B3140B68-498B-46C7-166A-4DA8E296F0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D667207-85C5-8EC2-0D5C-36ECDCFB48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2EC5D3-BB5D-AC65-1288-2C6256EA3A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0C1162-07D3-05E0-7FC5-CB819D1734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0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8552DC-AD71-DF44-4439-1FAD66FD5F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1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9B3657-3F50-4D17-A529-B873E0DD70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7648B-5003-46FC-8BC9-901050B8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35101-252D-4C0A-B57A-E0D513E0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8D07-9869-449F-B78C-9DF25AE1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C509-B155-4796-B1FD-EE23857257B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4977-5195-43F5-84B7-4AD0A1764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3329-9EC5-4812-8F97-1946C917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microsoft.com/office/2007/relationships/hdphoto" Target="../media/hdphoto16.wdp"/><Relationship Id="rId3" Type="http://schemas.openxmlformats.org/officeDocument/2006/relationships/image" Target="../media/image32.png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17" Type="http://schemas.openxmlformats.org/officeDocument/2006/relationships/slide" Target="slide30.xml"/><Relationship Id="rId2" Type="http://schemas.openxmlformats.org/officeDocument/2006/relationships/notesSlide" Target="../notesSlides/notesSlide9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slide" Target="slide29.xml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microsoft.com/office/2007/relationships/hdphoto" Target="../media/hdphoto15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1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2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emf"/><Relationship Id="rId5" Type="http://schemas.openxmlformats.org/officeDocument/2006/relationships/image" Target="../media/image50.emf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17.png"/><Relationship Id="rId3" Type="http://schemas.openxmlformats.org/officeDocument/2006/relationships/image" Target="../media/image11.jpg"/><Relationship Id="rId21" Type="http://schemas.microsoft.com/office/2007/relationships/hdphoto" Target="../media/hdphoto10.wdp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23" Type="http://schemas.openxmlformats.org/officeDocument/2006/relationships/image" Target="../media/image19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openxmlformats.org/officeDocument/2006/relationships/slide" Target="slide10.xml"/><Relationship Id="rId9" Type="http://schemas.openxmlformats.org/officeDocument/2006/relationships/image" Target="../media/image14.png"/><Relationship Id="rId14" Type="http://schemas.openxmlformats.org/officeDocument/2006/relationships/slide" Target="slide6.xml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20.jp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22.jp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3.jp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637953"/>
            <a:ext cx="7987977" cy="4437539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4EEFB6-E9A9-18FD-33C8-A14F48726D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D9CD867B-9378-A1E3-6825-802EA7E9EC8D}"/>
              </a:ext>
            </a:extLst>
          </p:cNvPr>
          <p:cNvSpPr/>
          <p:nvPr/>
        </p:nvSpPr>
        <p:spPr>
          <a:xfrm>
            <a:off x="3626700" y="1750079"/>
            <a:ext cx="6328249" cy="16738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7200" kern="0" dirty="0" err="1" smtClean="0">
                <a:solidFill>
                  <a:srgbClr val="141447"/>
                </a:solidFill>
                <a:latin typeface="Arial" panose="020B0604020202020204"/>
                <a:sym typeface="Arial"/>
              </a:rPr>
              <a:t>Bảng</a:t>
            </a:r>
            <a:r>
              <a:rPr lang="en-US" sz="7200" kern="0" dirty="0" smtClean="0">
                <a:solidFill>
                  <a:srgbClr val="141447"/>
                </a:solidFill>
                <a:latin typeface="Arial" panose="020B0604020202020204"/>
                <a:sym typeface="Arial"/>
              </a:rPr>
              <a:t> chia 4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1414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6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oá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36500" y="315499"/>
            <a:ext cx="11642816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435BC6-52B5-48E0-BF96-D9B874DF039A}"/>
              </a:ext>
            </a:extLst>
          </p:cNvPr>
          <p:cNvSpPr txBox="1"/>
          <p:nvPr/>
        </p:nvSpPr>
        <p:spPr>
          <a:xfrm>
            <a:off x="797241" y="696262"/>
            <a:ext cx="5224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4 h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oàn thành bảng chia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26C22246-C0BE-4B84-BBEE-0062CC91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14107"/>
              </p:ext>
            </p:extLst>
          </p:nvPr>
        </p:nvGraphicFramePr>
        <p:xfrm>
          <a:off x="7000272" y="539487"/>
          <a:ext cx="2647950" cy="6029794"/>
        </p:xfrm>
        <a:graphic>
          <a:graphicData uri="http://schemas.openxmlformats.org/drawingml/2006/table">
            <a:tbl>
              <a:tblPr firstRow="1" bandRow="1"/>
              <a:tblGrid>
                <a:gridCol w="2647950">
                  <a:extLst>
                    <a:ext uri="{9D8B030D-6E8A-4147-A177-3AD203B41FA5}">
                      <a16:colId xmlns:a16="http://schemas.microsoft.com/office/drawing/2014/main" val="1285292910"/>
                    </a:ext>
                  </a:extLst>
                </a:gridCol>
              </a:tblGrid>
              <a:tr h="4707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vi-VN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Bảng chia </a:t>
                      </a:r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vi-VN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944070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865375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85868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584764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525265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084290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410800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177519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01392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955094"/>
                  </a:ext>
                </a:extLst>
              </a:tr>
              <a:tr h="5559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27283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EAD82329-87C6-4FCA-84FD-08BD700EAC93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8AB6C6-3386-4C84-B2FC-C5999AC7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CDA67-B74A-44DB-9507-987804407D26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EE6F502-4E55-4109-88D7-97562E87DE94}"/>
              </a:ext>
            </a:extLst>
          </p:cNvPr>
          <p:cNvSpPr/>
          <p:nvPr/>
        </p:nvSpPr>
        <p:spPr>
          <a:xfrm>
            <a:off x="8418353" y="276541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58810E-611C-4994-BF55-9300A2ACE83F}"/>
              </a:ext>
            </a:extLst>
          </p:cNvPr>
          <p:cNvSpPr/>
          <p:nvPr/>
        </p:nvSpPr>
        <p:spPr>
          <a:xfrm>
            <a:off x="8409852" y="3334946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D39334-4FE1-43A3-8348-A570A89C39B6}"/>
              </a:ext>
            </a:extLst>
          </p:cNvPr>
          <p:cNvSpPr/>
          <p:nvPr/>
        </p:nvSpPr>
        <p:spPr>
          <a:xfrm>
            <a:off x="8441913" y="3868899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854761-E5A9-4998-9622-1262CB7BAFC6}"/>
              </a:ext>
            </a:extLst>
          </p:cNvPr>
          <p:cNvSpPr/>
          <p:nvPr/>
        </p:nvSpPr>
        <p:spPr>
          <a:xfrm>
            <a:off x="8400361" y="4431892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E5072F-4F01-47BF-8B0B-604EF32C3375}"/>
              </a:ext>
            </a:extLst>
          </p:cNvPr>
          <p:cNvSpPr/>
          <p:nvPr/>
        </p:nvSpPr>
        <p:spPr>
          <a:xfrm>
            <a:off x="8431524" y="4961549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8A2FBA-51F3-4234-BDB3-66C2A06861E0}"/>
              </a:ext>
            </a:extLst>
          </p:cNvPr>
          <p:cNvSpPr/>
          <p:nvPr/>
        </p:nvSpPr>
        <p:spPr>
          <a:xfrm>
            <a:off x="8395881" y="553892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15383-2EAA-4B2F-AE7E-BD9B42520097}"/>
              </a:ext>
            </a:extLst>
          </p:cNvPr>
          <p:cNvSpPr/>
          <p:nvPr/>
        </p:nvSpPr>
        <p:spPr>
          <a:xfrm>
            <a:off x="7241901" y="1005936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359EC-881A-466B-B929-FFC417579E57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20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71F2CE-56D5-4B53-924C-615ED7320DF2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6FC690-539E-404A-9A21-81BCA8649032}"/>
              </a:ext>
            </a:extLst>
          </p:cNvPr>
          <p:cNvSpPr/>
          <p:nvPr/>
        </p:nvSpPr>
        <p:spPr>
          <a:xfrm>
            <a:off x="7883585" y="1024491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8421137" y="1005936"/>
            <a:ext cx="430073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23921" y="2170441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2" grpId="0" animBg="1"/>
      <p:bldP spid="33" grpId="0" uiExpand="1" build="p"/>
      <p:bldP spid="34" grpId="0" animBg="1"/>
      <p:bldP spid="40" grpId="0" animBg="1"/>
      <p:bldP spid="42" grpId="0" animBg="1"/>
      <p:bldP spid="4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BABA1A11-66FF-4143-BD98-4521F724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20" y="338137"/>
            <a:ext cx="7816906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546F4-474B-4F83-B7D5-644C6DA8F265}"/>
              </a:ext>
            </a:extLst>
          </p:cNvPr>
          <p:cNvSpPr txBox="1"/>
          <p:nvPr/>
        </p:nvSpPr>
        <p:spPr>
          <a:xfrm>
            <a:off x="4058027" y="2661374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4</a:t>
            </a:r>
          </a:p>
        </p:txBody>
      </p:sp>
    </p:spTree>
    <p:extLst>
      <p:ext uri="{BB962C8B-B14F-4D97-AF65-F5344CB8AC3E}">
        <p14:creationId xmlns:p14="http://schemas.microsoft.com/office/powerpoint/2010/main" val="10656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3" y="1585618"/>
            <a:ext cx="2250848" cy="4470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913" y="240419"/>
            <a:ext cx="5401429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4 : 4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8 : 4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</a:t>
            </a:r>
            <a:r>
              <a:rPr lang="en-US" sz="3600" b="1" dirty="0" smtClean="0">
                <a:solidFill>
                  <a:srgbClr val="017A45"/>
                </a:solidFill>
              </a:rPr>
              <a:t>12 : </a:t>
            </a:r>
            <a:r>
              <a:rPr lang="en-US" sz="3600" b="1" dirty="0">
                <a:solidFill>
                  <a:srgbClr val="017A45"/>
                </a:solidFill>
              </a:rPr>
              <a:t>4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16 : 4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20 : 4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24 : 4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28 : 4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</a:t>
            </a:r>
            <a:r>
              <a:rPr lang="en-US" sz="3600" b="1" dirty="0" smtClean="0">
                <a:solidFill>
                  <a:srgbClr val="017A45"/>
                </a:solidFill>
              </a:rPr>
              <a:t>32</a:t>
            </a:r>
            <a:r>
              <a:rPr lang="en-US" sz="3600" b="1" dirty="0" smtClean="0">
                <a:solidFill>
                  <a:srgbClr val="017A45"/>
                </a:solidFill>
              </a:rPr>
              <a:t> </a:t>
            </a:r>
            <a:r>
              <a:rPr lang="en-US" sz="3600" b="1" dirty="0">
                <a:solidFill>
                  <a:srgbClr val="017A45"/>
                </a:solidFill>
              </a:rPr>
              <a:t>: 4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36 : 4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40 : 4 = 10</a:t>
            </a: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83" y="2029756"/>
            <a:ext cx="2250848" cy="447043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27793" y="1788783"/>
            <a:ext cx="2294498" cy="2852995"/>
            <a:chOff x="5758450" y="1738845"/>
            <a:chExt cx="2294498" cy="2852995"/>
          </a:xfrm>
        </p:grpSpPr>
        <p:pic>
          <p:nvPicPr>
            <p:cNvPr id="4" name="Picture 2" descr="Compound adjectives | Baamboozle">
              <a:extLst>
                <a:ext uri="{FF2B5EF4-FFF2-40B4-BE49-F238E27FC236}">
                  <a16:creationId xmlns:a16="http://schemas.microsoft.com/office/drawing/2014/main" id="{6E9519EC-6974-4ECD-88B0-566F0DC71D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450" y="1738845"/>
              <a:ext cx="788966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ompound adjectives | Baamboozle">
              <a:extLst>
                <a:ext uri="{FF2B5EF4-FFF2-40B4-BE49-F238E27FC236}">
                  <a16:creationId xmlns:a16="http://schemas.microsoft.com/office/drawing/2014/main" id="{B1D80283-5EB9-479F-B0DA-5B7F697A873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982" y="3955736"/>
              <a:ext cx="788966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2" y="66336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9" y="347283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727793" y="1215597"/>
            <a:ext cx="2143194" cy="3906748"/>
            <a:chOff x="5677054" y="1271599"/>
            <a:chExt cx="2143194" cy="3906748"/>
          </a:xfrm>
        </p:grpSpPr>
        <p:pic>
          <p:nvPicPr>
            <p:cNvPr id="9" name="Picture 2" descr="Compound adjectives | Baamboozle">
              <a:extLst>
                <a:ext uri="{FF2B5EF4-FFF2-40B4-BE49-F238E27FC236}">
                  <a16:creationId xmlns:a16="http://schemas.microsoft.com/office/drawing/2014/main" id="{AF7A1A53-E918-46F7-B543-12ED85A3926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282" y="1271599"/>
              <a:ext cx="788966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ompound adjectives | Baamboozle">
              <a:extLst>
                <a:ext uri="{FF2B5EF4-FFF2-40B4-BE49-F238E27FC236}">
                  <a16:creationId xmlns:a16="http://schemas.microsoft.com/office/drawing/2014/main" id="{E6F809A6-DC9E-4DBF-B34F-0F87FE2E92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054" y="4542243"/>
              <a:ext cx="926572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174812" y="2341011"/>
            <a:ext cx="788966" cy="3382648"/>
            <a:chOff x="7174812" y="2341011"/>
            <a:chExt cx="788966" cy="3382648"/>
          </a:xfrm>
        </p:grpSpPr>
        <p:pic>
          <p:nvPicPr>
            <p:cNvPr id="12" name="Picture 2" descr="Compound adjectives | Baamboozle">
              <a:extLst>
                <a:ext uri="{FF2B5EF4-FFF2-40B4-BE49-F238E27FC236}">
                  <a16:creationId xmlns:a16="http://schemas.microsoft.com/office/drawing/2014/main" id="{72C2DEA9-0EB3-4B41-9CB6-AD88A68EC2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812" y="2341011"/>
              <a:ext cx="788966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ompound adjectives | Baamboozle">
              <a:extLst>
                <a:ext uri="{FF2B5EF4-FFF2-40B4-BE49-F238E27FC236}">
                  <a16:creationId xmlns:a16="http://schemas.microsoft.com/office/drawing/2014/main" id="{72C2DEA9-0EB3-4B41-9CB6-AD88A68EC2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812" y="5087555"/>
              <a:ext cx="788966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5727793" y="2862469"/>
            <a:ext cx="861612" cy="3385291"/>
            <a:chOff x="5727793" y="2862469"/>
            <a:chExt cx="861612" cy="3385291"/>
          </a:xfrm>
        </p:grpSpPr>
        <p:pic>
          <p:nvPicPr>
            <p:cNvPr id="15" name="Picture 2" descr="Compound adjectives | Baamboozle">
              <a:extLst>
                <a:ext uri="{FF2B5EF4-FFF2-40B4-BE49-F238E27FC236}">
                  <a16:creationId xmlns:a16="http://schemas.microsoft.com/office/drawing/2014/main" id="{0640DA97-211D-4602-9F0D-3E8A0B4BA4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439" y="5611656"/>
              <a:ext cx="788966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ompound adjectives | Baamboozle">
              <a:extLst>
                <a:ext uri="{FF2B5EF4-FFF2-40B4-BE49-F238E27FC236}">
                  <a16:creationId xmlns:a16="http://schemas.microsoft.com/office/drawing/2014/main" id="{0640DA97-211D-4602-9F0D-3E8A0B4BA4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793" y="2862469"/>
              <a:ext cx="788966" cy="6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501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3" name="Google Shape;664;p30">
            <a:extLst>
              <a:ext uri="{FF2B5EF4-FFF2-40B4-BE49-F238E27FC236}">
                <a16:creationId xmlns:a16="http://schemas.microsoft.com/office/drawing/2014/main" id="{27B34F2A-3E39-64FF-BCD9-87CF6B5FB5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93" y="5149328"/>
            <a:ext cx="4065732" cy="19280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" name="Table 7">
            <a:extLst>
              <a:ext uri="{FF2B5EF4-FFF2-40B4-BE49-F238E27FC236}">
                <a16:creationId xmlns:a16="http://schemas.microsoft.com/office/drawing/2014/main" id="{A54C23CF-D812-82E5-0111-F12C2E7AA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82386"/>
              </p:ext>
            </p:extLst>
          </p:nvPr>
        </p:nvGraphicFramePr>
        <p:xfrm>
          <a:off x="2773910" y="1224235"/>
          <a:ext cx="9181809" cy="3528144"/>
        </p:xfrm>
        <a:graphic>
          <a:graphicData uri="http://schemas.openxmlformats.org/drawingml/2006/table">
            <a:tbl>
              <a:tblPr firstRow="1" bandRow="1"/>
              <a:tblGrid>
                <a:gridCol w="1311687">
                  <a:extLst>
                    <a:ext uri="{9D8B030D-6E8A-4147-A177-3AD203B41FA5}">
                      <a16:colId xmlns:a16="http://schemas.microsoft.com/office/drawing/2014/main" val="2791414711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31887588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40883875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39716027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58289990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854182376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371659142"/>
                    </a:ext>
                  </a:extLst>
                </a:gridCol>
              </a:tblGrid>
              <a:tr h="1176048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6472"/>
                  </a:ext>
                </a:extLst>
              </a:tr>
              <a:tr h="11760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32039"/>
                  </a:ext>
                </a:extLst>
              </a:tr>
              <a:tr h="1176048">
                <a:tc>
                  <a:txBody>
                    <a:bodyPr/>
                    <a:lstStyle/>
                    <a:p>
                      <a:pPr algn="ctr"/>
                      <a:endParaRPr lang="en-US" sz="4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02611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3EB06DE2-63D8-B2D5-AF12-40AEB31C7B72}"/>
              </a:ext>
            </a:extLst>
          </p:cNvPr>
          <p:cNvSpPr/>
          <p:nvPr/>
        </p:nvSpPr>
        <p:spPr>
          <a:xfrm>
            <a:off x="4305210" y="3778778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B9FEFA-DE77-E7F8-B6A9-EE21F96E642E}"/>
              </a:ext>
            </a:extLst>
          </p:cNvPr>
          <p:cNvSpPr/>
          <p:nvPr/>
        </p:nvSpPr>
        <p:spPr>
          <a:xfrm>
            <a:off x="5546104" y="3729807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EBDE634-2C51-0CA0-389F-9536C574828D}"/>
              </a:ext>
            </a:extLst>
          </p:cNvPr>
          <p:cNvSpPr/>
          <p:nvPr/>
        </p:nvSpPr>
        <p:spPr>
          <a:xfrm>
            <a:off x="6870135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4D0254-EDAA-A2E8-1463-D6625CDEF74E}"/>
              </a:ext>
            </a:extLst>
          </p:cNvPr>
          <p:cNvSpPr/>
          <p:nvPr/>
        </p:nvSpPr>
        <p:spPr>
          <a:xfrm>
            <a:off x="8275768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0E3D72B-DD19-6380-4E8C-7D930FDBF397}"/>
              </a:ext>
            </a:extLst>
          </p:cNvPr>
          <p:cNvSpPr/>
          <p:nvPr/>
        </p:nvSpPr>
        <p:spPr>
          <a:xfrm>
            <a:off x="9581750" y="3729805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8A0E8B-F5DF-C159-C4CC-D87DA1BBD1BD}"/>
              </a:ext>
            </a:extLst>
          </p:cNvPr>
          <p:cNvSpPr/>
          <p:nvPr/>
        </p:nvSpPr>
        <p:spPr>
          <a:xfrm>
            <a:off x="10803949" y="3729803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61D122-D92B-6C1F-69D8-FA33E4B4AE92}"/>
              </a:ext>
            </a:extLst>
          </p:cNvPr>
          <p:cNvSpPr txBox="1"/>
          <p:nvPr/>
        </p:nvSpPr>
        <p:spPr>
          <a:xfrm>
            <a:off x="1099979" y="68123"/>
            <a:ext cx="2892059" cy="1328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72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?</a:t>
            </a:r>
            <a:endParaRPr lang="en-US" sz="7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8456D6-4661-39CF-2560-D5B10B4FF3F6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8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2" name="7">
            <a:extLst>
              <a:ext uri="{FF2B5EF4-FFF2-40B4-BE49-F238E27FC236}">
                <a16:creationId xmlns:a16="http://schemas.microsoft.com/office/drawing/2014/main" id="{5B255E5F-AA59-DA60-5E63-C7F8D90DBD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27" y="3751625"/>
            <a:ext cx="803892" cy="955350"/>
          </a:xfrm>
          <a:prstGeom prst="rect">
            <a:avLst/>
          </a:prstGeom>
        </p:spPr>
      </p:pic>
      <p:pic>
        <p:nvPicPr>
          <p:cNvPr id="73" name="7">
            <a:extLst>
              <a:ext uri="{FF2B5EF4-FFF2-40B4-BE49-F238E27FC236}">
                <a16:creationId xmlns:a16="http://schemas.microsoft.com/office/drawing/2014/main" id="{F838320F-3C89-A637-3512-BD2DCC0B24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1" y="3677197"/>
            <a:ext cx="803892" cy="955350"/>
          </a:xfrm>
          <a:prstGeom prst="rect">
            <a:avLst/>
          </a:prstGeom>
        </p:spPr>
      </p:pic>
      <p:pic>
        <p:nvPicPr>
          <p:cNvPr id="74" name="7">
            <a:extLst>
              <a:ext uri="{FF2B5EF4-FFF2-40B4-BE49-F238E27FC236}">
                <a16:creationId xmlns:a16="http://schemas.microsoft.com/office/drawing/2014/main" id="{DAAD0F71-5B66-3229-29E4-68297B5CC5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71" y="3687829"/>
            <a:ext cx="803892" cy="955350"/>
          </a:xfrm>
          <a:prstGeom prst="rect">
            <a:avLst/>
          </a:prstGeom>
        </p:spPr>
      </p:pic>
      <p:pic>
        <p:nvPicPr>
          <p:cNvPr id="75" name="7">
            <a:extLst>
              <a:ext uri="{FF2B5EF4-FFF2-40B4-BE49-F238E27FC236}">
                <a16:creationId xmlns:a16="http://schemas.microsoft.com/office/drawing/2014/main" id="{7360CF0F-66DB-01E2-8B2D-8C20E09CC2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71" y="3687829"/>
            <a:ext cx="803892" cy="955350"/>
          </a:xfrm>
          <a:prstGeom prst="rect">
            <a:avLst/>
          </a:prstGeom>
        </p:spPr>
      </p:pic>
      <p:pic>
        <p:nvPicPr>
          <p:cNvPr id="76" name="7">
            <a:extLst>
              <a:ext uri="{FF2B5EF4-FFF2-40B4-BE49-F238E27FC236}">
                <a16:creationId xmlns:a16="http://schemas.microsoft.com/office/drawing/2014/main" id="{38B253C2-6E8C-D2E1-3138-55ED5E9C8B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14" y="3677197"/>
            <a:ext cx="803892" cy="955350"/>
          </a:xfrm>
          <a:prstGeom prst="rect">
            <a:avLst/>
          </a:prstGeom>
        </p:spPr>
      </p:pic>
      <p:pic>
        <p:nvPicPr>
          <p:cNvPr id="77" name="7">
            <a:extLst>
              <a:ext uri="{FF2B5EF4-FFF2-40B4-BE49-F238E27FC236}">
                <a16:creationId xmlns:a16="http://schemas.microsoft.com/office/drawing/2014/main" id="{8EC7FAB2-C302-F75F-55E2-240B5260E2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32" y="3687829"/>
            <a:ext cx="803892" cy="9553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82FED7-A53D-D5D3-C4E4-DFFFBFBA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83" y="976497"/>
            <a:ext cx="8945485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AA1E27-0F17-C181-F6BC-EC092CEE6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E9D05F07-9F4D-402D-AE0D-5C596BDF3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97374" y="53720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291298-0025-40DF-BAB3-AFA90965B7F0}"/>
              </a:ext>
            </a:extLst>
          </p:cNvPr>
          <p:cNvGrpSpPr/>
          <p:nvPr/>
        </p:nvGrpSpPr>
        <p:grpSpPr>
          <a:xfrm>
            <a:off x="2889631" y="441958"/>
            <a:ext cx="7863714" cy="1200329"/>
            <a:chOff x="6546822" y="3198441"/>
            <a:chExt cx="2507644" cy="93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F1FDAD0-34EA-42A8-820B-D4CC4AA5E174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C2CC45-BEE5-457D-BBAC-CD0F3DD97C8C}"/>
                </a:ext>
              </a:extLst>
            </p:cNvPr>
            <p:cNvSpPr txBox="1"/>
            <p:nvPr/>
          </p:nvSpPr>
          <p:spPr>
            <a:xfrm>
              <a:off x="6546824" y="3198441"/>
              <a:ext cx="2367274" cy="93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Toa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CD3FDC-592A-48D0-A7C6-2FE3ABD3F3CB}"/>
              </a:ext>
            </a:extLst>
          </p:cNvPr>
          <p:cNvGrpSpPr/>
          <p:nvPr/>
        </p:nvGrpSpPr>
        <p:grpSpPr>
          <a:xfrm>
            <a:off x="910586" y="2090197"/>
            <a:ext cx="10370825" cy="3876465"/>
            <a:chOff x="910586" y="2090197"/>
            <a:chExt cx="10370825" cy="38764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0736D4-FECD-4AE7-882E-00C366A3A9DF}"/>
                </a:ext>
              </a:extLst>
            </p:cNvPr>
            <p:cNvGrpSpPr/>
            <p:nvPr/>
          </p:nvGrpSpPr>
          <p:grpSpPr>
            <a:xfrm>
              <a:off x="910586" y="2090197"/>
              <a:ext cx="10370825" cy="3876465"/>
              <a:chOff x="910586" y="2090197"/>
              <a:chExt cx="10370825" cy="387646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CF8FCE2-6737-4930-B36A-91A06924A8B6}"/>
                  </a:ext>
                </a:extLst>
              </p:cNvPr>
              <p:cNvGrpSpPr/>
              <p:nvPr/>
            </p:nvGrpSpPr>
            <p:grpSpPr>
              <a:xfrm>
                <a:off x="910586" y="2090197"/>
                <a:ext cx="10370825" cy="3876465"/>
                <a:chOff x="802000" y="1865459"/>
                <a:chExt cx="10370825" cy="3876465"/>
              </a:xfrm>
            </p:grpSpPr>
            <p:pic>
              <p:nvPicPr>
                <p:cNvPr id="4" name="Picture 3" descr="A screenshot of a video gam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CE66EC1-9CB4-4F73-90DF-0F08B9759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000" y="1865459"/>
                  <a:ext cx="8275325" cy="3795013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E6CAE2F-2C52-4FD1-8EEF-FC67FBA5D0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86825" y="3907772"/>
                  <a:ext cx="2286000" cy="1834152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64F173-BBC5-4088-8CC7-D74082008436}"/>
                  </a:ext>
                </a:extLst>
              </p:cNvPr>
              <p:cNvSpPr txBox="1"/>
              <p:nvPr/>
            </p:nvSpPr>
            <p:spPr>
              <a:xfrm>
                <a:off x="4433886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59D726-1D04-48D1-80CB-AF78D5CDA368}"/>
                  </a:ext>
                </a:extLst>
              </p:cNvPr>
              <p:cNvSpPr txBox="1"/>
              <p:nvPr/>
            </p:nvSpPr>
            <p:spPr>
              <a:xfrm>
                <a:off x="6195535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245102-2CCB-4A27-8310-27D81C563BDB}"/>
                  </a:ext>
                </a:extLst>
              </p:cNvPr>
              <p:cNvSpPr txBox="1"/>
              <p:nvPr/>
            </p:nvSpPr>
            <p:spPr>
              <a:xfrm>
                <a:off x="7935752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AA14CE-0B17-490A-AE94-AE10980908E6}"/>
                  </a:ext>
                </a:extLst>
              </p:cNvPr>
              <p:cNvSpPr txBox="1"/>
              <p:nvPr/>
            </p:nvSpPr>
            <p:spPr>
              <a:xfrm>
                <a:off x="9715120" y="3584401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C14031-CBB1-4B6C-8C15-5A77990F4852}"/>
                </a:ext>
              </a:extLst>
            </p:cNvPr>
            <p:cNvSpPr txBox="1"/>
            <p:nvPr/>
          </p:nvSpPr>
          <p:spPr>
            <a:xfrm>
              <a:off x="4027602" y="4357034"/>
              <a:ext cx="1471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8 : 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37F795-FDF2-4E61-909A-100EB895CD66}"/>
                </a:ext>
              </a:extLst>
            </p:cNvPr>
            <p:cNvSpPr txBox="1"/>
            <p:nvPr/>
          </p:nvSpPr>
          <p:spPr>
            <a:xfrm>
              <a:off x="5710236" y="4389446"/>
              <a:ext cx="1480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16: 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573FCC-BDA4-4605-BEEE-54F6952AF131}"/>
                </a:ext>
              </a:extLst>
            </p:cNvPr>
            <p:cNvSpPr txBox="1"/>
            <p:nvPr/>
          </p:nvSpPr>
          <p:spPr>
            <a:xfrm>
              <a:off x="7428545" y="4403201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40 : 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464D46A-1069-424C-8965-40EDCBFD897A}"/>
                </a:ext>
              </a:extLst>
            </p:cNvPr>
            <p:cNvSpPr txBox="1"/>
            <p:nvPr/>
          </p:nvSpPr>
          <p:spPr>
            <a:xfrm>
              <a:off x="9242106" y="4435612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24 : 4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85C35BB-0F25-430E-83D7-7D97B269F6CA}"/>
              </a:ext>
            </a:extLst>
          </p:cNvPr>
          <p:cNvSpPr/>
          <p:nvPr/>
        </p:nvSpPr>
        <p:spPr>
          <a:xfrm>
            <a:off x="4433886" y="3653517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F8B4460-DD3A-4EB3-8C90-0A6FC3538D3C}"/>
              </a:ext>
            </a:extLst>
          </p:cNvPr>
          <p:cNvSpPr/>
          <p:nvPr/>
        </p:nvSpPr>
        <p:spPr>
          <a:xfrm>
            <a:off x="6166958" y="3681467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BDB9398-7C69-4095-AB5B-86058D771DB8}"/>
              </a:ext>
            </a:extLst>
          </p:cNvPr>
          <p:cNvSpPr/>
          <p:nvPr/>
        </p:nvSpPr>
        <p:spPr>
          <a:xfrm>
            <a:off x="7879557" y="3644189"/>
            <a:ext cx="75885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3E3A89E-5CA0-48BC-B186-6ACFCC751DBF}"/>
              </a:ext>
            </a:extLst>
          </p:cNvPr>
          <p:cNvSpPr/>
          <p:nvPr/>
        </p:nvSpPr>
        <p:spPr>
          <a:xfrm>
            <a:off x="9671210" y="3676600"/>
            <a:ext cx="75885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44EB7131-5F0A-4288-A088-F885116487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26" y="3324464"/>
            <a:ext cx="1038226" cy="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72 0.015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93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3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3D154-B8EB-4DB7-92EB-63FA6E99A0E2}"/>
              </a:ext>
            </a:extLst>
          </p:cNvPr>
          <p:cNvGrpSpPr/>
          <p:nvPr/>
        </p:nvGrpSpPr>
        <p:grpSpPr>
          <a:xfrm>
            <a:off x="771525" y="527862"/>
            <a:ext cx="1380682" cy="707886"/>
            <a:chOff x="771525" y="527862"/>
            <a:chExt cx="1380682" cy="7078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3668F-59D0-4714-B69D-8F0ED88CED2E}"/>
                </a:ext>
              </a:extLst>
            </p:cNvPr>
            <p:cNvSpPr/>
            <p:nvPr/>
          </p:nvSpPr>
          <p:spPr>
            <a:xfrm>
              <a:off x="771525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E405D6-A1F6-4E18-ADB1-99A63F17FF63}"/>
                </a:ext>
              </a:extLst>
            </p:cNvPr>
            <p:cNvSpPr txBox="1"/>
            <p:nvPr/>
          </p:nvSpPr>
          <p:spPr>
            <a:xfrm>
              <a:off x="1399732" y="527862"/>
              <a:ext cx="752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Số</a:t>
              </a:r>
              <a:endParaRPr lang="en-US" sz="4000" b="1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A48F76E-4BAB-4499-9C23-6FCA2F2C095E}"/>
              </a:ext>
            </a:extLst>
          </p:cNvPr>
          <p:cNvSpPr txBox="1"/>
          <p:nvPr/>
        </p:nvSpPr>
        <p:spPr>
          <a:xfrm>
            <a:off x="1676399" y="150292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3C3FC3-6D49-4B38-8EAD-D4BBC77A14F3}"/>
              </a:ext>
            </a:extLst>
          </p:cNvPr>
          <p:cNvGrpSpPr/>
          <p:nvPr/>
        </p:nvGrpSpPr>
        <p:grpSpPr>
          <a:xfrm>
            <a:off x="2119311" y="1564478"/>
            <a:ext cx="2976561" cy="1872020"/>
            <a:chOff x="1081087" y="1395055"/>
            <a:chExt cx="2976561" cy="18720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9D57CF-DD86-47AE-B91A-E5AB26E3B8A4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2DA894E-3CD5-4D2B-A137-2A10884AC6C0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E8C750-EBB9-419E-9C8B-C6C14749341B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810A614-6CE0-4B09-AEF7-EC52D281FB72}"/>
                </a:ext>
              </a:extLst>
            </p:cNvPr>
            <p:cNvSpPr/>
            <p:nvPr/>
          </p:nvSpPr>
          <p:spPr>
            <a:xfrm>
              <a:off x="1081087" y="2547580"/>
              <a:ext cx="928688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F49B72B-1C83-457D-B1FC-46D4E51985F6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B3F0659-6563-4C82-8F8B-190FF644B8BF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D3C0967-00FE-4BC9-A93E-D5552C83BCE3}"/>
              </a:ext>
            </a:extLst>
          </p:cNvPr>
          <p:cNvGrpSpPr/>
          <p:nvPr/>
        </p:nvGrpSpPr>
        <p:grpSpPr>
          <a:xfrm>
            <a:off x="7465943" y="1624113"/>
            <a:ext cx="2847972" cy="1872020"/>
            <a:chOff x="1209676" y="1395055"/>
            <a:chExt cx="2847972" cy="187202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C694C51-E886-428D-A265-0E608226D634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0D0F323-BD29-464D-B401-E848602FB08F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67F91D-E549-43CC-B54B-1761067BC594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66CE1FD-1043-4D37-95FC-A690381D32DD}"/>
                </a:ext>
              </a:extLst>
            </p:cNvPr>
            <p:cNvSpPr/>
            <p:nvPr/>
          </p:nvSpPr>
          <p:spPr>
            <a:xfrm>
              <a:off x="1266825" y="2547580"/>
              <a:ext cx="742950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16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F2C36D2-E75E-43D1-8616-EE6593D708FE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FE8CDAB-700A-4195-9CD0-6E756AC63DF7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F69CE62-F2B4-40E1-8382-E1D060538DBB}"/>
              </a:ext>
            </a:extLst>
          </p:cNvPr>
          <p:cNvSpPr txBox="1"/>
          <p:nvPr/>
        </p:nvSpPr>
        <p:spPr>
          <a:xfrm>
            <a:off x="6465818" y="1605641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B6CDF2-7538-4379-A4D6-E19BA47789D8}"/>
              </a:ext>
            </a:extLst>
          </p:cNvPr>
          <p:cNvSpPr txBox="1"/>
          <p:nvPr/>
        </p:nvSpPr>
        <p:spPr>
          <a:xfrm>
            <a:off x="3176586" y="1312423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7AA0A9-6F0A-4F81-8DDB-84294DFDC679}"/>
              </a:ext>
            </a:extLst>
          </p:cNvPr>
          <p:cNvSpPr txBox="1"/>
          <p:nvPr/>
        </p:nvSpPr>
        <p:spPr>
          <a:xfrm>
            <a:off x="3162091" y="246455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07DCA3-CCA3-4476-BEBA-C0CA335BA38E}"/>
              </a:ext>
            </a:extLst>
          </p:cNvPr>
          <p:cNvSpPr txBox="1"/>
          <p:nvPr/>
        </p:nvSpPr>
        <p:spPr>
          <a:xfrm>
            <a:off x="8454161" y="1312423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9B1C4E3-2C09-4F2A-8F06-4A04C4D7FA0A}"/>
              </a:ext>
            </a:extLst>
          </p:cNvPr>
          <p:cNvSpPr txBox="1"/>
          <p:nvPr/>
        </p:nvSpPr>
        <p:spPr>
          <a:xfrm>
            <a:off x="8492259" y="2490054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61D133B-3767-4507-902A-F7AAF0D457FD}"/>
              </a:ext>
            </a:extLst>
          </p:cNvPr>
          <p:cNvGrpSpPr/>
          <p:nvPr/>
        </p:nvGrpSpPr>
        <p:grpSpPr>
          <a:xfrm>
            <a:off x="5095872" y="4078071"/>
            <a:ext cx="2919411" cy="1872020"/>
            <a:chOff x="1209676" y="1395055"/>
            <a:chExt cx="2919411" cy="187202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7F0E881-0782-42A6-BEBC-112295772910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9EAC468-73B6-4E41-B9ED-5CC3FEDAE44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CD56B8D-B383-4B2A-8CF3-3227172E7C73}"/>
                </a:ext>
              </a:extLst>
            </p:cNvPr>
            <p:cNvSpPr/>
            <p:nvPr/>
          </p:nvSpPr>
          <p:spPr>
            <a:xfrm>
              <a:off x="3209925" y="1395055"/>
              <a:ext cx="857248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F0D107-87F7-46EC-92C8-2CBF15A8F068}"/>
                </a:ext>
              </a:extLst>
            </p:cNvPr>
            <p:cNvSpPr/>
            <p:nvPr/>
          </p:nvSpPr>
          <p:spPr>
            <a:xfrm>
              <a:off x="1266825" y="2547580"/>
              <a:ext cx="742950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24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8C51FA1-2FD9-4CED-A724-34B5662D2517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4506EC1-6847-4D72-8EDF-189E3082094E}"/>
                </a:ext>
              </a:extLst>
            </p:cNvPr>
            <p:cNvSpPr/>
            <p:nvPr/>
          </p:nvSpPr>
          <p:spPr>
            <a:xfrm>
              <a:off x="3200399" y="2459331"/>
              <a:ext cx="928688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5E73C74-B195-477C-878C-3FFC79E7A52E}"/>
              </a:ext>
            </a:extLst>
          </p:cNvPr>
          <p:cNvSpPr txBox="1"/>
          <p:nvPr/>
        </p:nvSpPr>
        <p:spPr>
          <a:xfrm>
            <a:off x="4192345" y="4386721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C2EE787-D847-47BE-B05C-B69AC6C1F5B0}"/>
              </a:ext>
            </a:extLst>
          </p:cNvPr>
          <p:cNvSpPr txBox="1"/>
          <p:nvPr/>
        </p:nvSpPr>
        <p:spPr>
          <a:xfrm>
            <a:off x="6001474" y="3743312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D53354-33B9-4C0B-B5F0-CD59F68C9FD3}"/>
              </a:ext>
            </a:extLst>
          </p:cNvPr>
          <p:cNvSpPr txBox="1"/>
          <p:nvPr/>
        </p:nvSpPr>
        <p:spPr>
          <a:xfrm>
            <a:off x="6084090" y="4906148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96F89D-ACD0-4EE1-807E-299F130EADEF}"/>
              </a:ext>
            </a:extLst>
          </p:cNvPr>
          <p:cNvSpPr/>
          <p:nvPr/>
        </p:nvSpPr>
        <p:spPr>
          <a:xfrm>
            <a:off x="4295774" y="1624113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4E92109-AF1F-4E6F-9849-E133FD203CDA}"/>
              </a:ext>
            </a:extLst>
          </p:cNvPr>
          <p:cNvSpPr/>
          <p:nvPr/>
        </p:nvSpPr>
        <p:spPr>
          <a:xfrm>
            <a:off x="2163519" y="2806168"/>
            <a:ext cx="848761" cy="58669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20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B30FB69-808A-4AF7-BCA5-F4CB81A88FE4}"/>
              </a:ext>
            </a:extLst>
          </p:cNvPr>
          <p:cNvSpPr/>
          <p:nvPr/>
        </p:nvSpPr>
        <p:spPr>
          <a:xfrm>
            <a:off x="9513817" y="1690512"/>
            <a:ext cx="7157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0DED94A-A70B-41DB-A4EC-7F7C1F018E66}"/>
              </a:ext>
            </a:extLst>
          </p:cNvPr>
          <p:cNvSpPr/>
          <p:nvPr/>
        </p:nvSpPr>
        <p:spPr>
          <a:xfrm>
            <a:off x="9554347" y="2802993"/>
            <a:ext cx="715721" cy="5866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962547-5459-4107-B5FC-02F7727B8289}"/>
              </a:ext>
            </a:extLst>
          </p:cNvPr>
          <p:cNvSpPr/>
          <p:nvPr/>
        </p:nvSpPr>
        <p:spPr>
          <a:xfrm>
            <a:off x="7146181" y="4144470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9F0262F-694D-47AB-B2EC-965A6C3C67C4}"/>
              </a:ext>
            </a:extLst>
          </p:cNvPr>
          <p:cNvSpPr/>
          <p:nvPr/>
        </p:nvSpPr>
        <p:spPr>
          <a:xfrm>
            <a:off x="7214612" y="5229313"/>
            <a:ext cx="715721" cy="5866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38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9" grpId="0"/>
      <p:bldP spid="26" grpId="0"/>
      <p:bldP spid="70" grpId="0"/>
      <p:bldP spid="71" grpId="0"/>
      <p:bldP spid="72" grpId="0"/>
      <p:bldP spid="80" grpId="0"/>
      <p:bldP spid="81" grpId="0"/>
      <p:bldP spid="82" grpId="0"/>
      <p:bldP spid="8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B0723-BFF1-39F5-B6AE-8BBB098B0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7ED672-5C20-96F7-71E8-D46AAE7D23BF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09B75063-3006-CEAD-8964-0AA17F41D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22" y="1848677"/>
            <a:ext cx="7514565" cy="49098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923F9E09-8A82-445E-1172-3E4DE6AF13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16" y="4464469"/>
            <a:ext cx="852966" cy="852966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BEF25D09-FBC9-1D39-FD1D-59E8F661AA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68" y="4464469"/>
            <a:ext cx="852967" cy="852967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55F8E3D6-6CB2-2075-8D1D-A79B173D0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6" y="4808266"/>
            <a:ext cx="852968" cy="852968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EF317CF7-B641-0474-7F38-F33EFCBB84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06" y="4679057"/>
            <a:ext cx="852968" cy="852968"/>
          </a:xfrm>
          <a:prstGeom prst="rect">
            <a:avLst/>
          </a:prstGeom>
        </p:spPr>
      </p:pic>
      <p:pic>
        <p:nvPicPr>
          <p:cNvPr id="6" name="Picture 5" descr="Cartoon of a robot&#10;&#10;AI-generated content may be incorrect.">
            <a:extLst>
              <a:ext uri="{FF2B5EF4-FFF2-40B4-BE49-F238E27FC236}">
                <a16:creationId xmlns:a16="http://schemas.microsoft.com/office/drawing/2014/main" id="{52EF046F-0798-D00A-23C1-06CDBF5B0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90" y="269949"/>
            <a:ext cx="4810942" cy="6191794"/>
          </a:xfrm>
          <a:prstGeom prst="rect">
            <a:avLst/>
          </a:prstGeom>
        </p:spPr>
      </p:pic>
      <p:pic>
        <p:nvPicPr>
          <p:cNvPr id="8" name="speech">
            <a:hlinkClick r:id="" action="ppaction://media"/>
            <a:extLst>
              <a:ext uri="{FF2B5EF4-FFF2-40B4-BE49-F238E27FC236}">
                <a16:creationId xmlns:a16="http://schemas.microsoft.com/office/drawing/2014/main" id="{570E18F1-E681-C692-0221-7B3D68435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712" y="269949"/>
            <a:ext cx="406400" cy="4064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7A97EE8-E865-FC19-C436-BEC62D95E8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14" y="420167"/>
            <a:ext cx="852966" cy="852966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E5DA349-1C80-0361-EDF8-907E870EF73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66" y="420167"/>
            <a:ext cx="852967" cy="852967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D319D25A-E70A-EF7E-3755-2388F9362A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14" y="423723"/>
            <a:ext cx="852968" cy="85296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BE84D8EF-91F7-3F28-1F37-6B328F2CDE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02" y="443369"/>
            <a:ext cx="852968" cy="852968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D370802-B291-6A2A-F09F-74FE0F57F8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02" y="457546"/>
            <a:ext cx="852968" cy="852968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5F606077-6BD9-1303-C6FD-81F7876906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02" y="471723"/>
            <a:ext cx="852968" cy="852968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297492D9-D212-00CF-0AB0-424BE0FCF1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34" y="454002"/>
            <a:ext cx="852968" cy="852968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69C15267-00CE-CA54-BBE8-A450C3894B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4" y="402446"/>
            <a:ext cx="852966" cy="852966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B087AED-CED9-5337-3D22-9864FA62A7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23" y="1136092"/>
            <a:ext cx="852966" cy="852966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D2423F72-8C4D-ECFF-D273-060A38DC3A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75" y="1136092"/>
            <a:ext cx="852967" cy="852967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AFA9A0E2-9F37-3EA5-7534-48A08C523A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3" y="1139648"/>
            <a:ext cx="852968" cy="852968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390FB5EC-C252-2FD9-EF54-93B9E9AC61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11" y="1159294"/>
            <a:ext cx="852968" cy="85296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4A512389-3EEA-4BBE-C910-34B8E88716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11" y="1173471"/>
            <a:ext cx="852968" cy="852968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36CDAF0-4309-9464-A387-0DFA460E6C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11" y="1187648"/>
            <a:ext cx="852968" cy="85296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F0551318-E324-5020-2A86-539EAAE7CB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43" y="1169927"/>
            <a:ext cx="852968" cy="852968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D1CFB7D5-D630-B910-A5F5-3A241EADA1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" y="1118371"/>
            <a:ext cx="852966" cy="852966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9CC1BE04-BF46-9392-BD39-83DC3E4992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2" y="1852017"/>
            <a:ext cx="852966" cy="852966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B3935A81-B7F4-8526-530D-1A58857341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84" y="1852017"/>
            <a:ext cx="852967" cy="852967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92838F13-40C6-5058-64F0-0E58E0B939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32" y="1855573"/>
            <a:ext cx="852968" cy="852968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084A840E-4B04-F1F9-F81A-C2BA53EF58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20" y="1875219"/>
            <a:ext cx="852968" cy="852968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4A45DDBB-5C0C-8CD7-49B3-6F81BAA715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20" y="1889396"/>
            <a:ext cx="852968" cy="85296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D4446264-12C7-9FEF-5E1D-61C96C49D4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20" y="1903573"/>
            <a:ext cx="852968" cy="852968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0810BDBF-DFC0-1E1C-AD12-A44942CEC5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2" y="1885852"/>
            <a:ext cx="852968" cy="852968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9AC3EEB7-7DF4-358D-FD8E-98D51F360C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" y="1834296"/>
            <a:ext cx="852966" cy="8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7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8"/>
          <p:cNvSpPr/>
          <p:nvPr/>
        </p:nvSpPr>
        <p:spPr bwMode="auto">
          <a:xfrm>
            <a:off x="1916040" y="887092"/>
            <a:ext cx="8673987" cy="5226629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879809" y="2353136"/>
            <a:ext cx="2297799" cy="1222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1A5D5DB-93B7-1F32-F781-29457E533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3" y="2675057"/>
            <a:ext cx="8016863" cy="26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6">
            <a:extLst>
              <a:ext uri="{FF2B5EF4-FFF2-40B4-BE49-F238E27FC236}">
                <a16:creationId xmlns:a16="http://schemas.microsoft.com/office/drawing/2014/main" id="{3418D7EF-78AA-4DFB-B378-7734A459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CD6D7A-C07D-4EB0-A27E-221773338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6956D78-1600-4230-B900-652659A011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38" name="图片 41" descr="6">
            <a:extLst>
              <a:ext uri="{FF2B5EF4-FFF2-40B4-BE49-F238E27FC236}">
                <a16:creationId xmlns:a16="http://schemas.microsoft.com/office/drawing/2014/main" id="{DD87B8BA-628B-4491-91C1-5EB69502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53660"/>
            <a:ext cx="3137535" cy="1704340"/>
          </a:xfrm>
          <a:prstGeom prst="rect">
            <a:avLst/>
          </a:prstGeom>
        </p:spPr>
      </p:pic>
      <p:sp>
        <p:nvSpPr>
          <p:cNvPr id="37" name="云形 25">
            <a:extLst>
              <a:ext uri="{FF2B5EF4-FFF2-40B4-BE49-F238E27FC236}">
                <a16:creationId xmlns:a16="http://schemas.microsoft.com/office/drawing/2014/main" id="{49F52302-58E3-4B6F-8DFD-409C229ED31E}"/>
              </a:ext>
            </a:extLst>
          </p:cNvPr>
          <p:cNvSpPr/>
          <p:nvPr/>
        </p:nvSpPr>
        <p:spPr>
          <a:xfrm>
            <a:off x="652062" y="170455"/>
            <a:ext cx="7456362" cy="2248048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2638B-467B-4EF0-ADBA-528B02B9EF53}"/>
              </a:ext>
            </a:extLst>
          </p:cNvPr>
          <p:cNvSpPr txBox="1"/>
          <p:nvPr/>
        </p:nvSpPr>
        <p:spPr>
          <a:xfrm>
            <a:off x="1862032" y="600022"/>
            <a:ext cx="5329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QUẢ CÀ CHUA BÍ ẨN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B1214-4887-4D98-8364-48547A149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058" y="600022"/>
            <a:ext cx="1313856" cy="91313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412B43E-AEE8-4A97-A322-689B343C0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5315" y="773360"/>
            <a:ext cx="1428423" cy="971327"/>
          </a:xfrm>
          <a:prstGeom prst="rect">
            <a:avLst/>
          </a:prstGeom>
        </p:spPr>
      </p:pic>
      <p:pic>
        <p:nvPicPr>
          <p:cNvPr id="26" name="Graphic 25">
            <a:hlinkClick r:id="rId8" action="ppaction://hlinksldjump"/>
            <a:extLst>
              <a:ext uri="{FF2B5EF4-FFF2-40B4-BE49-F238E27FC236}">
                <a16:creationId xmlns:a16="http://schemas.microsoft.com/office/drawing/2014/main" id="{F9CE4D2C-B8B5-4473-90A2-831B96D11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5776" y="2771762"/>
            <a:ext cx="2769841" cy="2215874"/>
          </a:xfrm>
          <a:prstGeom prst="rect">
            <a:avLst/>
          </a:prstGeom>
        </p:spPr>
      </p:pic>
      <p:pic>
        <p:nvPicPr>
          <p:cNvPr id="28" name="Graphic 27">
            <a:hlinkClick r:id="rId11" action="ppaction://hlinksldjump"/>
            <a:extLst>
              <a:ext uri="{FF2B5EF4-FFF2-40B4-BE49-F238E27FC236}">
                <a16:creationId xmlns:a16="http://schemas.microsoft.com/office/drawing/2014/main" id="{6708D05D-8B51-480C-BAD6-772A34383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296" y="3956858"/>
            <a:ext cx="2967686" cy="2644951"/>
          </a:xfrm>
          <a:prstGeom prst="rect">
            <a:avLst/>
          </a:prstGeom>
        </p:spPr>
      </p:pic>
      <p:pic>
        <p:nvPicPr>
          <p:cNvPr id="29" name="Graphic 28">
            <a:hlinkClick r:id="rId14" action="ppaction://hlinksldjump"/>
            <a:extLst>
              <a:ext uri="{FF2B5EF4-FFF2-40B4-BE49-F238E27FC236}">
                <a16:creationId xmlns:a16="http://schemas.microsoft.com/office/drawing/2014/main" id="{33EBB24E-E9AA-4009-BD05-92639A48C9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20" y="4305993"/>
            <a:ext cx="2696041" cy="2453397"/>
          </a:xfrm>
          <a:prstGeom prst="rect">
            <a:avLst/>
          </a:prstGeom>
        </p:spPr>
      </p:pic>
      <p:sp>
        <p:nvSpPr>
          <p:cNvPr id="3" name="Right Arrow 2">
            <a:hlinkClick r:id="rId17" action="ppaction://hlinksldjump"/>
          </p:cNvPr>
          <p:cNvSpPr/>
          <p:nvPr/>
        </p:nvSpPr>
        <p:spPr>
          <a:xfrm>
            <a:off x="8894030" y="5519651"/>
            <a:ext cx="3076297" cy="133834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6">
            <a:extLst>
              <a:ext uri="{FF2B5EF4-FFF2-40B4-BE49-F238E27FC236}">
                <a16:creationId xmlns:a16="http://schemas.microsoft.com/office/drawing/2014/main" id="{3418D7EF-78AA-4DFB-B378-7734A459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CD6D7A-C07D-4EB0-A27E-221773338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6956D78-1600-4230-B900-652659A011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38" name="图片 41" descr="6">
            <a:extLst>
              <a:ext uri="{FF2B5EF4-FFF2-40B4-BE49-F238E27FC236}">
                <a16:creationId xmlns:a16="http://schemas.microsoft.com/office/drawing/2014/main" id="{DD87B8BA-628B-4491-91C1-5EB69502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CDE58-A511-4582-9EAA-107B085E665D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40" name="Picture 39" descr="Shape, rectangle&#10;&#10;Description automatically generated">
              <a:extLst>
                <a:ext uri="{FF2B5EF4-FFF2-40B4-BE49-F238E27FC236}">
                  <a16:creationId xmlns:a16="http://schemas.microsoft.com/office/drawing/2014/main" id="{C4FF04F8-E76F-4E03-ADCD-B4688AB5B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A464CE-EDD5-43CF-A0BE-D25DB2AA26BE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 : 4 =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A72C9-78D2-497F-979F-5B50B817D250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F14C3F-B758-41ED-86CA-EDC5CCE2FD40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37" name="云形 25">
                <a:extLst>
                  <a:ext uri="{FF2B5EF4-FFF2-40B4-BE49-F238E27FC236}">
                    <a16:creationId xmlns:a16="http://schemas.microsoft.com/office/drawing/2014/main" id="{49F52302-58E3-4B6F-8DFD-409C229ED31E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12638B-467B-4EF0-ADBA-528B02B9EF53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5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B00B640-3852-46FF-AF5A-4C05918E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2" name="Right Arrow 31">
            <a:hlinkClick r:id="rId8" action="ppaction://hlinksldjump"/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LINE Creators&amp;#39; Stickers - Boku No Tomato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1" descr="6">
            <a:extLst>
              <a:ext uri="{FF2B5EF4-FFF2-40B4-BE49-F238E27FC236}">
                <a16:creationId xmlns:a16="http://schemas.microsoft.com/office/drawing/2014/main" id="{1FA21C08-8B6E-4F4A-ADE9-B937C41FD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08ADF129-1398-4022-9E7C-F21134384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9" name="图片 34">
            <a:extLst>
              <a:ext uri="{FF2B5EF4-FFF2-40B4-BE49-F238E27FC236}">
                <a16:creationId xmlns:a16="http://schemas.microsoft.com/office/drawing/2014/main" id="{E8FE780C-7C0C-484B-8027-AD6CD9BB0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20" name="图片 41" descr="6">
            <a:extLst>
              <a:ext uri="{FF2B5EF4-FFF2-40B4-BE49-F238E27FC236}">
                <a16:creationId xmlns:a16="http://schemas.microsoft.com/office/drawing/2014/main" id="{30F96F0F-C807-44D2-BF0B-00B0CF82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D888F33-0677-4B31-BE20-F2A217D3DD83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1C83F563-EA2A-4AC5-8E19-CD260422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E59C20-9FA1-43D9-9CD9-0C5F0ADD7283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32 </a:t>
              </a:r>
              <a:r>
                <a:rPr lang="en-US" sz="7200" dirty="0" smtClean="0">
                  <a:solidFill>
                    <a:prstClr val="black"/>
                  </a:solidFill>
                  <a:latin typeface="Calibri"/>
                </a:rPr>
                <a:t>: ? </a:t>
              </a: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= 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0AD5DF-85FA-404A-B218-0BAFB864C67D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A2448DC-827E-437C-8F58-BAD9C5E0522B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28" name="云形 25">
                <a:extLst>
                  <a:ext uri="{FF2B5EF4-FFF2-40B4-BE49-F238E27FC236}">
                    <a16:creationId xmlns:a16="http://schemas.microsoft.com/office/drawing/2014/main" id="{22306BD6-3CE6-497B-9286-7EC079593F7A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506B79-4120-406C-A91D-41A55A5A6A31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8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Graphic 33">
              <a:extLst>
                <a:ext uri="{FF2B5EF4-FFF2-40B4-BE49-F238E27FC236}">
                  <a16:creationId xmlns:a16="http://schemas.microsoft.com/office/drawing/2014/main" id="{AB2E46D2-35C9-4881-8213-2F544C24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0" name="Right Arrow 31">
            <a:hlinkClick r:id="rId8" action="ppaction://hlinksldjump"/>
            <a:extLst>
              <a:ext uri="{FF2B5EF4-FFF2-40B4-BE49-F238E27FC236}">
                <a16:creationId xmlns:a16="http://schemas.microsoft.com/office/drawing/2014/main" id="{D6D9CA32-DB42-4A89-B991-EDFA49C96D8F}"/>
              </a:ext>
            </a:extLst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LINE Creators&amp;#39; Stickers - Boku No Tomato Example with GIF Animation">
            <a:extLst>
              <a:ext uri="{FF2B5EF4-FFF2-40B4-BE49-F238E27FC236}">
                <a16:creationId xmlns:a16="http://schemas.microsoft.com/office/drawing/2014/main" id="{51406A19-DE66-4B4B-9489-D29172F47A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1" descr="6">
            <a:extLst>
              <a:ext uri="{FF2B5EF4-FFF2-40B4-BE49-F238E27FC236}">
                <a16:creationId xmlns:a16="http://schemas.microsoft.com/office/drawing/2014/main" id="{8A7A3AE5-7E0E-49CC-A894-8F69395662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F50EAB27-6430-40BA-B44C-974ADDD21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9" name="图片 34">
            <a:extLst>
              <a:ext uri="{FF2B5EF4-FFF2-40B4-BE49-F238E27FC236}">
                <a16:creationId xmlns:a16="http://schemas.microsoft.com/office/drawing/2014/main" id="{9EE59D4C-C83E-4132-8F62-8F0FE19B1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20" name="图片 41" descr="6">
            <a:extLst>
              <a:ext uri="{FF2B5EF4-FFF2-40B4-BE49-F238E27FC236}">
                <a16:creationId xmlns:a16="http://schemas.microsoft.com/office/drawing/2014/main" id="{C742E06F-D578-45B6-962B-9D841C3F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E22ACD-6E5C-49E1-8458-60C50E40B7C3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FC7D46C8-D97D-4A35-A664-C461A1D6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715752-B2DB-4AD4-8C1E-3390F91FBC60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 : 4 = 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0DD6D4-A78B-48D6-9D64-1CEB4083D2EC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5FF4BDE-EC5E-4891-A143-E53B50B6C092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28" name="云形 25">
                <a:extLst>
                  <a:ext uri="{FF2B5EF4-FFF2-40B4-BE49-F238E27FC236}">
                    <a16:creationId xmlns:a16="http://schemas.microsoft.com/office/drawing/2014/main" id="{11BD3E84-DC42-47C9-997D-3746142CB40D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09FA70B-3E97-4CF5-B7F0-BE4E72F48790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9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Graphic 33">
              <a:extLst>
                <a:ext uri="{FF2B5EF4-FFF2-40B4-BE49-F238E27FC236}">
                  <a16:creationId xmlns:a16="http://schemas.microsoft.com/office/drawing/2014/main" id="{B49306DF-D5FA-49DB-8180-E83CA925D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0" name="Right Arrow 31">
            <a:hlinkClick r:id="rId8" action="ppaction://hlinksldjump"/>
            <a:extLst>
              <a:ext uri="{FF2B5EF4-FFF2-40B4-BE49-F238E27FC236}">
                <a16:creationId xmlns:a16="http://schemas.microsoft.com/office/drawing/2014/main" id="{89F23B99-C5DB-4129-B31B-6D5FE9E82FE9}"/>
              </a:ext>
            </a:extLst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LINE Creators&amp;#39; Stickers - Boku No Tomato Example with GIF Animation">
            <a:extLst>
              <a:ext uri="{FF2B5EF4-FFF2-40B4-BE49-F238E27FC236}">
                <a16:creationId xmlns:a16="http://schemas.microsoft.com/office/drawing/2014/main" id="{CBF797C8-A97B-4B02-86E8-A772C2CA14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22FA5-2891-F145-980E-D68379BF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4" b="90169" l="1600" r="97200">
                        <a14:foregroundMark x1="66400" y1="9738" x2="49800" y2="16667"/>
                        <a14:foregroundMark x1="49800" y1="16667" x2="35300" y2="32491"/>
                        <a14:foregroundMark x1="35300" y1="32491" x2="34300" y2="34457"/>
                        <a14:foregroundMark x1="34100" y1="2247" x2="41500" y2="14419"/>
                        <a14:foregroundMark x1="67100" y1="14419" x2="67100" y2="14419"/>
                        <a14:foregroundMark x1="67100" y1="14419" x2="67100" y2="14419"/>
                        <a14:foregroundMark x1="74900" y1="12266" x2="64800" y2="13390"/>
                        <a14:foregroundMark x1="64800" y1="13390" x2="69500" y2="16479"/>
                        <a14:foregroundMark x1="23200" y1="21067" x2="19400" y2="22659"/>
                        <a14:foregroundMark x1="25600" y1="21536" x2="27200" y2="22472"/>
                        <a14:foregroundMark x1="19400" y1="21348" x2="16300" y2="21816"/>
                        <a14:foregroundMark x1="8700" y1="23970" x2="8700" y2="23970"/>
                        <a14:foregroundMark x1="8700" y1="23970" x2="8700" y2="23970"/>
                        <a14:foregroundMark x1="5400" y1="34176" x2="5400" y2="34176"/>
                        <a14:foregroundMark x1="5400" y1="34176" x2="5400" y2="34176"/>
                        <a14:foregroundMark x1="3200" y1="46910" x2="3200" y2="46910"/>
                        <a14:foregroundMark x1="3000" y1="47097" x2="3000" y2="47097"/>
                        <a14:foregroundMark x1="1600" y1="33146" x2="1600" y2="33146"/>
                        <a14:foregroundMark x1="1600" y1="33146" x2="1600" y2="33146"/>
                        <a14:foregroundMark x1="13700" y1="83333" x2="13700" y2="83333"/>
                        <a14:foregroundMark x1="13500" y1="83333" x2="13500" y2="83333"/>
                        <a14:foregroundMark x1="14400" y1="75749" x2="24200" y2="83801"/>
                        <a14:foregroundMark x1="24200" y1="83801" x2="49100" y2="86704"/>
                        <a14:foregroundMark x1="49100" y1="86704" x2="61500" y2="85019"/>
                        <a14:foregroundMark x1="61500" y1="85019" x2="70600" y2="80712"/>
                        <a14:foregroundMark x1="70600" y1="80712" x2="72800" y2="78184"/>
                        <a14:foregroundMark x1="73300" y1="69288" x2="71300" y2="81742"/>
                        <a14:foregroundMark x1="71300" y1="81742" x2="62800" y2="87172"/>
                        <a14:foregroundMark x1="62800" y1="87172" x2="49800" y2="90075"/>
                        <a14:foregroundMark x1="49800" y1="90075" x2="39400" y2="86985"/>
                        <a14:foregroundMark x1="39400" y1="86985" x2="29500" y2="79775"/>
                        <a14:foregroundMark x1="29500" y1="79775" x2="32700" y2="69007"/>
                        <a14:foregroundMark x1="32700" y1="69007" x2="33900" y2="68258"/>
                        <a14:foregroundMark x1="74200" y1="73315" x2="73200" y2="84176"/>
                        <a14:foregroundMark x1="73200" y1="84176" x2="61900" y2="89700"/>
                        <a14:foregroundMark x1="61900" y1="89700" x2="48100" y2="90262"/>
                        <a14:foregroundMark x1="48100" y1="90262" x2="44600" y2="77903"/>
                        <a14:foregroundMark x1="44600" y1="77903" x2="55800" y2="70693"/>
                        <a14:foregroundMark x1="55800" y1="70693" x2="65500" y2="72378"/>
                        <a14:foregroundMark x1="65500" y1="72378" x2="69900" y2="78464"/>
                        <a14:foregroundMark x1="33400" y1="20880" x2="16500" y2="38577"/>
                        <a14:foregroundMark x1="16500" y1="38577" x2="18900" y2="45974"/>
                        <a14:foregroundMark x1="32700" y1="36704" x2="32700" y2="36704"/>
                        <a14:foregroundMark x1="32400" y1="36423" x2="32400" y2="36423"/>
                        <a14:foregroundMark x1="70400" y1="10674" x2="59500" y2="8708"/>
                        <a14:foregroundMark x1="59500" y1="8708" x2="7446" y2="37209"/>
                        <a14:foregroundMark x1="6887" y1="39845" x2="11900" y2="47846"/>
                        <a14:foregroundMark x1="11900" y1="47846" x2="24600" y2="48783"/>
                        <a14:foregroundMark x1="24600" y1="48783" x2="57200" y2="34270"/>
                        <a14:foregroundMark x1="57200" y1="34270" x2="64164" y2="27233"/>
                        <a14:foregroundMark x1="67901" y1="22533" x2="70900" y2="14888"/>
                        <a14:foregroundMark x1="70900" y1="14888" x2="67600" y2="7303"/>
                        <a14:foregroundMark x1="67600" y1="6461" x2="49800" y2="10861"/>
                        <a14:foregroundMark x1="67300" y1="7303" x2="75600" y2="10861"/>
                        <a14:foregroundMark x1="72800" y1="7303" x2="72800" y2="7303"/>
                        <a14:foregroundMark x1="72800" y1="7303" x2="72800" y2="7303"/>
                        <a14:foregroundMark x1="68700" y1="5805" x2="60400" y2="7959"/>
                        <a14:foregroundMark x1="69200" y1="5993" x2="73700" y2="10206"/>
                        <a14:foregroundMark x1="59500" y1="18914" x2="56600" y2="27903"/>
                        <a14:foregroundMark x1="56600" y1="27903" x2="56600" y2="27996"/>
                        <a14:foregroundMark x1="62600" y1="17509" x2="62600" y2="17509"/>
                        <a14:foregroundMark x1="62600" y1="17509" x2="62600" y2="17509"/>
                        <a14:foregroundMark x1="68000" y1="16199" x2="62200" y2="24625"/>
                        <a14:foregroundMark x1="62200" y1="24625" x2="52400" y2="19569"/>
                        <a14:foregroundMark x1="52400" y1="19569" x2="52400" y2="19569"/>
                        <a14:foregroundMark x1="65000" y1="17135" x2="51100" y2="16854"/>
                        <a14:foregroundMark x1="51100" y1="16854" x2="47200" y2="26779"/>
                        <a14:foregroundMark x1="47200" y1="26779" x2="59400" y2="26404"/>
                        <a14:foregroundMark x1="59400" y1="26404" x2="62300" y2="17978"/>
                        <a14:foregroundMark x1="55700" y1="20693" x2="42500" y2="23783"/>
                        <a14:foregroundMark x1="42500" y1="23783" x2="35900" y2="30805"/>
                        <a14:foregroundMark x1="35900" y1="30805" x2="50800" y2="30056"/>
                        <a14:foregroundMark x1="50800" y1="30056" x2="54000" y2="23783"/>
                        <a14:foregroundMark x1="32900" y1="28933" x2="22500" y2="31086"/>
                        <a14:foregroundMark x1="22500" y1="31086" x2="22300" y2="42041"/>
                        <a14:foregroundMark x1="22300" y1="42041" x2="35400" y2="39139"/>
                        <a14:foregroundMark x1="35400" y1="39139" x2="38600" y2="29026"/>
                        <a14:foregroundMark x1="38600" y1="29026" x2="36700" y2="23315"/>
                        <a14:foregroundMark x1="37400" y1="19569" x2="26900" y2="21816"/>
                        <a14:foregroundMark x1="26900" y1="21816" x2="17000" y2="29213"/>
                        <a14:foregroundMark x1="17000" y1="29213" x2="11000" y2="38202"/>
                        <a14:foregroundMark x1="11000" y1="38202" x2="19000" y2="44195"/>
                        <a14:foregroundMark x1="19000" y1="44195" x2="29900" y2="42135"/>
                        <a14:foregroundMark x1="29900" y1="42135" x2="39000" y2="34176"/>
                        <a14:foregroundMark x1="39000" y1="34176" x2="39800" y2="24064"/>
                        <a14:foregroundMark x1="39800" y1="24064" x2="37900" y2="20880"/>
                        <a14:foregroundMark x1="36200" y1="24251" x2="23300" y2="31554"/>
                        <a14:foregroundMark x1="23300" y1="31554" x2="33600" y2="27622"/>
                        <a14:foregroundMark x1="33600" y1="27622" x2="33600" y2="27154"/>
                        <a14:foregroundMark x1="34100" y1="29588" x2="25300" y2="37547"/>
                        <a14:foregroundMark x1="25300" y1="37547" x2="24800" y2="38202"/>
                        <a14:foregroundMark x1="23900" y1="42697" x2="25100" y2="46629"/>
                        <a14:foregroundMark x1="17200" y1="60487" x2="9800" y2="67697"/>
                        <a14:foregroundMark x1="9800" y1="67697" x2="6100" y2="74906"/>
                        <a14:foregroundMark x1="17200" y1="58895" x2="10500" y2="65824"/>
                        <a14:foregroundMark x1="10500" y1="65824" x2="6800" y2="74906"/>
                        <a14:foregroundMark x1="6800" y1="74906" x2="7000" y2="78184"/>
                        <a14:foregroundMark x1="7000" y1="67509" x2="4600" y2="76779"/>
                        <a14:foregroundMark x1="4600" y1="76779" x2="5600" y2="79588"/>
                        <a14:foregroundMark x1="86800" y1="28933" x2="86800" y2="28933"/>
                        <a14:foregroundMark x1="86800" y1="28933" x2="86800" y2="28933"/>
                        <a14:foregroundMark x1="75400" y1="28933" x2="85400" y2="28839"/>
                        <a14:foregroundMark x1="85400" y1="28839" x2="89600" y2="38577"/>
                        <a14:foregroundMark x1="89600" y1="38577" x2="81500" y2="46161"/>
                        <a14:foregroundMark x1="81500" y1="46161" x2="79200" y2="47378"/>
                        <a14:foregroundMark x1="69200" y1="29120" x2="79400" y2="26217"/>
                        <a14:foregroundMark x1="79400" y1="26217" x2="88200" y2="31742"/>
                        <a14:foregroundMark x1="90397" y1="41854" x2="90529" y2="42461"/>
                        <a14:foregroundMark x1="88200" y1="31742" x2="90397" y2="41854"/>
                        <a14:foregroundMark x1="90217" y1="45624" x2="87600" y2="64981"/>
                        <a14:foregroundMark x1="87600" y1="64981" x2="82500" y2="69101"/>
                        <a14:foregroundMark x1="92000" y1="49813" x2="97200" y2="55524"/>
                        <a14:foregroundMark x1="63600" y1="24625" x2="68200" y2="29401"/>
                        <a14:foregroundMark x1="89700" y1="45880" x2="89700" y2="45880"/>
                        <a14:foregroundMark x1="90000" y1="45880" x2="90000" y2="45880"/>
                        <a14:foregroundMark x1="90000" y1="45787" x2="90000" y2="45787"/>
                        <a14:foregroundMark x1="90000" y1="45693" x2="90000" y2="45693"/>
                        <a14:foregroundMark x1="89900" y1="45506" x2="90000" y2="46348"/>
                        <a14:foregroundMark x1="89800" y1="45318" x2="89800" y2="45318"/>
                        <a14:foregroundMark x1="89900" y1="45599" x2="89900" y2="45599"/>
                        <a14:foregroundMark x1="89900" y1="45599" x2="89900" y2="45599"/>
                        <a14:foregroundMark x1="90000" y1="45693" x2="90000" y2="45693"/>
                        <a14:foregroundMark x1="89600" y1="45787" x2="90200" y2="45880"/>
                        <a14:backgroundMark x1="67900" y1="23221" x2="66796" y2="25578"/>
                        <a14:backgroundMark x1="67600" y1="23221" x2="67600" y2="23221"/>
                        <a14:backgroundMark x1="68100" y1="22659" x2="66900" y2="24064"/>
                        <a14:backgroundMark x1="64800" y1="28464" x2="64800" y2="28464"/>
                        <a14:backgroundMark x1="64800" y1="28464" x2="64800" y2="28464"/>
                        <a14:backgroundMark x1="5900" y1="38390" x2="5900" y2="38390"/>
                        <a14:backgroundMark x1="5900" y1="38390" x2="5900" y2="38390"/>
                        <a14:backgroundMark x1="6200" y1="37453" x2="5700" y2="39607"/>
                        <a14:backgroundMark x1="6700" y1="37266" x2="6200" y2="38390"/>
                        <a14:backgroundMark x1="7000" y1="37547" x2="7000" y2="37547"/>
                        <a14:backgroundMark x1="7000" y1="37547" x2="7000" y2="37547"/>
                        <a14:backgroundMark x1="7000" y1="37360" x2="7000" y2="37360"/>
                        <a14:backgroundMark x1="7000" y1="37360" x2="7000" y2="37360"/>
                        <a14:backgroundMark x1="7200" y1="37079" x2="6500" y2="38109"/>
                        <a14:backgroundMark x1="7300" y1="37172" x2="7300" y2="37172"/>
                        <a14:backgroundMark x1="7300" y1="37172" x2="7300" y2="37172"/>
                        <a14:backgroundMark x1="7300" y1="37172" x2="7000" y2="37828"/>
                        <a14:backgroundMark x1="2800" y1="47097" x2="2800" y2="47097"/>
                        <a14:backgroundMark x1="2800" y1="47097" x2="2800" y2="47097"/>
                        <a14:backgroundMark x1="2800" y1="46723" x2="2800" y2="46723"/>
                        <a14:backgroundMark x1="3000" y1="47004" x2="3000" y2="47004"/>
                        <a14:backgroundMark x1="3000" y1="47004" x2="3000" y2="47004"/>
                        <a14:backgroundMark x1="3100" y1="46816" x2="3100" y2="46816"/>
                        <a14:backgroundMark x1="3100" y1="46816" x2="3100" y2="46816"/>
                        <a14:backgroundMark x1="90200" y1="42416" x2="89900" y2="44288"/>
                        <a14:backgroundMark x1="90400" y1="42135" x2="89900" y2="43165"/>
                        <a14:backgroundMark x1="90300" y1="42978" x2="90500" y2="42416"/>
                        <a14:backgroundMark x1="90300" y1="41854" x2="90300" y2="41854"/>
                        <a14:backgroundMark x1="90300" y1="41854" x2="90300" y2="41854"/>
                        <a14:backgroundMark x1="90200" y1="41760" x2="90200" y2="41760"/>
                        <a14:backgroundMark x1="90300" y1="41760" x2="90300" y2="41760"/>
                      </a14:backgroundRemoval>
                    </a14:imgEffect>
                  </a14:imgLayer>
                </a14:imgProps>
              </a:ext>
            </a:extLst>
          </a:blip>
          <a:srcRect b="7556"/>
          <a:stretch/>
        </p:blipFill>
        <p:spPr>
          <a:xfrm>
            <a:off x="5774868" y="508433"/>
            <a:ext cx="5619384" cy="5548056"/>
          </a:xfrm>
          <a:prstGeom prst="rect">
            <a:avLst/>
          </a:prstGeom>
        </p:spPr>
      </p:pic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9" y="1943012"/>
            <a:ext cx="5619384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Trò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chơi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sym typeface="Luckiest Guy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BB041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TÌM TRỨNG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BB041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KHỦNG LONG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F2D13-22AA-FE43-8A86-98C0EDA70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2039155" y="4014365"/>
            <a:ext cx="2012648" cy="1845884"/>
          </a:xfrm>
          <a:prstGeom prst="rect">
            <a:avLst/>
          </a:prstGeom>
        </p:spPr>
      </p:pic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 numSld="6">
                <p:cTn id="3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793389" y="1816181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Freeform 8"/>
          <p:cNvSpPr/>
          <p:nvPr/>
        </p:nvSpPr>
        <p:spPr bwMode="auto">
          <a:xfrm>
            <a:off x="2402792" y="979488"/>
            <a:ext cx="7339724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83230" y="3646248"/>
            <a:ext cx="7459286" cy="185260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31278" y="3384609"/>
            <a:ext cx="5814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 w="0"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HẸN GẶP LẠI </a:t>
            </a:r>
            <a:endParaRPr kumimoji="0" lang="zh-CN" altLang="en-US" sz="5400" b="0" i="0" u="none" strike="noStrike" kern="1200" cap="none" spc="0" normalizeH="0" baseline="0" noProof="0" dirty="0">
              <a:ln w="0"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64691" y="2308781"/>
            <a:ext cx="3435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 BIỆT</a:t>
            </a:r>
            <a:endParaRPr kumimoji="0" lang="zh-CN" altLang="en-US" sz="54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381014" y="2549908"/>
            <a:ext cx="930225" cy="880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78375" y="1057197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1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3532910-5C95-E848-ACE1-8F5F85D91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5000" l="4075" r="57379">
                        <a14:foregroundMark x1="4185" y1="83056" x2="4515" y2="88704"/>
                        <a14:foregroundMark x1="5507" y1="89167" x2="5507" y2="89167"/>
                        <a14:foregroundMark x1="5507" y1="89167" x2="5507" y2="89167"/>
                        <a14:foregroundMark x1="6718" y1="88981" x2="6718" y2="88981"/>
                        <a14:foregroundMark x1="6718" y1="88981" x2="6718" y2="88981"/>
                        <a14:foregroundMark x1="7819" y1="88796" x2="7819" y2="88796"/>
                        <a14:foregroundMark x1="7819" y1="88796" x2="7819" y2="88796"/>
                        <a14:foregroundMark x1="23128" y1="83704" x2="23128" y2="83704"/>
                        <a14:foregroundMark x1="22907" y1="83704" x2="22907" y2="83704"/>
                        <a14:foregroundMark x1="20485" y1="90000" x2="20485" y2="90000"/>
                        <a14:foregroundMark x1="20374" y1="90000" x2="20374" y2="90000"/>
                        <a14:foregroundMark x1="29626" y1="88519" x2="29626" y2="88519"/>
                        <a14:foregroundMark x1="24670" y1="81759" x2="24670" y2="81759"/>
                        <a14:foregroundMark x1="31167" y1="88333" x2="31167" y2="88333"/>
                        <a14:foregroundMark x1="37115" y1="82963" x2="37115" y2="82963"/>
                        <a14:foregroundMark x1="36233" y1="82963" x2="36233" y2="82963"/>
                        <a14:foregroundMark x1="39207" y1="82963" x2="39207" y2="82963"/>
                        <a14:foregroundMark x1="48018" y1="83981" x2="48018" y2="83981"/>
                        <a14:foregroundMark x1="48128" y1="84352" x2="48128" y2="84352"/>
                        <a14:foregroundMark x1="50000" y1="81389" x2="50771" y2="85185"/>
                        <a14:foregroundMark x1="52974" y1="84167" x2="52974" y2="84167"/>
                        <a14:foregroundMark x1="52974" y1="84167" x2="52974" y2="84167"/>
                        <a14:foregroundMark x1="54736" y1="83981" x2="54736" y2="83981"/>
                        <a14:foregroundMark x1="54736" y1="83981" x2="54736" y2="83981"/>
                        <a14:foregroundMark x1="44383" y1="83241" x2="44383" y2="83241"/>
                        <a14:foregroundMark x1="44383" y1="83241" x2="44383" y2="83241"/>
                        <a14:foregroundMark x1="43502" y1="82963" x2="43502" y2="82963"/>
                        <a14:foregroundMark x1="46366" y1="87315" x2="46366" y2="87315"/>
                        <a14:foregroundMark x1="50661" y1="87963" x2="50661" y2="87963"/>
                        <a14:foregroundMark x1="50771" y1="87963" x2="50771" y2="87963"/>
                        <a14:foregroundMark x1="53634" y1="88611" x2="53634" y2="88611"/>
                        <a14:foregroundMark x1="53965" y1="88519" x2="53965" y2="88519"/>
                        <a14:foregroundMark x1="41960" y1="87870" x2="41960" y2="87870"/>
                        <a14:backgroundMark x1="41189" y1="87778" x2="41740" y2="88981"/>
                        <a14:backgroundMark x1="53965" y1="89074" x2="53965" y2="89074"/>
                        <a14:backgroundMark x1="54075" y1="89074" x2="54405" y2="88981"/>
                        <a14:backgroundMark x1="57489" y1="81296" x2="57269" y2="82407"/>
                      </a14:backgroundRemoval>
                    </a14:imgEffect>
                  </a14:imgLayer>
                </a14:imgProps>
              </a:ext>
            </a:extLst>
          </a:blip>
          <a:srcRect t="50000" r="44336"/>
          <a:stretch/>
        </p:blipFill>
        <p:spPr>
          <a:xfrm>
            <a:off x="800905" y="3396330"/>
            <a:ext cx="3257529" cy="34803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4D33-909F-0944-9535-BBA65C76F8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9"/>
            <a:ext cx="2270740" cy="129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92FEC-5E0B-9245-BDE9-464FF85AD3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1389" l="318" r="97879">
                        <a14:foregroundMark x1="68929" y1="12407" x2="88123" y2="26944"/>
                        <a14:foregroundMark x1="66596" y1="5556" x2="66596" y2="5556"/>
                        <a14:foregroundMark x1="66596" y1="5556" x2="66596" y2="5556"/>
                        <a14:foregroundMark x1="60445" y1="1019" x2="60445" y2="1019"/>
                        <a14:foregroundMark x1="94168" y1="27407" x2="94168" y2="27407"/>
                        <a14:foregroundMark x1="94168" y1="27407" x2="94168" y2="27407"/>
                        <a14:foregroundMark x1="98303" y1="28704" x2="98303" y2="28704"/>
                        <a14:foregroundMark x1="98303" y1="28704" x2="98303" y2="28704"/>
                        <a14:foregroundMark x1="6045" y1="55648" x2="6045" y2="55648"/>
                        <a14:foregroundMark x1="6045" y1="55833" x2="6045" y2="55833"/>
                        <a14:foregroundMark x1="530" y1="55833" x2="530" y2="55833"/>
                        <a14:foregroundMark x1="530" y1="55833" x2="530" y2="55833"/>
                        <a14:foregroundMark x1="76776" y1="55370" x2="76776" y2="55370"/>
                        <a14:foregroundMark x1="76776" y1="55370" x2="76776" y2="55370"/>
                        <a14:foregroundMark x1="80806" y1="54630" x2="80806" y2="54630"/>
                        <a14:foregroundMark x1="80806" y1="54630" x2="80806" y2="54630"/>
                        <a14:foregroundMark x1="39555" y1="91204" x2="39555" y2="91204"/>
                        <a14:foregroundMark x1="39555" y1="91204" x2="39555" y2="91204"/>
                        <a14:foregroundMark x1="41888" y1="90370" x2="41888" y2="90370"/>
                        <a14:foregroundMark x1="41888" y1="90370" x2="41888" y2="90370"/>
                        <a14:foregroundMark x1="35207" y1="91389" x2="35207" y2="91389"/>
                        <a14:foregroundMark x1="35207" y1="91389" x2="35207" y2="91389"/>
                        <a14:foregroundMark x1="94486" y1="35556" x2="94486" y2="35556"/>
                        <a14:foregroundMark x1="53977" y1="2685" x2="53977" y2="2685"/>
                        <a14:foregroundMark x1="65217" y1="2407" x2="65217" y2="2407"/>
                        <a14:foregroundMark x1="72959" y1="1019" x2="72959" y2="1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41070" y="2636874"/>
            <a:ext cx="1127860" cy="12917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63C39D70-36D9-9249-8D7B-A2FD777BF4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6555335" y="3883023"/>
            <a:ext cx="553263" cy="747492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6358EC01-A11A-AF49-A281-D4AABB6F4FB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5147418" y="3718234"/>
            <a:ext cx="846093" cy="979457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2BF4A28D-4A2B-A842-9372-DCA5990222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3781471" y="3696889"/>
            <a:ext cx="654904" cy="8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8B0A8-B85F-2F43-A8DA-9B7F3D3B03A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  <a14:backgroundMark x1="37100" y1="23718" x2="37100" y2="23718"/>
                        <a14:backgroundMark x1="37100" y1="23718" x2="37100" y2="23718"/>
                        <a14:backgroundMark x1="29800" y1="22179" x2="57700" y2="26026"/>
                        <a14:backgroundMark x1="57700" y1="26026" x2="63500" y2="25513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8"/>
            <a:ext cx="2270740" cy="1297001"/>
          </a:xfrm>
          <a:prstGeom prst="rect">
            <a:avLst/>
          </a:prstGeom>
        </p:spPr>
      </p:pic>
      <p:pic>
        <p:nvPicPr>
          <p:cNvPr id="2" name="1" descr="A picture containing mollusk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6BA6D08B-14AE-E5F9-594B-5289AB04ED3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7780108" y="3838352"/>
            <a:ext cx="617339" cy="8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3 L 0.08212 -0.06265 C 0.09965 -0.07777 0.12049 -0.07561 0.13906 -0.06142 C 0.1599 -0.04444 0.17326 -0.01913 0.17934 0.01358 L 0.20885 0.16482 " pathEditMode="relative" rAng="1440000" ptsTypes="AAA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0.05156 -0.02377 C 0.06284 -0.02932 0.07482 -0.02408 0.08559 -0.01235 C 0.09722 0.00092 0.10486 0.01759 0.10729 0.03827 L 0.11909 0.13271 " pathEditMode="relative" rAng="1920000" ptsTypes="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988 C -2.77778E-7 -0.01482 0.00017 -0.02007 0.00052 -0.025 C 0.00069 -0.02624 0.00069 -0.02809 0.00122 -0.02902 C 0.00208 -0.03087 0.00347 -0.03149 0.00434 -0.03303 C 0.00521 -0.03488 0.0059 -0.03673 0.0066 -0.03858 C 0.00712 -0.04013 0.00747 -0.04167 0.00816 -0.0426 C 0.01267 -0.0497 0.01198 -0.04754 0.01667 -0.0497 C 0.02431 -0.05309 0.01094 -0.04846 0.02361 -0.05217 L 0.0283 -0.0497 L 0.03056 -0.04815 C 0.03125 -0.04723 0.03212 -0.0463 0.03281 -0.04537 C 0.03351 -0.04476 0.03785 -0.04013 0.03906 -0.03858 C 0.03976 -0.03735 0.04063 -0.03612 0.04132 -0.03457 C 0.04288 -0.03118 0.0441 -0.02562 0.04514 -0.02223 C 0.04566 -0.01791 0.04566 -0.01575 0.0474 -0.01266 C 0.04809 -0.01142 0.04896 -0.01081 0.04983 -0.00988 C 0.05035 -0.00618 0.05139 -0.00278 0.05122 0.00092 C 0.05104 0.01358 0.05104 0.03425 0.04983 0.04907 C 0.04948 0.05246 0.04826 0.06296 0.0474 0.06821 C 0.04722 0.06944 0.04688 0.07067 0.0467 0.07222 C 0.04358 0.09382 0.04844 0.06388 0.04444 0.0858 C 0.04323 0.09166 0.04392 0.09321 0.04201 0.09969 L 0.03906 0.11049 C 0.0375 0.12067 0.03906 0.11142 0.03663 0.1216 C 0.03472 0.12963 0.03767 0.12376 0.03281 0.13642 C 0.03229 0.13796 0.0316 0.13919 0.03125 0.14074 C 0.03056 0.14321 0.03073 0.14629 0.02969 0.14876 L 0.0283 0.15308 " pathEditMode="relative" ptsTypes="AAAAAAAAAAAAAAAAAAAAAA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815 0.107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11244852" y="5678968"/>
            <a:ext cx="853632" cy="115330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6 = ?</a:t>
            </a:r>
            <a:endParaRPr kumimoji="0" lang="vi-VN" sz="7200" b="0" i="0" u="none" strike="noStrike" kern="0" cap="none" spc="0" normalizeH="0" baseline="0" noProof="0" dirty="0">
              <a:ln>
                <a:noFill/>
              </a:ln>
              <a:solidFill>
                <a:srgbClr val="1414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000500" y="4301606"/>
            <a:ext cx="4314825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531584" y="5155349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1028700" y="325730"/>
            <a:ext cx="10201275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? 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= 32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1414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745;p50">
            <a:extLst>
              <a:ext uri="{FF2B5EF4-FFF2-40B4-BE49-F238E27FC236}">
                <a16:creationId xmlns:a16="http://schemas.microsoft.com/office/drawing/2014/main" id="{C12EA675-CA27-8858-0ADA-E98D1E34AFDD}"/>
              </a:ext>
            </a:extLst>
          </p:cNvPr>
          <p:cNvSpPr/>
          <p:nvPr/>
        </p:nvSpPr>
        <p:spPr>
          <a:xfrm>
            <a:off x="4000500" y="4301606"/>
            <a:ext cx="4314825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73B2A-3490-875A-C7F9-F20DC92EB6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7542720" y="4366135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2686050" y="335964"/>
            <a:ext cx="7934326" cy="1673811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9 </a:t>
            </a:r>
            <a:r>
              <a:rPr lang="en-US" sz="72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= 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1414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5EFB286B-469E-BDEC-9733-600FC8173735}"/>
              </a:ext>
            </a:extLst>
          </p:cNvPr>
          <p:cNvSpPr/>
          <p:nvPr/>
        </p:nvSpPr>
        <p:spPr>
          <a:xfrm>
            <a:off x="4490357" y="2962663"/>
            <a:ext cx="4314825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36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63E7A5-4C41-EAD0-8C61-51096474F8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8032577" y="3027192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D9CD867B-9378-A1E3-6825-802EA7E9EC8D}"/>
              </a:ext>
            </a:extLst>
          </p:cNvPr>
          <p:cNvSpPr/>
          <p:nvPr/>
        </p:nvSpPr>
        <p:spPr>
          <a:xfrm>
            <a:off x="2686050" y="335964"/>
            <a:ext cx="7934326" cy="16738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</a:t>
            </a: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? 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=  16</a:t>
            </a:r>
          </a:p>
        </p:txBody>
      </p:sp>
      <p:sp>
        <p:nvSpPr>
          <p:cNvPr id="11" name="Google Shape;745;p50">
            <a:extLst>
              <a:ext uri="{FF2B5EF4-FFF2-40B4-BE49-F238E27FC236}">
                <a16:creationId xmlns:a16="http://schemas.microsoft.com/office/drawing/2014/main" id="{0A7B0850-1F0B-7F10-0A7B-55A6BF183E71}"/>
              </a:ext>
            </a:extLst>
          </p:cNvPr>
          <p:cNvSpPr/>
          <p:nvPr/>
        </p:nvSpPr>
        <p:spPr>
          <a:xfrm>
            <a:off x="4490357" y="2962663"/>
            <a:ext cx="4314825" cy="115330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C36463-9AF6-BA21-6901-DA0AE6A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8032577" y="3027192"/>
            <a:ext cx="1001617" cy="1101864"/>
          </a:xfrm>
          <a:prstGeom prst="rect">
            <a:avLst/>
          </a:prstGeom>
        </p:spPr>
      </p:pic>
      <p:pic>
        <p:nvPicPr>
          <p:cNvPr id="15" name="Picture 14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8E25C020-3AB6-05A5-5389-999A7886A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11023038" y="5847905"/>
            <a:ext cx="617339" cy="8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6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577</Words>
  <Application>Microsoft Office PowerPoint</Application>
  <PresentationFormat>Widescreen</PresentationFormat>
  <Paragraphs>148</Paragraphs>
  <Slides>30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Itim</vt:lpstr>
      <vt:lpstr>Luckiest Guy</vt:lpstr>
      <vt:lpstr>Montserrat Medium</vt:lpstr>
      <vt:lpstr>Nunito black</vt:lpstr>
      <vt:lpstr>Times New Roman</vt:lpstr>
      <vt:lpstr>UTM Arruba KT</vt:lpstr>
      <vt:lpstr>Wingdings</vt:lpstr>
      <vt:lpstr>思源黑体 CN</vt:lpstr>
      <vt:lpstr>Office 主题</vt:lpstr>
      <vt:lpstr>Office 主题​​</vt:lpstr>
      <vt:lpstr>Craft With Numbers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55</cp:revision>
  <dcterms:created xsi:type="dcterms:W3CDTF">2022-05-13T14:37:11Z</dcterms:created>
  <dcterms:modified xsi:type="dcterms:W3CDTF">2025-09-22T21:07:00Z</dcterms:modified>
</cp:coreProperties>
</file>