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notesMasterIdLst>
    <p:notesMasterId r:id="rId20"/>
  </p:notesMasterIdLst>
  <p:sldIdLst>
    <p:sldId id="339" r:id="rId3"/>
    <p:sldId id="274" r:id="rId4"/>
    <p:sldId id="403" r:id="rId5"/>
    <p:sldId id="405" r:id="rId6"/>
    <p:sldId id="421" r:id="rId7"/>
    <p:sldId id="409" r:id="rId8"/>
    <p:sldId id="286" r:id="rId9"/>
    <p:sldId id="424" r:id="rId10"/>
    <p:sldId id="297" r:id="rId11"/>
    <p:sldId id="314" r:id="rId12"/>
    <p:sldId id="422" r:id="rId13"/>
    <p:sldId id="423" r:id="rId14"/>
    <p:sldId id="299" r:id="rId15"/>
    <p:sldId id="315" r:id="rId16"/>
    <p:sldId id="317" r:id="rId17"/>
    <p:sldId id="310" r:id="rId18"/>
    <p:sldId id="42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161F7D-5710-42D9-9464-5BA471977FA2}">
          <p14:sldIdLst>
            <p14:sldId id="339"/>
            <p14:sldId id="274"/>
            <p14:sldId id="403"/>
            <p14:sldId id="405"/>
            <p14:sldId id="421"/>
            <p14:sldId id="409"/>
            <p14:sldId id="286"/>
            <p14:sldId id="424"/>
            <p14:sldId id="297"/>
            <p14:sldId id="314"/>
            <p14:sldId id="422"/>
            <p14:sldId id="423"/>
            <p14:sldId id="299"/>
            <p14:sldId id="315"/>
            <p14:sldId id="317"/>
            <p14:sldId id="310"/>
            <p14:sldId id="4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4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2E27-8350-4280-AE8C-CDF4B8825F3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C2FC0-6F2E-43C5-A216-9001DBEFC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15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5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0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8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2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6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0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0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1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23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7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1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5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0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63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35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452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28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69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3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44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95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2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0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1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6B9511-E145-516E-1FA2-F723A7029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731" y="76201"/>
            <a:ext cx="892969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2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5.sv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94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14" b="-12814"/>
            </a:stretch>
          </a:blipFill>
        </p:spPr>
        <p:txBody>
          <a:bodyPr/>
          <a:lstStyle/>
          <a:p>
            <a:pPr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93249" y="4817592"/>
            <a:ext cx="1826165" cy="20404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66487" y="4530780"/>
            <a:ext cx="1605783" cy="23272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43867" y="4403855"/>
            <a:ext cx="1045241" cy="1090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CDD8B-5121-D333-D734-0B1516405BC6}"/>
              </a:ext>
            </a:extLst>
          </p:cNvPr>
          <p:cNvSpPr/>
          <p:nvPr/>
        </p:nvSpPr>
        <p:spPr>
          <a:xfrm>
            <a:off x="1974643" y="616259"/>
            <a:ext cx="50932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TIÊN LÃNG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AAD171-F862-9BBE-00B6-869EFB9CFCDC}"/>
              </a:ext>
            </a:extLst>
          </p:cNvPr>
          <p:cNvSpPr/>
          <p:nvPr/>
        </p:nvSpPr>
        <p:spPr>
          <a:xfrm>
            <a:off x="2557566" y="913805"/>
            <a:ext cx="414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TIÊN MINH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CECBE9-96E5-7792-0E55-68BA72442E2A}"/>
              </a:ext>
            </a:extLst>
          </p:cNvPr>
          <p:cNvSpPr/>
          <p:nvPr/>
        </p:nvSpPr>
        <p:spPr>
          <a:xfrm>
            <a:off x="970780" y="1697742"/>
            <a:ext cx="7100983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</a:t>
            </a:r>
          </a:p>
          <a:p>
            <a:pPr algn="ctr">
              <a:defRPr/>
            </a:pP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 VỀ </a:t>
            </a:r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THĂM LỚP</a:t>
            </a:r>
            <a:endParaRPr lang="en-US" sz="36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D778-AB19-EC0F-48A5-C4D531845096}"/>
              </a:ext>
            </a:extLst>
          </p:cNvPr>
          <p:cNvSpPr/>
          <p:nvPr/>
        </p:nvSpPr>
        <p:spPr>
          <a:xfrm>
            <a:off x="1780838" y="4190258"/>
            <a:ext cx="5674181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MÔN: TIẾNG VIỆT LỚP 4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NĂM HỌC 2024 - 2025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DD199-D99D-47CB-4B27-A7E5F5A5F501}"/>
              </a:ext>
            </a:extLst>
          </p:cNvPr>
          <p:cNvSpPr/>
          <p:nvPr/>
        </p:nvSpPr>
        <p:spPr>
          <a:xfrm>
            <a:off x="1276116" y="5864153"/>
            <a:ext cx="68050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i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i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en-US" sz="2800" b="1" i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i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" y="1219200"/>
            <a:ext cx="50597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8" y="1219200"/>
            <a:ext cx="3657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2435048" y="5133975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  <a:defRPr/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nl-NL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-130637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800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207875" y="2222641"/>
            <a:ext cx="8843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Hội hữu nghị và hợp tác Việt – Pháp được thành lập ngày 02 tháng 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1955. Hoạt động của Hội nhằm tăng cường đoàn kết, hữu nghị và hợp tác giữa nhân dân hai nước Việt Nam và Pháp.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(Hằng Phương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 hợp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4653887" y="2321431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2119896" y="3962252"/>
            <a:ext cx="4625864" cy="1311514"/>
            <a:chOff x="6019800" y="2256123"/>
            <a:chExt cx="2557837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557836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489900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 để nối các từ ngữ trong một liên danh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0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-130637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800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3127" y="1676400"/>
            <a:ext cx="9060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Tiến sĩ khoa học Vật lí xuất sắc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Viện sĩ Viện Hàn lâm Y học Pháp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207875" y="4429125"/>
            <a:ext cx="8843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b. Hội hữu nghị và hợp tác Việt – Pháp được thành lập ngày 02 tháng 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năm 1955. Hoạt động của Hội nhằm tăng cường đoàn kết, hữu nghị và hợp tác giữa nhân dân hai nước Việt Nam và Pháp.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(Hằng Phương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 hợp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217814" y="2408924"/>
            <a:ext cx="198181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4167962" y="2149131"/>
            <a:ext cx="4976037" cy="1173292"/>
            <a:chOff x="5703442" y="2214196"/>
            <a:chExt cx="2751463" cy="954368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5787905" y="2234180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5703442" y="2214196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liệt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kê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4296080" y="4527915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4425774" y="5086749"/>
            <a:ext cx="4625864" cy="1311514"/>
            <a:chOff x="6019800" y="2256123"/>
            <a:chExt cx="2557837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557836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489900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 để nối các từ ngữ trong một liên danh</a:t>
              </a:r>
              <a:endPara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2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-33208" y="-146603"/>
            <a:ext cx="1608516" cy="1284317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3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1585246" y="194176"/>
            <a:ext cx="6838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9" y="1026217"/>
            <a:ext cx="7655243" cy="217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A31709-2297-00DB-E83D-FADB89CBB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3" y="3261123"/>
            <a:ext cx="7673322" cy="1808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AC4BA-1929-148C-4E19-DD367E829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79" y="5069989"/>
            <a:ext cx="7644528" cy="15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178904"/>
            <a:ext cx="8786191" cy="330010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888315" y="1966086"/>
            <a:ext cx="271463" cy="2500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866882" y="2469257"/>
            <a:ext cx="271463" cy="2500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855695" y="2954098"/>
            <a:ext cx="271463" cy="2500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8" y="3489721"/>
            <a:ext cx="8786190" cy="28750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900113" y="3829359"/>
            <a:ext cx="271463" cy="2500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937075" y="4834145"/>
            <a:ext cx="271463" cy="2500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330" y="3319225"/>
            <a:ext cx="3836506" cy="1708160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625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2625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26"/>
            <a:ext cx="9014790" cy="36872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7046843" y="1113183"/>
            <a:ext cx="325507" cy="50689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1668352" y="1729488"/>
            <a:ext cx="368057" cy="46713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4323366" y="1729488"/>
            <a:ext cx="368057" cy="46713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1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611" y="4514716"/>
            <a:ext cx="6156850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-1239868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814647" y="793079"/>
            <a:ext cx="7710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28" y="2838450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61" y="3019426"/>
            <a:ext cx="3519419" cy="35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349216" y="668179"/>
            <a:ext cx="11838146" cy="691896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357649" y="1117190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693360" y="2199663"/>
            <a:ext cx="3000214" cy="2088714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6" y="2618352"/>
              <a:ext cx="4229101" cy="331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Dấu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gạch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ngang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3552692" y="2065455"/>
            <a:ext cx="838200" cy="100489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3552692" y="3238287"/>
            <a:ext cx="8382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4390892" y="1321893"/>
            <a:ext cx="3824177" cy="983636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 defTabSz="457223">
                <a:buClr>
                  <a:srgbClr val="000000"/>
                </a:buClr>
              </a:pPr>
              <a:endParaRPr sz="9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 defTabSz="457223">
                <a:buClr>
                  <a:srgbClr val="000000"/>
                </a:buClr>
              </a:pP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3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4474712" y="2830653"/>
            <a:ext cx="3824177" cy="983636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 defTabSz="457223">
                <a:buClr>
                  <a:srgbClr val="000000"/>
                </a:buClr>
              </a:pPr>
              <a:endParaRPr sz="9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 defTabSz="457223">
                <a:buClr>
                  <a:srgbClr val="000000"/>
                </a:buClr>
              </a:pP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7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495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3505201" y="3615690"/>
            <a:ext cx="969512" cy="887517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4558532" y="4095573"/>
            <a:ext cx="3824177" cy="983636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 defTabSz="457223">
                <a:buClr>
                  <a:srgbClr val="000000"/>
                </a:buClr>
              </a:pPr>
              <a:endParaRPr sz="9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ctr" anchorCtr="0">
              <a:noAutofit/>
            </a:bodyPr>
            <a:lstStyle/>
            <a:p>
              <a:pPr algn="ctr" defTabSz="457223">
                <a:buClr>
                  <a:srgbClr val="000000"/>
                </a:buClr>
              </a:pP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27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27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495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285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1449-8860-79B5-4787-3198C982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D74A0-AD20-9CEF-D589-BCDF0B54D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4" descr="them">
            <a:extLst>
              <a:ext uri="{FF2B5EF4-FFF2-40B4-BE49-F238E27FC236}">
                <a16:creationId xmlns:a16="http://schemas.microsoft.com/office/drawing/2014/main" id="{17B99362-6E26-A9F8-6A1C-3C52AD1C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D0A1333-1C89-65D8-65DB-57D36712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413832"/>
            <a:ext cx="6934200" cy="1201367"/>
          </a:xfrm>
          <a:prstGeom prst="cloudCallout">
            <a:avLst>
              <a:gd name="adj1" fmla="val -44903"/>
              <a:gd name="adj2" fmla="val 97370"/>
            </a:avLst>
          </a:prstGeom>
          <a:solidFill>
            <a:srgbClr val="00B050"/>
          </a:solidFill>
          <a:ln w="12700"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S PGothic" panose="020B0600070205080204" pitchFamily="34" charset="-128"/>
              </a:rPr>
              <a:t>Khởi động</a:t>
            </a:r>
          </a:p>
          <a:p>
            <a:pPr algn="ctr">
              <a:defRPr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896" name="Picture 5" descr="hinh">
            <a:extLst>
              <a:ext uri="{FF2B5EF4-FFF2-40B4-BE49-F238E27FC236}">
                <a16:creationId xmlns:a16="http://schemas.microsoft.com/office/drawing/2014/main" id="{2E714663-02F0-CC2A-667D-AB2D05E06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066" y="1896836"/>
            <a:ext cx="11498132" cy="4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>
            <a:extLst>
              <a:ext uri="{FF2B5EF4-FFF2-40B4-BE49-F238E27FC236}">
                <a16:creationId xmlns:a16="http://schemas.microsoft.com/office/drawing/2014/main" id="{29E1510F-7B63-266D-0AFC-A054656E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284238"/>
            <a:ext cx="35687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1F54B-4594-3E30-16A9-01013494974A}"/>
              </a:ext>
            </a:extLst>
          </p:cNvPr>
          <p:cNvSpPr/>
          <p:nvPr/>
        </p:nvSpPr>
        <p:spPr>
          <a:xfrm>
            <a:off x="1745802" y="2187095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0DA8077B-874D-B4A2-CF27-218081B6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1524000" y="1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B2309FEB-2D12-4B6B-6028-00429F0BDE00}"/>
              </a:ext>
            </a:extLst>
          </p:cNvPr>
          <p:cNvSpPr/>
          <p:nvPr/>
        </p:nvSpPr>
        <p:spPr>
          <a:xfrm>
            <a:off x="4542019" y="4500405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8914" name="Picture 17">
            <a:extLst>
              <a:ext uri="{FF2B5EF4-FFF2-40B4-BE49-F238E27FC236}">
                <a16:creationId xmlns:a16="http://schemas.microsoft.com/office/drawing/2014/main" id="{0A685113-F101-F5E7-989A-902E7C0A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08" y="1821100"/>
            <a:ext cx="2654336" cy="2276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8916" name="Picture 13">
            <a:extLst>
              <a:ext uri="{FF2B5EF4-FFF2-40B4-BE49-F238E27FC236}">
                <a16:creationId xmlns:a16="http://schemas.microsoft.com/office/drawing/2014/main" id="{9A2D9427-86B0-7FDE-0DD2-01BCF7CD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25" y="1821101"/>
            <a:ext cx="2681169" cy="22767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1">
            <a:extLst>
              <a:ext uri="{FF2B5EF4-FFF2-40B4-BE49-F238E27FC236}">
                <a16:creationId xmlns:a16="http://schemas.microsoft.com/office/drawing/2014/main" id="{0E1F4C9B-F538-E933-9661-1346C5AA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6" y="1821100"/>
            <a:ext cx="2810152" cy="22767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2D21CE-322B-F826-E574-289FCADF3376}"/>
              </a:ext>
            </a:extLst>
          </p:cNvPr>
          <p:cNvSpPr/>
          <p:nvPr/>
        </p:nvSpPr>
        <p:spPr>
          <a:xfrm>
            <a:off x="1368694" y="4500405"/>
            <a:ext cx="401638" cy="42862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tx1"/>
                </a:solidFill>
                <a:ea typeface="SimSun" pitchFamily="2" charset="-122"/>
              </a:rPr>
              <a:t>1</a:t>
            </a:r>
            <a:endParaRPr lang="vi-VN" altLang="en-US" sz="27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02904C67-8558-0213-A449-3EAE4CB74CAC}"/>
              </a:ext>
            </a:extLst>
          </p:cNvPr>
          <p:cNvSpPr/>
          <p:nvPr/>
        </p:nvSpPr>
        <p:spPr>
          <a:xfrm>
            <a:off x="7222030" y="4462267"/>
            <a:ext cx="392112" cy="45243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68C2D4F-49FB-C06D-4040-775FF949822E}"/>
              </a:ext>
            </a:extLst>
          </p:cNvPr>
          <p:cNvSpPr/>
          <p:nvPr/>
        </p:nvSpPr>
        <p:spPr>
          <a:xfrm>
            <a:off x="1770332" y="446906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o: 10 Cánh 2">
            <a:hlinkClick r:id="rId7" action="ppaction://hlinksldjump"/>
            <a:extLst>
              <a:ext uri="{FF2B5EF4-FFF2-40B4-BE49-F238E27FC236}">
                <a16:creationId xmlns:a16="http://schemas.microsoft.com/office/drawing/2014/main" id="{C067222A-76D4-4DFC-13C6-B2484A766C21}"/>
              </a:ext>
            </a:extLst>
          </p:cNvPr>
          <p:cNvSpPr/>
          <p:nvPr/>
        </p:nvSpPr>
        <p:spPr>
          <a:xfrm>
            <a:off x="9964618" y="6019008"/>
            <a:ext cx="515815" cy="509587"/>
          </a:xfrm>
          <a:prstGeom prst="star10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 bldLvl="0" animBg="1"/>
      <p:bldP spid="10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169C1315-AFBE-348A-97D4-04D1E5D1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1524000" y="-34558"/>
            <a:ext cx="1219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B24FBE67-7CE1-45C0-7B2C-831BD69D1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7" y="1909763"/>
            <a:ext cx="459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ECA9CBBA-7B9B-111A-D4C5-6D6C79F8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6800" y="255953"/>
            <a:ext cx="11734799" cy="2921367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112D90D2-8203-3CF2-4C45-714B6CAA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2984" y="4437159"/>
            <a:ext cx="2110154" cy="183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id="{3B5D80F8-C4E1-154F-7954-BF0F78AC3193}"/>
              </a:ext>
            </a:extLst>
          </p:cNvPr>
          <p:cNvSpPr/>
          <p:nvPr/>
        </p:nvSpPr>
        <p:spPr>
          <a:xfrm>
            <a:off x="5851026" y="5555354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98722-B559-FDAA-0298-9562BF391F10}"/>
              </a:ext>
            </a:extLst>
          </p:cNvPr>
          <p:cNvSpPr txBox="1"/>
          <p:nvPr/>
        </p:nvSpPr>
        <p:spPr>
          <a:xfrm>
            <a:off x="594811" y="3387243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B7AE5-6040-075C-8FFF-6BEE27E452B7}"/>
              </a:ext>
            </a:extLst>
          </p:cNvPr>
          <p:cNvSpPr txBox="1"/>
          <p:nvPr/>
        </p:nvSpPr>
        <p:spPr>
          <a:xfrm>
            <a:off x="623413" y="4646686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2DEF8-E365-85B2-8CE3-E1AE2D28CC49}"/>
              </a:ext>
            </a:extLst>
          </p:cNvPr>
          <p:cNvSpPr txBox="1"/>
          <p:nvPr/>
        </p:nvSpPr>
        <p:spPr>
          <a:xfrm>
            <a:off x="594811" y="4038655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0 seconds timer 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D4BF8217-CD61-12C1-4AD4-7EF6A269C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8840" y="5618777"/>
            <a:ext cx="1180259" cy="895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9B95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9B95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9EFD122C-3DE3-2E64-85F7-4C30DD5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1544522" y="0"/>
            <a:ext cx="12192000" cy="68580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3E6351C5-97EA-FFDB-BA3C-EB976DC6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7732" y="0"/>
            <a:ext cx="11139464" cy="3429000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rgbClr val="FFC000"/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2: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lvl="0" algn="ctr">
              <a:buNone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350" b="1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C4F96A01-2322-87DF-F4CE-A06CED41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478" y="4693979"/>
            <a:ext cx="2347055" cy="17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id="{048A9CCF-4AB3-1927-9C6E-8B3EC9962225}"/>
              </a:ext>
            </a:extLst>
          </p:cNvPr>
          <p:cNvSpPr/>
          <p:nvPr/>
        </p:nvSpPr>
        <p:spPr>
          <a:xfrm>
            <a:off x="5647583" y="5792090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6084D-1902-6041-81F0-F6B01246A19B}"/>
              </a:ext>
            </a:extLst>
          </p:cNvPr>
          <p:cNvSpPr txBox="1"/>
          <p:nvPr/>
        </p:nvSpPr>
        <p:spPr>
          <a:xfrm>
            <a:off x="479881" y="3570670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E3BF-D04A-764B-B9A5-8A22A5505B86}"/>
              </a:ext>
            </a:extLst>
          </p:cNvPr>
          <p:cNvSpPr txBox="1"/>
          <p:nvPr/>
        </p:nvSpPr>
        <p:spPr>
          <a:xfrm>
            <a:off x="479880" y="4847677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8F970-C8C7-C5B0-1508-CBF19E146B5B}"/>
              </a:ext>
            </a:extLst>
          </p:cNvPr>
          <p:cNvSpPr txBox="1"/>
          <p:nvPr/>
        </p:nvSpPr>
        <p:spPr>
          <a:xfrm>
            <a:off x="479881" y="4222082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10 seconds timer 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0C057DEF-D79E-21C9-E180-DF27E893D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7582" y="5647706"/>
            <a:ext cx="946972" cy="799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9B95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9B95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1524000" y="-394805"/>
            <a:ext cx="12192000" cy="7252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9E799B5-35BC-1BFA-8791-E0A6C5A1D852}"/>
              </a:ext>
            </a:extLst>
          </p:cNvPr>
          <p:cNvSpPr/>
          <p:nvPr/>
        </p:nvSpPr>
        <p:spPr>
          <a:xfrm>
            <a:off x="-1342134" y="-290287"/>
            <a:ext cx="11828268" cy="4105671"/>
          </a:xfrm>
          <a:prstGeom prst="cloudCallout">
            <a:avLst>
              <a:gd name="adj1" fmla="val -39940"/>
              <a:gd name="adj2" fmla="val 107518"/>
            </a:avLst>
          </a:prstGeom>
          <a:solidFill>
            <a:srgbClr val="FFC000"/>
          </a:solidFill>
          <a:ln w="381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952" y="2671549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id="{F023D486-F26C-762F-71F4-509C0AF84931}"/>
              </a:ext>
            </a:extLst>
          </p:cNvPr>
          <p:cNvSpPr/>
          <p:nvPr/>
        </p:nvSpPr>
        <p:spPr>
          <a:xfrm>
            <a:off x="5282639" y="6244806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6191B8C-5B52-1D9A-941C-1BFA3683375E}"/>
              </a:ext>
            </a:extLst>
          </p:cNvPr>
          <p:cNvGrpSpPr/>
          <p:nvPr/>
        </p:nvGrpSpPr>
        <p:grpSpPr>
          <a:xfrm>
            <a:off x="-166104" y="3815384"/>
            <a:ext cx="9190029" cy="2391368"/>
            <a:chOff x="0" y="0"/>
            <a:chExt cx="21573924" cy="1101484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7ED61B6-2E16-EAB6-345D-475FAA4B9C42}"/>
                </a:ext>
              </a:extLst>
            </p:cNvPr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E8F1A98D-82F3-64A6-EA58-9737BF70FEDD}"/>
                </a:ext>
              </a:extLst>
            </p:cNvPr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CC6DA52-DE03-04BC-6C54-6294C617A958}"/>
                </a:ext>
              </a:extLst>
            </p:cNvPr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5C3D684-54A5-76A5-2FD5-193098B34724}"/>
                </a:ext>
              </a:extLst>
            </p:cNvPr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2229BE3-8DE5-0E6E-5401-D7CDA1EDE4ED}"/>
                </a:ext>
              </a:extLst>
            </p:cNvPr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CC6F191-178F-8738-0599-120104EB8D22}"/>
                </a:ext>
              </a:extLst>
            </p:cNvPr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EDC617-D817-145F-84C9-1BE3AA4E5102}"/>
              </a:ext>
            </a:extLst>
          </p:cNvPr>
          <p:cNvSpPr txBox="1"/>
          <p:nvPr/>
        </p:nvSpPr>
        <p:spPr>
          <a:xfrm>
            <a:off x="528571" y="3849597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4EB33-FD41-3F73-EDEE-A394FF30ACF6}"/>
              </a:ext>
            </a:extLst>
          </p:cNvPr>
          <p:cNvSpPr txBox="1"/>
          <p:nvPr/>
        </p:nvSpPr>
        <p:spPr>
          <a:xfrm>
            <a:off x="489761" y="5123614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54AC9-495A-63BA-3E0A-67F65901510C}"/>
              </a:ext>
            </a:extLst>
          </p:cNvPr>
          <p:cNvSpPr txBox="1"/>
          <p:nvPr/>
        </p:nvSpPr>
        <p:spPr>
          <a:xfrm>
            <a:off x="528571" y="4501009"/>
            <a:ext cx="858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10 seconds timer 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4226777F-7686-9D95-29C3-C56651DCB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8715" y="5971904"/>
            <a:ext cx="946972" cy="65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9B95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9B95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27463" y="1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1568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7108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16" y="1908710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>
            <a:off x="2851976" y="689537"/>
            <a:ext cx="384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b="1" dirty="0">
                <a:solidFill>
                  <a:prstClr val="whit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b="1" dirty="0">
                <a:solidFill>
                  <a:prstClr val="whit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#9Slide03 AmpleSoft Bold" panose="02000000000000000000" pitchFamily="2" charset="0"/>
              </a:rPr>
              <a:t>câu</a:t>
            </a:r>
            <a:endParaRPr lang="en-US" sz="4000" b="1" dirty="0">
              <a:solidFill>
                <a:prstClr val="white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-130637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800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3127" y="1676400"/>
            <a:ext cx="9060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Ma-ri Quy-ri là nhà bác học người Pháp gốc Ba Lan. Bà đã giành được nhiều danh hiệu và giải thưởng: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thưởng Nô-ben Vật lí, Giải thưởng Nô-ben Hoá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 sĩ khoa học Vật lí xuất sắc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Huân chương Bắc đẩu bội tinh của Chính phủ Pháp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Viện sĩ Viện Hàn lâm Y học Pháp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207875" y="4429125"/>
            <a:ext cx="8843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Hội hữu nghị và hợp tác Việt – Pháp được thành lập ngày 02 tháng 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1955. Hoạt động của Hội nhằm tăng cường đoàn kết, hữu nghị và hợp tác giữa nhân dân hai nước Việt Nam và Pháp.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(Hằng Phương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 hợp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66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-130637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800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3127" y="1676400"/>
            <a:ext cx="9060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</a:t>
            </a:r>
          </a:p>
          <a:p>
            <a:pPr algn="r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217814" y="2408924"/>
            <a:ext cx="198181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1434378" y="4554232"/>
            <a:ext cx="4976037" cy="1173292"/>
            <a:chOff x="4191927" y="4170530"/>
            <a:chExt cx="2751463" cy="954368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4191927" y="4170530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  <a:defRPr/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4191927" y="4170530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  <a:defRPr/>
              </a:pP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890</Words>
  <Application>Microsoft Office PowerPoint</Application>
  <PresentationFormat>On-screen Show (4:3)</PresentationFormat>
  <Paragraphs>97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MS PGothic</vt:lpstr>
      <vt:lpstr>SimSun</vt:lpstr>
      <vt:lpstr>SimSun</vt:lpstr>
      <vt:lpstr>#9Slide03 AmpleSoft Bold</vt:lpstr>
      <vt:lpstr>Arial</vt:lpstr>
      <vt:lpstr>Calibri</vt:lpstr>
      <vt:lpstr>Calibri Light</vt:lpstr>
      <vt:lpstr>Cambria</vt:lpstr>
      <vt:lpstr>等线</vt:lpstr>
      <vt:lpstr>Lobster</vt:lpstr>
      <vt:lpstr>Segoe UI Black</vt:lpstr>
      <vt:lpstr>Times New Roman</vt:lpstr>
      <vt:lpstr>字魂36号-正文宋楷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55</cp:revision>
  <dcterms:created xsi:type="dcterms:W3CDTF">2023-03-18T23:04:24Z</dcterms:created>
  <dcterms:modified xsi:type="dcterms:W3CDTF">2024-12-22T13:05:40Z</dcterms:modified>
</cp:coreProperties>
</file>