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EA613-C42E-7D68-0236-C088C02EFE43}"/>
              </a:ext>
            </a:extLst>
          </p:cNvPr>
          <p:cNvSpPr txBox="1"/>
          <p:nvPr/>
        </p:nvSpPr>
        <p:spPr>
          <a:xfrm>
            <a:off x="3200400" y="1978641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146" y="1262407"/>
            <a:ext cx="6096012" cy="6096012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9D1655-AECD-C44B-ABEA-4B47606B3D69}"/>
              </a:ext>
            </a:extLst>
          </p:cNvPr>
          <p:cNvSpPr/>
          <p:nvPr/>
        </p:nvSpPr>
        <p:spPr>
          <a:xfrm>
            <a:off x="4219649" y="2828835"/>
            <a:ext cx="54248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B6363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#9Slide03 Penumb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9D1655-AECD-C44B-ABEA-4B47606B3D69}"/>
              </a:ext>
            </a:extLst>
          </p:cNvPr>
          <p:cNvSpPr/>
          <p:nvPr/>
        </p:nvSpPr>
        <p:spPr>
          <a:xfrm>
            <a:off x="4219649" y="2828835"/>
            <a:ext cx="54248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B6363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#9Slide03 Penumb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2" descr="Sáng tạo cùng hình vuông, hình tròn, hình chữ nhật, hình tam giác - YouTube">
            <a:extLst>
              <a:ext uri="{FF2B5EF4-FFF2-40B4-BE49-F238E27FC236}">
                <a16:creationId xmlns:a16="http://schemas.microsoft.com/office/drawing/2014/main" id="{299989AC-7B86-3398-EE5A-E2CBD677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Dạy Bé Hình Khối">
            <a:hlinkClick r:id="" action="ppaction://media"/>
            <a:extLst>
              <a:ext uri="{FF2B5EF4-FFF2-40B4-BE49-F238E27FC236}">
                <a16:creationId xmlns:a16="http://schemas.microsoft.com/office/drawing/2014/main" id="{6BEFC293-63AD-40EB-867B-141936A5C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14A768-94A9-BB26-5ADB-99924BA79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254" y="2668461"/>
            <a:ext cx="598679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771" y="482003"/>
            <a:ext cx="8850554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Cho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tứ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giác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ABCD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C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là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vuông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.</a:t>
            </a:r>
            <a:endParaRPr kumimoji="0" lang="zh-CN" altLang="en-US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D8F9A-F6C2-7F9A-2F7E-4711E5D0F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68" y="237212"/>
            <a:ext cx="1347333" cy="1609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2D5DD-E09C-070E-5F9E-5EEC39603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125" y="1790699"/>
            <a:ext cx="2315682" cy="2238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7FFCC4-48A1-6104-C56A-CEC531661559}"/>
              </a:ext>
            </a:extLst>
          </p:cNvPr>
          <p:cNvSpPr txBox="1"/>
          <p:nvPr/>
        </p:nvSpPr>
        <p:spPr>
          <a:xfrm>
            <a:off x="400050" y="1819275"/>
            <a:ext cx="920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09FA5-A181-5BB5-66BB-AD10C0E5D4CC}"/>
              </a:ext>
            </a:extLst>
          </p:cNvPr>
          <p:cNvSpPr txBox="1"/>
          <p:nvPr/>
        </p:nvSpPr>
        <p:spPr>
          <a:xfrm>
            <a:off x="1276350" y="2611007"/>
            <a:ext cx="756285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vuông góc với nhau là: AB và AD ; CB và CD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16B75-7DC8-E8A4-23E2-D55EB678F13D}"/>
              </a:ext>
            </a:extLst>
          </p:cNvPr>
          <p:cNvSpPr txBox="1"/>
          <p:nvPr/>
        </p:nvSpPr>
        <p:spPr>
          <a:xfrm>
            <a:off x="523875" y="3952875"/>
            <a:ext cx="920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160687-C812-C085-1931-4608DC91ED5C}"/>
              </a:ext>
            </a:extLst>
          </p:cNvPr>
          <p:cNvSpPr txBox="1"/>
          <p:nvPr/>
        </p:nvSpPr>
        <p:spPr>
          <a:xfrm>
            <a:off x="1190624" y="5211332"/>
            <a:ext cx="8867775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cắt nhau và không vuông góc với nhau là: BA và BC; DA và DC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animBg="1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363075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a) Vẽ hình chữ nhật ABCD và điểm M trên giấy kẻ ô vuông như hình dưới đây.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470582"/>
              </p:ext>
            </p:extLst>
          </p:nvPr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b) Hãy vẽ đường thẳng đi qua điểm M và song song với cạnh AD, cắt cạnh CD tại điểm N.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9E6B36-7302-BF57-D876-AC3CCD0FE8D4}"/>
              </a:ext>
            </a:extLst>
          </p:cNvPr>
          <p:cNvCxnSpPr/>
          <p:nvPr/>
        </p:nvCxnSpPr>
        <p:spPr>
          <a:xfrm>
            <a:off x="4714875" y="3667125"/>
            <a:ext cx="30765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c) Dùng ê ke để kiểm tra xem đoạn thẳng MN có vuông góc với cạnh CD không.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9E6B36-7302-BF57-D876-AC3CCD0FE8D4}"/>
              </a:ext>
            </a:extLst>
          </p:cNvPr>
          <p:cNvCxnSpPr/>
          <p:nvPr/>
        </p:nvCxnSpPr>
        <p:spPr>
          <a:xfrm>
            <a:off x="4714875" y="3667125"/>
            <a:ext cx="30765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998FB10-954F-A60E-03AD-BF5C1573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43674" y="1508012"/>
            <a:ext cx="1285875" cy="22127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A49DBE-38C4-C5B2-C172-87645B839994}"/>
              </a:ext>
            </a:extLst>
          </p:cNvPr>
          <p:cNvSpPr txBox="1"/>
          <p:nvPr/>
        </p:nvSpPr>
        <p:spPr>
          <a:xfrm>
            <a:off x="2219324" y="5506607"/>
            <a:ext cx="8534401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vuông góc với cạnh CD.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553483-7AD2-46C7-5173-9D6722947F23}"/>
              </a:ext>
            </a:extLst>
          </p:cNvPr>
          <p:cNvGrpSpPr/>
          <p:nvPr/>
        </p:nvGrpSpPr>
        <p:grpSpPr>
          <a:xfrm>
            <a:off x="1495770" y="544693"/>
            <a:ext cx="5209830" cy="788808"/>
            <a:chOff x="2486527" y="908289"/>
            <a:chExt cx="29240531" cy="1045983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E733EF93-841A-36B4-B12F-0871E44C9AD1}"/>
                </a:ext>
              </a:extLst>
            </p:cNvPr>
            <p:cNvSpPr/>
            <p:nvPr/>
          </p:nvSpPr>
          <p:spPr>
            <a:xfrm>
              <a:off x="2486527" y="908289"/>
              <a:ext cx="29240531" cy="104598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6301C7-B46E-2B2D-437E-67C3AEE3E152}"/>
                </a:ext>
              </a:extLst>
            </p:cNvPr>
            <p:cNvSpPr txBox="1"/>
            <p:nvPr/>
          </p:nvSpPr>
          <p:spPr>
            <a:xfrm>
              <a:off x="3133563" y="1039497"/>
              <a:ext cx="28189978" cy="85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 câu trả lời đúng.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BD210F-763A-8CD0-653C-57BD0A55F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86" y="218334"/>
            <a:ext cx="1347333" cy="1609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FBF9ED-3774-043A-7BD1-C43569E4F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914400"/>
            <a:ext cx="2686050" cy="2400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7BAB77-C8D3-A358-D4B7-EA72576DA21D}"/>
              </a:ext>
            </a:extLst>
          </p:cNvPr>
          <p:cNvSpPr txBox="1"/>
          <p:nvPr/>
        </p:nvSpPr>
        <p:spPr>
          <a:xfrm>
            <a:off x="981075" y="1476375"/>
            <a:ext cx="68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A06F99-B94D-603E-8A88-E8ED0C886C6D}"/>
              </a:ext>
            </a:extLst>
          </p:cNvPr>
          <p:cNvSpPr txBox="1"/>
          <p:nvPr/>
        </p:nvSpPr>
        <p:spPr>
          <a:xfrm>
            <a:off x="847725" y="2076450"/>
            <a:ext cx="6848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83657-84C7-B418-CE4E-E7A2B0313105}"/>
              </a:ext>
            </a:extLst>
          </p:cNvPr>
          <p:cNvSpPr txBox="1"/>
          <p:nvPr/>
        </p:nvSpPr>
        <p:spPr>
          <a:xfrm>
            <a:off x="666750" y="4324350"/>
            <a:ext cx="10420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Que tính màu đỏ được xếp song song với que tính màu nào dưới đây?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Màu nâu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Màu xanh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Màu tím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Màu da cam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BB7084-7A1B-CE77-8593-2A9F228A6FD3}"/>
              </a:ext>
            </a:extLst>
          </p:cNvPr>
          <p:cNvSpPr/>
          <p:nvPr/>
        </p:nvSpPr>
        <p:spPr>
          <a:xfrm>
            <a:off x="790575" y="3619501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BD88A5-4FD3-84D4-5307-B1DFA9D64811}"/>
              </a:ext>
            </a:extLst>
          </p:cNvPr>
          <p:cNvSpPr/>
          <p:nvPr/>
        </p:nvSpPr>
        <p:spPr>
          <a:xfrm>
            <a:off x="5067300" y="5343526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8D0B9E-1A39-2AE2-4CF8-B0EF06BCE34D}"/>
              </a:ext>
            </a:extLst>
          </p:cNvPr>
          <p:cNvSpPr/>
          <p:nvPr/>
        </p:nvSpPr>
        <p:spPr>
          <a:xfrm>
            <a:off x="817417" y="5255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9A203-3726-42FE-BA46-2CF9C0D041C3}"/>
              </a:ext>
            </a:extLst>
          </p:cNvPr>
          <p:cNvSpPr txBox="1"/>
          <p:nvPr/>
        </p:nvSpPr>
        <p:spPr>
          <a:xfrm>
            <a:off x="1685925" y="567105"/>
            <a:ext cx="933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64909D-4D43-B75B-D213-8811013B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5" y="1905000"/>
            <a:ext cx="9184184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273</Words>
  <Application>Microsoft Office PowerPoint</Application>
  <PresentationFormat>Widescreen</PresentationFormat>
  <Paragraphs>51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宋体</vt:lpstr>
      <vt:lpstr>#9Slide03 Penumbra</vt:lpstr>
      <vt:lpstr>Arial</vt:lpstr>
      <vt:lpstr>Calibri</vt:lpstr>
      <vt:lpstr>Calibri Light</vt:lpstr>
      <vt:lpstr>Cambria</vt:lpstr>
      <vt:lpstr>等线</vt:lpstr>
      <vt:lpstr>Times New Roman</vt:lpstr>
      <vt:lpstr>雷盖体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19</cp:revision>
  <dcterms:created xsi:type="dcterms:W3CDTF">2024-11-17T08:04:14Z</dcterms:created>
  <dcterms:modified xsi:type="dcterms:W3CDTF">2024-12-31T03:09:37Z</dcterms:modified>
</cp:coreProperties>
</file>