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8" r:id="rId2"/>
    <p:sldId id="319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9" r:id="rId11"/>
    <p:sldId id="330" r:id="rId12"/>
    <p:sldId id="331" r:id="rId13"/>
    <p:sldId id="332" r:id="rId14"/>
    <p:sldId id="333" r:id="rId15"/>
    <p:sldId id="3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FEC7-BA08-409E-BBF9-DF4D418FB5E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B53D-6727-4899-B449-1B00D8AE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657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87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03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31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58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23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14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6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68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8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7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68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326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42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9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22DE-DBB2-4CAF-97BA-AC182AA83E5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3" descr="4 (10)"/>
          <p:cNvPicPr>
            <a:picLocks noChangeAspect="1"/>
          </p:cNvPicPr>
          <p:nvPr/>
        </p:nvPicPr>
        <p:blipFill>
          <a:blip r:embed="rId4"/>
          <a:srcRect r="15528"/>
          <a:stretch>
            <a:fillRect/>
          </a:stretch>
        </p:blipFill>
        <p:spPr>
          <a:xfrm>
            <a:off x="2091690" y="0"/>
            <a:ext cx="10118725" cy="5704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AEA613-C42E-7D68-0236-C088C02EFE43}"/>
              </a:ext>
            </a:extLst>
          </p:cNvPr>
          <p:cNvSpPr txBox="1"/>
          <p:nvPr/>
        </p:nvSpPr>
        <p:spPr>
          <a:xfrm>
            <a:off x="3200400" y="197864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KHỞI ĐỘNG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DEC8E2F-9424-EF23-3B9C-E3D27BE5AE7E}"/>
              </a:ext>
            </a:extLst>
          </p:cNvPr>
          <p:cNvGrpSpPr/>
          <p:nvPr/>
        </p:nvGrpSpPr>
        <p:grpSpPr>
          <a:xfrm>
            <a:off x="1265323" y="1292088"/>
            <a:ext cx="3047392" cy="2363552"/>
            <a:chOff x="396137" y="1698295"/>
            <a:chExt cx="2657171" cy="1909452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A3B176C8-00AF-FAE2-7DE9-8EF30CD8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D46235-04C5-337E-4F34-B6888071DBED}"/>
                </a:ext>
              </a:extLst>
            </p:cNvPr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kết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thúc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F57792A-BE15-B2AD-E280-C9D4DC600376}"/>
              </a:ext>
            </a:extLst>
          </p:cNvPr>
          <p:cNvSpPr/>
          <p:nvPr/>
        </p:nvSpPr>
        <p:spPr>
          <a:xfrm>
            <a:off x="1202636" y="3636080"/>
            <a:ext cx="103366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ỏi v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mơ của người bạn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ưng hô và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9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2" y="-2484121"/>
            <a:ext cx="6857998" cy="12192001"/>
          </a:xfrm>
          <a:prstGeom prst="rect">
            <a:avLst/>
          </a:prstGeom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id="{56E40EA0-E042-ACA5-E5EB-1B1DE2CDB0A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72167" y="159026"/>
            <a:ext cx="6896104" cy="2077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1FBACA-FB6D-684B-E8E0-991C57B0D9EB}"/>
              </a:ext>
            </a:extLst>
          </p:cNvPr>
          <p:cNvSpPr txBox="1"/>
          <p:nvPr/>
        </p:nvSpPr>
        <p:spPr>
          <a:xfrm>
            <a:off x="3531698" y="715615"/>
            <a:ext cx="504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A6354B-61EA-AFBD-F7F8-1897FF20A733}"/>
              </a:ext>
            </a:extLst>
          </p:cNvPr>
          <p:cNvCxnSpPr/>
          <p:nvPr/>
        </p:nvCxnSpPr>
        <p:spPr>
          <a:xfrm flipH="1">
            <a:off x="2932043" y="2117035"/>
            <a:ext cx="3170582" cy="5168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05353D9-1EFC-FA51-30A9-E09071C2D8D2}"/>
              </a:ext>
            </a:extLst>
          </p:cNvPr>
          <p:cNvSpPr/>
          <p:nvPr/>
        </p:nvSpPr>
        <p:spPr>
          <a:xfrm>
            <a:off x="695739" y="2664900"/>
            <a:ext cx="3001616" cy="3666326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đầu: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 điểm và thời gian viết thư; lời thưa gửi, lời chào đầu thư.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02FA05-2EB8-C027-42D9-4545F52450AA}"/>
              </a:ext>
            </a:extLst>
          </p:cNvPr>
          <p:cNvCxnSpPr>
            <a:cxnSpLocks/>
          </p:cNvCxnSpPr>
          <p:nvPr/>
        </p:nvCxnSpPr>
        <p:spPr>
          <a:xfrm>
            <a:off x="6559825" y="2097156"/>
            <a:ext cx="0" cy="7752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E15A9FF-8AC5-4DE2-AAE7-FF34F58ADAF4}"/>
              </a:ext>
            </a:extLst>
          </p:cNvPr>
          <p:cNvSpPr/>
          <p:nvPr/>
        </p:nvSpPr>
        <p:spPr>
          <a:xfrm>
            <a:off x="4502427" y="2853744"/>
            <a:ext cx="3468755" cy="3636508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chính: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 hỏi tình hình của người nhận thư; chia sẻ tin tức của người viết thư.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D74089-52CD-3B24-84E6-14B7A39A900F}"/>
              </a:ext>
            </a:extLst>
          </p:cNvPr>
          <p:cNvCxnSpPr>
            <a:cxnSpLocks/>
          </p:cNvCxnSpPr>
          <p:nvPr/>
        </p:nvCxnSpPr>
        <p:spPr>
          <a:xfrm>
            <a:off x="7255565" y="2057400"/>
            <a:ext cx="3140765" cy="7752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B85EEF9-8B1F-AF58-410A-39EE0937209C}"/>
              </a:ext>
            </a:extLst>
          </p:cNvPr>
          <p:cNvSpPr/>
          <p:nvPr/>
        </p:nvSpPr>
        <p:spPr>
          <a:xfrm>
            <a:off x="8627165" y="2833866"/>
            <a:ext cx="3001616" cy="3547056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cuối: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 chúc, lời cảm ơn, hứa hẹn; chữ kí và tên hoặc họ, tên.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grpSp>
        <p:nvGrpSpPr>
          <p:cNvPr id="4" name="组合 7">
            <a:extLst>
              <a:ext uri="{FF2B5EF4-FFF2-40B4-BE49-F238E27FC236}">
                <a16:creationId xmlns:a16="http://schemas.microsoft.com/office/drawing/2014/main" id="{D5D7E054-7E82-4F00-917E-817EA5924FAA}"/>
              </a:ext>
            </a:extLst>
          </p:cNvPr>
          <p:cNvGrpSpPr/>
          <p:nvPr/>
        </p:nvGrpSpPr>
        <p:grpSpPr>
          <a:xfrm>
            <a:off x="6598156" y="1622550"/>
            <a:ext cx="5168835" cy="4879842"/>
            <a:chOff x="6598156" y="1622550"/>
            <a:chExt cx="5168835" cy="4879842"/>
          </a:xfrm>
        </p:grpSpPr>
        <p:pic>
          <p:nvPicPr>
            <p:cNvPr id="5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8156" y="1622550"/>
              <a:ext cx="5168835" cy="4879842"/>
            </a:xfrm>
            <a:prstGeom prst="rect">
              <a:avLst/>
            </a:prstGeom>
          </p:spPr>
        </p:pic>
        <p:pic>
          <p:nvPicPr>
            <p:cNvPr id="7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0527" y="2807155"/>
              <a:ext cx="1048603" cy="469433"/>
            </a:xfrm>
            <a:prstGeom prst="rect">
              <a:avLst/>
            </a:prstGeom>
          </p:spPr>
        </p:pic>
        <p:sp>
          <p:nvSpPr>
            <p:cNvPr id="8" name="文本框 50">
              <a:extLst>
                <a:ext uri="{FF2B5EF4-FFF2-40B4-BE49-F238E27FC236}">
                  <a16:creationId xmlns:a16="http://schemas.microsoft.com/office/drawing/2014/main" id="{E3B43402-DBD3-4A4B-8EBB-474DE3A07D23}"/>
                </a:ext>
              </a:extLst>
            </p:cNvPr>
            <p:cNvSpPr txBox="1"/>
            <p:nvPr/>
          </p:nvSpPr>
          <p:spPr>
            <a:xfrm>
              <a:off x="8329897" y="3242010"/>
              <a:ext cx="2490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ce Script MT" panose="030303020206070C0B05" pitchFamily="66" charset="0"/>
                  <a:ea typeface="等线" panose="02010600030101010101" pitchFamily="2" charset="-122"/>
                  <a:cs typeface="+mn-cs"/>
                </a:rPr>
                <a:t>Happy Time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" name="图片 41">
              <a:extLst>
                <a:ext uri="{FF2B5EF4-FFF2-40B4-BE49-F238E27FC236}">
                  <a16:creationId xmlns:a16="http://schemas.microsoft.com/office/drawing/2014/main" id="{86F95B70-7F61-43DD-A821-A007FE1E7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01966" y="2908060"/>
              <a:ext cx="1111092" cy="538565"/>
            </a:xfrm>
            <a:prstGeom prst="rect">
              <a:avLst/>
            </a:prstGeom>
          </p:spPr>
        </p:pic>
      </p:grpSp>
      <p:pic>
        <p:nvPicPr>
          <p:cNvPr id="10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cxnSp>
        <p:nvCxnSpPr>
          <p:cNvPr id="11" name="直接连接符 52">
            <a:extLst>
              <a:ext uri="{FF2B5EF4-FFF2-40B4-BE49-F238E27FC236}">
                <a16:creationId xmlns:a16="http://schemas.microsoft.com/office/drawing/2014/main" id="{1418660C-F9EF-4ABF-B2DD-3EA75AD84CBD}"/>
              </a:ext>
            </a:extLst>
          </p:cNvPr>
          <p:cNvCxnSpPr>
            <a:cxnSpLocks/>
          </p:cNvCxnSpPr>
          <p:nvPr/>
        </p:nvCxnSpPr>
        <p:spPr>
          <a:xfrm>
            <a:off x="574475" y="2189844"/>
            <a:ext cx="0" cy="2111533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54">
            <a:extLst>
              <a:ext uri="{FF2B5EF4-FFF2-40B4-BE49-F238E27FC236}">
                <a16:creationId xmlns:a16="http://schemas.microsoft.com/office/drawing/2014/main" id="{03A7DB17-E722-49A3-B5C0-D174FD581D2D}"/>
              </a:ext>
            </a:extLst>
          </p:cNvPr>
          <p:cNvCxnSpPr>
            <a:cxnSpLocks/>
          </p:cNvCxnSpPr>
          <p:nvPr/>
        </p:nvCxnSpPr>
        <p:spPr>
          <a:xfrm>
            <a:off x="574475" y="4301377"/>
            <a:ext cx="3249489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55">
            <a:extLst>
              <a:ext uri="{FF2B5EF4-FFF2-40B4-BE49-F238E27FC236}">
                <a16:creationId xmlns:a16="http://schemas.microsoft.com/office/drawing/2014/main" id="{0A38A2EC-0C24-4EBF-B76C-F128561AFBB3}"/>
              </a:ext>
            </a:extLst>
          </p:cNvPr>
          <p:cNvCxnSpPr>
            <a:cxnSpLocks/>
          </p:cNvCxnSpPr>
          <p:nvPr/>
        </p:nvCxnSpPr>
        <p:spPr>
          <a:xfrm>
            <a:off x="4084351" y="2383897"/>
            <a:ext cx="1654514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56">
            <a:extLst>
              <a:ext uri="{FF2B5EF4-FFF2-40B4-BE49-F238E27FC236}">
                <a16:creationId xmlns:a16="http://schemas.microsoft.com/office/drawing/2014/main" id="{224CA6B2-8F5F-4B8A-9697-39D02860ED8D}"/>
              </a:ext>
            </a:extLst>
          </p:cNvPr>
          <p:cNvCxnSpPr/>
          <p:nvPr/>
        </p:nvCxnSpPr>
        <p:spPr>
          <a:xfrm>
            <a:off x="5738865" y="2383897"/>
            <a:ext cx="0" cy="1728027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61">
            <a:extLst>
              <a:ext uri="{FF2B5EF4-FFF2-40B4-BE49-F238E27FC236}">
                <a16:creationId xmlns:a16="http://schemas.microsoft.com/office/drawing/2014/main" id="{2A149F15-61E4-481A-970D-79AF0C7ACC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t="76720" r="32561" b="-2091"/>
          <a:stretch/>
        </p:blipFill>
        <p:spPr>
          <a:xfrm flipH="1">
            <a:off x="10618590" y="960956"/>
            <a:ext cx="1434005" cy="1087525"/>
          </a:xfrm>
          <a:prstGeom prst="rect">
            <a:avLst/>
          </a:prstGeom>
        </p:spPr>
      </p:pic>
      <p:pic>
        <p:nvPicPr>
          <p:cNvPr id="16" name="图片 38">
            <a:extLst>
              <a:ext uri="{FF2B5EF4-FFF2-40B4-BE49-F238E27FC236}">
                <a16:creationId xmlns:a16="http://schemas.microsoft.com/office/drawing/2014/main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3970" y="4362227"/>
            <a:ext cx="4493141" cy="1810669"/>
          </a:xfrm>
          <a:prstGeom prst="rect">
            <a:avLst/>
          </a:prstGeom>
        </p:spPr>
      </p:pic>
      <p:grpSp>
        <p:nvGrpSpPr>
          <p:cNvPr id="17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18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19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20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21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22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23" name="图片 25">
            <a:extLst>
              <a:ext uri="{FF2B5EF4-FFF2-40B4-BE49-F238E27FC236}">
                <a16:creationId xmlns:a16="http://schemas.microsoft.com/office/drawing/2014/main" id="{3913E04B-1F6F-45F4-97A5-6EE354131F8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0" t="64450" r="63336" b="-6857"/>
          <a:stretch/>
        </p:blipFill>
        <p:spPr>
          <a:xfrm>
            <a:off x="135744" y="1152379"/>
            <a:ext cx="2289486" cy="1817775"/>
          </a:xfrm>
          <a:prstGeom prst="rect">
            <a:avLst/>
          </a:prstGeom>
        </p:spPr>
      </p:pic>
      <p:sp>
        <p:nvSpPr>
          <p:cNvPr id="24" name="文本框 18"/>
          <p:cNvSpPr txBox="1"/>
          <p:nvPr/>
        </p:nvSpPr>
        <p:spPr>
          <a:xfrm>
            <a:off x="1964707" y="1481489"/>
            <a:ext cx="238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站酷快乐体2016修订版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DA7645-42A6-EA1F-5C2F-D80AFCA6F105}"/>
              </a:ext>
            </a:extLst>
          </p:cNvPr>
          <p:cNvGrpSpPr/>
          <p:nvPr/>
        </p:nvGrpSpPr>
        <p:grpSpPr>
          <a:xfrm>
            <a:off x="296439" y="2487503"/>
            <a:ext cx="6147685" cy="1450521"/>
            <a:chOff x="3017467" y="2677290"/>
            <a:chExt cx="6147685" cy="1450521"/>
          </a:xfrm>
        </p:grpSpPr>
        <p:sp>
          <p:nvSpPr>
            <p:cNvPr id="26" name="文本框 6">
              <a:extLst>
                <a:ext uri="{FF2B5EF4-FFF2-40B4-BE49-F238E27FC236}">
                  <a16:creationId xmlns:a16="http://schemas.microsoft.com/office/drawing/2014/main" id="{85183427-A32F-19A5-28F1-18BF918E8636}"/>
                </a:ext>
              </a:extLst>
            </p:cNvPr>
            <p:cNvSpPr txBox="1"/>
            <p:nvPr/>
          </p:nvSpPr>
          <p:spPr>
            <a:xfrm>
              <a:off x="3017467" y="2677290"/>
              <a:ext cx="602921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Luyện</a:t>
              </a: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 </a:t>
              </a: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tập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B0853B"/>
                </a:solidFill>
                <a:effectLst/>
                <a:uLnTx/>
                <a:uFillTx/>
                <a:latin typeface="UTM Guanine" panose="02040603050506020204" pitchFamily="18" charset="0"/>
                <a:ea typeface="汉仪喵魂体W" panose="00020600040101010101" pitchFamily="18" charset="-122"/>
                <a:cs typeface="+mn-cs"/>
              </a:endParaRPr>
            </a:p>
          </p:txBody>
        </p:sp>
        <p:sp>
          <p:nvSpPr>
            <p:cNvPr id="27" name="文本框 6">
              <a:extLst>
                <a:ext uri="{FF2B5EF4-FFF2-40B4-BE49-F238E27FC236}">
                  <a16:creationId xmlns:a16="http://schemas.microsoft.com/office/drawing/2014/main" id="{47422A6E-8A6C-3B56-C269-8DD9C4A8CE6B}"/>
                </a:ext>
              </a:extLst>
            </p:cNvPr>
            <p:cNvSpPr txBox="1"/>
            <p:nvPr/>
          </p:nvSpPr>
          <p:spPr>
            <a:xfrm>
              <a:off x="3135936" y="2681261"/>
              <a:ext cx="602921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Luyện</a:t>
              </a: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 </a:t>
              </a: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tập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汉仪喵魂体W" panose="00020600040101010101" pitchFamily="18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415250D-A2B8-B9B6-F143-54DE9CC8BA0E}"/>
              </a:ext>
            </a:extLst>
          </p:cNvPr>
          <p:cNvGrpSpPr/>
          <p:nvPr/>
        </p:nvGrpSpPr>
        <p:grpSpPr>
          <a:xfrm>
            <a:off x="422541" y="0"/>
            <a:ext cx="11093597" cy="1777767"/>
            <a:chOff x="5569317" y="882632"/>
            <a:chExt cx="6579274" cy="2239116"/>
          </a:xfrm>
        </p:grpSpPr>
        <p:pic>
          <p:nvPicPr>
            <p:cNvPr id="7" name="Picture 44">
              <a:extLst>
                <a:ext uri="{FF2B5EF4-FFF2-40B4-BE49-F238E27FC236}">
                  <a16:creationId xmlns:a16="http://schemas.microsoft.com/office/drawing/2014/main" id="{EDC3FF32-8A8A-6A3D-6DB6-74348B6B5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569317" y="882632"/>
              <a:ext cx="6579274" cy="223911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95D3D2-B152-C35B-81C8-0C98FFA2D4EB}"/>
                </a:ext>
              </a:extLst>
            </p:cNvPr>
            <p:cNvSpPr txBox="1"/>
            <p:nvPr/>
          </p:nvSpPr>
          <p:spPr>
            <a:xfrm>
              <a:off x="6047686" y="1168746"/>
              <a:ext cx="5626676" cy="1666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T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rao đổi về những thông tin em muốn viết trong thư gửi cho bạn ở xa.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文本框 14">
            <a:extLst>
              <a:ext uri="{FF2B5EF4-FFF2-40B4-BE49-F238E27FC236}">
                <a16:creationId xmlns:a16="http://schemas.microsoft.com/office/drawing/2014/main" id="{B123671C-8E77-203D-71D9-91CA0B9BC839}"/>
              </a:ext>
            </a:extLst>
          </p:cNvPr>
          <p:cNvSpPr txBox="1"/>
          <p:nvPr/>
        </p:nvSpPr>
        <p:spPr>
          <a:xfrm>
            <a:off x="2163196" y="2298584"/>
            <a:ext cx="8968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Thăm hỏi bạn hoặc gia đình bạn (sức khoẻ, công việc, học tập,...).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5D11D980-17EA-B295-382E-024C1275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2690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4">
            <a:extLst>
              <a:ext uri="{FF2B5EF4-FFF2-40B4-BE49-F238E27FC236}">
                <a16:creationId xmlns:a16="http://schemas.microsoft.com/office/drawing/2014/main" id="{52984EF6-9FDD-D97C-1453-EFF055EBCCAA}"/>
              </a:ext>
            </a:extLst>
          </p:cNvPr>
          <p:cNvSpPr txBox="1"/>
          <p:nvPr/>
        </p:nvSpPr>
        <p:spPr>
          <a:xfrm>
            <a:off x="2163196" y="3958419"/>
            <a:ext cx="8968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Chia sẻ thông tin về trường lớp, gia đình, ước mơ,... (những thay đổi, hoạt động, lí do,...).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2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E5BED708-4D37-9218-31D4-8F5DAFA09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92884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AD1F00-E1DA-E9F0-1BC9-69687ABFBE12}"/>
              </a:ext>
            </a:extLst>
          </p:cNvPr>
          <p:cNvGrpSpPr/>
          <p:nvPr/>
        </p:nvGrpSpPr>
        <p:grpSpPr>
          <a:xfrm>
            <a:off x="321368" y="1083367"/>
            <a:ext cx="3435624" cy="5774633"/>
            <a:chOff x="4669971" y="1083367"/>
            <a:chExt cx="5774633" cy="5774633"/>
          </a:xfrm>
        </p:grpSpPr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B37B77CC-7391-B932-A2E3-5E8A82805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EBAE50-507A-F256-FA4B-BDCA27B4E482}"/>
                </a:ext>
              </a:extLst>
            </p:cNvPr>
            <p:cNvSpPr txBox="1"/>
            <p:nvPr/>
          </p:nvSpPr>
          <p:spPr>
            <a:xfrm>
              <a:off x="5344764" y="2618353"/>
              <a:ext cx="422910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endPara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80CB20-9232-862C-45C2-88C694042D61}"/>
              </a:ext>
            </a:extLst>
          </p:cNvPr>
          <p:cNvSpPr txBox="1"/>
          <p:nvPr/>
        </p:nvSpPr>
        <p:spPr>
          <a:xfrm>
            <a:off x="4157868" y="1042767"/>
            <a:ext cx="7669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sức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khỏe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gia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đình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dạo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này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ra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sao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049AFB-0DE4-1B64-6241-C628FD707F5C}"/>
              </a:ext>
            </a:extLst>
          </p:cNvPr>
          <p:cNvSpPr txBox="1"/>
          <p:nvPr/>
        </p:nvSpPr>
        <p:spPr>
          <a:xfrm>
            <a:off x="4306955" y="2702601"/>
            <a:ext cx="7669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vi-VN" sz="4000" b="1">
                <a:solidFill>
                  <a:srgbClr val="FD840B"/>
                </a:solidFill>
                <a:latin typeface="Cambria" panose="02040503050406030204" pitchFamily="18" charset="0"/>
              </a:rPr>
              <a:t>Về thời tiết, khí hậu ở nơi bạn sống hiện nay thế nào?</a:t>
            </a:r>
            <a:endParaRPr lang="en-US" sz="4000" b="1" dirty="0">
              <a:solidFill>
                <a:srgbClr val="FD840B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A1386-2DB1-5936-9526-E0CE65D6E81E}"/>
              </a:ext>
            </a:extLst>
          </p:cNvPr>
          <p:cNvSpPr txBox="1"/>
          <p:nvPr/>
        </p:nvSpPr>
        <p:spPr>
          <a:xfrm>
            <a:off x="4346711" y="4223288"/>
            <a:ext cx="7669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vi-VN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Về ngôi trường, bạn bè mới của cậu ấy trong thời gian gần đây…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843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AD1F00-E1DA-E9F0-1BC9-69687ABFBE12}"/>
              </a:ext>
            </a:extLst>
          </p:cNvPr>
          <p:cNvGrpSpPr/>
          <p:nvPr/>
        </p:nvGrpSpPr>
        <p:grpSpPr>
          <a:xfrm>
            <a:off x="321368" y="705679"/>
            <a:ext cx="3435624" cy="6152322"/>
            <a:chOff x="4669971" y="1083367"/>
            <a:chExt cx="5774633" cy="5774633"/>
          </a:xfrm>
        </p:grpSpPr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B37B77CC-7391-B932-A2E3-5E8A82805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EBAE50-507A-F256-FA4B-BDCA27B4E482}"/>
                </a:ext>
              </a:extLst>
            </p:cNvPr>
            <p:cNvSpPr txBox="1"/>
            <p:nvPr/>
          </p:nvSpPr>
          <p:spPr>
            <a:xfrm>
              <a:off x="5194411" y="2397076"/>
              <a:ext cx="469890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 thông tin về trường lớp, gia đình, ước mơ,...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80CB20-9232-862C-45C2-88C694042D61}"/>
              </a:ext>
            </a:extLst>
          </p:cNvPr>
          <p:cNvSpPr txBox="1"/>
          <p:nvPr/>
        </p:nvSpPr>
        <p:spPr>
          <a:xfrm>
            <a:off x="3998842" y="893680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en-US" sz="3600" b="1">
                <a:solidFill>
                  <a:srgbClr val="FD840B"/>
                </a:solidFill>
                <a:latin typeface="Cambria" panose="02040503050406030204" pitchFamily="18" charset="0"/>
              </a:rPr>
              <a:t>Gần đây em học tập rất tập trung, chăm chỉ, nghiêm túc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049AFB-0DE4-1B64-6241-C628FD707F5C}"/>
              </a:ext>
            </a:extLst>
          </p:cNvPr>
          <p:cNvSpPr txBox="1"/>
          <p:nvPr/>
        </p:nvSpPr>
        <p:spPr>
          <a:xfrm>
            <a:off x="4128051" y="2086375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Luôn làm bài tập về nhà đầy đủ, đến lớp đúng 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A1386-2DB1-5936-9526-E0CE65D6E81E}"/>
              </a:ext>
            </a:extLst>
          </p:cNvPr>
          <p:cNvSpPr txBox="1"/>
          <p:nvPr/>
        </p:nvSpPr>
        <p:spPr>
          <a:xfrm>
            <a:off x="4118111" y="3298949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Đã đạt được những điểm 9, điểm 10, được thầy cô khen…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5E62F1-B79B-7A9A-3B84-CEC5C4E089B4}"/>
              </a:ext>
            </a:extLst>
          </p:cNvPr>
          <p:cNvSpPr txBox="1"/>
          <p:nvPr/>
        </p:nvSpPr>
        <p:spPr>
          <a:xfrm>
            <a:off x="4147929" y="4591036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Được tham gia vào các nhóm, các hoạt động tập thể của trường…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517" y="62768"/>
            <a:ext cx="5639289" cy="13290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3400" y="1739320"/>
            <a:ext cx="11277600" cy="1938992"/>
            <a:chOff x="-89124" y="4749364"/>
            <a:chExt cx="12181899" cy="1938992"/>
          </a:xfrm>
          <a:solidFill>
            <a:schemeClr val="bg1"/>
          </a:solidFill>
        </p:grpSpPr>
        <p:sp>
          <p:nvSpPr>
            <p:cNvPr id="7" name="Rounded Rectangle 6"/>
            <p:cNvSpPr/>
            <p:nvPr/>
          </p:nvSpPr>
          <p:spPr>
            <a:xfrm>
              <a:off x="-89124" y="4763911"/>
              <a:ext cx="12181899" cy="1679067"/>
            </a:xfrm>
            <a:prstGeom prst="roundRect">
              <a:avLst/>
            </a:prstGeom>
            <a:grpFill/>
            <a:ln>
              <a:solidFill>
                <a:srgbClr val="EA6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5749" y="4749364"/>
              <a:ext cx="1135261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on gì mới kì lạ thay, 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Dán vào thư được chuyển ngay tức thời - Là gì?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Rounded Rectangle 16"/>
          <p:cNvSpPr/>
          <p:nvPr/>
        </p:nvSpPr>
        <p:spPr>
          <a:xfrm>
            <a:off x="5566610" y="4052953"/>
            <a:ext cx="5372100" cy="1509572"/>
          </a:xfrm>
          <a:custGeom>
            <a:avLst/>
            <a:gdLst>
              <a:gd name="connsiteX0" fmla="*/ 0 w 5372100"/>
              <a:gd name="connsiteY0" fmla="*/ 227925 h 1367522"/>
              <a:gd name="connsiteX1" fmla="*/ 227925 w 5372100"/>
              <a:gd name="connsiteY1" fmla="*/ 0 h 1367522"/>
              <a:gd name="connsiteX2" fmla="*/ 5144175 w 5372100"/>
              <a:gd name="connsiteY2" fmla="*/ 0 h 1367522"/>
              <a:gd name="connsiteX3" fmla="*/ 5372100 w 5372100"/>
              <a:gd name="connsiteY3" fmla="*/ 227925 h 1367522"/>
              <a:gd name="connsiteX4" fmla="*/ 5372100 w 5372100"/>
              <a:gd name="connsiteY4" fmla="*/ 1139597 h 1367522"/>
              <a:gd name="connsiteX5" fmla="*/ 5144175 w 5372100"/>
              <a:gd name="connsiteY5" fmla="*/ 1367522 h 1367522"/>
              <a:gd name="connsiteX6" fmla="*/ 227925 w 5372100"/>
              <a:gd name="connsiteY6" fmla="*/ 1367522 h 1367522"/>
              <a:gd name="connsiteX7" fmla="*/ 0 w 5372100"/>
              <a:gd name="connsiteY7" fmla="*/ 1139597 h 1367522"/>
              <a:gd name="connsiteX8" fmla="*/ 0 w 5372100"/>
              <a:gd name="connsiteY8" fmla="*/ 227925 h 1367522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227925 w 5372100"/>
              <a:gd name="connsiteY7" fmla="*/ 1504950 h 1504950"/>
              <a:gd name="connsiteX8" fmla="*/ 0 w 5372100"/>
              <a:gd name="connsiteY8" fmla="*/ 1277025 h 1504950"/>
              <a:gd name="connsiteX9" fmla="*/ 0 w 5372100"/>
              <a:gd name="connsiteY9" fmla="*/ 365353 h 1504950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1305518 w 5372100"/>
              <a:gd name="connsiteY7" fmla="*/ 1314450 h 1504950"/>
              <a:gd name="connsiteX8" fmla="*/ 227925 w 5372100"/>
              <a:gd name="connsiteY8" fmla="*/ 1504950 h 1504950"/>
              <a:gd name="connsiteX9" fmla="*/ 0 w 5372100"/>
              <a:gd name="connsiteY9" fmla="*/ 1277025 h 1504950"/>
              <a:gd name="connsiteX10" fmla="*/ 0 w 5372100"/>
              <a:gd name="connsiteY10" fmla="*/ 365353 h 1504950"/>
              <a:gd name="connsiteX0" fmla="*/ 0 w 5372100"/>
              <a:gd name="connsiteY0" fmla="*/ 365353 h 1509572"/>
              <a:gd name="connsiteX1" fmla="*/ 227925 w 5372100"/>
              <a:gd name="connsiteY1" fmla="*/ 137428 h 1509572"/>
              <a:gd name="connsiteX2" fmla="*/ 2810468 w 5372100"/>
              <a:gd name="connsiteY2" fmla="*/ 0 h 1509572"/>
              <a:gd name="connsiteX3" fmla="*/ 5144175 w 5372100"/>
              <a:gd name="connsiteY3" fmla="*/ 137428 h 1509572"/>
              <a:gd name="connsiteX4" fmla="*/ 5372100 w 5372100"/>
              <a:gd name="connsiteY4" fmla="*/ 365353 h 1509572"/>
              <a:gd name="connsiteX5" fmla="*/ 5372100 w 5372100"/>
              <a:gd name="connsiteY5" fmla="*/ 1277025 h 1509572"/>
              <a:gd name="connsiteX6" fmla="*/ 5144175 w 5372100"/>
              <a:gd name="connsiteY6" fmla="*/ 1504950 h 1509572"/>
              <a:gd name="connsiteX7" fmla="*/ 4734518 w 5372100"/>
              <a:gd name="connsiteY7" fmla="*/ 1390650 h 1509572"/>
              <a:gd name="connsiteX8" fmla="*/ 1305518 w 5372100"/>
              <a:gd name="connsiteY8" fmla="*/ 1314450 h 1509572"/>
              <a:gd name="connsiteX9" fmla="*/ 227925 w 5372100"/>
              <a:gd name="connsiteY9" fmla="*/ 1504950 h 1509572"/>
              <a:gd name="connsiteX10" fmla="*/ 0 w 5372100"/>
              <a:gd name="connsiteY10" fmla="*/ 1277025 h 1509572"/>
              <a:gd name="connsiteX11" fmla="*/ 0 w 5372100"/>
              <a:gd name="connsiteY11" fmla="*/ 365353 h 150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2100" h="1509572">
                <a:moveTo>
                  <a:pt x="0" y="365353"/>
                </a:moveTo>
                <a:cubicBezTo>
                  <a:pt x="0" y="239473"/>
                  <a:pt x="102045" y="137428"/>
                  <a:pt x="227925" y="137428"/>
                </a:cubicBezTo>
                <a:cubicBezTo>
                  <a:pt x="1012573" y="129719"/>
                  <a:pt x="2025820" y="7709"/>
                  <a:pt x="2810468" y="0"/>
                </a:cubicBezTo>
                <a:cubicBezTo>
                  <a:pt x="3664570" y="7709"/>
                  <a:pt x="4290073" y="129719"/>
                  <a:pt x="5144175" y="137428"/>
                </a:cubicBezTo>
                <a:cubicBezTo>
                  <a:pt x="5270055" y="137428"/>
                  <a:pt x="5372100" y="239473"/>
                  <a:pt x="5372100" y="365353"/>
                </a:cubicBezTo>
                <a:lnTo>
                  <a:pt x="5372100" y="1277025"/>
                </a:lnTo>
                <a:cubicBezTo>
                  <a:pt x="5372100" y="1402905"/>
                  <a:pt x="5270055" y="1504950"/>
                  <a:pt x="5144175" y="1504950"/>
                </a:cubicBezTo>
                <a:cubicBezTo>
                  <a:pt x="4964886" y="1533413"/>
                  <a:pt x="5374294" y="1422400"/>
                  <a:pt x="4734518" y="1390650"/>
                </a:cubicBezTo>
                <a:cubicBezTo>
                  <a:pt x="4094742" y="1358900"/>
                  <a:pt x="1983592" y="1304925"/>
                  <a:pt x="1305518" y="1314450"/>
                </a:cubicBezTo>
                <a:lnTo>
                  <a:pt x="227925" y="1504950"/>
                </a:lnTo>
                <a:cubicBezTo>
                  <a:pt x="102045" y="1504950"/>
                  <a:pt x="0" y="1402905"/>
                  <a:pt x="0" y="1277025"/>
                </a:cubicBezTo>
                <a:lnTo>
                  <a:pt x="0" y="36535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EC7F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tem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 descr="A postage stamp with a plant&#10;&#10;Description automatically generated">
            <a:extLst>
              <a:ext uri="{FF2B5EF4-FFF2-40B4-BE49-F238E27FC236}">
                <a16:creationId xmlns:a16="http://schemas.microsoft.com/office/drawing/2014/main" id="{5806CFD4-4127-16BE-E6B3-2E8FCF948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46" y="3482977"/>
            <a:ext cx="2592329" cy="33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517" y="62768"/>
            <a:ext cx="5639289" cy="13290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3400" y="1739320"/>
            <a:ext cx="11277600" cy="1693614"/>
            <a:chOff x="-89124" y="4749364"/>
            <a:chExt cx="12181899" cy="1693614"/>
          </a:xfrm>
          <a:solidFill>
            <a:schemeClr val="bg1"/>
          </a:solidFill>
        </p:grpSpPr>
        <p:sp>
          <p:nvSpPr>
            <p:cNvPr id="7" name="Rounded Rectangle 6"/>
            <p:cNvSpPr/>
            <p:nvPr/>
          </p:nvSpPr>
          <p:spPr>
            <a:xfrm>
              <a:off x="-89124" y="4763911"/>
              <a:ext cx="12181899" cy="1679067"/>
            </a:xfrm>
            <a:prstGeom prst="roundRect">
              <a:avLst/>
            </a:prstGeom>
            <a:grpFill/>
            <a:ln>
              <a:solidFill>
                <a:srgbClr val="EA6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5749" y="4749364"/>
              <a:ext cx="1135261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Cây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gốc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cành</a:t>
              </a:r>
              <a:endParaRPr lang="en-US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lá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ta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mình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trao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tay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-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l</a:t>
              </a:r>
              <a:r>
                <a:rPr lang="en-US" sz="40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gì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Rounded Rectangle 16"/>
          <p:cNvSpPr/>
          <p:nvPr/>
        </p:nvSpPr>
        <p:spPr>
          <a:xfrm>
            <a:off x="5566610" y="4052953"/>
            <a:ext cx="5372100" cy="1509572"/>
          </a:xfrm>
          <a:custGeom>
            <a:avLst/>
            <a:gdLst>
              <a:gd name="connsiteX0" fmla="*/ 0 w 5372100"/>
              <a:gd name="connsiteY0" fmla="*/ 227925 h 1367522"/>
              <a:gd name="connsiteX1" fmla="*/ 227925 w 5372100"/>
              <a:gd name="connsiteY1" fmla="*/ 0 h 1367522"/>
              <a:gd name="connsiteX2" fmla="*/ 5144175 w 5372100"/>
              <a:gd name="connsiteY2" fmla="*/ 0 h 1367522"/>
              <a:gd name="connsiteX3" fmla="*/ 5372100 w 5372100"/>
              <a:gd name="connsiteY3" fmla="*/ 227925 h 1367522"/>
              <a:gd name="connsiteX4" fmla="*/ 5372100 w 5372100"/>
              <a:gd name="connsiteY4" fmla="*/ 1139597 h 1367522"/>
              <a:gd name="connsiteX5" fmla="*/ 5144175 w 5372100"/>
              <a:gd name="connsiteY5" fmla="*/ 1367522 h 1367522"/>
              <a:gd name="connsiteX6" fmla="*/ 227925 w 5372100"/>
              <a:gd name="connsiteY6" fmla="*/ 1367522 h 1367522"/>
              <a:gd name="connsiteX7" fmla="*/ 0 w 5372100"/>
              <a:gd name="connsiteY7" fmla="*/ 1139597 h 1367522"/>
              <a:gd name="connsiteX8" fmla="*/ 0 w 5372100"/>
              <a:gd name="connsiteY8" fmla="*/ 227925 h 1367522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227925 w 5372100"/>
              <a:gd name="connsiteY7" fmla="*/ 1504950 h 1504950"/>
              <a:gd name="connsiteX8" fmla="*/ 0 w 5372100"/>
              <a:gd name="connsiteY8" fmla="*/ 1277025 h 1504950"/>
              <a:gd name="connsiteX9" fmla="*/ 0 w 5372100"/>
              <a:gd name="connsiteY9" fmla="*/ 365353 h 1504950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1305518 w 5372100"/>
              <a:gd name="connsiteY7" fmla="*/ 1314450 h 1504950"/>
              <a:gd name="connsiteX8" fmla="*/ 227925 w 5372100"/>
              <a:gd name="connsiteY8" fmla="*/ 1504950 h 1504950"/>
              <a:gd name="connsiteX9" fmla="*/ 0 w 5372100"/>
              <a:gd name="connsiteY9" fmla="*/ 1277025 h 1504950"/>
              <a:gd name="connsiteX10" fmla="*/ 0 w 5372100"/>
              <a:gd name="connsiteY10" fmla="*/ 365353 h 1504950"/>
              <a:gd name="connsiteX0" fmla="*/ 0 w 5372100"/>
              <a:gd name="connsiteY0" fmla="*/ 365353 h 1509572"/>
              <a:gd name="connsiteX1" fmla="*/ 227925 w 5372100"/>
              <a:gd name="connsiteY1" fmla="*/ 137428 h 1509572"/>
              <a:gd name="connsiteX2" fmla="*/ 2810468 w 5372100"/>
              <a:gd name="connsiteY2" fmla="*/ 0 h 1509572"/>
              <a:gd name="connsiteX3" fmla="*/ 5144175 w 5372100"/>
              <a:gd name="connsiteY3" fmla="*/ 137428 h 1509572"/>
              <a:gd name="connsiteX4" fmla="*/ 5372100 w 5372100"/>
              <a:gd name="connsiteY4" fmla="*/ 365353 h 1509572"/>
              <a:gd name="connsiteX5" fmla="*/ 5372100 w 5372100"/>
              <a:gd name="connsiteY5" fmla="*/ 1277025 h 1509572"/>
              <a:gd name="connsiteX6" fmla="*/ 5144175 w 5372100"/>
              <a:gd name="connsiteY6" fmla="*/ 1504950 h 1509572"/>
              <a:gd name="connsiteX7" fmla="*/ 4734518 w 5372100"/>
              <a:gd name="connsiteY7" fmla="*/ 1390650 h 1509572"/>
              <a:gd name="connsiteX8" fmla="*/ 1305518 w 5372100"/>
              <a:gd name="connsiteY8" fmla="*/ 1314450 h 1509572"/>
              <a:gd name="connsiteX9" fmla="*/ 227925 w 5372100"/>
              <a:gd name="connsiteY9" fmla="*/ 1504950 h 1509572"/>
              <a:gd name="connsiteX10" fmla="*/ 0 w 5372100"/>
              <a:gd name="connsiteY10" fmla="*/ 1277025 h 1509572"/>
              <a:gd name="connsiteX11" fmla="*/ 0 w 5372100"/>
              <a:gd name="connsiteY11" fmla="*/ 365353 h 150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2100" h="1509572">
                <a:moveTo>
                  <a:pt x="0" y="365353"/>
                </a:moveTo>
                <a:cubicBezTo>
                  <a:pt x="0" y="239473"/>
                  <a:pt x="102045" y="137428"/>
                  <a:pt x="227925" y="137428"/>
                </a:cubicBezTo>
                <a:cubicBezTo>
                  <a:pt x="1012573" y="129719"/>
                  <a:pt x="2025820" y="7709"/>
                  <a:pt x="2810468" y="0"/>
                </a:cubicBezTo>
                <a:cubicBezTo>
                  <a:pt x="3664570" y="7709"/>
                  <a:pt x="4290073" y="129719"/>
                  <a:pt x="5144175" y="137428"/>
                </a:cubicBezTo>
                <a:cubicBezTo>
                  <a:pt x="5270055" y="137428"/>
                  <a:pt x="5372100" y="239473"/>
                  <a:pt x="5372100" y="365353"/>
                </a:cubicBezTo>
                <a:lnTo>
                  <a:pt x="5372100" y="1277025"/>
                </a:lnTo>
                <a:cubicBezTo>
                  <a:pt x="5372100" y="1402905"/>
                  <a:pt x="5270055" y="1504950"/>
                  <a:pt x="5144175" y="1504950"/>
                </a:cubicBezTo>
                <a:cubicBezTo>
                  <a:pt x="4964886" y="1533413"/>
                  <a:pt x="5374294" y="1422400"/>
                  <a:pt x="4734518" y="1390650"/>
                </a:cubicBezTo>
                <a:cubicBezTo>
                  <a:pt x="4094742" y="1358900"/>
                  <a:pt x="1983592" y="1304925"/>
                  <a:pt x="1305518" y="1314450"/>
                </a:cubicBezTo>
                <a:lnTo>
                  <a:pt x="227925" y="1504950"/>
                </a:lnTo>
                <a:cubicBezTo>
                  <a:pt x="102045" y="1504950"/>
                  <a:pt x="0" y="1402905"/>
                  <a:pt x="0" y="1277025"/>
                </a:cubicBezTo>
                <a:lnTo>
                  <a:pt x="0" y="36535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EC7F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GB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 descr="A white tulips on a postcard&#10;&#10;Description automatically generated">
            <a:extLst>
              <a:ext uri="{FF2B5EF4-FFF2-40B4-BE49-F238E27FC236}">
                <a16:creationId xmlns:a16="http://schemas.microsoft.com/office/drawing/2014/main" id="{B940F55A-47E5-EE5B-70A9-EB3BDA4AD7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57525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grpSp>
        <p:nvGrpSpPr>
          <p:cNvPr id="4" name="组合 7">
            <a:extLst>
              <a:ext uri="{FF2B5EF4-FFF2-40B4-BE49-F238E27FC236}">
                <a16:creationId xmlns:a16="http://schemas.microsoft.com/office/drawing/2014/main" id="{D5D7E054-7E82-4F00-917E-817EA5924FAA}"/>
              </a:ext>
            </a:extLst>
          </p:cNvPr>
          <p:cNvGrpSpPr/>
          <p:nvPr/>
        </p:nvGrpSpPr>
        <p:grpSpPr>
          <a:xfrm>
            <a:off x="6598156" y="1622550"/>
            <a:ext cx="5168835" cy="4879842"/>
            <a:chOff x="6598156" y="1622550"/>
            <a:chExt cx="5168835" cy="4879842"/>
          </a:xfrm>
        </p:grpSpPr>
        <p:pic>
          <p:nvPicPr>
            <p:cNvPr id="5" name="图片 45">
              <a:extLst>
                <a:ext uri="{FF2B5EF4-FFF2-40B4-BE49-F238E27FC236}">
                  <a16:creationId xmlns:a16="http://schemas.microsoft.com/office/drawing/2014/main" id="{C5E661F0-5929-4406-9E71-47E2623D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8156" y="1622550"/>
              <a:ext cx="5168835" cy="4879842"/>
            </a:xfrm>
            <a:prstGeom prst="rect">
              <a:avLst/>
            </a:prstGeom>
          </p:spPr>
        </p:pic>
        <p:pic>
          <p:nvPicPr>
            <p:cNvPr id="7" name="图片 29">
              <a:extLst>
                <a:ext uri="{FF2B5EF4-FFF2-40B4-BE49-F238E27FC236}">
                  <a16:creationId xmlns:a16="http://schemas.microsoft.com/office/drawing/2014/main" id="{8DCFC6CC-19FE-45E8-80A6-0F3FC08D0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0527" y="2807155"/>
              <a:ext cx="1048603" cy="469433"/>
            </a:xfrm>
            <a:prstGeom prst="rect">
              <a:avLst/>
            </a:prstGeom>
          </p:spPr>
        </p:pic>
        <p:sp>
          <p:nvSpPr>
            <p:cNvPr id="8" name="文本框 50">
              <a:extLst>
                <a:ext uri="{FF2B5EF4-FFF2-40B4-BE49-F238E27FC236}">
                  <a16:creationId xmlns:a16="http://schemas.microsoft.com/office/drawing/2014/main" id="{E3B43402-DBD3-4A4B-8EBB-474DE3A07D23}"/>
                </a:ext>
              </a:extLst>
            </p:cNvPr>
            <p:cNvSpPr txBox="1"/>
            <p:nvPr/>
          </p:nvSpPr>
          <p:spPr>
            <a:xfrm>
              <a:off x="8329897" y="3242010"/>
              <a:ext cx="2490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ce Script MT" panose="030303020206070C0B05" pitchFamily="66" charset="0"/>
                  <a:ea typeface="等线" panose="02010600030101010101" pitchFamily="2" charset="-122"/>
                  <a:cs typeface="+mn-cs"/>
                </a:rPr>
                <a:t>Happy Time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" name="图片 41">
              <a:extLst>
                <a:ext uri="{FF2B5EF4-FFF2-40B4-BE49-F238E27FC236}">
                  <a16:creationId xmlns:a16="http://schemas.microsoft.com/office/drawing/2014/main" id="{86F95B70-7F61-43DD-A821-A007FE1E7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01966" y="2908060"/>
              <a:ext cx="1111092" cy="538565"/>
            </a:xfrm>
            <a:prstGeom prst="rect">
              <a:avLst/>
            </a:prstGeom>
          </p:spPr>
        </p:pic>
      </p:grpSp>
      <p:pic>
        <p:nvPicPr>
          <p:cNvPr id="10" name="图片 28">
            <a:extLst>
              <a:ext uri="{FF2B5EF4-FFF2-40B4-BE49-F238E27FC236}">
                <a16:creationId xmlns:a16="http://schemas.microsoft.com/office/drawing/2014/main" id="{75CB21E8-4D57-4ECB-8891-763130EC1E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cxnSp>
        <p:nvCxnSpPr>
          <p:cNvPr id="11" name="直接连接符 52">
            <a:extLst>
              <a:ext uri="{FF2B5EF4-FFF2-40B4-BE49-F238E27FC236}">
                <a16:creationId xmlns:a16="http://schemas.microsoft.com/office/drawing/2014/main" id="{1418660C-F9EF-4ABF-B2DD-3EA75AD84CBD}"/>
              </a:ext>
            </a:extLst>
          </p:cNvPr>
          <p:cNvCxnSpPr>
            <a:cxnSpLocks/>
          </p:cNvCxnSpPr>
          <p:nvPr/>
        </p:nvCxnSpPr>
        <p:spPr>
          <a:xfrm>
            <a:off x="574475" y="2189844"/>
            <a:ext cx="0" cy="2111533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54">
            <a:extLst>
              <a:ext uri="{FF2B5EF4-FFF2-40B4-BE49-F238E27FC236}">
                <a16:creationId xmlns:a16="http://schemas.microsoft.com/office/drawing/2014/main" id="{03A7DB17-E722-49A3-B5C0-D174FD581D2D}"/>
              </a:ext>
            </a:extLst>
          </p:cNvPr>
          <p:cNvCxnSpPr>
            <a:cxnSpLocks/>
          </p:cNvCxnSpPr>
          <p:nvPr/>
        </p:nvCxnSpPr>
        <p:spPr>
          <a:xfrm>
            <a:off x="574475" y="4301377"/>
            <a:ext cx="3249489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55">
            <a:extLst>
              <a:ext uri="{FF2B5EF4-FFF2-40B4-BE49-F238E27FC236}">
                <a16:creationId xmlns:a16="http://schemas.microsoft.com/office/drawing/2014/main" id="{0A38A2EC-0C24-4EBF-B76C-F128561AFBB3}"/>
              </a:ext>
            </a:extLst>
          </p:cNvPr>
          <p:cNvCxnSpPr>
            <a:cxnSpLocks/>
          </p:cNvCxnSpPr>
          <p:nvPr/>
        </p:nvCxnSpPr>
        <p:spPr>
          <a:xfrm>
            <a:off x="4084351" y="2383897"/>
            <a:ext cx="1654514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56">
            <a:extLst>
              <a:ext uri="{FF2B5EF4-FFF2-40B4-BE49-F238E27FC236}">
                <a16:creationId xmlns:a16="http://schemas.microsoft.com/office/drawing/2014/main" id="{224CA6B2-8F5F-4B8A-9697-39D02860ED8D}"/>
              </a:ext>
            </a:extLst>
          </p:cNvPr>
          <p:cNvCxnSpPr/>
          <p:nvPr/>
        </p:nvCxnSpPr>
        <p:spPr>
          <a:xfrm>
            <a:off x="5738865" y="2383897"/>
            <a:ext cx="0" cy="1728027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61">
            <a:extLst>
              <a:ext uri="{FF2B5EF4-FFF2-40B4-BE49-F238E27FC236}">
                <a16:creationId xmlns:a16="http://schemas.microsoft.com/office/drawing/2014/main" id="{2A149F15-61E4-481A-970D-79AF0C7ACC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t="76720" r="32561" b="-2091"/>
          <a:stretch/>
        </p:blipFill>
        <p:spPr>
          <a:xfrm flipH="1">
            <a:off x="10618590" y="960956"/>
            <a:ext cx="1434005" cy="1087525"/>
          </a:xfrm>
          <a:prstGeom prst="rect">
            <a:avLst/>
          </a:prstGeom>
        </p:spPr>
      </p:pic>
      <p:pic>
        <p:nvPicPr>
          <p:cNvPr id="16" name="图片 38">
            <a:extLst>
              <a:ext uri="{FF2B5EF4-FFF2-40B4-BE49-F238E27FC236}">
                <a16:creationId xmlns:a16="http://schemas.microsoft.com/office/drawing/2014/main" id="{F2DC2976-5501-4A8F-88BC-D3FBE767F7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3970" y="4362227"/>
            <a:ext cx="4493141" cy="1810669"/>
          </a:xfrm>
          <a:prstGeom prst="rect">
            <a:avLst/>
          </a:prstGeom>
        </p:spPr>
      </p:pic>
      <p:grpSp>
        <p:nvGrpSpPr>
          <p:cNvPr id="17" name="组合 40">
            <a:extLst>
              <a:ext uri="{FF2B5EF4-FFF2-40B4-BE49-F238E27FC236}">
                <a16:creationId xmlns:a16="http://schemas.microsoft.com/office/drawing/2014/main" id="{CA2A5DA5-47E4-4AFE-9A4C-BFC65C8C3A5E}"/>
              </a:ext>
            </a:extLst>
          </p:cNvPr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18" name="图片 33">
              <a:extLst>
                <a:ext uri="{FF2B5EF4-FFF2-40B4-BE49-F238E27FC236}">
                  <a16:creationId xmlns:a16="http://schemas.microsoft.com/office/drawing/2014/main" id="{82A1DEE6-67F4-444B-9E4A-DAD92EF03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19" name="图片 34">
              <a:extLst>
                <a:ext uri="{FF2B5EF4-FFF2-40B4-BE49-F238E27FC236}">
                  <a16:creationId xmlns:a16="http://schemas.microsoft.com/office/drawing/2014/main" id="{C4B10DAF-2F89-4262-8BB9-F12F7A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20" name="图片 35">
              <a:extLst>
                <a:ext uri="{FF2B5EF4-FFF2-40B4-BE49-F238E27FC236}">
                  <a16:creationId xmlns:a16="http://schemas.microsoft.com/office/drawing/2014/main" id="{AF3B7D41-FE30-49B6-83B9-3E10538BD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21" name="图片 36">
              <a:extLst>
                <a:ext uri="{FF2B5EF4-FFF2-40B4-BE49-F238E27FC236}">
                  <a16:creationId xmlns:a16="http://schemas.microsoft.com/office/drawing/2014/main" id="{57CA2EB0-3A96-4519-804A-8ABE195E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22" name="图片 37">
              <a:extLst>
                <a:ext uri="{FF2B5EF4-FFF2-40B4-BE49-F238E27FC236}">
                  <a16:creationId xmlns:a16="http://schemas.microsoft.com/office/drawing/2014/main" id="{90AABCE6-8628-44D6-8A23-56A5372E0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23" name="图片 25">
            <a:extLst>
              <a:ext uri="{FF2B5EF4-FFF2-40B4-BE49-F238E27FC236}">
                <a16:creationId xmlns:a16="http://schemas.microsoft.com/office/drawing/2014/main" id="{3913E04B-1F6F-45F4-97A5-6EE354131F8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0" t="64450" r="63336" b="-6857"/>
          <a:stretch/>
        </p:blipFill>
        <p:spPr>
          <a:xfrm>
            <a:off x="135744" y="1152379"/>
            <a:ext cx="2289486" cy="1817775"/>
          </a:xfrm>
          <a:prstGeom prst="rect">
            <a:avLst/>
          </a:prstGeom>
        </p:spPr>
      </p:pic>
      <p:sp>
        <p:nvSpPr>
          <p:cNvPr id="24" name="文本框 18"/>
          <p:cNvSpPr txBox="1"/>
          <p:nvPr/>
        </p:nvSpPr>
        <p:spPr>
          <a:xfrm>
            <a:off x="1964707" y="1481489"/>
            <a:ext cx="238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站酷快乐体2016修订版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0097785-48E4-379F-5A86-0261E70CDF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462" y="2769542"/>
            <a:ext cx="5797798" cy="72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3548" y="12494"/>
            <a:ext cx="9131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1. </a:t>
            </a:r>
            <a:r>
              <a:rPr kumimoji="0" lang="vi-VN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Đọc bức thư dưới đây và trả lời câu hỏi.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EFA45-AB65-1E7B-FDEC-DCBC0E94E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301" y="656132"/>
            <a:ext cx="8754615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74195F-7211-435C-AA1F-ACB3F3AA1409}"/>
              </a:ext>
            </a:extLst>
          </p:cNvPr>
          <p:cNvSpPr txBox="1"/>
          <p:nvPr/>
        </p:nvSpPr>
        <p:spPr>
          <a:xfrm>
            <a:off x="7232374" y="993785"/>
            <a:ext cx="4959626" cy="1569660"/>
          </a:xfrm>
          <a:custGeom>
            <a:avLst/>
            <a:gdLst>
              <a:gd name="connsiteX0" fmla="*/ 0 w 4959626"/>
              <a:gd name="connsiteY0" fmla="*/ 0 h 1569660"/>
              <a:gd name="connsiteX1" fmla="*/ 4959626 w 4959626"/>
              <a:gd name="connsiteY1" fmla="*/ 0 h 1569660"/>
              <a:gd name="connsiteX2" fmla="*/ 4959626 w 4959626"/>
              <a:gd name="connsiteY2" fmla="*/ 1569660 h 1569660"/>
              <a:gd name="connsiteX3" fmla="*/ 0 w 4959626"/>
              <a:gd name="connsiteY3" fmla="*/ 1569660 h 1569660"/>
              <a:gd name="connsiteX4" fmla="*/ 0 w 4959626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9626" h="1569660" fill="none" extrusionOk="0">
                <a:moveTo>
                  <a:pt x="0" y="0"/>
                </a:moveTo>
                <a:cubicBezTo>
                  <a:pt x="1035737" y="5222"/>
                  <a:pt x="2558444" y="24918"/>
                  <a:pt x="4959626" y="0"/>
                </a:cubicBezTo>
                <a:cubicBezTo>
                  <a:pt x="5057187" y="257633"/>
                  <a:pt x="4911235" y="890565"/>
                  <a:pt x="4959626" y="1569660"/>
                </a:cubicBezTo>
                <a:cubicBezTo>
                  <a:pt x="4256511" y="1404899"/>
                  <a:pt x="2082223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959626" h="1569660" stroke="0" extrusionOk="0">
                <a:moveTo>
                  <a:pt x="0" y="0"/>
                </a:moveTo>
                <a:cubicBezTo>
                  <a:pt x="1976780" y="11849"/>
                  <a:pt x="3853100" y="-161459"/>
                  <a:pt x="4959626" y="0"/>
                </a:cubicBezTo>
                <a:cubicBezTo>
                  <a:pt x="4933738" y="662121"/>
                  <a:pt x="5029038" y="1402874"/>
                  <a:pt x="4959626" y="1569660"/>
                </a:cubicBezTo>
                <a:cubicBezTo>
                  <a:pt x="4077520" y="1423800"/>
                  <a:pt x="1741390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cs typeface="Arial" panose="020B0604020202020204" pitchFamily="34" charset="0"/>
              </a:rPr>
              <a:t>a. Thư trên của ai gửi cho ai? Dựa vào đâu mà em biết?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AD5DC-8FE1-43E8-8B5D-DE8B2F3EB86E}"/>
              </a:ext>
            </a:extLst>
          </p:cNvPr>
          <p:cNvSpPr txBox="1"/>
          <p:nvPr/>
        </p:nvSpPr>
        <p:spPr>
          <a:xfrm>
            <a:off x="7332675" y="3651012"/>
            <a:ext cx="4685448" cy="2246769"/>
          </a:xfrm>
          <a:custGeom>
            <a:avLst/>
            <a:gdLst>
              <a:gd name="connsiteX0" fmla="*/ 0 w 4685448"/>
              <a:gd name="connsiteY0" fmla="*/ 0 h 2246769"/>
              <a:gd name="connsiteX1" fmla="*/ 4685448 w 4685448"/>
              <a:gd name="connsiteY1" fmla="*/ 0 h 2246769"/>
              <a:gd name="connsiteX2" fmla="*/ 4685448 w 4685448"/>
              <a:gd name="connsiteY2" fmla="*/ 2246769 h 2246769"/>
              <a:gd name="connsiteX3" fmla="*/ 0 w 4685448"/>
              <a:gd name="connsiteY3" fmla="*/ 2246769 h 2246769"/>
              <a:gd name="connsiteX4" fmla="*/ 0 w 4685448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5448" h="2246769" fill="none" extrusionOk="0">
                <a:moveTo>
                  <a:pt x="0" y="0"/>
                </a:moveTo>
                <a:cubicBezTo>
                  <a:pt x="629501" y="5222"/>
                  <a:pt x="2819048" y="24918"/>
                  <a:pt x="4685448" y="0"/>
                </a:cubicBezTo>
                <a:cubicBezTo>
                  <a:pt x="4524203" y="264203"/>
                  <a:pt x="4641688" y="1906360"/>
                  <a:pt x="4685448" y="2246769"/>
                </a:cubicBezTo>
                <a:cubicBezTo>
                  <a:pt x="3295017" y="2082008"/>
                  <a:pt x="178316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685448" h="2246769" stroke="0" extrusionOk="0">
                <a:moveTo>
                  <a:pt x="0" y="0"/>
                </a:moveTo>
                <a:cubicBezTo>
                  <a:pt x="1542191" y="11849"/>
                  <a:pt x="4213605" y="-161459"/>
                  <a:pt x="4685448" y="0"/>
                </a:cubicBezTo>
                <a:cubicBezTo>
                  <a:pt x="4688578" y="606820"/>
                  <a:pt x="4584272" y="1163246"/>
                  <a:pt x="4685448" y="2246769"/>
                </a:cubicBezTo>
                <a:cubicBezTo>
                  <a:pt x="2447273" y="2100909"/>
                  <a:pt x="2059075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Bức thư của bạn Phương Linh viết cho bạn Việt Phương. </a:t>
            </a:r>
            <a:r>
              <a:rPr lang="vi-VN" sz="2800" i="1" dirty="0">
                <a:solidFill>
                  <a:srgbClr val="FF0000"/>
                </a:solidFill>
                <a:cs typeface="Arial" panose="020B0604020202020204" pitchFamily="34" charset="0"/>
              </a:rPr>
              <a:t>Em biết điều đó dựa vào lời chào đầu thư và cuối thư.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A46CBAC1-04E3-4EBC-96EF-9382424D3578}"/>
              </a:ext>
            </a:extLst>
          </p:cNvPr>
          <p:cNvSpPr/>
          <p:nvPr/>
        </p:nvSpPr>
        <p:spPr>
          <a:xfrm>
            <a:off x="7221629" y="266521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759C0B-40CF-DFCD-FFE4-48D572848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27" y="665923"/>
            <a:ext cx="7037678" cy="498944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3A8836-0488-005B-FDDF-EC2C548E8E35}"/>
              </a:ext>
            </a:extLst>
          </p:cNvPr>
          <p:cNvCxnSpPr>
            <a:cxnSpLocks/>
          </p:cNvCxnSpPr>
          <p:nvPr/>
        </p:nvCxnSpPr>
        <p:spPr>
          <a:xfrm>
            <a:off x="1153288" y="1575683"/>
            <a:ext cx="1560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056525-4A8C-6D3F-1072-FB59F4D7BD79}"/>
              </a:ext>
            </a:extLst>
          </p:cNvPr>
          <p:cNvCxnSpPr>
            <a:cxnSpLocks/>
          </p:cNvCxnSpPr>
          <p:nvPr/>
        </p:nvCxnSpPr>
        <p:spPr>
          <a:xfrm>
            <a:off x="4035636" y="5471822"/>
            <a:ext cx="8742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489324"/>
            <a:ext cx="6857998" cy="12192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74195F-7211-435C-AA1F-ACB3F3AA1409}"/>
              </a:ext>
            </a:extLst>
          </p:cNvPr>
          <p:cNvSpPr txBox="1"/>
          <p:nvPr/>
        </p:nvSpPr>
        <p:spPr>
          <a:xfrm>
            <a:off x="506895" y="685672"/>
            <a:ext cx="10860157" cy="1323439"/>
          </a:xfrm>
          <a:custGeom>
            <a:avLst/>
            <a:gdLst>
              <a:gd name="connsiteX0" fmla="*/ 0 w 10860157"/>
              <a:gd name="connsiteY0" fmla="*/ 0 h 1323439"/>
              <a:gd name="connsiteX1" fmla="*/ 10860157 w 10860157"/>
              <a:gd name="connsiteY1" fmla="*/ 0 h 1323439"/>
              <a:gd name="connsiteX2" fmla="*/ 10860157 w 10860157"/>
              <a:gd name="connsiteY2" fmla="*/ 1323439 h 1323439"/>
              <a:gd name="connsiteX3" fmla="*/ 0 w 10860157"/>
              <a:gd name="connsiteY3" fmla="*/ 1323439 h 1323439"/>
              <a:gd name="connsiteX4" fmla="*/ 0 w 10860157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0157" h="1323439" fill="none" extrusionOk="0">
                <a:moveTo>
                  <a:pt x="0" y="0"/>
                </a:moveTo>
                <a:cubicBezTo>
                  <a:pt x="4386577" y="5222"/>
                  <a:pt x="6622571" y="24918"/>
                  <a:pt x="10860157" y="0"/>
                </a:cubicBezTo>
                <a:cubicBezTo>
                  <a:pt x="10797563" y="502581"/>
                  <a:pt x="10823199" y="742429"/>
                  <a:pt x="10860157" y="1323439"/>
                </a:cubicBezTo>
                <a:cubicBezTo>
                  <a:pt x="7247251" y="1158678"/>
                  <a:pt x="2693033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10860157" h="1323439" stroke="0" extrusionOk="0">
                <a:moveTo>
                  <a:pt x="0" y="0"/>
                </a:moveTo>
                <a:cubicBezTo>
                  <a:pt x="1431178" y="11849"/>
                  <a:pt x="8874041" y="-161459"/>
                  <a:pt x="10860157" y="0"/>
                </a:cubicBezTo>
                <a:cubicBezTo>
                  <a:pt x="10845497" y="501774"/>
                  <a:pt x="10780222" y="1007572"/>
                  <a:pt x="10860157" y="1323439"/>
                </a:cubicBezTo>
                <a:cubicBezTo>
                  <a:pt x="7985639" y="1177579"/>
                  <a:pt x="208445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b. Bức thư gồm mấy phần? Nêu nội dung của từng phần.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AD5DC-8FE1-43E8-8B5D-DE8B2F3EB86E}"/>
              </a:ext>
            </a:extLst>
          </p:cNvPr>
          <p:cNvSpPr txBox="1"/>
          <p:nvPr/>
        </p:nvSpPr>
        <p:spPr>
          <a:xfrm>
            <a:off x="1172817" y="3054664"/>
            <a:ext cx="10734260" cy="1200329"/>
          </a:xfrm>
          <a:custGeom>
            <a:avLst/>
            <a:gdLst>
              <a:gd name="connsiteX0" fmla="*/ 0 w 10734260"/>
              <a:gd name="connsiteY0" fmla="*/ 0 h 1200329"/>
              <a:gd name="connsiteX1" fmla="*/ 10734260 w 10734260"/>
              <a:gd name="connsiteY1" fmla="*/ 0 h 1200329"/>
              <a:gd name="connsiteX2" fmla="*/ 10734260 w 10734260"/>
              <a:gd name="connsiteY2" fmla="*/ 1200329 h 1200329"/>
              <a:gd name="connsiteX3" fmla="*/ 0 w 10734260"/>
              <a:gd name="connsiteY3" fmla="*/ 1200329 h 1200329"/>
              <a:gd name="connsiteX4" fmla="*/ 0 w 1073426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4260" h="1200329" fill="none" extrusionOk="0">
                <a:moveTo>
                  <a:pt x="0" y="0"/>
                </a:moveTo>
                <a:cubicBezTo>
                  <a:pt x="2444677" y="5222"/>
                  <a:pt x="9223700" y="24918"/>
                  <a:pt x="10734260" y="0"/>
                </a:cubicBezTo>
                <a:cubicBezTo>
                  <a:pt x="10800994" y="180425"/>
                  <a:pt x="10787277" y="1037242"/>
                  <a:pt x="10734260" y="1200329"/>
                </a:cubicBezTo>
                <a:cubicBezTo>
                  <a:pt x="8347493" y="1035568"/>
                  <a:pt x="401865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10734260" h="1200329" stroke="0" extrusionOk="0">
                <a:moveTo>
                  <a:pt x="0" y="0"/>
                </a:moveTo>
                <a:cubicBezTo>
                  <a:pt x="4490475" y="11849"/>
                  <a:pt x="7584336" y="-161459"/>
                  <a:pt x="10734260" y="0"/>
                </a:cubicBezTo>
                <a:cubicBezTo>
                  <a:pt x="10659218" y="255061"/>
                  <a:pt x="10804782" y="845340"/>
                  <a:pt x="10734260" y="1200329"/>
                </a:cubicBezTo>
                <a:cubicBezTo>
                  <a:pt x="5545089" y="1054469"/>
                  <a:pt x="5085127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Bức thư gồm có 3 phần: </a:t>
            </a: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phần mở đầu, nội dung, kết thúc. </a:t>
            </a:r>
            <a:endParaRPr lang="en-US" sz="3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A46CBAC1-04E3-4EBC-96EF-9382424D3578}"/>
              </a:ext>
            </a:extLst>
          </p:cNvPr>
          <p:cNvSpPr/>
          <p:nvPr/>
        </p:nvSpPr>
        <p:spPr>
          <a:xfrm>
            <a:off x="810891" y="208874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5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489324"/>
            <a:ext cx="6857998" cy="121920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DEC8E2F-9424-EF23-3B9C-E3D27BE5AE7E}"/>
              </a:ext>
            </a:extLst>
          </p:cNvPr>
          <p:cNvGrpSpPr/>
          <p:nvPr/>
        </p:nvGrpSpPr>
        <p:grpSpPr>
          <a:xfrm>
            <a:off x="1265323" y="1292088"/>
            <a:ext cx="3047392" cy="2363552"/>
            <a:chOff x="396137" y="1698295"/>
            <a:chExt cx="2657171" cy="1909452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A3B176C8-00AF-FAE2-7DE9-8EF30CD8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D46235-04C5-337E-4F34-B6888071DBED}"/>
                </a:ext>
              </a:extLst>
            </p:cNvPr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mở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đầu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F57792A-BE15-B2AD-E280-C9D4DC600376}"/>
              </a:ext>
            </a:extLst>
          </p:cNvPr>
          <p:cNvSpPr/>
          <p:nvPr/>
        </p:nvSpPr>
        <p:spPr>
          <a:xfrm>
            <a:off x="1780760" y="3636080"/>
            <a:ext cx="97585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4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vi-VN" sz="4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thư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ời chào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DEC8E2F-9424-EF23-3B9C-E3D27BE5AE7E}"/>
              </a:ext>
            </a:extLst>
          </p:cNvPr>
          <p:cNvGrpSpPr/>
          <p:nvPr/>
        </p:nvGrpSpPr>
        <p:grpSpPr>
          <a:xfrm>
            <a:off x="1155992" y="665923"/>
            <a:ext cx="3047392" cy="2363552"/>
            <a:chOff x="396137" y="1698295"/>
            <a:chExt cx="2657171" cy="1909452"/>
          </a:xfrm>
        </p:grpSpPr>
        <p:pic>
          <p:nvPicPr>
            <p:cNvPr id="7" name="Picture 15">
              <a:extLst>
                <a:ext uri="{FF2B5EF4-FFF2-40B4-BE49-F238E27FC236}">
                  <a16:creationId xmlns:a16="http://schemas.microsoft.com/office/drawing/2014/main" id="{A3B176C8-00AF-FAE2-7DE9-8EF30CD84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D46235-04C5-337E-4F34-B6888071DBED}"/>
                </a:ext>
              </a:extLst>
            </p:cNvPr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dung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F57792A-BE15-B2AD-E280-C9D4DC600376}"/>
              </a:ext>
            </a:extLst>
          </p:cNvPr>
          <p:cNvSpPr/>
          <p:nvPr/>
        </p:nvSpPr>
        <p:spPr>
          <a:xfrm>
            <a:off x="874643" y="3009915"/>
            <a:ext cx="105553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ỏi thăm bạn Việt Ph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ương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 về chuyến đi chơi công viên Thủ Lệ của gia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mình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ớc mơ và cách bạn sẽ làm để thực hiện ước mơ của mình;.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0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489</Words>
  <Application>Microsoft Office PowerPoint</Application>
  <PresentationFormat>Widescreen</PresentationFormat>
  <Paragraphs>61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微软雅黑</vt:lpstr>
      <vt:lpstr>宋体</vt:lpstr>
      <vt:lpstr>#9Slide03 Arima Madurai ExtraBo</vt:lpstr>
      <vt:lpstr>Arial</vt:lpstr>
      <vt:lpstr>Calibri</vt:lpstr>
      <vt:lpstr>Calibri Light</vt:lpstr>
      <vt:lpstr>Cambria</vt:lpstr>
      <vt:lpstr>Coiny</vt:lpstr>
      <vt:lpstr>等线</vt:lpstr>
      <vt:lpstr>inpin heiti</vt:lpstr>
      <vt:lpstr>Palace Script MT</vt:lpstr>
      <vt:lpstr>Times New Roman</vt:lpstr>
      <vt:lpstr>UTM Guanine</vt:lpstr>
      <vt:lpstr>Wingdings</vt:lpstr>
      <vt:lpstr>汉仪喵魂体W</vt:lpstr>
      <vt:lpstr>站酷快乐体2016修订版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19</cp:revision>
  <dcterms:created xsi:type="dcterms:W3CDTF">2024-11-17T08:04:14Z</dcterms:created>
  <dcterms:modified xsi:type="dcterms:W3CDTF">2024-12-31T03:03:13Z</dcterms:modified>
</cp:coreProperties>
</file>