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8" r:id="rId2"/>
    <p:sldId id="339" r:id="rId3"/>
    <p:sldId id="319" r:id="rId4"/>
    <p:sldId id="320" r:id="rId5"/>
    <p:sldId id="321" r:id="rId6"/>
    <p:sldId id="322" r:id="rId7"/>
    <p:sldId id="340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FEC7-BA08-409E-BBF9-DF4D418FB5E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B53D-6727-4899-B449-1B00D8AE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334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2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42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98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17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87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0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13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69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16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68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8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011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73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6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22DE-DBB2-4CAF-97BA-AC182AA83E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8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8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8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8.tif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5" name="图片 3" descr="12"/>
          <p:cNvPicPr>
            <a:picLocks noChangeAspect="1"/>
          </p:cNvPicPr>
          <p:nvPr/>
        </p:nvPicPr>
        <p:blipFill>
          <a:blip r:embed="rId4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7" name="图片 4" descr="13"/>
          <p:cNvPicPr>
            <a:picLocks noChangeAspect="1"/>
          </p:cNvPicPr>
          <p:nvPr/>
        </p:nvPicPr>
        <p:blipFill>
          <a:blip r:embed="rId5"/>
          <a:srcRect l="38702" t="10687" r="13300" b="19544"/>
          <a:stretch>
            <a:fillRect/>
          </a:stretch>
        </p:blipFill>
        <p:spPr>
          <a:xfrm>
            <a:off x="6461760" y="2961640"/>
            <a:ext cx="5730240" cy="3961765"/>
          </a:xfrm>
          <a:prstGeom prst="rect">
            <a:avLst/>
          </a:prstGeom>
        </p:spPr>
      </p:pic>
      <p:grpSp>
        <p:nvGrpSpPr>
          <p:cNvPr id="8" name="组合 25"/>
          <p:cNvGrpSpPr/>
          <p:nvPr/>
        </p:nvGrpSpPr>
        <p:grpSpPr>
          <a:xfrm>
            <a:off x="-1407795" y="-269"/>
            <a:ext cx="13599795" cy="1381760"/>
            <a:chOff x="-50" y="-535"/>
            <a:chExt cx="21417" cy="2176"/>
          </a:xfrm>
        </p:grpSpPr>
        <p:grpSp>
          <p:nvGrpSpPr>
            <p:cNvPr id="9" name="组合 14"/>
            <p:cNvGrpSpPr/>
            <p:nvPr/>
          </p:nvGrpSpPr>
          <p:grpSpPr>
            <a:xfrm>
              <a:off x="308" y="-535"/>
              <a:ext cx="21059" cy="2176"/>
              <a:chOff x="308" y="-535"/>
              <a:chExt cx="21059" cy="217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308" y="-535"/>
                <a:ext cx="21059" cy="2176"/>
                <a:chOff x="308" y="-535"/>
                <a:chExt cx="21059" cy="2176"/>
              </a:xfrm>
            </p:grpSpPr>
            <p:pic>
              <p:nvPicPr>
                <p:cNvPr id="14" name="图片 9" descr="7 (22)"/>
                <p:cNvPicPr>
                  <a:picLocks noChangeAspect="1"/>
                </p:cNvPicPr>
                <p:nvPr/>
              </p:nvPicPr>
              <p:blipFill>
                <a:blip r:embed="rId6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2167" y="-535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5" name="圆角矩形 10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3" name="新月形 12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五角星 13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6B810EC-613D-47C5-A57A-F937FCD2A9B4}"/>
              </a:ext>
            </a:extLst>
          </p:cNvPr>
          <p:cNvSpPr txBox="1"/>
          <p:nvPr/>
        </p:nvSpPr>
        <p:spPr>
          <a:xfrm>
            <a:off x="3866083" y="734087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4C73A1-879C-4C23-9117-3B5B3A6ADE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675" y="1164285"/>
            <a:ext cx="2810500" cy="11766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F5E14D-3A62-DA35-B1B6-C1F887FDBA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6007" y="1791341"/>
            <a:ext cx="7139035" cy="27800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2EDC56-777E-11D2-5C77-85AA443ED4F0}"/>
              </a:ext>
            </a:extLst>
          </p:cNvPr>
          <p:cNvSpPr txBox="1"/>
          <p:nvPr/>
        </p:nvSpPr>
        <p:spPr>
          <a:xfrm>
            <a:off x="5248275" y="4219575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1404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5" name="图片 1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7" name="图片 5" descr="12"/>
          <p:cNvPicPr>
            <a:picLocks noChangeAspect="1"/>
          </p:cNvPicPr>
          <p:nvPr/>
        </p:nvPicPr>
        <p:blipFill>
          <a:blip r:embed="rId6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9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0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3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5" name="图片 17" descr="7 (22)"/>
                <p:cNvPicPr>
                  <a:picLocks noChangeAspect="1"/>
                </p:cNvPicPr>
                <p:nvPr/>
              </p:nvPicPr>
              <p:blipFill>
                <a:blip r:embed="rId8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6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4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2480166" y="497547"/>
            <a:ext cx="6134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1581150" y="53220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5B3C08-0CEF-50A5-71FC-5293EC94E13C}"/>
              </a:ext>
            </a:extLst>
          </p:cNvPr>
          <p:cNvGrpSpPr/>
          <p:nvPr/>
        </p:nvGrpSpPr>
        <p:grpSpPr>
          <a:xfrm>
            <a:off x="493642" y="1588190"/>
            <a:ext cx="6429375" cy="830997"/>
            <a:chOff x="695324" y="1543050"/>
            <a:chExt cx="6429375" cy="8309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A7275B-3F94-2134-376E-076C9DDA0711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2 cm² =          mm²</a:t>
              </a:r>
            </a:p>
          </p:txBody>
        </p:sp>
        <p:sp>
          <p:nvSpPr>
            <p:cNvPr id="22" name="Rectangle: Rounded Corners 11">
              <a:extLst>
                <a:ext uri="{FF2B5EF4-FFF2-40B4-BE49-F238E27FC236}">
                  <a16:creationId xmlns:a16="http://schemas.microsoft.com/office/drawing/2014/main" id="{E8C30012-6184-4B30-2245-F6A91C38E43A}"/>
                </a:ext>
              </a:extLst>
            </p:cNvPr>
            <p:cNvSpPr/>
            <p:nvPr/>
          </p:nvSpPr>
          <p:spPr>
            <a:xfrm>
              <a:off x="3521351" y="1563342"/>
              <a:ext cx="1110698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812291-7656-4649-38C0-184883942BA7}"/>
              </a:ext>
            </a:extLst>
          </p:cNvPr>
          <p:cNvGrpSpPr/>
          <p:nvPr/>
        </p:nvGrpSpPr>
        <p:grpSpPr>
          <a:xfrm>
            <a:off x="6616975" y="1591917"/>
            <a:ext cx="7353301" cy="784915"/>
            <a:chOff x="695324" y="1466021"/>
            <a:chExt cx="7353301" cy="78491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6B93D2-C419-5ADA-6099-B6F4BB9038A2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5 m² =              cm²</a:t>
              </a:r>
            </a:p>
          </p:txBody>
        </p:sp>
        <p:sp>
          <p:nvSpPr>
            <p:cNvPr id="25" name="Rectangle: Rounded Corners 14">
              <a:extLst>
                <a:ext uri="{FF2B5EF4-FFF2-40B4-BE49-F238E27FC236}">
                  <a16:creationId xmlns:a16="http://schemas.microsoft.com/office/drawing/2014/main" id="{6A840301-B736-B11A-BD3F-B9C6E2715082}"/>
                </a:ext>
              </a:extLst>
            </p:cNvPr>
            <p:cNvSpPr/>
            <p:nvPr/>
          </p:nvSpPr>
          <p:spPr>
            <a:xfrm>
              <a:off x="2825614" y="1466021"/>
              <a:ext cx="1380710" cy="78353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C40FFB-CDC3-7B21-E643-6F3F7677941F}"/>
              </a:ext>
            </a:extLst>
          </p:cNvPr>
          <p:cNvGrpSpPr/>
          <p:nvPr/>
        </p:nvGrpSpPr>
        <p:grpSpPr>
          <a:xfrm>
            <a:off x="646042" y="2891045"/>
            <a:ext cx="6429375" cy="871167"/>
            <a:chOff x="971549" y="1445730"/>
            <a:chExt cx="6429375" cy="87116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C08F0-B830-B2E8-57A5-2D412C1D25AB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 dm² =           cm²</a:t>
              </a:r>
            </a:p>
          </p:txBody>
        </p:sp>
        <p:sp>
          <p:nvSpPr>
            <p:cNvPr id="28" name="Rectangle: Rounded Corners 32">
              <a:extLst>
                <a:ext uri="{FF2B5EF4-FFF2-40B4-BE49-F238E27FC236}">
                  <a16:creationId xmlns:a16="http://schemas.microsoft.com/office/drawing/2014/main" id="{9E3C8A01-E23B-FBA4-7E85-984834881285}"/>
                </a:ext>
              </a:extLst>
            </p:cNvPr>
            <p:cNvSpPr/>
            <p:nvPr/>
          </p:nvSpPr>
          <p:spPr>
            <a:xfrm>
              <a:off x="3234773" y="144573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29" name="Rectangle: Rounded Corners 33">
            <a:extLst>
              <a:ext uri="{FF2B5EF4-FFF2-40B4-BE49-F238E27FC236}">
                <a16:creationId xmlns:a16="http://schemas.microsoft.com/office/drawing/2014/main" id="{92BFD055-FA1E-AC53-4CC3-0DF84F8077A5}"/>
              </a:ext>
            </a:extLst>
          </p:cNvPr>
          <p:cNvSpPr/>
          <p:nvPr/>
        </p:nvSpPr>
        <p:spPr>
          <a:xfrm>
            <a:off x="3269559" y="1599372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C0650A-08EB-5C28-AF62-F199DAF91538}"/>
              </a:ext>
            </a:extLst>
          </p:cNvPr>
          <p:cNvGrpSpPr/>
          <p:nvPr/>
        </p:nvGrpSpPr>
        <p:grpSpPr>
          <a:xfrm>
            <a:off x="541267" y="4121841"/>
            <a:ext cx="6429375" cy="726935"/>
            <a:chOff x="971549" y="1466851"/>
            <a:chExt cx="6429375" cy="72693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7DCB95-77EC-8474-B631-652158CA2F88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m² =          dm² =            cm² </a:t>
              </a:r>
            </a:p>
          </p:txBody>
        </p:sp>
        <p:sp>
          <p:nvSpPr>
            <p:cNvPr id="32" name="Rectangle: Rounded Corners 37">
              <a:extLst>
                <a:ext uri="{FF2B5EF4-FFF2-40B4-BE49-F238E27FC236}">
                  <a16:creationId xmlns:a16="http://schemas.microsoft.com/office/drawing/2014/main" id="{A77A412F-F2CB-EDCE-00AC-416C3E07DB23}"/>
                </a:ext>
              </a:extLst>
            </p:cNvPr>
            <p:cNvSpPr/>
            <p:nvPr/>
          </p:nvSpPr>
          <p:spPr>
            <a:xfrm>
              <a:off x="2626830" y="1466851"/>
              <a:ext cx="874644" cy="698638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33" name="Rectangle: Rounded Corners 2">
              <a:extLst>
                <a:ext uri="{FF2B5EF4-FFF2-40B4-BE49-F238E27FC236}">
                  <a16:creationId xmlns:a16="http://schemas.microsoft.com/office/drawing/2014/main" id="{A9CDE027-3F33-27B9-993B-4BD23FF555F9}"/>
                </a:ext>
              </a:extLst>
            </p:cNvPr>
            <p:cNvSpPr/>
            <p:nvPr/>
          </p:nvSpPr>
          <p:spPr>
            <a:xfrm>
              <a:off x="4942647" y="1466851"/>
              <a:ext cx="983973" cy="698638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ABDAE50-0D61-6E1F-FB44-B859CF598594}"/>
              </a:ext>
            </a:extLst>
          </p:cNvPr>
          <p:cNvGrpSpPr/>
          <p:nvPr/>
        </p:nvGrpSpPr>
        <p:grpSpPr>
          <a:xfrm>
            <a:off x="6539948" y="2663273"/>
            <a:ext cx="7560366" cy="823428"/>
            <a:chOff x="488260" y="1427508"/>
            <a:chExt cx="7560366" cy="8234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04FAAA-66F4-4C96-3005-13B67A338A52}"/>
                </a:ext>
              </a:extLst>
            </p:cNvPr>
            <p:cNvSpPr txBox="1"/>
            <p:nvPr/>
          </p:nvSpPr>
          <p:spPr>
            <a:xfrm>
              <a:off x="488260" y="1543050"/>
              <a:ext cx="7560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 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 =         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</a:t>
              </a:r>
            </a:p>
          </p:txBody>
        </p:sp>
        <p:sp>
          <p:nvSpPr>
            <p:cNvPr id="36" name="Rectangle: Rounded Corners 40">
              <a:extLst>
                <a:ext uri="{FF2B5EF4-FFF2-40B4-BE49-F238E27FC236}">
                  <a16:creationId xmlns:a16="http://schemas.microsoft.com/office/drawing/2014/main" id="{E1083DEE-7B3F-C50B-9128-052A2DA966A7}"/>
                </a:ext>
              </a:extLst>
            </p:cNvPr>
            <p:cNvSpPr/>
            <p:nvPr/>
          </p:nvSpPr>
          <p:spPr>
            <a:xfrm>
              <a:off x="3668781" y="1427508"/>
              <a:ext cx="1033670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AE9FAE-2B43-A59A-62E6-9D97C429D404}"/>
              </a:ext>
            </a:extLst>
          </p:cNvPr>
          <p:cNvGrpSpPr/>
          <p:nvPr/>
        </p:nvGrpSpPr>
        <p:grpSpPr>
          <a:xfrm>
            <a:off x="6937512" y="4045226"/>
            <a:ext cx="7012057" cy="809625"/>
            <a:chOff x="1036568" y="1438689"/>
            <a:chExt cx="7012057" cy="80962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DDE671F-6AEE-823C-C75E-52197F64CC50}"/>
                </a:ext>
              </a:extLst>
            </p:cNvPr>
            <p:cNvSpPr txBox="1"/>
            <p:nvPr/>
          </p:nvSpPr>
          <p:spPr>
            <a:xfrm>
              <a:off x="1036568" y="1543050"/>
              <a:ext cx="7012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m² 5 dm² =            dm²</a:t>
              </a:r>
            </a:p>
          </p:txBody>
        </p:sp>
        <p:sp>
          <p:nvSpPr>
            <p:cNvPr id="39" name="Rectangle: Rounded Corners 43">
              <a:extLst>
                <a:ext uri="{FF2B5EF4-FFF2-40B4-BE49-F238E27FC236}">
                  <a16:creationId xmlns:a16="http://schemas.microsoft.com/office/drawing/2014/main" id="{C87D53F7-5167-ABAE-E877-72B9A06C0B38}"/>
                </a:ext>
              </a:extLst>
            </p:cNvPr>
            <p:cNvSpPr/>
            <p:nvPr/>
          </p:nvSpPr>
          <p:spPr>
            <a:xfrm>
              <a:off x="3715994" y="1438689"/>
              <a:ext cx="1077566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40" name="Rectangle: Rounded Corners 44">
            <a:extLst>
              <a:ext uri="{FF2B5EF4-FFF2-40B4-BE49-F238E27FC236}">
                <a16:creationId xmlns:a16="http://schemas.microsoft.com/office/drawing/2014/main" id="{3D90A104-8D13-7838-CEE9-E06120DC645F}"/>
              </a:ext>
            </a:extLst>
          </p:cNvPr>
          <p:cNvSpPr/>
          <p:nvPr/>
        </p:nvSpPr>
        <p:spPr>
          <a:xfrm>
            <a:off x="2899740" y="2891458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400</a:t>
            </a:r>
          </a:p>
        </p:txBody>
      </p:sp>
      <p:sp>
        <p:nvSpPr>
          <p:cNvPr id="41" name="Rectangle: Rounded Corners 45">
            <a:extLst>
              <a:ext uri="{FF2B5EF4-FFF2-40B4-BE49-F238E27FC236}">
                <a16:creationId xmlns:a16="http://schemas.microsoft.com/office/drawing/2014/main" id="{0602E946-38FF-F357-8B45-1EA96F8A4B99}"/>
              </a:ext>
            </a:extLst>
          </p:cNvPr>
          <p:cNvSpPr/>
          <p:nvPr/>
        </p:nvSpPr>
        <p:spPr>
          <a:xfrm>
            <a:off x="2131528" y="4053510"/>
            <a:ext cx="1019176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00</a:t>
            </a:r>
          </a:p>
        </p:txBody>
      </p:sp>
      <p:sp>
        <p:nvSpPr>
          <p:cNvPr id="42" name="Rectangle: Rounded Corners 46">
            <a:extLst>
              <a:ext uri="{FF2B5EF4-FFF2-40B4-BE49-F238E27FC236}">
                <a16:creationId xmlns:a16="http://schemas.microsoft.com/office/drawing/2014/main" id="{DA69243B-DCEA-C897-42BA-F6B088B094EC}"/>
              </a:ext>
            </a:extLst>
          </p:cNvPr>
          <p:cNvSpPr/>
          <p:nvPr/>
        </p:nvSpPr>
        <p:spPr>
          <a:xfrm>
            <a:off x="4473436" y="4028245"/>
            <a:ext cx="1291260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30 000</a:t>
            </a:r>
          </a:p>
        </p:txBody>
      </p:sp>
      <p:sp>
        <p:nvSpPr>
          <p:cNvPr id="43" name="Rectangle: Rounded Corners 47">
            <a:extLst>
              <a:ext uri="{FF2B5EF4-FFF2-40B4-BE49-F238E27FC236}">
                <a16:creationId xmlns:a16="http://schemas.microsoft.com/office/drawing/2014/main" id="{453A38A5-2949-404D-46F0-525BAC7A9F33}"/>
              </a:ext>
            </a:extLst>
          </p:cNvPr>
          <p:cNvSpPr/>
          <p:nvPr/>
        </p:nvSpPr>
        <p:spPr>
          <a:xfrm>
            <a:off x="8735252" y="1589018"/>
            <a:ext cx="1432477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50 000</a:t>
            </a:r>
          </a:p>
        </p:txBody>
      </p:sp>
      <p:sp>
        <p:nvSpPr>
          <p:cNvPr id="44" name="Rectangle: Rounded Corners 48">
            <a:extLst>
              <a:ext uri="{FF2B5EF4-FFF2-40B4-BE49-F238E27FC236}">
                <a16:creationId xmlns:a16="http://schemas.microsoft.com/office/drawing/2014/main" id="{544D45E5-AC0D-E816-E41C-6E06F3B0AA64}"/>
              </a:ext>
            </a:extLst>
          </p:cNvPr>
          <p:cNvSpPr/>
          <p:nvPr/>
        </p:nvSpPr>
        <p:spPr>
          <a:xfrm>
            <a:off x="9715501" y="2643811"/>
            <a:ext cx="1058516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106</a:t>
            </a:r>
          </a:p>
        </p:txBody>
      </p:sp>
      <p:sp>
        <p:nvSpPr>
          <p:cNvPr id="45" name="Rectangle: Rounded Corners 8">
            <a:extLst>
              <a:ext uri="{FF2B5EF4-FFF2-40B4-BE49-F238E27FC236}">
                <a16:creationId xmlns:a16="http://schemas.microsoft.com/office/drawing/2014/main" id="{6FDB40DA-4494-C79F-9D9B-EEC3B78B0BFC}"/>
              </a:ext>
            </a:extLst>
          </p:cNvPr>
          <p:cNvSpPr/>
          <p:nvPr/>
        </p:nvSpPr>
        <p:spPr>
          <a:xfrm>
            <a:off x="9635988" y="4045228"/>
            <a:ext cx="1058516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105</a:t>
            </a:r>
          </a:p>
        </p:txBody>
      </p:sp>
    </p:spTree>
    <p:extLst>
      <p:ext uri="{BB962C8B-B14F-4D97-AF65-F5344CB8AC3E}">
        <p14:creationId xmlns:p14="http://schemas.microsoft.com/office/powerpoint/2010/main" val="2527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5" name="图片 1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7" name="图片 5" descr="12"/>
          <p:cNvPicPr>
            <a:picLocks noChangeAspect="1"/>
          </p:cNvPicPr>
          <p:nvPr/>
        </p:nvPicPr>
        <p:blipFill>
          <a:blip r:embed="rId6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9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0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3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5" name="图片 17" descr="7 (22)"/>
                <p:cNvPicPr>
                  <a:picLocks noChangeAspect="1"/>
                </p:cNvPicPr>
                <p:nvPr/>
              </p:nvPicPr>
              <p:blipFill>
                <a:blip r:embed="rId8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6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4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2480166" y="497547"/>
            <a:ext cx="6134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1581150" y="53220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5B3C08-0CEF-50A5-71FC-5293EC94E13C}"/>
              </a:ext>
            </a:extLst>
          </p:cNvPr>
          <p:cNvGrpSpPr/>
          <p:nvPr/>
        </p:nvGrpSpPr>
        <p:grpSpPr>
          <a:xfrm>
            <a:off x="533399" y="1608068"/>
            <a:ext cx="6429375" cy="839857"/>
            <a:chOff x="695324" y="1543050"/>
            <a:chExt cx="6429375" cy="83985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A7275B-3F94-2134-376E-076C9DDA0711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c) 1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giây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2" name="Rectangle: Rounded Corners 11">
              <a:extLst>
                <a:ext uri="{FF2B5EF4-FFF2-40B4-BE49-F238E27FC236}">
                  <a16:creationId xmlns:a16="http://schemas.microsoft.com/office/drawing/2014/main" id="{E8C30012-6184-4B30-2245-F6A91C38E43A}"/>
                </a:ext>
              </a:extLst>
            </p:cNvPr>
            <p:cNvSpPr/>
            <p:nvPr/>
          </p:nvSpPr>
          <p:spPr>
            <a:xfrm>
              <a:off x="3730072" y="1573282"/>
              <a:ext cx="1110698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812291-7656-4649-38C0-184883942BA7}"/>
              </a:ext>
            </a:extLst>
          </p:cNvPr>
          <p:cNvGrpSpPr/>
          <p:nvPr/>
        </p:nvGrpSpPr>
        <p:grpSpPr>
          <a:xfrm>
            <a:off x="6060383" y="1611796"/>
            <a:ext cx="7353301" cy="794853"/>
            <a:chOff x="138732" y="1485900"/>
            <a:chExt cx="7353301" cy="79485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6B93D2-C419-5ADA-6099-B6F4BB9038A2}"/>
                </a:ext>
              </a:extLst>
            </p:cNvPr>
            <p:cNvSpPr txBox="1"/>
            <p:nvPr/>
          </p:nvSpPr>
          <p:spPr>
            <a:xfrm>
              <a:off x="138732" y="1572867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thế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kỉ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5" name="Rectangle: Rounded Corners 14">
              <a:extLst>
                <a:ext uri="{FF2B5EF4-FFF2-40B4-BE49-F238E27FC236}">
                  <a16:creationId xmlns:a16="http://schemas.microsoft.com/office/drawing/2014/main" id="{6A840301-B736-B11A-BD3F-B9C6E2715082}"/>
                </a:ext>
              </a:extLst>
            </p:cNvPr>
            <p:cNvSpPr/>
            <p:nvPr/>
          </p:nvSpPr>
          <p:spPr>
            <a:xfrm>
              <a:off x="2885248" y="1485900"/>
              <a:ext cx="1032839" cy="78353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C40FFB-CDC3-7B21-E643-6F3F7677941F}"/>
              </a:ext>
            </a:extLst>
          </p:cNvPr>
          <p:cNvGrpSpPr/>
          <p:nvPr/>
        </p:nvGrpSpPr>
        <p:grpSpPr>
          <a:xfrm>
            <a:off x="646042" y="2851289"/>
            <a:ext cx="6429375" cy="809625"/>
            <a:chOff x="971549" y="1405974"/>
            <a:chExt cx="6429375" cy="8096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C08F0-B830-B2E8-57A5-2D412C1D25AB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giây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giây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8" name="Rectangle: Rounded Corners 32">
              <a:extLst>
                <a:ext uri="{FF2B5EF4-FFF2-40B4-BE49-F238E27FC236}">
                  <a16:creationId xmlns:a16="http://schemas.microsoft.com/office/drawing/2014/main" id="{9E3C8A01-E23B-FBA4-7E85-984834881285}"/>
                </a:ext>
              </a:extLst>
            </p:cNvPr>
            <p:cNvSpPr/>
            <p:nvPr/>
          </p:nvSpPr>
          <p:spPr>
            <a:xfrm>
              <a:off x="4231585" y="1405974"/>
              <a:ext cx="108336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29" name="Rectangle: Rounded Corners 33">
            <a:extLst>
              <a:ext uri="{FF2B5EF4-FFF2-40B4-BE49-F238E27FC236}">
                <a16:creationId xmlns:a16="http://schemas.microsoft.com/office/drawing/2014/main" id="{92BFD055-FA1E-AC53-4CC3-0DF84F8077A5}"/>
              </a:ext>
            </a:extLst>
          </p:cNvPr>
          <p:cNvSpPr/>
          <p:nvPr/>
        </p:nvSpPr>
        <p:spPr>
          <a:xfrm>
            <a:off x="3498158" y="162919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BDAE50-0D61-6E1F-FB44-B859CF598594}"/>
              </a:ext>
            </a:extLst>
          </p:cNvPr>
          <p:cNvGrpSpPr/>
          <p:nvPr/>
        </p:nvGrpSpPr>
        <p:grpSpPr>
          <a:xfrm>
            <a:off x="6539948" y="2732847"/>
            <a:ext cx="7560366" cy="809625"/>
            <a:chOff x="488260" y="1497082"/>
            <a:chExt cx="7560366" cy="80962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504FAAA-66F4-4C96-3005-13B67A338A52}"/>
                </a:ext>
              </a:extLst>
            </p:cNvPr>
            <p:cNvSpPr txBox="1"/>
            <p:nvPr/>
          </p:nvSpPr>
          <p:spPr>
            <a:xfrm>
              <a:off x="488260" y="1543050"/>
              <a:ext cx="7560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100 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ăm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thế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kỉ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Rectangle: Rounded Corners 40">
              <a:extLst>
                <a:ext uri="{FF2B5EF4-FFF2-40B4-BE49-F238E27FC236}">
                  <a16:creationId xmlns:a16="http://schemas.microsoft.com/office/drawing/2014/main" id="{E1083DEE-7B3F-C50B-9128-052A2DA966A7}"/>
                </a:ext>
              </a:extLst>
            </p:cNvPr>
            <p:cNvSpPr/>
            <p:nvPr/>
          </p:nvSpPr>
          <p:spPr>
            <a:xfrm>
              <a:off x="3042615" y="1497082"/>
              <a:ext cx="1033670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33" name="Rectangle: Rounded Corners 44">
            <a:extLst>
              <a:ext uri="{FF2B5EF4-FFF2-40B4-BE49-F238E27FC236}">
                <a16:creationId xmlns:a16="http://schemas.microsoft.com/office/drawing/2014/main" id="{3D90A104-8D13-7838-CEE9-E06120DC645F}"/>
              </a:ext>
            </a:extLst>
          </p:cNvPr>
          <p:cNvSpPr/>
          <p:nvPr/>
        </p:nvSpPr>
        <p:spPr>
          <a:xfrm>
            <a:off x="3853897" y="2841763"/>
            <a:ext cx="1155426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</a:t>
            </a:r>
          </a:p>
        </p:txBody>
      </p:sp>
      <p:sp>
        <p:nvSpPr>
          <p:cNvPr id="34" name="Rectangle: Rounded Corners 47">
            <a:extLst>
              <a:ext uri="{FF2B5EF4-FFF2-40B4-BE49-F238E27FC236}">
                <a16:creationId xmlns:a16="http://schemas.microsoft.com/office/drawing/2014/main" id="{453A38A5-2949-404D-46F0-525BAC7A9F33}"/>
              </a:ext>
            </a:extLst>
          </p:cNvPr>
          <p:cNvSpPr/>
          <p:nvPr/>
        </p:nvSpPr>
        <p:spPr>
          <a:xfrm>
            <a:off x="8794888" y="1608897"/>
            <a:ext cx="1094548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100</a:t>
            </a:r>
          </a:p>
        </p:txBody>
      </p:sp>
      <p:sp>
        <p:nvSpPr>
          <p:cNvPr id="35" name="Rectangle: Rounded Corners 48">
            <a:extLst>
              <a:ext uri="{FF2B5EF4-FFF2-40B4-BE49-F238E27FC236}">
                <a16:creationId xmlns:a16="http://schemas.microsoft.com/office/drawing/2014/main" id="{544D45E5-AC0D-E816-E41C-6E06F3B0AA64}"/>
              </a:ext>
            </a:extLst>
          </p:cNvPr>
          <p:cNvSpPr/>
          <p:nvPr/>
        </p:nvSpPr>
        <p:spPr>
          <a:xfrm>
            <a:off x="9079397" y="2733264"/>
            <a:ext cx="1058516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6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5" name="图片 1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7" name="图片 5" descr="12"/>
          <p:cNvPicPr>
            <a:picLocks noChangeAspect="1"/>
          </p:cNvPicPr>
          <p:nvPr/>
        </p:nvPicPr>
        <p:blipFill>
          <a:blip r:embed="rId6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9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0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3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5" name="图片 17" descr="7 (22)"/>
                <p:cNvPicPr>
                  <a:picLocks noChangeAspect="1"/>
                </p:cNvPicPr>
                <p:nvPr/>
              </p:nvPicPr>
              <p:blipFill>
                <a:blip r:embed="rId8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6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4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258418" y="385445"/>
            <a:ext cx="11668540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2480166" y="497547"/>
            <a:ext cx="6134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1581150" y="53220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5B3C08-0CEF-50A5-71FC-5293EC94E13C}"/>
              </a:ext>
            </a:extLst>
          </p:cNvPr>
          <p:cNvGrpSpPr/>
          <p:nvPr/>
        </p:nvGrpSpPr>
        <p:grpSpPr>
          <a:xfrm>
            <a:off x="387627" y="1946000"/>
            <a:ext cx="6495634" cy="584775"/>
            <a:chOff x="-981073" y="1702076"/>
            <a:chExt cx="6495634" cy="5847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A7275B-3F94-2134-376E-076C9DDA0711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 20 mm² + 30 mm² =          mm²</a:t>
              </a:r>
            </a:p>
          </p:txBody>
        </p:sp>
        <p:sp>
          <p:nvSpPr>
            <p:cNvPr id="22" name="Rectangle: Rounded Corners 11">
              <a:extLst>
                <a:ext uri="{FF2B5EF4-FFF2-40B4-BE49-F238E27FC236}">
                  <a16:creationId xmlns:a16="http://schemas.microsoft.com/office/drawing/2014/main" id="{E8C30012-6184-4B30-2245-F6A91C38E43A}"/>
                </a:ext>
              </a:extLst>
            </p:cNvPr>
            <p:cNvSpPr/>
            <p:nvPr/>
          </p:nvSpPr>
          <p:spPr>
            <a:xfrm>
              <a:off x="3163543" y="1712429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A0E906-08B4-2C63-F1FA-942C0C58FF1C}"/>
              </a:ext>
            </a:extLst>
          </p:cNvPr>
          <p:cNvGrpSpPr/>
          <p:nvPr/>
        </p:nvGrpSpPr>
        <p:grpSpPr>
          <a:xfrm>
            <a:off x="6967332" y="1926122"/>
            <a:ext cx="6495634" cy="598418"/>
            <a:chOff x="-573568" y="1692137"/>
            <a:chExt cx="6495634" cy="5984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E45CA2-D9A7-89A5-23F3-CE1A7896F2D1}"/>
                </a:ext>
              </a:extLst>
            </p:cNvPr>
            <p:cNvSpPr txBox="1"/>
            <p:nvPr/>
          </p:nvSpPr>
          <p:spPr>
            <a:xfrm>
              <a:off x="-573568" y="1692137"/>
              <a:ext cx="6495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36 cm² 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17 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 =          cm²</a:t>
              </a:r>
            </a:p>
          </p:txBody>
        </p:sp>
        <p:sp>
          <p:nvSpPr>
            <p:cNvPr id="25" name="Rectangle: Rounded Corners 23">
              <a:extLst>
                <a:ext uri="{FF2B5EF4-FFF2-40B4-BE49-F238E27FC236}">
                  <a16:creationId xmlns:a16="http://schemas.microsoft.com/office/drawing/2014/main" id="{98DE0391-C7AF-A3B5-3171-29636D09747D}"/>
                </a:ext>
              </a:extLst>
            </p:cNvPr>
            <p:cNvSpPr/>
            <p:nvPr/>
          </p:nvSpPr>
          <p:spPr>
            <a:xfrm>
              <a:off x="2706343" y="1732308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2C9963-3BF2-1FF1-1B0A-7FC6E38B6D82}"/>
              </a:ext>
            </a:extLst>
          </p:cNvPr>
          <p:cNvGrpSpPr/>
          <p:nvPr/>
        </p:nvGrpSpPr>
        <p:grpSpPr>
          <a:xfrm>
            <a:off x="357810" y="2949853"/>
            <a:ext cx="6495634" cy="584775"/>
            <a:chOff x="-981073" y="1702076"/>
            <a:chExt cx="6495634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784FDC-6192-8DB2-6DF9-981903BB0FC6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6 m² x 4 =          m²</a:t>
              </a:r>
            </a:p>
          </p:txBody>
        </p:sp>
        <p:sp>
          <p:nvSpPr>
            <p:cNvPr id="28" name="Rectangle: Rounded Corners 28">
              <a:extLst>
                <a:ext uri="{FF2B5EF4-FFF2-40B4-BE49-F238E27FC236}">
                  <a16:creationId xmlns:a16="http://schemas.microsoft.com/office/drawing/2014/main" id="{869C1533-4FD9-F85F-3EA8-B3997F27B340}"/>
                </a:ext>
              </a:extLst>
            </p:cNvPr>
            <p:cNvSpPr/>
            <p:nvPr/>
          </p:nvSpPr>
          <p:spPr>
            <a:xfrm>
              <a:off x="1404317" y="1702490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7A1F1F-6810-C6AD-6663-4413254976A4}"/>
              </a:ext>
            </a:extLst>
          </p:cNvPr>
          <p:cNvGrpSpPr/>
          <p:nvPr/>
        </p:nvGrpSpPr>
        <p:grpSpPr>
          <a:xfrm>
            <a:off x="6867940" y="2910097"/>
            <a:ext cx="6495634" cy="584775"/>
            <a:chOff x="-981073" y="1702076"/>
            <a:chExt cx="6495634" cy="58477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61608E-56BF-2FDD-5DC4-3AA049D64F42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30 dm² 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dm²</a:t>
              </a:r>
            </a:p>
          </p:txBody>
        </p:sp>
        <p:sp>
          <p:nvSpPr>
            <p:cNvPr id="31" name="Rectangle: Rounded Corners 50">
              <a:extLst>
                <a:ext uri="{FF2B5EF4-FFF2-40B4-BE49-F238E27FC236}">
                  <a16:creationId xmlns:a16="http://schemas.microsoft.com/office/drawing/2014/main" id="{B8A0D64F-9752-D936-59F8-D9BE2745C3DB}"/>
                </a:ext>
              </a:extLst>
            </p:cNvPr>
            <p:cNvSpPr/>
            <p:nvPr/>
          </p:nvSpPr>
          <p:spPr>
            <a:xfrm>
              <a:off x="1285048" y="1722368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32" name="Rectangle: Rounded Corners 51">
            <a:extLst>
              <a:ext uri="{FF2B5EF4-FFF2-40B4-BE49-F238E27FC236}">
                <a16:creationId xmlns:a16="http://schemas.microsoft.com/office/drawing/2014/main" id="{A6716C48-7CE2-3974-30AD-1D1936E13975}"/>
              </a:ext>
            </a:extLst>
          </p:cNvPr>
          <p:cNvSpPr/>
          <p:nvPr/>
        </p:nvSpPr>
        <p:spPr>
          <a:xfrm>
            <a:off x="4516920" y="1896718"/>
            <a:ext cx="760758" cy="64769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Rectangle: Rounded Corners 52">
            <a:extLst>
              <a:ext uri="{FF2B5EF4-FFF2-40B4-BE49-F238E27FC236}">
                <a16:creationId xmlns:a16="http://schemas.microsoft.com/office/drawing/2014/main" id="{78CE89D5-AAD3-2739-6943-C58A789AF566}"/>
              </a:ext>
            </a:extLst>
          </p:cNvPr>
          <p:cNvSpPr/>
          <p:nvPr/>
        </p:nvSpPr>
        <p:spPr>
          <a:xfrm>
            <a:off x="10251798" y="1936474"/>
            <a:ext cx="760758" cy="64769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Rectangle: Rounded Corners 53">
            <a:extLst>
              <a:ext uri="{FF2B5EF4-FFF2-40B4-BE49-F238E27FC236}">
                <a16:creationId xmlns:a16="http://schemas.microsoft.com/office/drawing/2014/main" id="{9991F035-C902-48D1-B25F-206156A023CD}"/>
              </a:ext>
            </a:extLst>
          </p:cNvPr>
          <p:cNvSpPr/>
          <p:nvPr/>
        </p:nvSpPr>
        <p:spPr>
          <a:xfrm>
            <a:off x="2707998" y="2920448"/>
            <a:ext cx="760758" cy="64769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5" name="Rectangle: Rounded Corners 54">
            <a:extLst>
              <a:ext uri="{FF2B5EF4-FFF2-40B4-BE49-F238E27FC236}">
                <a16:creationId xmlns:a16="http://schemas.microsoft.com/office/drawing/2014/main" id="{1C94F361-956C-EF25-3013-057712FD48A9}"/>
              </a:ext>
            </a:extLst>
          </p:cNvPr>
          <p:cNvSpPr/>
          <p:nvPr/>
        </p:nvSpPr>
        <p:spPr>
          <a:xfrm>
            <a:off x="9138615" y="2870752"/>
            <a:ext cx="760758" cy="647699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0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5" name="图片 1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7" name="图片 5" descr="12"/>
          <p:cNvPicPr>
            <a:picLocks noChangeAspect="1"/>
          </p:cNvPicPr>
          <p:nvPr/>
        </p:nvPicPr>
        <p:blipFill>
          <a:blip r:embed="rId6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9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0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3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5" name="图片 17" descr="7 (22)"/>
                <p:cNvPicPr>
                  <a:picLocks noChangeAspect="1"/>
                </p:cNvPicPr>
                <p:nvPr/>
              </p:nvPicPr>
              <p:blipFill>
                <a:blip r:embed="rId8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6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4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258418" y="385445"/>
            <a:ext cx="11668540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2480166" y="497547"/>
            <a:ext cx="6134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&gt;; &lt;;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1581150" y="53220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5B3C08-0CEF-50A5-71FC-5293EC94E13C}"/>
              </a:ext>
            </a:extLst>
          </p:cNvPr>
          <p:cNvGrpSpPr/>
          <p:nvPr/>
        </p:nvGrpSpPr>
        <p:grpSpPr>
          <a:xfrm>
            <a:off x="1816377" y="1907900"/>
            <a:ext cx="8175348" cy="707886"/>
            <a:chOff x="-981073" y="1702076"/>
            <a:chExt cx="6495634" cy="7078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A7275B-3F94-2134-376E-076C9DDA0711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a) 2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 50 mm²          250 mm²</a:t>
              </a:r>
            </a:p>
          </p:txBody>
        </p:sp>
        <p:sp>
          <p:nvSpPr>
            <p:cNvPr id="22" name="Rectangle: Rounded Corners 11">
              <a:extLst>
                <a:ext uri="{FF2B5EF4-FFF2-40B4-BE49-F238E27FC236}">
                  <a16:creationId xmlns:a16="http://schemas.microsoft.com/office/drawing/2014/main" id="{E8C30012-6184-4B30-2245-F6A91C38E43A}"/>
                </a:ext>
              </a:extLst>
            </p:cNvPr>
            <p:cNvSpPr/>
            <p:nvPr/>
          </p:nvSpPr>
          <p:spPr>
            <a:xfrm>
              <a:off x="2081321" y="1769579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BF69A9-790C-8525-1505-8A1E0087B362}"/>
              </a:ext>
            </a:extLst>
          </p:cNvPr>
          <p:cNvGrpSpPr/>
          <p:nvPr/>
        </p:nvGrpSpPr>
        <p:grpSpPr>
          <a:xfrm>
            <a:off x="1814721" y="3266248"/>
            <a:ext cx="8175348" cy="707886"/>
            <a:chOff x="-981073" y="1702076"/>
            <a:chExt cx="6495634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9CEF31-0681-5C4A-AE10-C740E07FFC0E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3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0 cm²          4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</a:t>
              </a:r>
            </a:p>
          </p:txBody>
        </p:sp>
        <p:sp>
          <p:nvSpPr>
            <p:cNvPr id="25" name="Rectangle: Rounded Corners 12">
              <a:extLst>
                <a:ext uri="{FF2B5EF4-FFF2-40B4-BE49-F238E27FC236}">
                  <a16:creationId xmlns:a16="http://schemas.microsoft.com/office/drawing/2014/main" id="{7F8C1BD0-C851-3D15-89CD-E9681DDB21A4}"/>
                </a:ext>
              </a:extLst>
            </p:cNvPr>
            <p:cNvSpPr/>
            <p:nvPr/>
          </p:nvSpPr>
          <p:spPr>
            <a:xfrm>
              <a:off x="1960233" y="1779104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979FB0D-74A9-F8D0-0FA1-82A30EB4CF46}"/>
              </a:ext>
            </a:extLst>
          </p:cNvPr>
          <p:cNvGrpSpPr/>
          <p:nvPr/>
        </p:nvGrpSpPr>
        <p:grpSpPr>
          <a:xfrm>
            <a:off x="1775792" y="4675947"/>
            <a:ext cx="8175348" cy="707886"/>
            <a:chOff x="-981073" y="1702076"/>
            <a:chExt cx="6495634" cy="7078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70D76AC-A41F-7A8B-38BA-9335472AB584}"/>
                </a:ext>
              </a:extLst>
            </p:cNvPr>
            <p:cNvSpPr txBox="1"/>
            <p:nvPr/>
          </p:nvSpPr>
          <p:spPr>
            <a:xfrm>
              <a:off x="-981073" y="1702076"/>
              <a:ext cx="6495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c) 2 m² 5 </a:t>
              </a:r>
              <a:r>
                <a:rPr lang="en-US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m²          250 dm²</a:t>
              </a:r>
            </a:p>
          </p:txBody>
        </p:sp>
        <p:sp>
          <p:nvSpPr>
            <p:cNvPr id="28" name="Rectangle: Rounded Corners 30">
              <a:extLst>
                <a:ext uri="{FF2B5EF4-FFF2-40B4-BE49-F238E27FC236}">
                  <a16:creationId xmlns:a16="http://schemas.microsoft.com/office/drawing/2014/main" id="{FBB8BCB9-37EF-8F4D-3611-9D36BBAE0FB1}"/>
                </a:ext>
              </a:extLst>
            </p:cNvPr>
            <p:cNvSpPr/>
            <p:nvPr/>
          </p:nvSpPr>
          <p:spPr>
            <a:xfrm>
              <a:off x="1536426" y="1788629"/>
              <a:ext cx="735496" cy="558247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B0848DA-A211-1A1F-1F17-DF42A2BFCBEE}"/>
              </a:ext>
            </a:extLst>
          </p:cNvPr>
          <p:cNvSpPr txBox="1"/>
          <p:nvPr/>
        </p:nvSpPr>
        <p:spPr>
          <a:xfrm>
            <a:off x="2753139" y="2594113"/>
            <a:ext cx="2335696" cy="655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Rectangle: Rounded Corners 33">
            <a:extLst>
              <a:ext uri="{FF2B5EF4-FFF2-40B4-BE49-F238E27FC236}">
                <a16:creationId xmlns:a16="http://schemas.microsoft.com/office/drawing/2014/main" id="{5852745A-AC70-9C4F-39D4-E9914B52DFB0}"/>
              </a:ext>
            </a:extLst>
          </p:cNvPr>
          <p:cNvSpPr/>
          <p:nvPr/>
        </p:nvSpPr>
        <p:spPr>
          <a:xfrm>
            <a:off x="5630102" y="1938130"/>
            <a:ext cx="1019176" cy="63610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: Rounded Corners 34">
            <a:extLst>
              <a:ext uri="{FF2B5EF4-FFF2-40B4-BE49-F238E27FC236}">
                <a16:creationId xmlns:a16="http://schemas.microsoft.com/office/drawing/2014/main" id="{D0BE9577-E379-F76B-B127-2EC6F2A0F221}"/>
              </a:ext>
            </a:extLst>
          </p:cNvPr>
          <p:cNvSpPr/>
          <p:nvPr/>
        </p:nvSpPr>
        <p:spPr>
          <a:xfrm>
            <a:off x="5490954" y="3289852"/>
            <a:ext cx="1019176" cy="63610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: Rounded Corners 35">
            <a:extLst>
              <a:ext uri="{FF2B5EF4-FFF2-40B4-BE49-F238E27FC236}">
                <a16:creationId xmlns:a16="http://schemas.microsoft.com/office/drawing/2014/main" id="{E3DCD937-6695-B8EB-C992-87DED233666F}"/>
              </a:ext>
            </a:extLst>
          </p:cNvPr>
          <p:cNvSpPr/>
          <p:nvPr/>
        </p:nvSpPr>
        <p:spPr>
          <a:xfrm>
            <a:off x="4894606" y="4711148"/>
            <a:ext cx="1019176" cy="63610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5" name="图片 1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7" name="图片 5" descr="12"/>
          <p:cNvPicPr>
            <a:picLocks noChangeAspect="1"/>
          </p:cNvPicPr>
          <p:nvPr/>
        </p:nvPicPr>
        <p:blipFill>
          <a:blip r:embed="rId6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9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0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3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5" name="图片 17" descr="7 (22)"/>
                <p:cNvPicPr>
                  <a:picLocks noChangeAspect="1"/>
                </p:cNvPicPr>
                <p:nvPr/>
              </p:nvPicPr>
              <p:blipFill>
                <a:blip r:embed="rId8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6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4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538901" y="743605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268A11-36DC-418C-A42F-3284EF876417}"/>
              </a:ext>
            </a:extLst>
          </p:cNvPr>
          <p:cNvSpPr txBox="1"/>
          <p:nvPr/>
        </p:nvSpPr>
        <p:spPr>
          <a:xfrm>
            <a:off x="1371600" y="636709"/>
            <a:ext cx="986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dùng thước đo góc để đo rồi viết số đo các góc đỉnh B; cạnh BA, BM và góc đỉnh M; cạnh MA, MC.</a:t>
            </a:r>
          </a:p>
          <a:p>
            <a:pPr lvl="0">
              <a:defRPr/>
            </a:pPr>
            <a:endParaRPr lang="vi-VN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989FF3-5102-5C9B-D989-14289E2D0F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000" y="1804987"/>
            <a:ext cx="4133850" cy="2047875"/>
          </a:xfrm>
          <a:prstGeom prst="rect">
            <a:avLst/>
          </a:prstGeom>
        </p:spPr>
      </p:pic>
      <p:pic>
        <p:nvPicPr>
          <p:cNvPr id="21" name="Picture 20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7B7FE254-46A7-B22A-E48E-7E70EEB1F5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83" y="2019184"/>
            <a:ext cx="3286584" cy="16575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AEECA5-28AA-AFFD-C065-A8EB1321E531}"/>
              </a:ext>
            </a:extLst>
          </p:cNvPr>
          <p:cNvSpPr txBox="1"/>
          <p:nvPr/>
        </p:nvSpPr>
        <p:spPr>
          <a:xfrm>
            <a:off x="647700" y="2077606"/>
            <a:ext cx="53340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B;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BA, BM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8559036C-5966-8C3F-0BAE-1E78CDA226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83" y="2000134"/>
            <a:ext cx="3286584" cy="16575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B075059-C4F7-965B-61D1-ABB221A6AC64}"/>
              </a:ext>
            </a:extLst>
          </p:cNvPr>
          <p:cNvSpPr txBox="1"/>
          <p:nvPr/>
        </p:nvSpPr>
        <p:spPr>
          <a:xfrm>
            <a:off x="704850" y="3754006"/>
            <a:ext cx="53340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M;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MA, MC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sz="40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kumimoji="0" lang="pt-BR" sz="28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图片 10" descr="2 (5)"/>
          <p:cNvPicPr>
            <a:picLocks noChangeAspect="1"/>
          </p:cNvPicPr>
          <p:nvPr/>
        </p:nvPicPr>
        <p:blipFill>
          <a:blip r:embed="rId4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5" name="图片 1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7" name="图片 5" descr="12"/>
          <p:cNvPicPr>
            <a:picLocks noChangeAspect="1"/>
          </p:cNvPicPr>
          <p:nvPr/>
        </p:nvPicPr>
        <p:blipFill>
          <a:blip r:embed="rId5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9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0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3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5" name="图片 17" descr="7 (22)"/>
                <p:cNvPicPr>
                  <a:picLocks noChangeAspect="1"/>
                </p:cNvPicPr>
                <p:nvPr/>
              </p:nvPicPr>
              <p:blipFill>
                <a:blip r:embed="rId7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6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4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1490613" y="607120"/>
            <a:ext cx="101965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Mảnh đất trồng rau hình chữ nhật có chiều dài 15 m, chiều dài hơn chiều rộng 6 m.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Tình diện tích của mảnh đất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769152" y="607175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7002C3-8C55-E6E2-E920-0828BDA71EA5}"/>
              </a:ext>
            </a:extLst>
          </p:cNvPr>
          <p:cNvSpPr txBox="1"/>
          <p:nvPr/>
        </p:nvSpPr>
        <p:spPr>
          <a:xfrm>
            <a:off x="1971675" y="2390775"/>
            <a:ext cx="8848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u="sng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i="0" u="sng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– 6 = 9 (m)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× 9 = 135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135 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4" name="图片 3" descr="4 (10)"/>
          <p:cNvPicPr>
            <a:picLocks noChangeAspect="1"/>
          </p:cNvPicPr>
          <p:nvPr/>
        </p:nvPicPr>
        <p:blipFill>
          <a:blip r:embed="rId4"/>
          <a:srcRect r="15528"/>
          <a:stretch>
            <a:fillRect/>
          </a:stretch>
        </p:blipFill>
        <p:spPr>
          <a:xfrm>
            <a:off x="2091690" y="0"/>
            <a:ext cx="10118725" cy="5704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AEA613-C42E-7D68-0236-C088C02EFE43}"/>
              </a:ext>
            </a:extLst>
          </p:cNvPr>
          <p:cNvSpPr txBox="1"/>
          <p:nvPr/>
        </p:nvSpPr>
        <p:spPr>
          <a:xfrm>
            <a:off x="3200400" y="197864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KHỞI ĐỘNG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4EC23C8B-E6CD-4C6A-A752-702D80451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842" y="3524677"/>
            <a:ext cx="2852488" cy="3380760"/>
          </a:xfrm>
          <a:prstGeom prst="rect">
            <a:avLst/>
          </a:prstGeom>
        </p:spPr>
      </p:pic>
      <p:sp>
        <p:nvSpPr>
          <p:cNvPr id="5" name="Google Shape;862;p28">
            <a:extLst>
              <a:ext uri="{FF2B5EF4-FFF2-40B4-BE49-F238E27FC236}">
                <a16:creationId xmlns:a16="http://schemas.microsoft.com/office/drawing/2014/main" id="{23BFAFE4-3383-46B0-9E24-E484E7EA84DF}"/>
              </a:ext>
            </a:extLst>
          </p:cNvPr>
          <p:cNvSpPr txBox="1"/>
          <p:nvPr/>
        </p:nvSpPr>
        <p:spPr>
          <a:xfrm>
            <a:off x="1467263" y="4319931"/>
            <a:ext cx="6374033" cy="1437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200" b="1" i="0" u="none" strike="noStrike" kern="0" cap="none" spc="0" normalizeH="0" baseline="0" noProof="0" dirty="0">
                <a:ln w="38100"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glow rad="63500">
                    <a:srgbClr val="0000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Pompiere"/>
                <a:cs typeface="Calibri" panose="020F0502020204030204" pitchFamily="34" charset="0"/>
                <a:sym typeface="Pompiere"/>
              </a:rPr>
              <a:t>Chọn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200" b="1" i="0" u="none" strike="noStrike" kern="0" cap="none" spc="0" normalizeH="0" baseline="0" noProof="0" dirty="0">
                <a:ln w="38100"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glow rad="63500">
                    <a:srgbClr val="0000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Pompiere"/>
                <a:cs typeface="Calibri" panose="020F0502020204030204" pitchFamily="34" charset="0"/>
                <a:sym typeface="Pompiere"/>
              </a:rPr>
              <a:t>phao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200" b="1" i="0" u="none" strike="noStrike" kern="0" cap="none" spc="0" normalizeH="0" baseline="0" noProof="0" dirty="0">
                <a:ln w="38100"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glow rad="63500">
                    <a:srgbClr val="0000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Pompiere"/>
                <a:cs typeface="Calibri" panose="020F0502020204030204" pitchFamily="34" charset="0"/>
                <a:sym typeface="Pompiere"/>
              </a:rPr>
              <a:t>bơi</a:t>
            </a:r>
            <a:endParaRPr kumimoji="0" sz="7200" b="1" i="0" u="none" strike="noStrike" kern="0" cap="none" spc="0" normalizeH="0" baseline="0" noProof="0" dirty="0">
              <a:ln w="38100">
                <a:solidFill>
                  <a:srgbClr val="00FFFF"/>
                </a:solidFill>
              </a:ln>
              <a:solidFill>
                <a:srgbClr val="002060"/>
              </a:solidFill>
              <a:effectLst>
                <a:glow rad="63500">
                  <a:srgbClr val="0000FF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Pompiere"/>
              <a:cs typeface="Calibri" panose="020F0502020204030204" pitchFamily="34" charset="0"/>
              <a:sym typeface="Pompier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1A843-77D9-45D2-8921-60829EAB939C}"/>
              </a:ext>
            </a:extLst>
          </p:cNvPr>
          <p:cNvSpPr txBox="1"/>
          <p:nvPr/>
        </p:nvSpPr>
        <p:spPr>
          <a:xfrm>
            <a:off x="743867" y="137413"/>
            <a:ext cx="507590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0" b="1" i="0" u="none" strike="noStrike" kern="0" cap="none" spc="0" normalizeH="0" baseline="0" noProof="0" dirty="0">
                <a:ln w="19050">
                  <a:solidFill>
                    <a:srgbClr val="FFFBF8">
                      <a:lumMod val="10000"/>
                    </a:srgbClr>
                  </a:solidFill>
                </a:ln>
                <a:solidFill>
                  <a:srgbClr val="F5765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Pompiere"/>
              </a:rPr>
              <a:t>Game</a:t>
            </a:r>
            <a:endParaRPr kumimoji="0" lang="en-US" sz="15000" b="0" i="0" u="none" strike="noStrike" kern="0" cap="none" spc="0" normalizeH="0" baseline="0" noProof="0" dirty="0">
              <a:ln w="19050">
                <a:solidFill>
                  <a:srgbClr val="FFFBF8">
                    <a:lumMod val="10000"/>
                  </a:srgbClr>
                </a:solidFill>
              </a:ln>
              <a:solidFill>
                <a:srgbClr val="F5765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9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7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BE1AB2F1-7175-4934-A18A-2843C677CD6C}"/>
              </a:ext>
            </a:extLst>
          </p:cNvPr>
          <p:cNvSpPr/>
          <p:nvPr/>
        </p:nvSpPr>
        <p:spPr>
          <a:xfrm>
            <a:off x="159991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2;p5">
            <a:extLst>
              <a:ext uri="{FF2B5EF4-FFF2-40B4-BE49-F238E27FC236}">
                <a16:creationId xmlns:a16="http://schemas.microsoft.com/office/drawing/2014/main" id="{B6D4E024-905E-41EA-B520-AF4113AA69CC}"/>
              </a:ext>
            </a:extLst>
          </p:cNvPr>
          <p:cNvSpPr/>
          <p:nvPr/>
        </p:nvSpPr>
        <p:spPr>
          <a:xfrm>
            <a:off x="160197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3;p5">
            <a:extLst>
              <a:ext uri="{FF2B5EF4-FFF2-40B4-BE49-F238E27FC236}">
                <a16:creationId xmlns:a16="http://schemas.microsoft.com/office/drawing/2014/main" id="{B969B5FE-ABD5-4158-AB88-B65FB9E24257}"/>
              </a:ext>
            </a:extLst>
          </p:cNvPr>
          <p:cNvSpPr/>
          <p:nvPr/>
        </p:nvSpPr>
        <p:spPr>
          <a:xfrm>
            <a:off x="159991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4;p5">
            <a:extLst>
              <a:ext uri="{FF2B5EF4-FFF2-40B4-BE49-F238E27FC236}">
                <a16:creationId xmlns:a16="http://schemas.microsoft.com/office/drawing/2014/main" id="{49CA1922-396C-45A6-AF5D-0DBE9F2C7F23}"/>
              </a:ext>
            </a:extLst>
          </p:cNvPr>
          <p:cNvSpPr/>
          <p:nvPr/>
        </p:nvSpPr>
        <p:spPr>
          <a:xfrm>
            <a:off x="159991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5;p5">
            <a:extLst>
              <a:ext uri="{FF2B5EF4-FFF2-40B4-BE49-F238E27FC236}">
                <a16:creationId xmlns:a16="http://schemas.microsoft.com/office/drawing/2014/main" id="{BA0ED8AB-F2C5-406A-88E7-3A3899170237}"/>
              </a:ext>
            </a:extLst>
          </p:cNvPr>
          <p:cNvSpPr/>
          <p:nvPr/>
        </p:nvSpPr>
        <p:spPr>
          <a:xfrm>
            <a:off x="159991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6;p5">
            <a:extLst>
              <a:ext uri="{FF2B5EF4-FFF2-40B4-BE49-F238E27FC236}">
                <a16:creationId xmlns:a16="http://schemas.microsoft.com/office/drawing/2014/main" id="{1A1451DC-D46E-463D-9956-E8C03B88F2EA}"/>
              </a:ext>
            </a:extLst>
          </p:cNvPr>
          <p:cNvSpPr/>
          <p:nvPr/>
        </p:nvSpPr>
        <p:spPr>
          <a:xfrm>
            <a:off x="159991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7;p5">
            <a:extLst>
              <a:ext uri="{FF2B5EF4-FFF2-40B4-BE49-F238E27FC236}">
                <a16:creationId xmlns:a16="http://schemas.microsoft.com/office/drawing/2014/main" id="{A6F5C1BC-B6C3-4CB0-8F8F-3CF3A5F07F07}"/>
              </a:ext>
            </a:extLst>
          </p:cNvPr>
          <p:cNvSpPr/>
          <p:nvPr/>
        </p:nvSpPr>
        <p:spPr>
          <a:xfrm>
            <a:off x="159991" y="5669997"/>
            <a:ext cx="12186015" cy="1186838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9;p5">
            <a:extLst>
              <a:ext uri="{FF2B5EF4-FFF2-40B4-BE49-F238E27FC236}">
                <a16:creationId xmlns:a16="http://schemas.microsoft.com/office/drawing/2014/main" id="{B1F78BA8-9B4A-4EBD-8111-211DCB93DF17}"/>
              </a:ext>
            </a:extLst>
          </p:cNvPr>
          <p:cNvSpPr/>
          <p:nvPr/>
        </p:nvSpPr>
        <p:spPr>
          <a:xfrm>
            <a:off x="894916" y="566241"/>
            <a:ext cx="11066865" cy="5543415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140;p5">
            <a:extLst>
              <a:ext uri="{FF2B5EF4-FFF2-40B4-BE49-F238E27FC236}">
                <a16:creationId xmlns:a16="http://schemas.microsoft.com/office/drawing/2014/main" id="{2970374B-FB5B-4EA5-A8D6-4D7C92B3A4FB}"/>
              </a:ext>
            </a:extLst>
          </p:cNvPr>
          <p:cNvSpPr/>
          <p:nvPr/>
        </p:nvSpPr>
        <p:spPr>
          <a:xfrm>
            <a:off x="159991" y="5965350"/>
            <a:ext cx="12186015" cy="891678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1;p5">
            <a:extLst>
              <a:ext uri="{FF2B5EF4-FFF2-40B4-BE49-F238E27FC236}">
                <a16:creationId xmlns:a16="http://schemas.microsoft.com/office/drawing/2014/main" id="{3F3EDF16-33D5-4DF6-9E19-71696BDE9F24}"/>
              </a:ext>
            </a:extLst>
          </p:cNvPr>
          <p:cNvSpPr/>
          <p:nvPr/>
        </p:nvSpPr>
        <p:spPr>
          <a:xfrm>
            <a:off x="159991" y="6175997"/>
            <a:ext cx="12186015" cy="679478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6;p5">
            <a:extLst>
              <a:ext uri="{FF2B5EF4-FFF2-40B4-BE49-F238E27FC236}">
                <a16:creationId xmlns:a16="http://schemas.microsoft.com/office/drawing/2014/main" id="{5122535A-A2F5-4A96-A959-3587B4798FB2}"/>
              </a:ext>
            </a:extLst>
          </p:cNvPr>
          <p:cNvSpPr/>
          <p:nvPr/>
        </p:nvSpPr>
        <p:spPr>
          <a:xfrm>
            <a:off x="159991" y="6463713"/>
            <a:ext cx="12186015" cy="3936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57;p5">
            <a:extLst>
              <a:ext uri="{FF2B5EF4-FFF2-40B4-BE49-F238E27FC236}">
                <a16:creationId xmlns:a16="http://schemas.microsoft.com/office/drawing/2014/main" id="{223C0965-3039-41CF-9C66-7C30FDC36ECE}"/>
              </a:ext>
            </a:extLst>
          </p:cNvPr>
          <p:cNvGrpSpPr/>
          <p:nvPr/>
        </p:nvGrpSpPr>
        <p:grpSpPr>
          <a:xfrm>
            <a:off x="407656" y="5694211"/>
            <a:ext cx="1734707" cy="1138399"/>
            <a:chOff x="975725" y="5557227"/>
            <a:chExt cx="2040352" cy="1338977"/>
          </a:xfrm>
        </p:grpSpPr>
        <p:sp>
          <p:nvSpPr>
            <p:cNvPr id="17" name="Google Shape;158;p5">
              <a:extLst>
                <a:ext uri="{FF2B5EF4-FFF2-40B4-BE49-F238E27FC236}">
                  <a16:creationId xmlns:a16="http://schemas.microsoft.com/office/drawing/2014/main" id="{FDAAB0BC-B49C-4F9C-8E5E-57575BDAC805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" name="Google Shape;159;p5">
              <a:extLst>
                <a:ext uri="{FF2B5EF4-FFF2-40B4-BE49-F238E27FC236}">
                  <a16:creationId xmlns:a16="http://schemas.microsoft.com/office/drawing/2014/main" id="{AD4427A7-9840-4995-AF40-7CFB40D482C9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34" name="Google Shape;160;p5">
                <a:extLst>
                  <a:ext uri="{FF2B5EF4-FFF2-40B4-BE49-F238E27FC236}">
                    <a16:creationId xmlns:a16="http://schemas.microsoft.com/office/drawing/2014/main" id="{6B5EFD92-BB17-495E-AC73-8140798ACF41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1;p5">
                <a:extLst>
                  <a:ext uri="{FF2B5EF4-FFF2-40B4-BE49-F238E27FC236}">
                    <a16:creationId xmlns:a16="http://schemas.microsoft.com/office/drawing/2014/main" id="{6F944491-0619-4D0B-94AA-F91EB8D70057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2;p5">
                <a:extLst>
                  <a:ext uri="{FF2B5EF4-FFF2-40B4-BE49-F238E27FC236}">
                    <a16:creationId xmlns:a16="http://schemas.microsoft.com/office/drawing/2014/main" id="{D83001DE-34F8-4D42-9F99-7BC6E5C854D8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3;p5">
                <a:extLst>
                  <a:ext uri="{FF2B5EF4-FFF2-40B4-BE49-F238E27FC236}">
                    <a16:creationId xmlns:a16="http://schemas.microsoft.com/office/drawing/2014/main" id="{5D2EB3EA-49E0-4C52-8296-B2AE7E8E24EC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4;p5">
                <a:extLst>
                  <a:ext uri="{FF2B5EF4-FFF2-40B4-BE49-F238E27FC236}">
                    <a16:creationId xmlns:a16="http://schemas.microsoft.com/office/drawing/2014/main" id="{2D5C4B91-F14B-4D0B-883E-6C8E835DEEB6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65;p5">
                <a:extLst>
                  <a:ext uri="{FF2B5EF4-FFF2-40B4-BE49-F238E27FC236}">
                    <a16:creationId xmlns:a16="http://schemas.microsoft.com/office/drawing/2014/main" id="{CBC493E6-1C72-4138-B175-31B94F504114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66;p5">
              <a:extLst>
                <a:ext uri="{FF2B5EF4-FFF2-40B4-BE49-F238E27FC236}">
                  <a16:creationId xmlns:a16="http://schemas.microsoft.com/office/drawing/2014/main" id="{8E265BB9-A98D-4FDA-BE15-59F72A9B366C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67;p5">
              <a:extLst>
                <a:ext uri="{FF2B5EF4-FFF2-40B4-BE49-F238E27FC236}">
                  <a16:creationId xmlns:a16="http://schemas.microsoft.com/office/drawing/2014/main" id="{A1B839E5-907A-4482-BF02-57D903967FE7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68;p5">
              <a:extLst>
                <a:ext uri="{FF2B5EF4-FFF2-40B4-BE49-F238E27FC236}">
                  <a16:creationId xmlns:a16="http://schemas.microsoft.com/office/drawing/2014/main" id="{2E8BC56A-F7F3-4812-B1F5-48974556164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69;p5">
              <a:extLst>
                <a:ext uri="{FF2B5EF4-FFF2-40B4-BE49-F238E27FC236}">
                  <a16:creationId xmlns:a16="http://schemas.microsoft.com/office/drawing/2014/main" id="{EC1E53E3-9EC3-49B6-B9CD-99AEFA497D2B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70;p5">
              <a:extLst>
                <a:ext uri="{FF2B5EF4-FFF2-40B4-BE49-F238E27FC236}">
                  <a16:creationId xmlns:a16="http://schemas.microsoft.com/office/drawing/2014/main" id="{BEEC7784-2A5A-4986-AF0A-FDCED37E17A1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71;p5">
              <a:extLst>
                <a:ext uri="{FF2B5EF4-FFF2-40B4-BE49-F238E27FC236}">
                  <a16:creationId xmlns:a16="http://schemas.microsoft.com/office/drawing/2014/main" id="{094228DD-74DF-4C81-BEF4-5DF64B64BA1B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72;p5">
              <a:extLst>
                <a:ext uri="{FF2B5EF4-FFF2-40B4-BE49-F238E27FC236}">
                  <a16:creationId xmlns:a16="http://schemas.microsoft.com/office/drawing/2014/main" id="{526FF432-09E9-4DFF-BCF8-D344F8111A13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73;p5">
              <a:extLst>
                <a:ext uri="{FF2B5EF4-FFF2-40B4-BE49-F238E27FC236}">
                  <a16:creationId xmlns:a16="http://schemas.microsoft.com/office/drawing/2014/main" id="{F9FA884C-73A6-4822-B296-8847C8EDE5C1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" name="Google Shape;174;p5">
              <a:extLst>
                <a:ext uri="{FF2B5EF4-FFF2-40B4-BE49-F238E27FC236}">
                  <a16:creationId xmlns:a16="http://schemas.microsoft.com/office/drawing/2014/main" id="{B970EC3D-E82C-4B37-A9BD-7753BFA43945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28" name="Google Shape;175;p5">
                <a:extLst>
                  <a:ext uri="{FF2B5EF4-FFF2-40B4-BE49-F238E27FC236}">
                    <a16:creationId xmlns:a16="http://schemas.microsoft.com/office/drawing/2014/main" id="{B21A09B2-DF24-409D-8F1D-6D29CBC4812A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76;p5">
                <a:extLst>
                  <a:ext uri="{FF2B5EF4-FFF2-40B4-BE49-F238E27FC236}">
                    <a16:creationId xmlns:a16="http://schemas.microsoft.com/office/drawing/2014/main" id="{3833E999-3DF8-4D43-A4A7-34807007FDB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77;p5">
                <a:extLst>
                  <a:ext uri="{FF2B5EF4-FFF2-40B4-BE49-F238E27FC236}">
                    <a16:creationId xmlns:a16="http://schemas.microsoft.com/office/drawing/2014/main" id="{5A2E28C7-9C84-440F-AFB2-35D2EE973AD5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78;p5">
                <a:extLst>
                  <a:ext uri="{FF2B5EF4-FFF2-40B4-BE49-F238E27FC236}">
                    <a16:creationId xmlns:a16="http://schemas.microsoft.com/office/drawing/2014/main" id="{441F5634-3041-4C39-B5B6-540D3DDB0F5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79;p5">
                <a:extLst>
                  <a:ext uri="{FF2B5EF4-FFF2-40B4-BE49-F238E27FC236}">
                    <a16:creationId xmlns:a16="http://schemas.microsoft.com/office/drawing/2014/main" id="{C9474D01-CC5F-4212-A79F-D91756CC47F6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80;p5">
                <a:extLst>
                  <a:ext uri="{FF2B5EF4-FFF2-40B4-BE49-F238E27FC236}">
                    <a16:creationId xmlns:a16="http://schemas.microsoft.com/office/drawing/2014/main" id="{1C6B82FA-02DD-4E58-BFB9-31278F436D8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" name="Google Shape;181;p5">
            <a:extLst>
              <a:ext uri="{FF2B5EF4-FFF2-40B4-BE49-F238E27FC236}">
                <a16:creationId xmlns:a16="http://schemas.microsoft.com/office/drawing/2014/main" id="{97183473-14FC-44E5-B023-20FA17C263C1}"/>
              </a:ext>
            </a:extLst>
          </p:cNvPr>
          <p:cNvGrpSpPr/>
          <p:nvPr/>
        </p:nvGrpSpPr>
        <p:grpSpPr>
          <a:xfrm>
            <a:off x="-514919" y="0"/>
            <a:ext cx="4138029" cy="6868885"/>
            <a:chOff x="10890" y="0"/>
            <a:chExt cx="4138029" cy="6868885"/>
          </a:xfrm>
        </p:grpSpPr>
        <p:sp>
          <p:nvSpPr>
            <p:cNvPr id="41" name="Google Shape;182;p5">
              <a:extLst>
                <a:ext uri="{FF2B5EF4-FFF2-40B4-BE49-F238E27FC236}">
                  <a16:creationId xmlns:a16="http://schemas.microsoft.com/office/drawing/2014/main" id="{78A29A19-5056-4550-B678-A4DCDDB2D768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3;p5">
              <a:extLst>
                <a:ext uri="{FF2B5EF4-FFF2-40B4-BE49-F238E27FC236}">
                  <a16:creationId xmlns:a16="http://schemas.microsoft.com/office/drawing/2014/main" id="{D9BFCB3A-F3B3-44C1-9B8E-919B991DEDEC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84;p5">
              <a:extLst>
                <a:ext uri="{FF2B5EF4-FFF2-40B4-BE49-F238E27FC236}">
                  <a16:creationId xmlns:a16="http://schemas.microsoft.com/office/drawing/2014/main" id="{DC6AF7D7-C929-482B-9AC6-F439A75D6151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85;p5">
              <a:extLst>
                <a:ext uri="{FF2B5EF4-FFF2-40B4-BE49-F238E27FC236}">
                  <a16:creationId xmlns:a16="http://schemas.microsoft.com/office/drawing/2014/main" id="{DC922FC8-AD0A-4D5F-AAD0-3A86B65BD030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86;p5">
              <a:extLst>
                <a:ext uri="{FF2B5EF4-FFF2-40B4-BE49-F238E27FC236}">
                  <a16:creationId xmlns:a16="http://schemas.microsoft.com/office/drawing/2014/main" id="{23C91355-6B19-4239-BAC8-F734061BE1CE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329;p10">
            <a:extLst>
              <a:ext uri="{FF2B5EF4-FFF2-40B4-BE49-F238E27FC236}">
                <a16:creationId xmlns:a16="http://schemas.microsoft.com/office/drawing/2014/main" id="{95904172-257C-4265-95BE-ECEC057C6A4A}"/>
              </a:ext>
            </a:extLst>
          </p:cNvPr>
          <p:cNvGrpSpPr/>
          <p:nvPr/>
        </p:nvGrpSpPr>
        <p:grpSpPr>
          <a:xfrm flipH="1">
            <a:off x="1502269" y="4210677"/>
            <a:ext cx="1738239" cy="1743417"/>
            <a:chOff x="4067175" y="-2019300"/>
            <a:chExt cx="4220050" cy="4232623"/>
          </a:xfrm>
        </p:grpSpPr>
        <p:sp>
          <p:nvSpPr>
            <p:cNvPr id="47" name="Google Shape;330;p10">
              <a:extLst>
                <a:ext uri="{FF2B5EF4-FFF2-40B4-BE49-F238E27FC236}">
                  <a16:creationId xmlns:a16="http://schemas.microsoft.com/office/drawing/2014/main" id="{D9A1BFF8-F775-483E-8EA7-55C5A8578AAE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31;p10">
              <a:extLst>
                <a:ext uri="{FF2B5EF4-FFF2-40B4-BE49-F238E27FC236}">
                  <a16:creationId xmlns:a16="http://schemas.microsoft.com/office/drawing/2014/main" id="{4ECF882E-7145-46FA-8A1B-74CA0A63C86B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32;p10">
              <a:extLst>
                <a:ext uri="{FF2B5EF4-FFF2-40B4-BE49-F238E27FC236}">
                  <a16:creationId xmlns:a16="http://schemas.microsoft.com/office/drawing/2014/main" id="{05B51674-F511-4F1C-AFDF-870244D1A198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33;p10">
              <a:extLst>
                <a:ext uri="{FF2B5EF4-FFF2-40B4-BE49-F238E27FC236}">
                  <a16:creationId xmlns:a16="http://schemas.microsoft.com/office/drawing/2014/main" id="{AEEB1F4C-398B-4B7D-B6EC-D94352A4C630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34;p10">
              <a:extLst>
                <a:ext uri="{FF2B5EF4-FFF2-40B4-BE49-F238E27FC236}">
                  <a16:creationId xmlns:a16="http://schemas.microsoft.com/office/drawing/2014/main" id="{3486D52D-8806-49B0-A090-973E65F53F2E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35;p10">
              <a:extLst>
                <a:ext uri="{FF2B5EF4-FFF2-40B4-BE49-F238E27FC236}">
                  <a16:creationId xmlns:a16="http://schemas.microsoft.com/office/drawing/2014/main" id="{31963093-C2B5-4EF2-954A-76B0C772C47A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36;p10">
              <a:extLst>
                <a:ext uri="{FF2B5EF4-FFF2-40B4-BE49-F238E27FC236}">
                  <a16:creationId xmlns:a16="http://schemas.microsoft.com/office/drawing/2014/main" id="{6B6288F1-5DF9-49EA-9FF4-A424ED314645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37;p10">
              <a:extLst>
                <a:ext uri="{FF2B5EF4-FFF2-40B4-BE49-F238E27FC236}">
                  <a16:creationId xmlns:a16="http://schemas.microsoft.com/office/drawing/2014/main" id="{A554839A-3315-4A91-B44D-E1A1D6E67F9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38;p10">
              <a:extLst>
                <a:ext uri="{FF2B5EF4-FFF2-40B4-BE49-F238E27FC236}">
                  <a16:creationId xmlns:a16="http://schemas.microsoft.com/office/drawing/2014/main" id="{9CF5FA59-7AF1-49FD-BBB5-1FB53ECDBBB9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39;p10">
              <a:extLst>
                <a:ext uri="{FF2B5EF4-FFF2-40B4-BE49-F238E27FC236}">
                  <a16:creationId xmlns:a16="http://schemas.microsoft.com/office/drawing/2014/main" id="{92FD3FA2-00C3-460D-A3B5-AD1564ED30EE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40;p10">
              <a:extLst>
                <a:ext uri="{FF2B5EF4-FFF2-40B4-BE49-F238E27FC236}">
                  <a16:creationId xmlns:a16="http://schemas.microsoft.com/office/drawing/2014/main" id="{18EC5FE2-CF7B-4455-B13D-7DA04F6F518F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41;p10">
              <a:extLst>
                <a:ext uri="{FF2B5EF4-FFF2-40B4-BE49-F238E27FC236}">
                  <a16:creationId xmlns:a16="http://schemas.microsoft.com/office/drawing/2014/main" id="{D9B772F8-FA3C-4DE8-881C-9BB64A08DA5A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42;p10">
              <a:extLst>
                <a:ext uri="{FF2B5EF4-FFF2-40B4-BE49-F238E27FC236}">
                  <a16:creationId xmlns:a16="http://schemas.microsoft.com/office/drawing/2014/main" id="{C59D041E-1CF5-4AC3-AA7D-450BF28FD22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43;p10">
            <a:extLst>
              <a:ext uri="{FF2B5EF4-FFF2-40B4-BE49-F238E27FC236}">
                <a16:creationId xmlns:a16="http://schemas.microsoft.com/office/drawing/2014/main" id="{2E8AAFB6-B559-41F6-B4C5-F543119D4FC0}"/>
              </a:ext>
            </a:extLst>
          </p:cNvPr>
          <p:cNvGrpSpPr/>
          <p:nvPr/>
        </p:nvGrpSpPr>
        <p:grpSpPr>
          <a:xfrm flipH="1">
            <a:off x="283429" y="5930864"/>
            <a:ext cx="647105" cy="773048"/>
            <a:chOff x="12650622" y="-224128"/>
            <a:chExt cx="1467358" cy="1752944"/>
          </a:xfrm>
        </p:grpSpPr>
        <p:sp>
          <p:nvSpPr>
            <p:cNvPr id="61" name="Google Shape;344;p10">
              <a:extLst>
                <a:ext uri="{FF2B5EF4-FFF2-40B4-BE49-F238E27FC236}">
                  <a16:creationId xmlns:a16="http://schemas.microsoft.com/office/drawing/2014/main" id="{4F3F78FA-B9E2-498E-9193-D292252CBAE7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45;p10">
              <a:extLst>
                <a:ext uri="{FF2B5EF4-FFF2-40B4-BE49-F238E27FC236}">
                  <a16:creationId xmlns:a16="http://schemas.microsoft.com/office/drawing/2014/main" id="{C7B2F9E9-6929-4E64-A586-70D4E6F62606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46;p10">
              <a:extLst>
                <a:ext uri="{FF2B5EF4-FFF2-40B4-BE49-F238E27FC236}">
                  <a16:creationId xmlns:a16="http://schemas.microsoft.com/office/drawing/2014/main" id="{F264E82F-7081-421F-9ECF-0D4EA451BB36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47;p10">
              <a:extLst>
                <a:ext uri="{FF2B5EF4-FFF2-40B4-BE49-F238E27FC236}">
                  <a16:creationId xmlns:a16="http://schemas.microsoft.com/office/drawing/2014/main" id="{C6B733C5-2494-4AFA-8785-B44634A0412C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48;p10">
              <a:extLst>
                <a:ext uri="{FF2B5EF4-FFF2-40B4-BE49-F238E27FC236}">
                  <a16:creationId xmlns:a16="http://schemas.microsoft.com/office/drawing/2014/main" id="{36A9D5F7-853E-4C7C-ACE2-8EFCA1230F52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49;p10">
              <a:extLst>
                <a:ext uri="{FF2B5EF4-FFF2-40B4-BE49-F238E27FC236}">
                  <a16:creationId xmlns:a16="http://schemas.microsoft.com/office/drawing/2014/main" id="{1B4B5DB8-0F23-4C2A-97EE-FDB8BD39131D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351;p10">
            <a:extLst>
              <a:ext uri="{FF2B5EF4-FFF2-40B4-BE49-F238E27FC236}">
                <a16:creationId xmlns:a16="http://schemas.microsoft.com/office/drawing/2014/main" id="{581E725F-8AA1-45BD-BA5F-6303F9D92F54}"/>
              </a:ext>
            </a:extLst>
          </p:cNvPr>
          <p:cNvGrpSpPr/>
          <p:nvPr/>
        </p:nvGrpSpPr>
        <p:grpSpPr>
          <a:xfrm flipH="1">
            <a:off x="2092592" y="5603187"/>
            <a:ext cx="923998" cy="943211"/>
            <a:chOff x="2148829" y="2424101"/>
            <a:chExt cx="2454481" cy="2453871"/>
          </a:xfrm>
        </p:grpSpPr>
        <p:sp>
          <p:nvSpPr>
            <p:cNvPr id="68" name="Google Shape;352;p10">
              <a:extLst>
                <a:ext uri="{FF2B5EF4-FFF2-40B4-BE49-F238E27FC236}">
                  <a16:creationId xmlns:a16="http://schemas.microsoft.com/office/drawing/2014/main" id="{6B2854EC-C6D9-496B-9FD2-02BD348D9B0B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53;p10">
              <a:extLst>
                <a:ext uri="{FF2B5EF4-FFF2-40B4-BE49-F238E27FC236}">
                  <a16:creationId xmlns:a16="http://schemas.microsoft.com/office/drawing/2014/main" id="{376FBCC1-8A89-4384-9329-96C34E7F20DF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54;p10">
              <a:extLst>
                <a:ext uri="{FF2B5EF4-FFF2-40B4-BE49-F238E27FC236}">
                  <a16:creationId xmlns:a16="http://schemas.microsoft.com/office/drawing/2014/main" id="{263AFD13-4350-4B2E-A9EB-9F47CD6961F2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55;p10">
              <a:extLst>
                <a:ext uri="{FF2B5EF4-FFF2-40B4-BE49-F238E27FC236}">
                  <a16:creationId xmlns:a16="http://schemas.microsoft.com/office/drawing/2014/main" id="{1328A865-02C2-40BA-8C0E-923A1CF20B17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56;p10">
              <a:extLst>
                <a:ext uri="{FF2B5EF4-FFF2-40B4-BE49-F238E27FC236}">
                  <a16:creationId xmlns:a16="http://schemas.microsoft.com/office/drawing/2014/main" id="{0C098CFA-645E-4ED5-8670-04DAC381D0F7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57;p10">
              <a:extLst>
                <a:ext uri="{FF2B5EF4-FFF2-40B4-BE49-F238E27FC236}">
                  <a16:creationId xmlns:a16="http://schemas.microsoft.com/office/drawing/2014/main" id="{0BA3A811-FF5D-49EF-8C84-E62F8F94EC2F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58;p10">
              <a:extLst>
                <a:ext uri="{FF2B5EF4-FFF2-40B4-BE49-F238E27FC236}">
                  <a16:creationId xmlns:a16="http://schemas.microsoft.com/office/drawing/2014/main" id="{8E0499B2-F059-4233-B1E6-A5BE889DC0D3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59;p10">
              <a:extLst>
                <a:ext uri="{FF2B5EF4-FFF2-40B4-BE49-F238E27FC236}">
                  <a16:creationId xmlns:a16="http://schemas.microsoft.com/office/drawing/2014/main" id="{2E1A4549-E924-43C9-A992-52793F4AD2C5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276;p8">
            <a:extLst>
              <a:ext uri="{FF2B5EF4-FFF2-40B4-BE49-F238E27FC236}">
                <a16:creationId xmlns:a16="http://schemas.microsoft.com/office/drawing/2014/main" id="{842231E6-8ED7-420A-B8A8-1755A766D869}"/>
              </a:ext>
            </a:extLst>
          </p:cNvPr>
          <p:cNvSpPr/>
          <p:nvPr/>
        </p:nvSpPr>
        <p:spPr>
          <a:xfrm>
            <a:off x="9893962" y="163525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7;p8">
            <a:extLst>
              <a:ext uri="{FF2B5EF4-FFF2-40B4-BE49-F238E27FC236}">
                <a16:creationId xmlns:a16="http://schemas.microsoft.com/office/drawing/2014/main" id="{DFEF55CD-6C6A-4DD0-B89F-2B01E5A310F6}"/>
              </a:ext>
            </a:extLst>
          </p:cNvPr>
          <p:cNvSpPr/>
          <p:nvPr/>
        </p:nvSpPr>
        <p:spPr>
          <a:xfrm>
            <a:off x="11695719" y="1393560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87;p8">
            <a:extLst>
              <a:ext uri="{FF2B5EF4-FFF2-40B4-BE49-F238E27FC236}">
                <a16:creationId xmlns:a16="http://schemas.microsoft.com/office/drawing/2014/main" id="{02E5511C-84E0-4921-872C-4ECF9BFB35C5}"/>
              </a:ext>
            </a:extLst>
          </p:cNvPr>
          <p:cNvSpPr/>
          <p:nvPr/>
        </p:nvSpPr>
        <p:spPr>
          <a:xfrm>
            <a:off x="10199569" y="1572419"/>
            <a:ext cx="926484" cy="4319637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288;p8">
            <a:extLst>
              <a:ext uri="{FF2B5EF4-FFF2-40B4-BE49-F238E27FC236}">
                <a16:creationId xmlns:a16="http://schemas.microsoft.com/office/drawing/2014/main" id="{0D81BA09-166A-4E43-BE42-CDA1BEEC3816}"/>
              </a:ext>
            </a:extLst>
          </p:cNvPr>
          <p:cNvSpPr/>
          <p:nvPr/>
        </p:nvSpPr>
        <p:spPr>
          <a:xfrm>
            <a:off x="10199569" y="1572418"/>
            <a:ext cx="164479" cy="228878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289;p8">
            <a:extLst>
              <a:ext uri="{FF2B5EF4-FFF2-40B4-BE49-F238E27FC236}">
                <a16:creationId xmlns:a16="http://schemas.microsoft.com/office/drawing/2014/main" id="{1C2AEB62-E825-4350-A618-740F532659B1}"/>
              </a:ext>
            </a:extLst>
          </p:cNvPr>
          <p:cNvSpPr/>
          <p:nvPr/>
        </p:nvSpPr>
        <p:spPr>
          <a:xfrm>
            <a:off x="9275358" y="819134"/>
            <a:ext cx="1410517" cy="744229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290;p8">
            <a:extLst>
              <a:ext uri="{FF2B5EF4-FFF2-40B4-BE49-F238E27FC236}">
                <a16:creationId xmlns:a16="http://schemas.microsoft.com/office/drawing/2014/main" id="{E8D85359-EC10-4022-BB77-FF7BB69C8AB8}"/>
              </a:ext>
            </a:extLst>
          </p:cNvPr>
          <p:cNvSpPr/>
          <p:nvPr/>
        </p:nvSpPr>
        <p:spPr>
          <a:xfrm>
            <a:off x="9003567" y="1096296"/>
            <a:ext cx="2737258" cy="1258070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291;p8">
            <a:extLst>
              <a:ext uri="{FF2B5EF4-FFF2-40B4-BE49-F238E27FC236}">
                <a16:creationId xmlns:a16="http://schemas.microsoft.com/office/drawing/2014/main" id="{F6C0F711-2DC7-497C-B658-3D7C18AE4F1B}"/>
              </a:ext>
            </a:extLst>
          </p:cNvPr>
          <p:cNvSpPr/>
          <p:nvPr/>
        </p:nvSpPr>
        <p:spPr>
          <a:xfrm>
            <a:off x="9816169" y="1482919"/>
            <a:ext cx="1417642" cy="871278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292;p8">
            <a:extLst>
              <a:ext uri="{FF2B5EF4-FFF2-40B4-BE49-F238E27FC236}">
                <a16:creationId xmlns:a16="http://schemas.microsoft.com/office/drawing/2014/main" id="{31FD747A-F5D2-4B2C-A7C1-8E507A8941BA}"/>
              </a:ext>
            </a:extLst>
          </p:cNvPr>
          <p:cNvSpPr/>
          <p:nvPr/>
        </p:nvSpPr>
        <p:spPr>
          <a:xfrm>
            <a:off x="11298731" y="755410"/>
            <a:ext cx="1109224" cy="5079258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293;p8">
            <a:extLst>
              <a:ext uri="{FF2B5EF4-FFF2-40B4-BE49-F238E27FC236}">
                <a16:creationId xmlns:a16="http://schemas.microsoft.com/office/drawing/2014/main" id="{8E07BAA9-863B-490F-97C3-3D10CEA00BCA}"/>
              </a:ext>
            </a:extLst>
          </p:cNvPr>
          <p:cNvSpPr/>
          <p:nvPr/>
        </p:nvSpPr>
        <p:spPr>
          <a:xfrm>
            <a:off x="12213281" y="731928"/>
            <a:ext cx="197034" cy="274084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295;p8">
            <a:extLst>
              <a:ext uri="{FF2B5EF4-FFF2-40B4-BE49-F238E27FC236}">
                <a16:creationId xmlns:a16="http://schemas.microsoft.com/office/drawing/2014/main" id="{99BFDCAD-3C0D-4C5D-B365-49B4F439938C}"/>
              </a:ext>
            </a:extLst>
          </p:cNvPr>
          <p:cNvSpPr/>
          <p:nvPr/>
        </p:nvSpPr>
        <p:spPr>
          <a:xfrm>
            <a:off x="10590531" y="195108"/>
            <a:ext cx="2963456" cy="1278011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296;p8">
            <a:extLst>
              <a:ext uri="{FF2B5EF4-FFF2-40B4-BE49-F238E27FC236}">
                <a16:creationId xmlns:a16="http://schemas.microsoft.com/office/drawing/2014/main" id="{2E933CF7-A5BF-4A0B-BF93-DBD401326FF6}"/>
              </a:ext>
            </a:extLst>
          </p:cNvPr>
          <p:cNvSpPr/>
          <p:nvPr/>
        </p:nvSpPr>
        <p:spPr>
          <a:xfrm>
            <a:off x="11049735" y="648288"/>
            <a:ext cx="1697078" cy="1042952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149;p5">
            <a:extLst>
              <a:ext uri="{FF2B5EF4-FFF2-40B4-BE49-F238E27FC236}">
                <a16:creationId xmlns:a16="http://schemas.microsoft.com/office/drawing/2014/main" id="{7422CDC1-4A1A-4EF0-B9C8-CDD03517A785}"/>
              </a:ext>
            </a:extLst>
          </p:cNvPr>
          <p:cNvGrpSpPr/>
          <p:nvPr/>
        </p:nvGrpSpPr>
        <p:grpSpPr>
          <a:xfrm flipH="1">
            <a:off x="11841618" y="5753151"/>
            <a:ext cx="435283" cy="1050406"/>
            <a:chOff x="4028392" y="3097874"/>
            <a:chExt cx="1270158" cy="3065088"/>
          </a:xfrm>
        </p:grpSpPr>
        <p:sp>
          <p:nvSpPr>
            <p:cNvPr id="88" name="Google Shape;150;p5">
              <a:extLst>
                <a:ext uri="{FF2B5EF4-FFF2-40B4-BE49-F238E27FC236}">
                  <a16:creationId xmlns:a16="http://schemas.microsoft.com/office/drawing/2014/main" id="{E489BE1A-38FC-4EE1-A836-106830DD62C5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51;p5">
              <a:extLst>
                <a:ext uri="{FF2B5EF4-FFF2-40B4-BE49-F238E27FC236}">
                  <a16:creationId xmlns:a16="http://schemas.microsoft.com/office/drawing/2014/main" id="{AB5B1566-2AF4-4FDA-982C-C19830E84EDE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52;p5">
              <a:extLst>
                <a:ext uri="{FF2B5EF4-FFF2-40B4-BE49-F238E27FC236}">
                  <a16:creationId xmlns:a16="http://schemas.microsoft.com/office/drawing/2014/main" id="{FE88B982-AACC-4B54-873E-D19CE8A2704B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53;p5">
              <a:extLst>
                <a:ext uri="{FF2B5EF4-FFF2-40B4-BE49-F238E27FC236}">
                  <a16:creationId xmlns:a16="http://schemas.microsoft.com/office/drawing/2014/main" id="{43EA5AEE-5E18-4FA1-83C3-9CCF62811B0B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54;p5">
              <a:extLst>
                <a:ext uri="{FF2B5EF4-FFF2-40B4-BE49-F238E27FC236}">
                  <a16:creationId xmlns:a16="http://schemas.microsoft.com/office/drawing/2014/main" id="{0447224E-829F-432D-A677-7E65811D2498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55;p5">
              <a:extLst>
                <a:ext uri="{FF2B5EF4-FFF2-40B4-BE49-F238E27FC236}">
                  <a16:creationId xmlns:a16="http://schemas.microsoft.com/office/drawing/2014/main" id="{54EF7B1C-6C69-4C87-8328-C0395FEABA62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251;p7">
            <a:extLst>
              <a:ext uri="{FF2B5EF4-FFF2-40B4-BE49-F238E27FC236}">
                <a16:creationId xmlns:a16="http://schemas.microsoft.com/office/drawing/2014/main" id="{48DFC28F-E5D4-47CB-8608-CCD8023F3F76}"/>
              </a:ext>
            </a:extLst>
          </p:cNvPr>
          <p:cNvGrpSpPr/>
          <p:nvPr/>
        </p:nvGrpSpPr>
        <p:grpSpPr>
          <a:xfrm>
            <a:off x="8724035" y="4408908"/>
            <a:ext cx="2993503" cy="1873569"/>
            <a:chOff x="6689597" y="4026978"/>
            <a:chExt cx="1992915" cy="994886"/>
          </a:xfrm>
        </p:grpSpPr>
        <p:sp>
          <p:nvSpPr>
            <p:cNvPr id="95" name="Google Shape;252;p7">
              <a:extLst>
                <a:ext uri="{FF2B5EF4-FFF2-40B4-BE49-F238E27FC236}">
                  <a16:creationId xmlns:a16="http://schemas.microsoft.com/office/drawing/2014/main" id="{0708D739-00F8-404B-8FC2-DE9A2059C6D6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53;p7">
              <a:extLst>
                <a:ext uri="{FF2B5EF4-FFF2-40B4-BE49-F238E27FC236}">
                  <a16:creationId xmlns:a16="http://schemas.microsoft.com/office/drawing/2014/main" id="{E1020974-1F1B-402A-A81A-CA8015110448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54;p7">
              <a:extLst>
                <a:ext uri="{FF2B5EF4-FFF2-40B4-BE49-F238E27FC236}">
                  <a16:creationId xmlns:a16="http://schemas.microsoft.com/office/drawing/2014/main" id="{B1888C1A-E3AD-4D62-BD78-7B6369EE1FF4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55;p7">
              <a:extLst>
                <a:ext uri="{FF2B5EF4-FFF2-40B4-BE49-F238E27FC236}">
                  <a16:creationId xmlns:a16="http://schemas.microsoft.com/office/drawing/2014/main" id="{6DF137FB-F58C-438F-8023-C32A76CE45D4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187;p5">
            <a:extLst>
              <a:ext uri="{FF2B5EF4-FFF2-40B4-BE49-F238E27FC236}">
                <a16:creationId xmlns:a16="http://schemas.microsoft.com/office/drawing/2014/main" id="{CE326856-B150-4045-98C4-C8D058FA0C0B}"/>
              </a:ext>
            </a:extLst>
          </p:cNvPr>
          <p:cNvGrpSpPr/>
          <p:nvPr/>
        </p:nvGrpSpPr>
        <p:grpSpPr>
          <a:xfrm>
            <a:off x="10461224" y="5703249"/>
            <a:ext cx="778382" cy="1138235"/>
            <a:chOff x="4610438" y="3689854"/>
            <a:chExt cx="2773002" cy="4054987"/>
          </a:xfrm>
        </p:grpSpPr>
        <p:sp>
          <p:nvSpPr>
            <p:cNvPr id="100" name="Google Shape;188;p5">
              <a:extLst>
                <a:ext uri="{FF2B5EF4-FFF2-40B4-BE49-F238E27FC236}">
                  <a16:creationId xmlns:a16="http://schemas.microsoft.com/office/drawing/2014/main" id="{ED555FA7-975E-4793-97A0-5C0B85A37B35}"/>
                </a:ext>
              </a:extLst>
            </p:cNvPr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" name="Google Shape;189;p5">
              <a:extLst>
                <a:ext uri="{FF2B5EF4-FFF2-40B4-BE49-F238E27FC236}">
                  <a16:creationId xmlns:a16="http://schemas.microsoft.com/office/drawing/2014/main" id="{3161E187-2429-416E-A10D-08B0208DEDD5}"/>
                </a:ext>
              </a:extLst>
            </p:cNvPr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102" name="Google Shape;190;p5">
                <a:extLst>
                  <a:ext uri="{FF2B5EF4-FFF2-40B4-BE49-F238E27FC236}">
                    <a16:creationId xmlns:a16="http://schemas.microsoft.com/office/drawing/2014/main" id="{BFC3C8B2-35AD-4D6D-AD86-12F53E2821BA}"/>
                  </a:ext>
                </a:extLst>
              </p:cNvPr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91;p5">
                <a:extLst>
                  <a:ext uri="{FF2B5EF4-FFF2-40B4-BE49-F238E27FC236}">
                    <a16:creationId xmlns:a16="http://schemas.microsoft.com/office/drawing/2014/main" id="{1874D93A-1361-49E2-80EB-92D7AFB8C911}"/>
                  </a:ext>
                </a:extLst>
              </p:cNvPr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92;p5">
                <a:extLst>
                  <a:ext uri="{FF2B5EF4-FFF2-40B4-BE49-F238E27FC236}">
                    <a16:creationId xmlns:a16="http://schemas.microsoft.com/office/drawing/2014/main" id="{29FA44CF-C3BF-479C-A97F-9B5929D5601E}"/>
                  </a:ext>
                </a:extLst>
              </p:cNvPr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93;p5">
                <a:extLst>
                  <a:ext uri="{FF2B5EF4-FFF2-40B4-BE49-F238E27FC236}">
                    <a16:creationId xmlns:a16="http://schemas.microsoft.com/office/drawing/2014/main" id="{E3A1326E-5D02-4429-9A70-DE848E757558}"/>
                  </a:ext>
                </a:extLst>
              </p:cNvPr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94;p5">
                <a:extLst>
                  <a:ext uri="{FF2B5EF4-FFF2-40B4-BE49-F238E27FC236}">
                    <a16:creationId xmlns:a16="http://schemas.microsoft.com/office/drawing/2014/main" id="{D6B91FB0-EAA6-477E-86BC-45F2E94E0DE5}"/>
                  </a:ext>
                </a:extLst>
              </p:cNvPr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95;p5">
                <a:extLst>
                  <a:ext uri="{FF2B5EF4-FFF2-40B4-BE49-F238E27FC236}">
                    <a16:creationId xmlns:a16="http://schemas.microsoft.com/office/drawing/2014/main" id="{A6B93185-4C33-4F8C-B358-5E50ED987C4A}"/>
                  </a:ext>
                </a:extLst>
              </p:cNvPr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96;p5">
                <a:extLst>
                  <a:ext uri="{FF2B5EF4-FFF2-40B4-BE49-F238E27FC236}">
                    <a16:creationId xmlns:a16="http://schemas.microsoft.com/office/drawing/2014/main" id="{9212F188-15B6-4AF4-BDA8-52D905D9300F}"/>
                  </a:ext>
                </a:extLst>
              </p:cNvPr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97;p5">
                <a:extLst>
                  <a:ext uri="{FF2B5EF4-FFF2-40B4-BE49-F238E27FC236}">
                    <a16:creationId xmlns:a16="http://schemas.microsoft.com/office/drawing/2014/main" id="{4E511001-B8A6-42BE-85E2-B866DE53FA4A}"/>
                  </a:ext>
                </a:extLst>
              </p:cNvPr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98;p5">
                <a:extLst>
                  <a:ext uri="{FF2B5EF4-FFF2-40B4-BE49-F238E27FC236}">
                    <a16:creationId xmlns:a16="http://schemas.microsoft.com/office/drawing/2014/main" id="{7D9B6AEA-857F-4272-8653-F05EB02D9D85}"/>
                  </a:ext>
                </a:extLst>
              </p:cNvPr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99;p5">
                <a:extLst>
                  <a:ext uri="{FF2B5EF4-FFF2-40B4-BE49-F238E27FC236}">
                    <a16:creationId xmlns:a16="http://schemas.microsoft.com/office/drawing/2014/main" id="{84E64108-58E7-4F76-9440-2685F327A4B1}"/>
                  </a:ext>
                </a:extLst>
              </p:cNvPr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200;p5">
                <a:extLst>
                  <a:ext uri="{FF2B5EF4-FFF2-40B4-BE49-F238E27FC236}">
                    <a16:creationId xmlns:a16="http://schemas.microsoft.com/office/drawing/2014/main" id="{1AE7F3AB-367C-40AD-9958-17A72DDA5535}"/>
                  </a:ext>
                </a:extLst>
              </p:cNvPr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201;p5">
                <a:extLst>
                  <a:ext uri="{FF2B5EF4-FFF2-40B4-BE49-F238E27FC236}">
                    <a16:creationId xmlns:a16="http://schemas.microsoft.com/office/drawing/2014/main" id="{1E403777-5672-4048-A7A5-47FF7D534EE6}"/>
                  </a:ext>
                </a:extLst>
              </p:cNvPr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202;p5">
                <a:extLst>
                  <a:ext uri="{FF2B5EF4-FFF2-40B4-BE49-F238E27FC236}">
                    <a16:creationId xmlns:a16="http://schemas.microsoft.com/office/drawing/2014/main" id="{E077740C-F3C1-45A6-B4FE-49023C035B49}"/>
                  </a:ext>
                </a:extLst>
              </p:cNvPr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203;p5">
                <a:extLst>
                  <a:ext uri="{FF2B5EF4-FFF2-40B4-BE49-F238E27FC236}">
                    <a16:creationId xmlns:a16="http://schemas.microsoft.com/office/drawing/2014/main" id="{761C9EF3-059F-4FF3-A6DA-CAACA3CA3957}"/>
                  </a:ext>
                </a:extLst>
              </p:cNvPr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204;p5">
                <a:extLst>
                  <a:ext uri="{FF2B5EF4-FFF2-40B4-BE49-F238E27FC236}">
                    <a16:creationId xmlns:a16="http://schemas.microsoft.com/office/drawing/2014/main" id="{61F5BDDB-8602-4A2E-B5B7-A5D6E91624F8}"/>
                  </a:ext>
                </a:extLst>
              </p:cNvPr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" name="Google Shape;205;p5">
                <a:extLst>
                  <a:ext uri="{FF2B5EF4-FFF2-40B4-BE49-F238E27FC236}">
                    <a16:creationId xmlns:a16="http://schemas.microsoft.com/office/drawing/2014/main" id="{D61164DA-03E3-4A66-A41B-E08853882621}"/>
                  </a:ext>
                </a:extLst>
              </p:cNvPr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118" name="Google Shape;206;p5">
                  <a:extLst>
                    <a:ext uri="{FF2B5EF4-FFF2-40B4-BE49-F238E27FC236}">
                      <a16:creationId xmlns:a16="http://schemas.microsoft.com/office/drawing/2014/main" id="{CF72DDE8-8F07-4F7E-BC67-1EA9E2378B3A}"/>
                    </a:ext>
                  </a:extLst>
                </p:cNvPr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9" name="Google Shape;207;p5">
                  <a:extLst>
                    <a:ext uri="{FF2B5EF4-FFF2-40B4-BE49-F238E27FC236}">
                      <a16:creationId xmlns:a16="http://schemas.microsoft.com/office/drawing/2014/main" id="{B6D2468F-F2DE-4676-BE2D-E7A0A38A7D24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120" name="Google Shape;208;p5">
                    <a:extLst>
                      <a:ext uri="{FF2B5EF4-FFF2-40B4-BE49-F238E27FC236}">
                        <a16:creationId xmlns:a16="http://schemas.microsoft.com/office/drawing/2014/main" id="{1270CC42-C38C-409A-BF88-4D87997E05DC}"/>
                      </a:ext>
                    </a:extLst>
                  </p:cNvPr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209;p5">
                    <a:extLst>
                      <a:ext uri="{FF2B5EF4-FFF2-40B4-BE49-F238E27FC236}">
                        <a16:creationId xmlns:a16="http://schemas.microsoft.com/office/drawing/2014/main" id="{63A47B16-5718-49C5-808F-E159EFB1A157}"/>
                      </a:ext>
                    </a:extLst>
                  </p:cNvPr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210;p5">
                    <a:extLst>
                      <a:ext uri="{FF2B5EF4-FFF2-40B4-BE49-F238E27FC236}">
                        <a16:creationId xmlns:a16="http://schemas.microsoft.com/office/drawing/2014/main" id="{106D3D48-2879-4FE7-909B-2E346F4CD4C3}"/>
                      </a:ext>
                    </a:extLst>
                  </p:cNvPr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23" name="Google Shape;142;p5">
            <a:extLst>
              <a:ext uri="{FF2B5EF4-FFF2-40B4-BE49-F238E27FC236}">
                <a16:creationId xmlns:a16="http://schemas.microsoft.com/office/drawing/2014/main" id="{290960DD-7E97-478B-BEB9-F5E2814D15B5}"/>
              </a:ext>
            </a:extLst>
          </p:cNvPr>
          <p:cNvGrpSpPr/>
          <p:nvPr/>
        </p:nvGrpSpPr>
        <p:grpSpPr>
          <a:xfrm>
            <a:off x="11340399" y="5733982"/>
            <a:ext cx="435283" cy="1050406"/>
            <a:chOff x="4028392" y="3097874"/>
            <a:chExt cx="1270158" cy="3065088"/>
          </a:xfrm>
        </p:grpSpPr>
        <p:sp>
          <p:nvSpPr>
            <p:cNvPr id="124" name="Google Shape;143;p5">
              <a:extLst>
                <a:ext uri="{FF2B5EF4-FFF2-40B4-BE49-F238E27FC236}">
                  <a16:creationId xmlns:a16="http://schemas.microsoft.com/office/drawing/2014/main" id="{644F6681-FC45-493F-895D-453B2FCC1291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44;p5">
              <a:extLst>
                <a:ext uri="{FF2B5EF4-FFF2-40B4-BE49-F238E27FC236}">
                  <a16:creationId xmlns:a16="http://schemas.microsoft.com/office/drawing/2014/main" id="{65724720-5E33-4B2B-802E-0FB974BF9267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45;p5">
              <a:extLst>
                <a:ext uri="{FF2B5EF4-FFF2-40B4-BE49-F238E27FC236}">
                  <a16:creationId xmlns:a16="http://schemas.microsoft.com/office/drawing/2014/main" id="{5F33027D-248F-4B4C-9152-C0B5C85C9B3D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46;p5">
              <a:extLst>
                <a:ext uri="{FF2B5EF4-FFF2-40B4-BE49-F238E27FC236}">
                  <a16:creationId xmlns:a16="http://schemas.microsoft.com/office/drawing/2014/main" id="{CD8E6CA8-6B7E-415A-B00A-4DC75B94F4C9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47;p5">
              <a:extLst>
                <a:ext uri="{FF2B5EF4-FFF2-40B4-BE49-F238E27FC236}">
                  <a16:creationId xmlns:a16="http://schemas.microsoft.com/office/drawing/2014/main" id="{C90EC12D-12A6-4D58-A786-4D5B71139361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48;p5">
              <a:extLst>
                <a:ext uri="{FF2B5EF4-FFF2-40B4-BE49-F238E27FC236}">
                  <a16:creationId xmlns:a16="http://schemas.microsoft.com/office/drawing/2014/main" id="{BDAFEA18-795C-4E5B-B96E-D05787B6FCC6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222;p6">
            <a:extLst>
              <a:ext uri="{FF2B5EF4-FFF2-40B4-BE49-F238E27FC236}">
                <a16:creationId xmlns:a16="http://schemas.microsoft.com/office/drawing/2014/main" id="{B87917B5-5A90-4EF6-8F6D-038D5A87AE11}"/>
              </a:ext>
            </a:extLst>
          </p:cNvPr>
          <p:cNvSpPr/>
          <p:nvPr/>
        </p:nvSpPr>
        <p:spPr>
          <a:xfrm>
            <a:off x="3127055" y="181958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223;p6">
            <a:extLst>
              <a:ext uri="{FF2B5EF4-FFF2-40B4-BE49-F238E27FC236}">
                <a16:creationId xmlns:a16="http://schemas.microsoft.com/office/drawing/2014/main" id="{77A35F63-CFB1-4DD5-A637-A25BD43586C4}"/>
              </a:ext>
            </a:extLst>
          </p:cNvPr>
          <p:cNvSpPr/>
          <p:nvPr/>
        </p:nvSpPr>
        <p:spPr>
          <a:xfrm>
            <a:off x="908795" y="2500792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224;p6">
            <a:extLst>
              <a:ext uri="{FF2B5EF4-FFF2-40B4-BE49-F238E27FC236}">
                <a16:creationId xmlns:a16="http://schemas.microsoft.com/office/drawing/2014/main" id="{0A124FEE-D72E-46FD-A18B-2733A0F3378B}"/>
              </a:ext>
            </a:extLst>
          </p:cNvPr>
          <p:cNvSpPr/>
          <p:nvPr/>
        </p:nvSpPr>
        <p:spPr>
          <a:xfrm>
            <a:off x="7192734" y="346418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4626132-7375-425A-853C-8625B140384D}"/>
              </a:ext>
            </a:extLst>
          </p:cNvPr>
          <p:cNvGrpSpPr/>
          <p:nvPr/>
        </p:nvGrpSpPr>
        <p:grpSpPr>
          <a:xfrm>
            <a:off x="989767" y="1196527"/>
            <a:ext cx="10224508" cy="981529"/>
            <a:chOff x="1099579" y="475819"/>
            <a:chExt cx="10210327" cy="1504950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134" name="Rounded Rectangle 13">
              <a:extLst>
                <a:ext uri="{FF2B5EF4-FFF2-40B4-BE49-F238E27FC236}">
                  <a16:creationId xmlns:a16="http://schemas.microsoft.com/office/drawing/2014/main" id="{5B139C47-B781-401E-B292-6C5E60294746}"/>
                </a:ext>
              </a:extLst>
            </p:cNvPr>
            <p:cNvSpPr/>
            <p:nvPr/>
          </p:nvSpPr>
          <p:spPr>
            <a:xfrm>
              <a:off x="1178806" y="475819"/>
              <a:ext cx="10131100" cy="1504950"/>
            </a:xfrm>
            <a:custGeom>
              <a:avLst/>
              <a:gdLst>
                <a:gd name="connsiteX0" fmla="*/ 0 w 10131100"/>
                <a:gd name="connsiteY0" fmla="*/ 250830 h 1504950"/>
                <a:gd name="connsiteX1" fmla="*/ 250830 w 10131100"/>
                <a:gd name="connsiteY1" fmla="*/ 0 h 1504950"/>
                <a:gd name="connsiteX2" fmla="*/ 817268 w 10131100"/>
                <a:gd name="connsiteY2" fmla="*/ 0 h 1504950"/>
                <a:gd name="connsiteX3" fmla="*/ 1480000 w 10131100"/>
                <a:gd name="connsiteY3" fmla="*/ 0 h 1504950"/>
                <a:gd name="connsiteX4" fmla="*/ 1950143 w 10131100"/>
                <a:gd name="connsiteY4" fmla="*/ 0 h 1504950"/>
                <a:gd name="connsiteX5" fmla="*/ 2227697 w 10131100"/>
                <a:gd name="connsiteY5" fmla="*/ 0 h 1504950"/>
                <a:gd name="connsiteX6" fmla="*/ 2505252 w 10131100"/>
                <a:gd name="connsiteY6" fmla="*/ 0 h 1504950"/>
                <a:gd name="connsiteX7" fmla="*/ 2879101 w 10131100"/>
                <a:gd name="connsiteY7" fmla="*/ 0 h 1504950"/>
                <a:gd name="connsiteX8" fmla="*/ 3638127 w 10131100"/>
                <a:gd name="connsiteY8" fmla="*/ 0 h 1504950"/>
                <a:gd name="connsiteX9" fmla="*/ 4011976 w 10131100"/>
                <a:gd name="connsiteY9" fmla="*/ 0 h 1504950"/>
                <a:gd name="connsiteX10" fmla="*/ 4289530 w 10131100"/>
                <a:gd name="connsiteY10" fmla="*/ 0 h 1504950"/>
                <a:gd name="connsiteX11" fmla="*/ 4567085 w 10131100"/>
                <a:gd name="connsiteY11" fmla="*/ 0 h 1504950"/>
                <a:gd name="connsiteX12" fmla="*/ 5133523 w 10131100"/>
                <a:gd name="connsiteY12" fmla="*/ 0 h 1504950"/>
                <a:gd name="connsiteX13" fmla="*/ 5411077 w 10131100"/>
                <a:gd name="connsiteY13" fmla="*/ 0 h 1504950"/>
                <a:gd name="connsiteX14" fmla="*/ 5977515 w 10131100"/>
                <a:gd name="connsiteY14" fmla="*/ 0 h 1504950"/>
                <a:gd name="connsiteX15" fmla="*/ 6640247 w 10131100"/>
                <a:gd name="connsiteY15" fmla="*/ 0 h 1504950"/>
                <a:gd name="connsiteX16" fmla="*/ 7399273 w 10131100"/>
                <a:gd name="connsiteY16" fmla="*/ 0 h 1504950"/>
                <a:gd name="connsiteX17" fmla="*/ 8062005 w 10131100"/>
                <a:gd name="connsiteY17" fmla="*/ 0 h 1504950"/>
                <a:gd name="connsiteX18" fmla="*/ 8435854 w 10131100"/>
                <a:gd name="connsiteY18" fmla="*/ 0 h 1504950"/>
                <a:gd name="connsiteX19" fmla="*/ 9002292 w 10131100"/>
                <a:gd name="connsiteY19" fmla="*/ 0 h 1504950"/>
                <a:gd name="connsiteX20" fmla="*/ 9880270 w 10131100"/>
                <a:gd name="connsiteY20" fmla="*/ 0 h 1504950"/>
                <a:gd name="connsiteX21" fmla="*/ 10131100 w 10131100"/>
                <a:gd name="connsiteY21" fmla="*/ 250830 h 1504950"/>
                <a:gd name="connsiteX22" fmla="*/ 10131100 w 10131100"/>
                <a:gd name="connsiteY22" fmla="*/ 742442 h 1504950"/>
                <a:gd name="connsiteX23" fmla="*/ 10131100 w 10131100"/>
                <a:gd name="connsiteY23" fmla="*/ 1254120 h 1504950"/>
                <a:gd name="connsiteX24" fmla="*/ 9880270 w 10131100"/>
                <a:gd name="connsiteY24" fmla="*/ 1504950 h 1504950"/>
                <a:gd name="connsiteX25" fmla="*/ 9410127 w 10131100"/>
                <a:gd name="connsiteY25" fmla="*/ 1504950 h 1504950"/>
                <a:gd name="connsiteX26" fmla="*/ 8843689 w 10131100"/>
                <a:gd name="connsiteY26" fmla="*/ 1504950 h 1504950"/>
                <a:gd name="connsiteX27" fmla="*/ 8373546 w 10131100"/>
                <a:gd name="connsiteY27" fmla="*/ 1504950 h 1504950"/>
                <a:gd name="connsiteX28" fmla="*/ 7807108 w 10131100"/>
                <a:gd name="connsiteY28" fmla="*/ 1504950 h 1504950"/>
                <a:gd name="connsiteX29" fmla="*/ 7336965 w 10131100"/>
                <a:gd name="connsiteY29" fmla="*/ 1504950 h 1504950"/>
                <a:gd name="connsiteX30" fmla="*/ 6866822 w 10131100"/>
                <a:gd name="connsiteY30" fmla="*/ 1504950 h 1504950"/>
                <a:gd name="connsiteX31" fmla="*/ 6300384 w 10131100"/>
                <a:gd name="connsiteY31" fmla="*/ 1504950 h 1504950"/>
                <a:gd name="connsiteX32" fmla="*/ 6022830 w 10131100"/>
                <a:gd name="connsiteY32" fmla="*/ 1504950 h 1504950"/>
                <a:gd name="connsiteX33" fmla="*/ 5263803 w 10131100"/>
                <a:gd name="connsiteY33" fmla="*/ 1504950 h 1504950"/>
                <a:gd name="connsiteX34" fmla="*/ 4601071 w 10131100"/>
                <a:gd name="connsiteY34" fmla="*/ 1504950 h 1504950"/>
                <a:gd name="connsiteX35" fmla="*/ 3842045 w 10131100"/>
                <a:gd name="connsiteY35" fmla="*/ 1504950 h 1504950"/>
                <a:gd name="connsiteX36" fmla="*/ 3083018 w 10131100"/>
                <a:gd name="connsiteY36" fmla="*/ 1504950 h 1504950"/>
                <a:gd name="connsiteX37" fmla="*/ 2420286 w 10131100"/>
                <a:gd name="connsiteY37" fmla="*/ 1504950 h 1504950"/>
                <a:gd name="connsiteX38" fmla="*/ 2142732 w 10131100"/>
                <a:gd name="connsiteY38" fmla="*/ 1504950 h 1504950"/>
                <a:gd name="connsiteX39" fmla="*/ 1672588 w 10131100"/>
                <a:gd name="connsiteY39" fmla="*/ 1504950 h 1504950"/>
                <a:gd name="connsiteX40" fmla="*/ 1298740 w 10131100"/>
                <a:gd name="connsiteY40" fmla="*/ 1504950 h 1504950"/>
                <a:gd name="connsiteX41" fmla="*/ 250830 w 10131100"/>
                <a:gd name="connsiteY41" fmla="*/ 1504950 h 1504950"/>
                <a:gd name="connsiteX42" fmla="*/ 0 w 10131100"/>
                <a:gd name="connsiteY42" fmla="*/ 1254120 h 1504950"/>
                <a:gd name="connsiteX43" fmla="*/ 0 w 10131100"/>
                <a:gd name="connsiteY43" fmla="*/ 782574 h 1504950"/>
                <a:gd name="connsiteX44" fmla="*/ 0 w 10131100"/>
                <a:gd name="connsiteY44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131100" h="1504950" fill="none" extrusionOk="0">
                  <a:moveTo>
                    <a:pt x="0" y="250830"/>
                  </a:moveTo>
                  <a:cubicBezTo>
                    <a:pt x="2452" y="128033"/>
                    <a:pt x="107654" y="-26643"/>
                    <a:pt x="250830" y="0"/>
                  </a:cubicBezTo>
                  <a:cubicBezTo>
                    <a:pt x="372455" y="-24100"/>
                    <a:pt x="637390" y="23658"/>
                    <a:pt x="817268" y="0"/>
                  </a:cubicBezTo>
                  <a:cubicBezTo>
                    <a:pt x="997146" y="-23658"/>
                    <a:pt x="1323057" y="29557"/>
                    <a:pt x="1480000" y="0"/>
                  </a:cubicBezTo>
                  <a:cubicBezTo>
                    <a:pt x="1636943" y="-29557"/>
                    <a:pt x="1764077" y="53162"/>
                    <a:pt x="1950143" y="0"/>
                  </a:cubicBezTo>
                  <a:cubicBezTo>
                    <a:pt x="2136209" y="-53162"/>
                    <a:pt x="2151005" y="27321"/>
                    <a:pt x="2227697" y="0"/>
                  </a:cubicBezTo>
                  <a:cubicBezTo>
                    <a:pt x="2304389" y="-27321"/>
                    <a:pt x="2403580" y="32383"/>
                    <a:pt x="2505252" y="0"/>
                  </a:cubicBezTo>
                  <a:cubicBezTo>
                    <a:pt x="2606925" y="-32383"/>
                    <a:pt x="2776348" y="15841"/>
                    <a:pt x="2879101" y="0"/>
                  </a:cubicBezTo>
                  <a:cubicBezTo>
                    <a:pt x="2981854" y="-15841"/>
                    <a:pt x="3296810" y="53229"/>
                    <a:pt x="3638127" y="0"/>
                  </a:cubicBezTo>
                  <a:cubicBezTo>
                    <a:pt x="3979444" y="-53229"/>
                    <a:pt x="3916217" y="16254"/>
                    <a:pt x="4011976" y="0"/>
                  </a:cubicBezTo>
                  <a:cubicBezTo>
                    <a:pt x="4107735" y="-16254"/>
                    <a:pt x="4191056" y="6450"/>
                    <a:pt x="4289530" y="0"/>
                  </a:cubicBezTo>
                  <a:cubicBezTo>
                    <a:pt x="4388004" y="-6450"/>
                    <a:pt x="4478155" y="11921"/>
                    <a:pt x="4567085" y="0"/>
                  </a:cubicBezTo>
                  <a:cubicBezTo>
                    <a:pt x="4656015" y="-11921"/>
                    <a:pt x="4973524" y="35667"/>
                    <a:pt x="5133523" y="0"/>
                  </a:cubicBezTo>
                  <a:cubicBezTo>
                    <a:pt x="5293522" y="-35667"/>
                    <a:pt x="5280261" y="17161"/>
                    <a:pt x="5411077" y="0"/>
                  </a:cubicBezTo>
                  <a:cubicBezTo>
                    <a:pt x="5541893" y="-17161"/>
                    <a:pt x="5783659" y="4455"/>
                    <a:pt x="5977515" y="0"/>
                  </a:cubicBezTo>
                  <a:cubicBezTo>
                    <a:pt x="6171371" y="-4455"/>
                    <a:pt x="6429919" y="18199"/>
                    <a:pt x="6640247" y="0"/>
                  </a:cubicBezTo>
                  <a:cubicBezTo>
                    <a:pt x="6850575" y="-18199"/>
                    <a:pt x="7121041" y="23967"/>
                    <a:pt x="7399273" y="0"/>
                  </a:cubicBezTo>
                  <a:cubicBezTo>
                    <a:pt x="7677505" y="-23967"/>
                    <a:pt x="7836727" y="64531"/>
                    <a:pt x="8062005" y="0"/>
                  </a:cubicBezTo>
                  <a:cubicBezTo>
                    <a:pt x="8287283" y="-64531"/>
                    <a:pt x="8280658" y="28404"/>
                    <a:pt x="8435854" y="0"/>
                  </a:cubicBezTo>
                  <a:cubicBezTo>
                    <a:pt x="8591050" y="-28404"/>
                    <a:pt x="8821341" y="23170"/>
                    <a:pt x="9002292" y="0"/>
                  </a:cubicBezTo>
                  <a:cubicBezTo>
                    <a:pt x="9183243" y="-23170"/>
                    <a:pt x="9542011" y="2158"/>
                    <a:pt x="9880270" y="0"/>
                  </a:cubicBezTo>
                  <a:cubicBezTo>
                    <a:pt x="10017652" y="4997"/>
                    <a:pt x="10110190" y="117639"/>
                    <a:pt x="10131100" y="250830"/>
                  </a:cubicBezTo>
                  <a:cubicBezTo>
                    <a:pt x="10186393" y="381931"/>
                    <a:pt x="10123784" y="642984"/>
                    <a:pt x="10131100" y="742442"/>
                  </a:cubicBezTo>
                  <a:cubicBezTo>
                    <a:pt x="10138416" y="841900"/>
                    <a:pt x="10103014" y="1029301"/>
                    <a:pt x="10131100" y="1254120"/>
                  </a:cubicBezTo>
                  <a:cubicBezTo>
                    <a:pt x="10150040" y="1400090"/>
                    <a:pt x="10014613" y="1503223"/>
                    <a:pt x="9880270" y="1504950"/>
                  </a:cubicBezTo>
                  <a:cubicBezTo>
                    <a:pt x="9781080" y="1530065"/>
                    <a:pt x="9564203" y="1503083"/>
                    <a:pt x="9410127" y="1504950"/>
                  </a:cubicBezTo>
                  <a:cubicBezTo>
                    <a:pt x="9256051" y="1506817"/>
                    <a:pt x="9064026" y="1492621"/>
                    <a:pt x="8843689" y="1504950"/>
                  </a:cubicBezTo>
                  <a:cubicBezTo>
                    <a:pt x="8623352" y="1517279"/>
                    <a:pt x="8473129" y="1461901"/>
                    <a:pt x="8373546" y="1504950"/>
                  </a:cubicBezTo>
                  <a:cubicBezTo>
                    <a:pt x="8273963" y="1547999"/>
                    <a:pt x="7942213" y="1461280"/>
                    <a:pt x="7807108" y="1504950"/>
                  </a:cubicBezTo>
                  <a:cubicBezTo>
                    <a:pt x="7672003" y="1548620"/>
                    <a:pt x="7564954" y="1450404"/>
                    <a:pt x="7336965" y="1504950"/>
                  </a:cubicBezTo>
                  <a:cubicBezTo>
                    <a:pt x="7108976" y="1559496"/>
                    <a:pt x="6972070" y="1456822"/>
                    <a:pt x="6866822" y="1504950"/>
                  </a:cubicBezTo>
                  <a:cubicBezTo>
                    <a:pt x="6761574" y="1553078"/>
                    <a:pt x="6480220" y="1443783"/>
                    <a:pt x="6300384" y="1504950"/>
                  </a:cubicBezTo>
                  <a:cubicBezTo>
                    <a:pt x="6120548" y="1566117"/>
                    <a:pt x="6145395" y="1495747"/>
                    <a:pt x="6022830" y="1504950"/>
                  </a:cubicBezTo>
                  <a:cubicBezTo>
                    <a:pt x="5900265" y="1514153"/>
                    <a:pt x="5537810" y="1452045"/>
                    <a:pt x="5263803" y="1504950"/>
                  </a:cubicBezTo>
                  <a:cubicBezTo>
                    <a:pt x="4989796" y="1557855"/>
                    <a:pt x="4879011" y="1455889"/>
                    <a:pt x="4601071" y="1504950"/>
                  </a:cubicBezTo>
                  <a:cubicBezTo>
                    <a:pt x="4323131" y="1554011"/>
                    <a:pt x="4174414" y="1437199"/>
                    <a:pt x="3842045" y="1504950"/>
                  </a:cubicBezTo>
                  <a:cubicBezTo>
                    <a:pt x="3509676" y="1572701"/>
                    <a:pt x="3238796" y="1439640"/>
                    <a:pt x="3083018" y="1504950"/>
                  </a:cubicBezTo>
                  <a:cubicBezTo>
                    <a:pt x="2927240" y="1570260"/>
                    <a:pt x="2586812" y="1472534"/>
                    <a:pt x="2420286" y="1504950"/>
                  </a:cubicBezTo>
                  <a:cubicBezTo>
                    <a:pt x="2253760" y="1537366"/>
                    <a:pt x="2239707" y="1495709"/>
                    <a:pt x="2142732" y="1504950"/>
                  </a:cubicBezTo>
                  <a:cubicBezTo>
                    <a:pt x="2045757" y="1514191"/>
                    <a:pt x="1802405" y="1484727"/>
                    <a:pt x="1672588" y="1504950"/>
                  </a:cubicBezTo>
                  <a:cubicBezTo>
                    <a:pt x="1542771" y="1525173"/>
                    <a:pt x="1419512" y="1494017"/>
                    <a:pt x="1298740" y="1504950"/>
                  </a:cubicBezTo>
                  <a:cubicBezTo>
                    <a:pt x="1177968" y="1515883"/>
                    <a:pt x="757056" y="1435063"/>
                    <a:pt x="250830" y="1504950"/>
                  </a:cubicBezTo>
                  <a:cubicBezTo>
                    <a:pt x="80850" y="1492127"/>
                    <a:pt x="3983" y="1406097"/>
                    <a:pt x="0" y="1254120"/>
                  </a:cubicBezTo>
                  <a:cubicBezTo>
                    <a:pt x="-19265" y="1076876"/>
                    <a:pt x="40470" y="965755"/>
                    <a:pt x="0" y="782574"/>
                  </a:cubicBezTo>
                  <a:cubicBezTo>
                    <a:pt x="-40470" y="599393"/>
                    <a:pt x="45987" y="411120"/>
                    <a:pt x="0" y="250830"/>
                  </a:cubicBezTo>
                  <a:close/>
                </a:path>
                <a:path w="10131100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436822" y="-6742"/>
                    <a:pt x="713030" y="52408"/>
                    <a:pt x="913562" y="0"/>
                  </a:cubicBezTo>
                  <a:cubicBezTo>
                    <a:pt x="1114094" y="-52408"/>
                    <a:pt x="1362912" y="28833"/>
                    <a:pt x="1480000" y="0"/>
                  </a:cubicBezTo>
                  <a:cubicBezTo>
                    <a:pt x="1597088" y="-28833"/>
                    <a:pt x="1808473" y="24497"/>
                    <a:pt x="2046437" y="0"/>
                  </a:cubicBezTo>
                  <a:cubicBezTo>
                    <a:pt x="2284401" y="-24497"/>
                    <a:pt x="2326981" y="1782"/>
                    <a:pt x="2516581" y="0"/>
                  </a:cubicBezTo>
                  <a:cubicBezTo>
                    <a:pt x="2706181" y="-1782"/>
                    <a:pt x="2993337" y="27825"/>
                    <a:pt x="3179313" y="0"/>
                  </a:cubicBezTo>
                  <a:cubicBezTo>
                    <a:pt x="3365289" y="-27825"/>
                    <a:pt x="3505563" y="40873"/>
                    <a:pt x="3649456" y="0"/>
                  </a:cubicBezTo>
                  <a:cubicBezTo>
                    <a:pt x="3793349" y="-40873"/>
                    <a:pt x="3897168" y="34309"/>
                    <a:pt x="4023305" y="0"/>
                  </a:cubicBezTo>
                  <a:cubicBezTo>
                    <a:pt x="4149442" y="-34309"/>
                    <a:pt x="4238413" y="43413"/>
                    <a:pt x="4397154" y="0"/>
                  </a:cubicBezTo>
                  <a:cubicBezTo>
                    <a:pt x="4555895" y="-43413"/>
                    <a:pt x="4594727" y="1160"/>
                    <a:pt x="4674708" y="0"/>
                  </a:cubicBezTo>
                  <a:cubicBezTo>
                    <a:pt x="4754689" y="-1160"/>
                    <a:pt x="5093280" y="41659"/>
                    <a:pt x="5241146" y="0"/>
                  </a:cubicBezTo>
                  <a:cubicBezTo>
                    <a:pt x="5389012" y="-41659"/>
                    <a:pt x="5696113" y="76444"/>
                    <a:pt x="5903878" y="0"/>
                  </a:cubicBezTo>
                  <a:cubicBezTo>
                    <a:pt x="6111643" y="-76444"/>
                    <a:pt x="6256063" y="24357"/>
                    <a:pt x="6470315" y="0"/>
                  </a:cubicBezTo>
                  <a:cubicBezTo>
                    <a:pt x="6684567" y="-24357"/>
                    <a:pt x="7063572" y="16759"/>
                    <a:pt x="7229342" y="0"/>
                  </a:cubicBezTo>
                  <a:cubicBezTo>
                    <a:pt x="7395112" y="-16759"/>
                    <a:pt x="7756697" y="35903"/>
                    <a:pt x="7892074" y="0"/>
                  </a:cubicBezTo>
                  <a:cubicBezTo>
                    <a:pt x="8027451" y="-35903"/>
                    <a:pt x="8169109" y="932"/>
                    <a:pt x="8265923" y="0"/>
                  </a:cubicBezTo>
                  <a:cubicBezTo>
                    <a:pt x="8362737" y="-932"/>
                    <a:pt x="8425724" y="16871"/>
                    <a:pt x="8543477" y="0"/>
                  </a:cubicBezTo>
                  <a:cubicBezTo>
                    <a:pt x="8661230" y="-16871"/>
                    <a:pt x="8855261" y="27623"/>
                    <a:pt x="9109915" y="0"/>
                  </a:cubicBezTo>
                  <a:cubicBezTo>
                    <a:pt x="9364569" y="-27623"/>
                    <a:pt x="9256758" y="23031"/>
                    <a:pt x="9387469" y="0"/>
                  </a:cubicBezTo>
                  <a:cubicBezTo>
                    <a:pt x="9518180" y="-23031"/>
                    <a:pt x="9724384" y="27768"/>
                    <a:pt x="9880270" y="0"/>
                  </a:cubicBezTo>
                  <a:cubicBezTo>
                    <a:pt x="10045774" y="16441"/>
                    <a:pt x="10163506" y="129932"/>
                    <a:pt x="10131100" y="250830"/>
                  </a:cubicBezTo>
                  <a:cubicBezTo>
                    <a:pt x="10143733" y="474315"/>
                    <a:pt x="10073741" y="572872"/>
                    <a:pt x="10131100" y="762508"/>
                  </a:cubicBezTo>
                  <a:cubicBezTo>
                    <a:pt x="10188459" y="952144"/>
                    <a:pt x="10092945" y="1100245"/>
                    <a:pt x="10131100" y="1254120"/>
                  </a:cubicBezTo>
                  <a:cubicBezTo>
                    <a:pt x="10146444" y="1408823"/>
                    <a:pt x="10000461" y="1531878"/>
                    <a:pt x="9880270" y="1504950"/>
                  </a:cubicBezTo>
                  <a:cubicBezTo>
                    <a:pt x="9676687" y="1549779"/>
                    <a:pt x="9643413" y="1493925"/>
                    <a:pt x="9410127" y="1504950"/>
                  </a:cubicBezTo>
                  <a:cubicBezTo>
                    <a:pt x="9176841" y="1515975"/>
                    <a:pt x="8978315" y="1472577"/>
                    <a:pt x="8843689" y="1504950"/>
                  </a:cubicBezTo>
                  <a:cubicBezTo>
                    <a:pt x="8709063" y="1537323"/>
                    <a:pt x="8358504" y="1439815"/>
                    <a:pt x="8084663" y="1504950"/>
                  </a:cubicBezTo>
                  <a:cubicBezTo>
                    <a:pt x="7810822" y="1570085"/>
                    <a:pt x="7892857" y="1460192"/>
                    <a:pt x="7710814" y="1504950"/>
                  </a:cubicBezTo>
                  <a:cubicBezTo>
                    <a:pt x="7528771" y="1549708"/>
                    <a:pt x="7367685" y="1450158"/>
                    <a:pt x="7240671" y="1504950"/>
                  </a:cubicBezTo>
                  <a:cubicBezTo>
                    <a:pt x="7113657" y="1559742"/>
                    <a:pt x="6678306" y="1490975"/>
                    <a:pt x="6481644" y="1504950"/>
                  </a:cubicBezTo>
                  <a:cubicBezTo>
                    <a:pt x="6284982" y="1518925"/>
                    <a:pt x="6306870" y="1472960"/>
                    <a:pt x="6204090" y="1504950"/>
                  </a:cubicBezTo>
                  <a:cubicBezTo>
                    <a:pt x="6101310" y="1536940"/>
                    <a:pt x="5739309" y="1466307"/>
                    <a:pt x="5445063" y="1504950"/>
                  </a:cubicBezTo>
                  <a:cubicBezTo>
                    <a:pt x="5150817" y="1543593"/>
                    <a:pt x="5277785" y="1503792"/>
                    <a:pt x="5167509" y="1504950"/>
                  </a:cubicBezTo>
                  <a:cubicBezTo>
                    <a:pt x="5057233" y="1506108"/>
                    <a:pt x="4728518" y="1486031"/>
                    <a:pt x="4408482" y="1504950"/>
                  </a:cubicBezTo>
                  <a:cubicBezTo>
                    <a:pt x="4088446" y="1523869"/>
                    <a:pt x="3935034" y="1452222"/>
                    <a:pt x="3745750" y="1504950"/>
                  </a:cubicBezTo>
                  <a:cubicBezTo>
                    <a:pt x="3556466" y="1557678"/>
                    <a:pt x="3332903" y="1466318"/>
                    <a:pt x="3179313" y="1504950"/>
                  </a:cubicBezTo>
                  <a:cubicBezTo>
                    <a:pt x="3025723" y="1543582"/>
                    <a:pt x="2980983" y="1477891"/>
                    <a:pt x="2805464" y="1504950"/>
                  </a:cubicBezTo>
                  <a:cubicBezTo>
                    <a:pt x="2629945" y="1532009"/>
                    <a:pt x="2543822" y="1459089"/>
                    <a:pt x="2335321" y="1504950"/>
                  </a:cubicBezTo>
                  <a:cubicBezTo>
                    <a:pt x="2126820" y="1550811"/>
                    <a:pt x="1957854" y="1499519"/>
                    <a:pt x="1768883" y="1504950"/>
                  </a:cubicBezTo>
                  <a:cubicBezTo>
                    <a:pt x="1579912" y="1510381"/>
                    <a:pt x="1383233" y="1443813"/>
                    <a:pt x="1106151" y="1504950"/>
                  </a:cubicBezTo>
                  <a:cubicBezTo>
                    <a:pt x="829069" y="1566087"/>
                    <a:pt x="467794" y="1478195"/>
                    <a:pt x="250830" y="1504950"/>
                  </a:cubicBezTo>
                  <a:cubicBezTo>
                    <a:pt x="146869" y="1514183"/>
                    <a:pt x="5897" y="1392287"/>
                    <a:pt x="0" y="1254120"/>
                  </a:cubicBezTo>
                  <a:cubicBezTo>
                    <a:pt x="-46252" y="1098517"/>
                    <a:pt x="18960" y="839955"/>
                    <a:pt x="0" y="732409"/>
                  </a:cubicBezTo>
                  <a:cubicBezTo>
                    <a:pt x="-18960" y="624863"/>
                    <a:pt x="5332" y="476214"/>
                    <a:pt x="0" y="25083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#9Slide03 Arima Madurai Black" panose="00000A00000000000000" pitchFamily="2" charset="0"/>
                <a:sym typeface="Arial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72E6EEF-65D3-415D-90D4-D26F27E71C8E}"/>
                </a:ext>
              </a:extLst>
            </p:cNvPr>
            <p:cNvSpPr txBox="1"/>
            <p:nvPr/>
          </p:nvSpPr>
          <p:spPr>
            <a:xfrm>
              <a:off x="1099579" y="559953"/>
              <a:ext cx="10043515" cy="130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Tính: 6 yến + 8 yến =?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B795FD0-1A9C-446F-AB9B-A7AB4365D43D}"/>
              </a:ext>
            </a:extLst>
          </p:cNvPr>
          <p:cNvGrpSpPr/>
          <p:nvPr/>
        </p:nvGrpSpPr>
        <p:grpSpPr>
          <a:xfrm>
            <a:off x="2474006" y="2759685"/>
            <a:ext cx="6940531" cy="903888"/>
            <a:chOff x="2534913" y="2749522"/>
            <a:chExt cx="6940531" cy="903888"/>
          </a:xfrm>
        </p:grpSpPr>
        <p:sp>
          <p:nvSpPr>
            <p:cNvPr id="137" name="Rounded Rectangle 16">
              <a:extLst>
                <a:ext uri="{FF2B5EF4-FFF2-40B4-BE49-F238E27FC236}">
                  <a16:creationId xmlns:a16="http://schemas.microsoft.com/office/drawing/2014/main" id="{F1EB9B43-39E4-465A-8D8A-FB708107A99F}"/>
                </a:ext>
              </a:extLst>
            </p:cNvPr>
            <p:cNvSpPr/>
            <p:nvPr/>
          </p:nvSpPr>
          <p:spPr>
            <a:xfrm>
              <a:off x="2983605" y="2892860"/>
              <a:ext cx="6491839" cy="703012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#9Slide03 Arima Madurai Black" panose="00000A00000000000000" pitchFamily="2" charset="0"/>
                  <a:sym typeface="Arial"/>
                </a:rPr>
                <a:t>A. 14 </a:t>
              </a: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#9Slide03 Arima Madurai Black" panose="00000A00000000000000" pitchFamily="2" charset="0"/>
                  <a:sym typeface="Arial"/>
                </a:rPr>
                <a:t>yến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BF8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38" name="Google Shape;766;p25">
              <a:extLst>
                <a:ext uri="{FF2B5EF4-FFF2-40B4-BE49-F238E27FC236}">
                  <a16:creationId xmlns:a16="http://schemas.microsoft.com/office/drawing/2014/main" id="{97280F94-25E9-400D-B2F0-D9DE7369EE14}"/>
                </a:ext>
              </a:extLst>
            </p:cNvPr>
            <p:cNvGrpSpPr/>
            <p:nvPr/>
          </p:nvGrpSpPr>
          <p:grpSpPr>
            <a:xfrm>
              <a:off x="2534913" y="2749522"/>
              <a:ext cx="809298" cy="903888"/>
              <a:chOff x="3688121" y="2981594"/>
              <a:chExt cx="3319085" cy="3319078"/>
            </a:xfrm>
          </p:grpSpPr>
          <p:sp>
            <p:nvSpPr>
              <p:cNvPr id="139" name="Google Shape;767;p25">
                <a:extLst>
                  <a:ext uri="{FF2B5EF4-FFF2-40B4-BE49-F238E27FC236}">
                    <a16:creationId xmlns:a16="http://schemas.microsoft.com/office/drawing/2014/main" id="{3BF624FB-D36E-4D38-9D20-B3E1C2B788FE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768;p25">
                <a:extLst>
                  <a:ext uri="{FF2B5EF4-FFF2-40B4-BE49-F238E27FC236}">
                    <a16:creationId xmlns:a16="http://schemas.microsoft.com/office/drawing/2014/main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1" name="Google Shape;769;p25">
                <a:extLst>
                  <a:ext uri="{FF2B5EF4-FFF2-40B4-BE49-F238E27FC236}">
                    <a16:creationId xmlns:a16="http://schemas.microsoft.com/office/drawing/2014/main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49" name="Google Shape;770;p25">
                  <a:extLst>
                    <a:ext uri="{FF2B5EF4-FFF2-40B4-BE49-F238E27FC236}">
                      <a16:creationId xmlns:a16="http://schemas.microsoft.com/office/drawing/2014/main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771;p25">
                  <a:extLst>
                    <a:ext uri="{FF2B5EF4-FFF2-40B4-BE49-F238E27FC236}">
                      <a16:creationId xmlns:a16="http://schemas.microsoft.com/office/drawing/2014/main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2" name="Google Shape;772;p25">
                <a:extLst>
                  <a:ext uri="{FF2B5EF4-FFF2-40B4-BE49-F238E27FC236}">
                    <a16:creationId xmlns:a16="http://schemas.microsoft.com/office/drawing/2014/main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47" name="Google Shape;773;p25">
                  <a:extLst>
                    <a:ext uri="{FF2B5EF4-FFF2-40B4-BE49-F238E27FC236}">
                      <a16:creationId xmlns:a16="http://schemas.microsoft.com/office/drawing/2014/main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774;p25">
                  <a:extLst>
                    <a:ext uri="{FF2B5EF4-FFF2-40B4-BE49-F238E27FC236}">
                      <a16:creationId xmlns:a16="http://schemas.microsoft.com/office/drawing/2014/main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3" name="Google Shape;775;p25">
                <a:extLst>
                  <a:ext uri="{FF2B5EF4-FFF2-40B4-BE49-F238E27FC236}">
                    <a16:creationId xmlns:a16="http://schemas.microsoft.com/office/drawing/2014/main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776;p25">
                <a:extLst>
                  <a:ext uri="{FF2B5EF4-FFF2-40B4-BE49-F238E27FC236}">
                    <a16:creationId xmlns:a16="http://schemas.microsoft.com/office/drawing/2014/main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777;p25">
                <a:extLst>
                  <a:ext uri="{FF2B5EF4-FFF2-40B4-BE49-F238E27FC236}">
                    <a16:creationId xmlns:a16="http://schemas.microsoft.com/office/drawing/2014/main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778;p25">
                <a:extLst>
                  <a:ext uri="{FF2B5EF4-FFF2-40B4-BE49-F238E27FC236}">
                    <a16:creationId xmlns:a16="http://schemas.microsoft.com/office/drawing/2014/main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C2A907-FCC6-4C0C-A80A-1462FC277B4B}"/>
              </a:ext>
            </a:extLst>
          </p:cNvPr>
          <p:cNvGrpSpPr/>
          <p:nvPr/>
        </p:nvGrpSpPr>
        <p:grpSpPr>
          <a:xfrm>
            <a:off x="2478247" y="3927464"/>
            <a:ext cx="6973288" cy="914576"/>
            <a:chOff x="2478247" y="3927464"/>
            <a:chExt cx="6973288" cy="914576"/>
          </a:xfrm>
        </p:grpSpPr>
        <p:sp>
          <p:nvSpPr>
            <p:cNvPr id="152" name="Rounded Rectangle 18">
              <a:extLst>
                <a:ext uri="{FF2B5EF4-FFF2-40B4-BE49-F238E27FC236}">
                  <a16:creationId xmlns:a16="http://schemas.microsoft.com/office/drawing/2014/main" id="{3FD77AC1-2778-4BC8-B194-779866A525F1}"/>
                </a:ext>
              </a:extLst>
            </p:cNvPr>
            <p:cNvSpPr/>
            <p:nvPr/>
          </p:nvSpPr>
          <p:spPr>
            <a:xfrm>
              <a:off x="2948209" y="4028904"/>
              <a:ext cx="6503326" cy="813136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#9Slide03 Arima Madurai Black" panose="00000A00000000000000" pitchFamily="2" charset="0"/>
                  <a:sym typeface="Arial"/>
                </a:rPr>
                <a:t>B. 14 </a:t>
              </a: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#9Slide03 Arima Madurai Black" panose="00000A00000000000000" pitchFamily="2" charset="0"/>
                  <a:sym typeface="Arial"/>
                </a:rPr>
                <a:t>tạ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BF8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53" name="Google Shape;766;p25">
              <a:extLst>
                <a:ext uri="{FF2B5EF4-FFF2-40B4-BE49-F238E27FC236}">
                  <a16:creationId xmlns:a16="http://schemas.microsoft.com/office/drawing/2014/main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5"/>
              <a:chExt cx="3319086" cy="3319078"/>
            </a:xfrm>
          </p:grpSpPr>
          <p:sp>
            <p:nvSpPr>
              <p:cNvPr id="154" name="Google Shape;767;p25">
                <a:extLst>
                  <a:ext uri="{FF2B5EF4-FFF2-40B4-BE49-F238E27FC236}">
                    <a16:creationId xmlns:a16="http://schemas.microsoft.com/office/drawing/2014/main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5"/>
                <a:ext cx="3319086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768;p25">
                <a:extLst>
                  <a:ext uri="{FF2B5EF4-FFF2-40B4-BE49-F238E27FC236}">
                    <a16:creationId xmlns:a16="http://schemas.microsoft.com/office/drawing/2014/main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6" name="Google Shape;769;p25">
                <a:extLst>
                  <a:ext uri="{FF2B5EF4-FFF2-40B4-BE49-F238E27FC236}">
                    <a16:creationId xmlns:a16="http://schemas.microsoft.com/office/drawing/2014/main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64" name="Google Shape;770;p25">
                  <a:extLst>
                    <a:ext uri="{FF2B5EF4-FFF2-40B4-BE49-F238E27FC236}">
                      <a16:creationId xmlns:a16="http://schemas.microsoft.com/office/drawing/2014/main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771;p25">
                  <a:extLst>
                    <a:ext uri="{FF2B5EF4-FFF2-40B4-BE49-F238E27FC236}">
                      <a16:creationId xmlns:a16="http://schemas.microsoft.com/office/drawing/2014/main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7" name="Google Shape;772;p25">
                <a:extLst>
                  <a:ext uri="{FF2B5EF4-FFF2-40B4-BE49-F238E27FC236}">
                    <a16:creationId xmlns:a16="http://schemas.microsoft.com/office/drawing/2014/main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62" name="Google Shape;773;p25">
                  <a:extLst>
                    <a:ext uri="{FF2B5EF4-FFF2-40B4-BE49-F238E27FC236}">
                      <a16:creationId xmlns:a16="http://schemas.microsoft.com/office/drawing/2014/main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774;p25">
                  <a:extLst>
                    <a:ext uri="{FF2B5EF4-FFF2-40B4-BE49-F238E27FC236}">
                      <a16:creationId xmlns:a16="http://schemas.microsoft.com/office/drawing/2014/main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39" y="3454743"/>
                  <a:ext cx="748245" cy="806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" name="Google Shape;775;p25">
                <a:extLst>
                  <a:ext uri="{FF2B5EF4-FFF2-40B4-BE49-F238E27FC236}">
                    <a16:creationId xmlns:a16="http://schemas.microsoft.com/office/drawing/2014/main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776;p25">
                <a:extLst>
                  <a:ext uri="{FF2B5EF4-FFF2-40B4-BE49-F238E27FC236}">
                    <a16:creationId xmlns:a16="http://schemas.microsoft.com/office/drawing/2014/main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777;p25">
                <a:extLst>
                  <a:ext uri="{FF2B5EF4-FFF2-40B4-BE49-F238E27FC236}">
                    <a16:creationId xmlns:a16="http://schemas.microsoft.com/office/drawing/2014/main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778;p25">
                <a:extLst>
                  <a:ext uri="{FF2B5EF4-FFF2-40B4-BE49-F238E27FC236}">
                    <a16:creationId xmlns:a16="http://schemas.microsoft.com/office/drawing/2014/main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610AF47-4B6B-4AB2-BBFC-F9277D2E8594}"/>
              </a:ext>
            </a:extLst>
          </p:cNvPr>
          <p:cNvGrpSpPr/>
          <p:nvPr/>
        </p:nvGrpSpPr>
        <p:grpSpPr>
          <a:xfrm>
            <a:off x="2500562" y="5157035"/>
            <a:ext cx="6937953" cy="908269"/>
            <a:chOff x="2500562" y="5157035"/>
            <a:chExt cx="6937953" cy="908269"/>
          </a:xfrm>
        </p:grpSpPr>
        <p:sp>
          <p:nvSpPr>
            <p:cNvPr id="167" name="Rounded Rectangle 21">
              <a:extLst>
                <a:ext uri="{FF2B5EF4-FFF2-40B4-BE49-F238E27FC236}">
                  <a16:creationId xmlns:a16="http://schemas.microsoft.com/office/drawing/2014/main" id="{D3E8BF2D-073E-4919-9602-501B70304FEE}"/>
                </a:ext>
              </a:extLst>
            </p:cNvPr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#9Slide03 Arima Madurai Black" panose="00000A00000000000000" pitchFamily="2" charset="0"/>
                  <a:sym typeface="Arial"/>
                </a:rPr>
                <a:t>C. 14 </a:t>
              </a: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#9Slide03 Arima Madurai Black" panose="00000A00000000000000" pitchFamily="2" charset="0"/>
                  <a:sym typeface="Arial"/>
                </a:rPr>
                <a:t>tấn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BF8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68" name="Google Shape;766;p25">
              <a:extLst>
                <a:ext uri="{FF2B5EF4-FFF2-40B4-BE49-F238E27FC236}">
                  <a16:creationId xmlns:a16="http://schemas.microsoft.com/office/drawing/2014/main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169" name="Google Shape;767;p25">
                <a:extLst>
                  <a:ext uri="{FF2B5EF4-FFF2-40B4-BE49-F238E27FC236}">
                    <a16:creationId xmlns:a16="http://schemas.microsoft.com/office/drawing/2014/main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768;p25">
                <a:extLst>
                  <a:ext uri="{FF2B5EF4-FFF2-40B4-BE49-F238E27FC236}">
                    <a16:creationId xmlns:a16="http://schemas.microsoft.com/office/drawing/2014/main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769;p25">
                <a:extLst>
                  <a:ext uri="{FF2B5EF4-FFF2-40B4-BE49-F238E27FC236}">
                    <a16:creationId xmlns:a16="http://schemas.microsoft.com/office/drawing/2014/main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79" name="Google Shape;770;p25">
                  <a:extLst>
                    <a:ext uri="{FF2B5EF4-FFF2-40B4-BE49-F238E27FC236}">
                      <a16:creationId xmlns:a16="http://schemas.microsoft.com/office/drawing/2014/main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771;p25">
                  <a:extLst>
                    <a:ext uri="{FF2B5EF4-FFF2-40B4-BE49-F238E27FC236}">
                      <a16:creationId xmlns:a16="http://schemas.microsoft.com/office/drawing/2014/main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2" name="Google Shape;772;p25">
                <a:extLst>
                  <a:ext uri="{FF2B5EF4-FFF2-40B4-BE49-F238E27FC236}">
                    <a16:creationId xmlns:a16="http://schemas.microsoft.com/office/drawing/2014/main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77" name="Google Shape;773;p25">
                  <a:extLst>
                    <a:ext uri="{FF2B5EF4-FFF2-40B4-BE49-F238E27FC236}">
                      <a16:creationId xmlns:a16="http://schemas.microsoft.com/office/drawing/2014/main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774;p25">
                  <a:extLst>
                    <a:ext uri="{FF2B5EF4-FFF2-40B4-BE49-F238E27FC236}">
                      <a16:creationId xmlns:a16="http://schemas.microsoft.com/office/drawing/2014/main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3" name="Google Shape;775;p25">
                <a:extLst>
                  <a:ext uri="{FF2B5EF4-FFF2-40B4-BE49-F238E27FC236}">
                    <a16:creationId xmlns:a16="http://schemas.microsoft.com/office/drawing/2014/main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776;p25">
                <a:extLst>
                  <a:ext uri="{FF2B5EF4-FFF2-40B4-BE49-F238E27FC236}">
                    <a16:creationId xmlns:a16="http://schemas.microsoft.com/office/drawing/2014/main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777;p25">
                <a:extLst>
                  <a:ext uri="{FF2B5EF4-FFF2-40B4-BE49-F238E27FC236}">
                    <a16:creationId xmlns:a16="http://schemas.microsoft.com/office/drawing/2014/main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778;p25">
                <a:extLst>
                  <a:ext uri="{FF2B5EF4-FFF2-40B4-BE49-F238E27FC236}">
                    <a16:creationId xmlns:a16="http://schemas.microsoft.com/office/drawing/2014/main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81" name="Picture 180">
            <a:extLst>
              <a:ext uri="{FF2B5EF4-FFF2-40B4-BE49-F238E27FC236}">
                <a16:creationId xmlns:a16="http://schemas.microsoft.com/office/drawing/2014/main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283" y="2696859"/>
            <a:ext cx="1154344" cy="86155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667" y="5352213"/>
            <a:ext cx="728696" cy="723838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82" y="4016348"/>
            <a:ext cx="728696" cy="723838"/>
          </a:xfrm>
          <a:prstGeom prst="rect">
            <a:avLst/>
          </a:prstGeom>
        </p:spPr>
      </p:pic>
      <p:pic>
        <p:nvPicPr>
          <p:cNvPr id="18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D77E731-EBD9-4A0B-8A81-BF968F0884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85037" y="4681226"/>
            <a:ext cx="487363" cy="487363"/>
          </a:xfrm>
          <a:prstGeom prst="rect">
            <a:avLst/>
          </a:prstGeom>
        </p:spPr>
      </p:pic>
      <p:pic>
        <p:nvPicPr>
          <p:cNvPr id="185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4346938-7B13-4582-B1CC-F77FAD4321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85037" y="4681226"/>
            <a:ext cx="487363" cy="487363"/>
          </a:xfrm>
          <a:prstGeom prst="rect">
            <a:avLst/>
          </a:prstGeom>
        </p:spPr>
      </p:pic>
      <p:pic>
        <p:nvPicPr>
          <p:cNvPr id="186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CEA1BDC-D83D-4996-8A3C-901682CDE5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85037" y="4681226"/>
            <a:ext cx="487363" cy="487363"/>
          </a:xfrm>
          <a:prstGeom prst="rect">
            <a:avLst/>
          </a:prstGeom>
        </p:spPr>
      </p:pic>
      <p:pic>
        <p:nvPicPr>
          <p:cNvPr id="187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821EE64-186F-450A-A546-69136015BF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85037" y="5312359"/>
            <a:ext cx="487363" cy="487363"/>
          </a:xfrm>
          <a:prstGeom prst="rect">
            <a:avLst/>
          </a:prstGeom>
        </p:spPr>
      </p:pic>
      <p:pic>
        <p:nvPicPr>
          <p:cNvPr id="188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8C76714-CBD6-4521-AC5C-890E9298C1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85036" y="5996094"/>
            <a:ext cx="487363" cy="487363"/>
          </a:xfrm>
          <a:prstGeom prst="rect">
            <a:avLst/>
          </a:prstGeom>
        </p:spPr>
      </p:pic>
      <p:pic>
        <p:nvPicPr>
          <p:cNvPr id="189" name="图片 4">
            <a:extLst>
              <a:ext uri="{FF2B5EF4-FFF2-40B4-BE49-F238E27FC236}">
                <a16:creationId xmlns:a16="http://schemas.microsoft.com/office/drawing/2014/main" id="{9425E240-9D2E-4C1E-8C84-3E2958A129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272528" y="3776197"/>
            <a:ext cx="2745295" cy="3139659"/>
          </a:xfrm>
          <a:prstGeom prst="rect">
            <a:avLst/>
          </a:prstGeom>
        </p:spPr>
      </p:pic>
      <p:sp>
        <p:nvSpPr>
          <p:cNvPr id="190" name="Oval 189">
            <a:extLst>
              <a:ext uri="{FF2B5EF4-FFF2-40B4-BE49-F238E27FC236}">
                <a16:creationId xmlns:a16="http://schemas.microsoft.com/office/drawing/2014/main" id="{01178C30-70F3-4FFA-936C-4B52FE98067D}"/>
              </a:ext>
            </a:extLst>
          </p:cNvPr>
          <p:cNvSpPr/>
          <p:nvPr/>
        </p:nvSpPr>
        <p:spPr>
          <a:xfrm>
            <a:off x="2620144" y="1342094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CD1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577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85" fill="hold"/>
                                        <p:tgtEl>
                                          <p:spTgt spid="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150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150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7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BE1AB2F1-7175-4934-A18A-2843C677CD6C}"/>
              </a:ext>
            </a:extLst>
          </p:cNvPr>
          <p:cNvSpPr/>
          <p:nvPr/>
        </p:nvSpPr>
        <p:spPr>
          <a:xfrm>
            <a:off x="159991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Google Shape;132;p5">
            <a:extLst>
              <a:ext uri="{FF2B5EF4-FFF2-40B4-BE49-F238E27FC236}">
                <a16:creationId xmlns:a16="http://schemas.microsoft.com/office/drawing/2014/main" id="{B6D4E024-905E-41EA-B520-AF4113AA69CC}"/>
              </a:ext>
            </a:extLst>
          </p:cNvPr>
          <p:cNvSpPr/>
          <p:nvPr/>
        </p:nvSpPr>
        <p:spPr>
          <a:xfrm>
            <a:off x="160197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Google Shape;133;p5">
            <a:extLst>
              <a:ext uri="{FF2B5EF4-FFF2-40B4-BE49-F238E27FC236}">
                <a16:creationId xmlns:a16="http://schemas.microsoft.com/office/drawing/2014/main" id="{B969B5FE-ABD5-4158-AB88-B65FB9E24257}"/>
              </a:ext>
            </a:extLst>
          </p:cNvPr>
          <p:cNvSpPr/>
          <p:nvPr/>
        </p:nvSpPr>
        <p:spPr>
          <a:xfrm>
            <a:off x="159991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Google Shape;134;p5">
            <a:extLst>
              <a:ext uri="{FF2B5EF4-FFF2-40B4-BE49-F238E27FC236}">
                <a16:creationId xmlns:a16="http://schemas.microsoft.com/office/drawing/2014/main" id="{49CA1922-396C-45A6-AF5D-0DBE9F2C7F23}"/>
              </a:ext>
            </a:extLst>
          </p:cNvPr>
          <p:cNvSpPr/>
          <p:nvPr/>
        </p:nvSpPr>
        <p:spPr>
          <a:xfrm>
            <a:off x="159991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Google Shape;135;p5">
            <a:extLst>
              <a:ext uri="{FF2B5EF4-FFF2-40B4-BE49-F238E27FC236}">
                <a16:creationId xmlns:a16="http://schemas.microsoft.com/office/drawing/2014/main" id="{BA0ED8AB-F2C5-406A-88E7-3A3899170237}"/>
              </a:ext>
            </a:extLst>
          </p:cNvPr>
          <p:cNvSpPr/>
          <p:nvPr/>
        </p:nvSpPr>
        <p:spPr>
          <a:xfrm>
            <a:off x="159991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Google Shape;136;p5">
            <a:extLst>
              <a:ext uri="{FF2B5EF4-FFF2-40B4-BE49-F238E27FC236}">
                <a16:creationId xmlns:a16="http://schemas.microsoft.com/office/drawing/2014/main" id="{1A1451DC-D46E-463D-9956-E8C03B88F2EA}"/>
              </a:ext>
            </a:extLst>
          </p:cNvPr>
          <p:cNvSpPr/>
          <p:nvPr/>
        </p:nvSpPr>
        <p:spPr>
          <a:xfrm>
            <a:off x="159991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Google Shape;137;p5">
            <a:extLst>
              <a:ext uri="{FF2B5EF4-FFF2-40B4-BE49-F238E27FC236}">
                <a16:creationId xmlns:a16="http://schemas.microsoft.com/office/drawing/2014/main" id="{A6F5C1BC-B6C3-4CB0-8F8F-3CF3A5F07F07}"/>
              </a:ext>
            </a:extLst>
          </p:cNvPr>
          <p:cNvSpPr/>
          <p:nvPr/>
        </p:nvSpPr>
        <p:spPr>
          <a:xfrm>
            <a:off x="159991" y="5669997"/>
            <a:ext cx="12186015" cy="1186838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Google Shape;139;p5">
            <a:extLst>
              <a:ext uri="{FF2B5EF4-FFF2-40B4-BE49-F238E27FC236}">
                <a16:creationId xmlns:a16="http://schemas.microsoft.com/office/drawing/2014/main" id="{B1F78BA8-9B4A-4EBD-8111-211DCB93DF17}"/>
              </a:ext>
            </a:extLst>
          </p:cNvPr>
          <p:cNvSpPr/>
          <p:nvPr/>
        </p:nvSpPr>
        <p:spPr>
          <a:xfrm>
            <a:off x="894916" y="566241"/>
            <a:ext cx="11066865" cy="5543415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Google Shape;140;p5">
            <a:extLst>
              <a:ext uri="{FF2B5EF4-FFF2-40B4-BE49-F238E27FC236}">
                <a16:creationId xmlns:a16="http://schemas.microsoft.com/office/drawing/2014/main" id="{2970374B-FB5B-4EA5-A8D6-4D7C92B3A4FB}"/>
              </a:ext>
            </a:extLst>
          </p:cNvPr>
          <p:cNvSpPr/>
          <p:nvPr/>
        </p:nvSpPr>
        <p:spPr>
          <a:xfrm>
            <a:off x="159991" y="5965350"/>
            <a:ext cx="12186015" cy="891678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Google Shape;141;p5">
            <a:extLst>
              <a:ext uri="{FF2B5EF4-FFF2-40B4-BE49-F238E27FC236}">
                <a16:creationId xmlns:a16="http://schemas.microsoft.com/office/drawing/2014/main" id="{3F3EDF16-33D5-4DF6-9E19-71696BDE9F24}"/>
              </a:ext>
            </a:extLst>
          </p:cNvPr>
          <p:cNvSpPr/>
          <p:nvPr/>
        </p:nvSpPr>
        <p:spPr>
          <a:xfrm>
            <a:off x="159991" y="6175997"/>
            <a:ext cx="12186015" cy="679478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156;p5">
            <a:extLst>
              <a:ext uri="{FF2B5EF4-FFF2-40B4-BE49-F238E27FC236}">
                <a16:creationId xmlns:a16="http://schemas.microsoft.com/office/drawing/2014/main" id="{5122535A-A2F5-4A96-A959-3587B4798FB2}"/>
              </a:ext>
            </a:extLst>
          </p:cNvPr>
          <p:cNvSpPr/>
          <p:nvPr/>
        </p:nvSpPr>
        <p:spPr>
          <a:xfrm>
            <a:off x="159991" y="6463713"/>
            <a:ext cx="12186015" cy="3936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6" name="Google Shape;157;p5">
            <a:extLst>
              <a:ext uri="{FF2B5EF4-FFF2-40B4-BE49-F238E27FC236}">
                <a16:creationId xmlns:a16="http://schemas.microsoft.com/office/drawing/2014/main" id="{223C0965-3039-41CF-9C66-7C30FDC36ECE}"/>
              </a:ext>
            </a:extLst>
          </p:cNvPr>
          <p:cNvGrpSpPr/>
          <p:nvPr/>
        </p:nvGrpSpPr>
        <p:grpSpPr>
          <a:xfrm>
            <a:off x="407656" y="5694211"/>
            <a:ext cx="1734707" cy="1138399"/>
            <a:chOff x="975725" y="5557227"/>
            <a:chExt cx="2040352" cy="1338977"/>
          </a:xfrm>
        </p:grpSpPr>
        <p:sp>
          <p:nvSpPr>
            <p:cNvPr id="17" name="Google Shape;158;p5">
              <a:extLst>
                <a:ext uri="{FF2B5EF4-FFF2-40B4-BE49-F238E27FC236}">
                  <a16:creationId xmlns:a16="http://schemas.microsoft.com/office/drawing/2014/main" id="{FDAAB0BC-B49C-4F9C-8E5E-57575BDAC805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8" name="Google Shape;159;p5">
              <a:extLst>
                <a:ext uri="{FF2B5EF4-FFF2-40B4-BE49-F238E27FC236}">
                  <a16:creationId xmlns:a16="http://schemas.microsoft.com/office/drawing/2014/main" id="{AD4427A7-9840-4995-AF40-7CFB40D482C9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34" name="Google Shape;160;p5">
                <a:extLst>
                  <a:ext uri="{FF2B5EF4-FFF2-40B4-BE49-F238E27FC236}">
                    <a16:creationId xmlns:a16="http://schemas.microsoft.com/office/drawing/2014/main" id="{6B5EFD92-BB17-495E-AC73-8140798ACF41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5" name="Google Shape;161;p5">
                <a:extLst>
                  <a:ext uri="{FF2B5EF4-FFF2-40B4-BE49-F238E27FC236}">
                    <a16:creationId xmlns:a16="http://schemas.microsoft.com/office/drawing/2014/main" id="{6F944491-0619-4D0B-94AA-F91EB8D70057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6" name="Google Shape;162;p5">
                <a:extLst>
                  <a:ext uri="{FF2B5EF4-FFF2-40B4-BE49-F238E27FC236}">
                    <a16:creationId xmlns:a16="http://schemas.microsoft.com/office/drawing/2014/main" id="{D83001DE-34F8-4D42-9F99-7BC6E5C854D8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Google Shape;163;p5">
                <a:extLst>
                  <a:ext uri="{FF2B5EF4-FFF2-40B4-BE49-F238E27FC236}">
                    <a16:creationId xmlns:a16="http://schemas.microsoft.com/office/drawing/2014/main" id="{5D2EB3EA-49E0-4C52-8296-B2AE7E8E24EC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8" name="Google Shape;164;p5">
                <a:extLst>
                  <a:ext uri="{FF2B5EF4-FFF2-40B4-BE49-F238E27FC236}">
                    <a16:creationId xmlns:a16="http://schemas.microsoft.com/office/drawing/2014/main" id="{2D5C4B91-F14B-4D0B-883E-6C8E835DEEB6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9" name="Google Shape;165;p5">
                <a:extLst>
                  <a:ext uri="{FF2B5EF4-FFF2-40B4-BE49-F238E27FC236}">
                    <a16:creationId xmlns:a16="http://schemas.microsoft.com/office/drawing/2014/main" id="{CBC493E6-1C72-4138-B175-31B94F504114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19" name="Google Shape;166;p5">
              <a:extLst>
                <a:ext uri="{FF2B5EF4-FFF2-40B4-BE49-F238E27FC236}">
                  <a16:creationId xmlns:a16="http://schemas.microsoft.com/office/drawing/2014/main" id="{8E265BB9-A98D-4FDA-BE15-59F72A9B366C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" name="Google Shape;167;p5">
              <a:extLst>
                <a:ext uri="{FF2B5EF4-FFF2-40B4-BE49-F238E27FC236}">
                  <a16:creationId xmlns:a16="http://schemas.microsoft.com/office/drawing/2014/main" id="{A1B839E5-907A-4482-BF02-57D903967FE7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Google Shape;168;p5">
              <a:extLst>
                <a:ext uri="{FF2B5EF4-FFF2-40B4-BE49-F238E27FC236}">
                  <a16:creationId xmlns:a16="http://schemas.microsoft.com/office/drawing/2014/main" id="{2E8BC56A-F7F3-4812-B1F5-48974556164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" name="Google Shape;169;p5">
              <a:extLst>
                <a:ext uri="{FF2B5EF4-FFF2-40B4-BE49-F238E27FC236}">
                  <a16:creationId xmlns:a16="http://schemas.microsoft.com/office/drawing/2014/main" id="{EC1E53E3-9EC3-49B6-B9CD-99AEFA497D2B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3" name="Google Shape;170;p5">
              <a:extLst>
                <a:ext uri="{FF2B5EF4-FFF2-40B4-BE49-F238E27FC236}">
                  <a16:creationId xmlns:a16="http://schemas.microsoft.com/office/drawing/2014/main" id="{BEEC7784-2A5A-4986-AF0A-FDCED37E17A1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" name="Google Shape;171;p5">
              <a:extLst>
                <a:ext uri="{FF2B5EF4-FFF2-40B4-BE49-F238E27FC236}">
                  <a16:creationId xmlns:a16="http://schemas.microsoft.com/office/drawing/2014/main" id="{094228DD-74DF-4C81-BEF4-5DF64B64BA1B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5" name="Google Shape;172;p5">
              <a:extLst>
                <a:ext uri="{FF2B5EF4-FFF2-40B4-BE49-F238E27FC236}">
                  <a16:creationId xmlns:a16="http://schemas.microsoft.com/office/drawing/2014/main" id="{526FF432-09E9-4DFF-BCF8-D344F8111A13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" name="Google Shape;173;p5">
              <a:extLst>
                <a:ext uri="{FF2B5EF4-FFF2-40B4-BE49-F238E27FC236}">
                  <a16:creationId xmlns:a16="http://schemas.microsoft.com/office/drawing/2014/main" id="{F9FA884C-73A6-4822-B296-8847C8EDE5C1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27" name="Google Shape;174;p5">
              <a:extLst>
                <a:ext uri="{FF2B5EF4-FFF2-40B4-BE49-F238E27FC236}">
                  <a16:creationId xmlns:a16="http://schemas.microsoft.com/office/drawing/2014/main" id="{B970EC3D-E82C-4B37-A9BD-7753BFA43945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28" name="Google Shape;175;p5">
                <a:extLst>
                  <a:ext uri="{FF2B5EF4-FFF2-40B4-BE49-F238E27FC236}">
                    <a16:creationId xmlns:a16="http://schemas.microsoft.com/office/drawing/2014/main" id="{B21A09B2-DF24-409D-8F1D-6D29CBC4812A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" name="Google Shape;176;p5">
                <a:extLst>
                  <a:ext uri="{FF2B5EF4-FFF2-40B4-BE49-F238E27FC236}">
                    <a16:creationId xmlns:a16="http://schemas.microsoft.com/office/drawing/2014/main" id="{3833E999-3DF8-4D43-A4A7-34807007FDB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0" name="Google Shape;177;p5">
                <a:extLst>
                  <a:ext uri="{FF2B5EF4-FFF2-40B4-BE49-F238E27FC236}">
                    <a16:creationId xmlns:a16="http://schemas.microsoft.com/office/drawing/2014/main" id="{5A2E28C7-9C84-440F-AFB2-35D2EE973AD5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Google Shape;178;p5">
                <a:extLst>
                  <a:ext uri="{FF2B5EF4-FFF2-40B4-BE49-F238E27FC236}">
                    <a16:creationId xmlns:a16="http://schemas.microsoft.com/office/drawing/2014/main" id="{441F5634-3041-4C39-B5B6-540D3DDB0F5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Google Shape;179;p5">
                <a:extLst>
                  <a:ext uri="{FF2B5EF4-FFF2-40B4-BE49-F238E27FC236}">
                    <a16:creationId xmlns:a16="http://schemas.microsoft.com/office/drawing/2014/main" id="{C9474D01-CC5F-4212-A79F-D91756CC47F6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3" name="Google Shape;180;p5">
                <a:extLst>
                  <a:ext uri="{FF2B5EF4-FFF2-40B4-BE49-F238E27FC236}">
                    <a16:creationId xmlns:a16="http://schemas.microsoft.com/office/drawing/2014/main" id="{1C6B82FA-02DD-4E58-BFB9-31278F436D8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40" name="Google Shape;181;p5">
            <a:extLst>
              <a:ext uri="{FF2B5EF4-FFF2-40B4-BE49-F238E27FC236}">
                <a16:creationId xmlns:a16="http://schemas.microsoft.com/office/drawing/2014/main" id="{97183473-14FC-44E5-B023-20FA17C263C1}"/>
              </a:ext>
            </a:extLst>
          </p:cNvPr>
          <p:cNvGrpSpPr/>
          <p:nvPr/>
        </p:nvGrpSpPr>
        <p:grpSpPr>
          <a:xfrm>
            <a:off x="-514919" y="0"/>
            <a:ext cx="4138029" cy="6868885"/>
            <a:chOff x="10890" y="0"/>
            <a:chExt cx="4138029" cy="6868885"/>
          </a:xfrm>
        </p:grpSpPr>
        <p:sp>
          <p:nvSpPr>
            <p:cNvPr id="41" name="Google Shape;182;p5">
              <a:extLst>
                <a:ext uri="{FF2B5EF4-FFF2-40B4-BE49-F238E27FC236}">
                  <a16:creationId xmlns:a16="http://schemas.microsoft.com/office/drawing/2014/main" id="{78A29A19-5056-4550-B678-A4DCDDB2D768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Google Shape;183;p5">
              <a:extLst>
                <a:ext uri="{FF2B5EF4-FFF2-40B4-BE49-F238E27FC236}">
                  <a16:creationId xmlns:a16="http://schemas.microsoft.com/office/drawing/2014/main" id="{D9BFCB3A-F3B3-44C1-9B8E-919B991DEDEC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Google Shape;184;p5">
              <a:extLst>
                <a:ext uri="{FF2B5EF4-FFF2-40B4-BE49-F238E27FC236}">
                  <a16:creationId xmlns:a16="http://schemas.microsoft.com/office/drawing/2014/main" id="{DC6AF7D7-C929-482B-9AC6-F439A75D6151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Google Shape;185;p5">
              <a:extLst>
                <a:ext uri="{FF2B5EF4-FFF2-40B4-BE49-F238E27FC236}">
                  <a16:creationId xmlns:a16="http://schemas.microsoft.com/office/drawing/2014/main" id="{DC922FC8-AD0A-4D5F-AAD0-3A86B65BD030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" name="Google Shape;186;p5">
              <a:extLst>
                <a:ext uri="{FF2B5EF4-FFF2-40B4-BE49-F238E27FC236}">
                  <a16:creationId xmlns:a16="http://schemas.microsoft.com/office/drawing/2014/main" id="{23C91355-6B19-4239-BAC8-F734061BE1CE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46" name="Google Shape;329;p10">
            <a:extLst>
              <a:ext uri="{FF2B5EF4-FFF2-40B4-BE49-F238E27FC236}">
                <a16:creationId xmlns:a16="http://schemas.microsoft.com/office/drawing/2014/main" id="{95904172-257C-4265-95BE-ECEC057C6A4A}"/>
              </a:ext>
            </a:extLst>
          </p:cNvPr>
          <p:cNvGrpSpPr/>
          <p:nvPr/>
        </p:nvGrpSpPr>
        <p:grpSpPr>
          <a:xfrm flipH="1">
            <a:off x="1502269" y="4210677"/>
            <a:ext cx="1738239" cy="1743417"/>
            <a:chOff x="4067175" y="-2019300"/>
            <a:chExt cx="4220050" cy="4232623"/>
          </a:xfrm>
        </p:grpSpPr>
        <p:sp>
          <p:nvSpPr>
            <p:cNvPr id="47" name="Google Shape;330;p10">
              <a:extLst>
                <a:ext uri="{FF2B5EF4-FFF2-40B4-BE49-F238E27FC236}">
                  <a16:creationId xmlns:a16="http://schemas.microsoft.com/office/drawing/2014/main" id="{D9A1BFF8-F775-483E-8EA7-55C5A8578AAE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8" name="Google Shape;331;p10">
              <a:extLst>
                <a:ext uri="{FF2B5EF4-FFF2-40B4-BE49-F238E27FC236}">
                  <a16:creationId xmlns:a16="http://schemas.microsoft.com/office/drawing/2014/main" id="{4ECF882E-7145-46FA-8A1B-74CA0A63C86B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9" name="Google Shape;332;p10">
              <a:extLst>
                <a:ext uri="{FF2B5EF4-FFF2-40B4-BE49-F238E27FC236}">
                  <a16:creationId xmlns:a16="http://schemas.microsoft.com/office/drawing/2014/main" id="{05B51674-F511-4F1C-AFDF-870244D1A198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0" name="Google Shape;333;p10">
              <a:extLst>
                <a:ext uri="{FF2B5EF4-FFF2-40B4-BE49-F238E27FC236}">
                  <a16:creationId xmlns:a16="http://schemas.microsoft.com/office/drawing/2014/main" id="{AEEB1F4C-398B-4B7D-B6EC-D94352A4C630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1" name="Google Shape;334;p10">
              <a:extLst>
                <a:ext uri="{FF2B5EF4-FFF2-40B4-BE49-F238E27FC236}">
                  <a16:creationId xmlns:a16="http://schemas.microsoft.com/office/drawing/2014/main" id="{3486D52D-8806-49B0-A090-973E65F53F2E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2" name="Google Shape;335;p10">
              <a:extLst>
                <a:ext uri="{FF2B5EF4-FFF2-40B4-BE49-F238E27FC236}">
                  <a16:creationId xmlns:a16="http://schemas.microsoft.com/office/drawing/2014/main" id="{31963093-C2B5-4EF2-954A-76B0C772C47A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3" name="Google Shape;336;p10">
              <a:extLst>
                <a:ext uri="{FF2B5EF4-FFF2-40B4-BE49-F238E27FC236}">
                  <a16:creationId xmlns:a16="http://schemas.microsoft.com/office/drawing/2014/main" id="{6B6288F1-5DF9-49EA-9FF4-A424ED314645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4" name="Google Shape;337;p10">
              <a:extLst>
                <a:ext uri="{FF2B5EF4-FFF2-40B4-BE49-F238E27FC236}">
                  <a16:creationId xmlns:a16="http://schemas.microsoft.com/office/drawing/2014/main" id="{A554839A-3315-4A91-B44D-E1A1D6E67F9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5" name="Google Shape;338;p10">
              <a:extLst>
                <a:ext uri="{FF2B5EF4-FFF2-40B4-BE49-F238E27FC236}">
                  <a16:creationId xmlns:a16="http://schemas.microsoft.com/office/drawing/2014/main" id="{9CF5FA59-7AF1-49FD-BBB5-1FB53ECDBBB9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6" name="Google Shape;339;p10">
              <a:extLst>
                <a:ext uri="{FF2B5EF4-FFF2-40B4-BE49-F238E27FC236}">
                  <a16:creationId xmlns:a16="http://schemas.microsoft.com/office/drawing/2014/main" id="{92FD3FA2-00C3-460D-A3B5-AD1564ED30EE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7" name="Google Shape;340;p10">
              <a:extLst>
                <a:ext uri="{FF2B5EF4-FFF2-40B4-BE49-F238E27FC236}">
                  <a16:creationId xmlns:a16="http://schemas.microsoft.com/office/drawing/2014/main" id="{18EC5FE2-CF7B-4455-B13D-7DA04F6F518F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8" name="Google Shape;341;p10">
              <a:extLst>
                <a:ext uri="{FF2B5EF4-FFF2-40B4-BE49-F238E27FC236}">
                  <a16:creationId xmlns:a16="http://schemas.microsoft.com/office/drawing/2014/main" id="{D9B772F8-FA3C-4DE8-881C-9BB64A08DA5A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9" name="Google Shape;342;p10">
              <a:extLst>
                <a:ext uri="{FF2B5EF4-FFF2-40B4-BE49-F238E27FC236}">
                  <a16:creationId xmlns:a16="http://schemas.microsoft.com/office/drawing/2014/main" id="{C59D041E-1CF5-4AC3-AA7D-450BF28FD22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60" name="Google Shape;343;p10">
            <a:extLst>
              <a:ext uri="{FF2B5EF4-FFF2-40B4-BE49-F238E27FC236}">
                <a16:creationId xmlns:a16="http://schemas.microsoft.com/office/drawing/2014/main" id="{2E8AAFB6-B559-41F6-B4C5-F543119D4FC0}"/>
              </a:ext>
            </a:extLst>
          </p:cNvPr>
          <p:cNvGrpSpPr/>
          <p:nvPr/>
        </p:nvGrpSpPr>
        <p:grpSpPr>
          <a:xfrm flipH="1">
            <a:off x="283429" y="5930864"/>
            <a:ext cx="647105" cy="773048"/>
            <a:chOff x="12650622" y="-224128"/>
            <a:chExt cx="1467358" cy="1752944"/>
          </a:xfrm>
        </p:grpSpPr>
        <p:sp>
          <p:nvSpPr>
            <p:cNvPr id="61" name="Google Shape;344;p10">
              <a:extLst>
                <a:ext uri="{FF2B5EF4-FFF2-40B4-BE49-F238E27FC236}">
                  <a16:creationId xmlns:a16="http://schemas.microsoft.com/office/drawing/2014/main" id="{4F3F78FA-B9E2-498E-9193-D292252CBAE7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2" name="Google Shape;345;p10">
              <a:extLst>
                <a:ext uri="{FF2B5EF4-FFF2-40B4-BE49-F238E27FC236}">
                  <a16:creationId xmlns:a16="http://schemas.microsoft.com/office/drawing/2014/main" id="{C7B2F9E9-6929-4E64-A586-70D4E6F62606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3" name="Google Shape;346;p10">
              <a:extLst>
                <a:ext uri="{FF2B5EF4-FFF2-40B4-BE49-F238E27FC236}">
                  <a16:creationId xmlns:a16="http://schemas.microsoft.com/office/drawing/2014/main" id="{F264E82F-7081-421F-9ECF-0D4EA451BB36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4" name="Google Shape;347;p10">
              <a:extLst>
                <a:ext uri="{FF2B5EF4-FFF2-40B4-BE49-F238E27FC236}">
                  <a16:creationId xmlns:a16="http://schemas.microsoft.com/office/drawing/2014/main" id="{C6B733C5-2494-4AFA-8785-B44634A0412C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5" name="Google Shape;348;p10">
              <a:extLst>
                <a:ext uri="{FF2B5EF4-FFF2-40B4-BE49-F238E27FC236}">
                  <a16:creationId xmlns:a16="http://schemas.microsoft.com/office/drawing/2014/main" id="{36A9D5F7-853E-4C7C-ACE2-8EFCA1230F52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6" name="Google Shape;349;p10">
              <a:extLst>
                <a:ext uri="{FF2B5EF4-FFF2-40B4-BE49-F238E27FC236}">
                  <a16:creationId xmlns:a16="http://schemas.microsoft.com/office/drawing/2014/main" id="{1B4B5DB8-0F23-4C2A-97EE-FDB8BD39131D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67" name="Google Shape;351;p10">
            <a:extLst>
              <a:ext uri="{FF2B5EF4-FFF2-40B4-BE49-F238E27FC236}">
                <a16:creationId xmlns:a16="http://schemas.microsoft.com/office/drawing/2014/main" id="{581E725F-8AA1-45BD-BA5F-6303F9D92F54}"/>
              </a:ext>
            </a:extLst>
          </p:cNvPr>
          <p:cNvGrpSpPr/>
          <p:nvPr/>
        </p:nvGrpSpPr>
        <p:grpSpPr>
          <a:xfrm flipH="1">
            <a:off x="2092592" y="5603187"/>
            <a:ext cx="923998" cy="943211"/>
            <a:chOff x="2148829" y="2424101"/>
            <a:chExt cx="2454481" cy="2453871"/>
          </a:xfrm>
        </p:grpSpPr>
        <p:sp>
          <p:nvSpPr>
            <p:cNvPr id="68" name="Google Shape;352;p10">
              <a:extLst>
                <a:ext uri="{FF2B5EF4-FFF2-40B4-BE49-F238E27FC236}">
                  <a16:creationId xmlns:a16="http://schemas.microsoft.com/office/drawing/2014/main" id="{6B2854EC-C6D9-496B-9FD2-02BD348D9B0B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9" name="Google Shape;353;p10">
              <a:extLst>
                <a:ext uri="{FF2B5EF4-FFF2-40B4-BE49-F238E27FC236}">
                  <a16:creationId xmlns:a16="http://schemas.microsoft.com/office/drawing/2014/main" id="{376FBCC1-8A89-4384-9329-96C34E7F20DF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0" name="Google Shape;354;p10">
              <a:extLst>
                <a:ext uri="{FF2B5EF4-FFF2-40B4-BE49-F238E27FC236}">
                  <a16:creationId xmlns:a16="http://schemas.microsoft.com/office/drawing/2014/main" id="{263AFD13-4350-4B2E-A9EB-9F47CD6961F2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1" name="Google Shape;355;p10">
              <a:extLst>
                <a:ext uri="{FF2B5EF4-FFF2-40B4-BE49-F238E27FC236}">
                  <a16:creationId xmlns:a16="http://schemas.microsoft.com/office/drawing/2014/main" id="{1328A865-02C2-40BA-8C0E-923A1CF20B17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2" name="Google Shape;356;p10">
              <a:extLst>
                <a:ext uri="{FF2B5EF4-FFF2-40B4-BE49-F238E27FC236}">
                  <a16:creationId xmlns:a16="http://schemas.microsoft.com/office/drawing/2014/main" id="{0C098CFA-645E-4ED5-8670-04DAC381D0F7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3" name="Google Shape;357;p10">
              <a:extLst>
                <a:ext uri="{FF2B5EF4-FFF2-40B4-BE49-F238E27FC236}">
                  <a16:creationId xmlns:a16="http://schemas.microsoft.com/office/drawing/2014/main" id="{0BA3A811-FF5D-49EF-8C84-E62F8F94EC2F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4" name="Google Shape;358;p10">
              <a:extLst>
                <a:ext uri="{FF2B5EF4-FFF2-40B4-BE49-F238E27FC236}">
                  <a16:creationId xmlns:a16="http://schemas.microsoft.com/office/drawing/2014/main" id="{8E0499B2-F059-4233-B1E6-A5BE889DC0D3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5" name="Google Shape;359;p10">
              <a:extLst>
                <a:ext uri="{FF2B5EF4-FFF2-40B4-BE49-F238E27FC236}">
                  <a16:creationId xmlns:a16="http://schemas.microsoft.com/office/drawing/2014/main" id="{2E1A4549-E924-43C9-A992-52793F4AD2C5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6" name="Google Shape;276;p8">
            <a:extLst>
              <a:ext uri="{FF2B5EF4-FFF2-40B4-BE49-F238E27FC236}">
                <a16:creationId xmlns:a16="http://schemas.microsoft.com/office/drawing/2014/main" id="{842231E6-8ED7-420A-B8A8-1755A766D869}"/>
              </a:ext>
            </a:extLst>
          </p:cNvPr>
          <p:cNvSpPr/>
          <p:nvPr/>
        </p:nvSpPr>
        <p:spPr>
          <a:xfrm>
            <a:off x="9893962" y="163525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7" name="Google Shape;277;p8">
            <a:extLst>
              <a:ext uri="{FF2B5EF4-FFF2-40B4-BE49-F238E27FC236}">
                <a16:creationId xmlns:a16="http://schemas.microsoft.com/office/drawing/2014/main" id="{DFEF55CD-6C6A-4DD0-B89F-2B01E5A310F6}"/>
              </a:ext>
            </a:extLst>
          </p:cNvPr>
          <p:cNvSpPr/>
          <p:nvPr/>
        </p:nvSpPr>
        <p:spPr>
          <a:xfrm>
            <a:off x="11695719" y="1393560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8" name="Google Shape;287;p8">
            <a:extLst>
              <a:ext uri="{FF2B5EF4-FFF2-40B4-BE49-F238E27FC236}">
                <a16:creationId xmlns:a16="http://schemas.microsoft.com/office/drawing/2014/main" id="{02E5511C-84E0-4921-872C-4ECF9BFB35C5}"/>
              </a:ext>
            </a:extLst>
          </p:cNvPr>
          <p:cNvSpPr/>
          <p:nvPr/>
        </p:nvSpPr>
        <p:spPr>
          <a:xfrm>
            <a:off x="10199569" y="1572419"/>
            <a:ext cx="926484" cy="4319637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9" name="Google Shape;288;p8">
            <a:extLst>
              <a:ext uri="{FF2B5EF4-FFF2-40B4-BE49-F238E27FC236}">
                <a16:creationId xmlns:a16="http://schemas.microsoft.com/office/drawing/2014/main" id="{0D81BA09-166A-4E43-BE42-CDA1BEEC3816}"/>
              </a:ext>
            </a:extLst>
          </p:cNvPr>
          <p:cNvSpPr/>
          <p:nvPr/>
        </p:nvSpPr>
        <p:spPr>
          <a:xfrm>
            <a:off x="10199569" y="1572418"/>
            <a:ext cx="164479" cy="228878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0" name="Google Shape;289;p8">
            <a:extLst>
              <a:ext uri="{FF2B5EF4-FFF2-40B4-BE49-F238E27FC236}">
                <a16:creationId xmlns:a16="http://schemas.microsoft.com/office/drawing/2014/main" id="{1C2AEB62-E825-4350-A618-740F532659B1}"/>
              </a:ext>
            </a:extLst>
          </p:cNvPr>
          <p:cNvSpPr/>
          <p:nvPr/>
        </p:nvSpPr>
        <p:spPr>
          <a:xfrm>
            <a:off x="9275358" y="819134"/>
            <a:ext cx="1410517" cy="744229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1" name="Google Shape;290;p8">
            <a:extLst>
              <a:ext uri="{FF2B5EF4-FFF2-40B4-BE49-F238E27FC236}">
                <a16:creationId xmlns:a16="http://schemas.microsoft.com/office/drawing/2014/main" id="{E8D85359-EC10-4022-BB77-FF7BB69C8AB8}"/>
              </a:ext>
            </a:extLst>
          </p:cNvPr>
          <p:cNvSpPr/>
          <p:nvPr/>
        </p:nvSpPr>
        <p:spPr>
          <a:xfrm>
            <a:off x="9003567" y="1096296"/>
            <a:ext cx="2737258" cy="1258070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2" name="Google Shape;291;p8">
            <a:extLst>
              <a:ext uri="{FF2B5EF4-FFF2-40B4-BE49-F238E27FC236}">
                <a16:creationId xmlns:a16="http://schemas.microsoft.com/office/drawing/2014/main" id="{F6C0F711-2DC7-497C-B658-3D7C18AE4F1B}"/>
              </a:ext>
            </a:extLst>
          </p:cNvPr>
          <p:cNvSpPr/>
          <p:nvPr/>
        </p:nvSpPr>
        <p:spPr>
          <a:xfrm>
            <a:off x="9816169" y="1482919"/>
            <a:ext cx="1417642" cy="871278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3" name="Google Shape;292;p8">
            <a:extLst>
              <a:ext uri="{FF2B5EF4-FFF2-40B4-BE49-F238E27FC236}">
                <a16:creationId xmlns:a16="http://schemas.microsoft.com/office/drawing/2014/main" id="{31FD747A-F5D2-4B2C-A7C1-8E507A8941BA}"/>
              </a:ext>
            </a:extLst>
          </p:cNvPr>
          <p:cNvSpPr/>
          <p:nvPr/>
        </p:nvSpPr>
        <p:spPr>
          <a:xfrm>
            <a:off x="11298731" y="755410"/>
            <a:ext cx="1109224" cy="5079258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4" name="Google Shape;293;p8">
            <a:extLst>
              <a:ext uri="{FF2B5EF4-FFF2-40B4-BE49-F238E27FC236}">
                <a16:creationId xmlns:a16="http://schemas.microsoft.com/office/drawing/2014/main" id="{8E07BAA9-863B-490F-97C3-3D10CEA00BCA}"/>
              </a:ext>
            </a:extLst>
          </p:cNvPr>
          <p:cNvSpPr/>
          <p:nvPr/>
        </p:nvSpPr>
        <p:spPr>
          <a:xfrm>
            <a:off x="12213281" y="731928"/>
            <a:ext cx="197034" cy="274084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5" name="Google Shape;295;p8">
            <a:extLst>
              <a:ext uri="{FF2B5EF4-FFF2-40B4-BE49-F238E27FC236}">
                <a16:creationId xmlns:a16="http://schemas.microsoft.com/office/drawing/2014/main" id="{99BFDCAD-3C0D-4C5D-B365-49B4F439938C}"/>
              </a:ext>
            </a:extLst>
          </p:cNvPr>
          <p:cNvSpPr/>
          <p:nvPr/>
        </p:nvSpPr>
        <p:spPr>
          <a:xfrm>
            <a:off x="10590531" y="195108"/>
            <a:ext cx="2963456" cy="1278011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6" name="Google Shape;296;p8">
            <a:extLst>
              <a:ext uri="{FF2B5EF4-FFF2-40B4-BE49-F238E27FC236}">
                <a16:creationId xmlns:a16="http://schemas.microsoft.com/office/drawing/2014/main" id="{2E933CF7-A5BF-4A0B-BF93-DBD401326FF6}"/>
              </a:ext>
            </a:extLst>
          </p:cNvPr>
          <p:cNvSpPr/>
          <p:nvPr/>
        </p:nvSpPr>
        <p:spPr>
          <a:xfrm>
            <a:off x="11049735" y="648288"/>
            <a:ext cx="1697078" cy="1042952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87" name="Google Shape;149;p5">
            <a:extLst>
              <a:ext uri="{FF2B5EF4-FFF2-40B4-BE49-F238E27FC236}">
                <a16:creationId xmlns:a16="http://schemas.microsoft.com/office/drawing/2014/main" id="{7422CDC1-4A1A-4EF0-B9C8-CDD03517A785}"/>
              </a:ext>
            </a:extLst>
          </p:cNvPr>
          <p:cNvGrpSpPr/>
          <p:nvPr/>
        </p:nvGrpSpPr>
        <p:grpSpPr>
          <a:xfrm flipH="1">
            <a:off x="11799924" y="5740480"/>
            <a:ext cx="435283" cy="1050406"/>
            <a:chOff x="4028392" y="3097874"/>
            <a:chExt cx="1270158" cy="3065088"/>
          </a:xfrm>
        </p:grpSpPr>
        <p:sp>
          <p:nvSpPr>
            <p:cNvPr id="88" name="Google Shape;150;p5">
              <a:extLst>
                <a:ext uri="{FF2B5EF4-FFF2-40B4-BE49-F238E27FC236}">
                  <a16:creationId xmlns:a16="http://schemas.microsoft.com/office/drawing/2014/main" id="{E489BE1A-38FC-4EE1-A836-106830DD62C5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9" name="Google Shape;151;p5">
              <a:extLst>
                <a:ext uri="{FF2B5EF4-FFF2-40B4-BE49-F238E27FC236}">
                  <a16:creationId xmlns:a16="http://schemas.microsoft.com/office/drawing/2014/main" id="{AB5B1566-2AF4-4FDA-982C-C19830E84EDE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0" name="Google Shape;152;p5">
              <a:extLst>
                <a:ext uri="{FF2B5EF4-FFF2-40B4-BE49-F238E27FC236}">
                  <a16:creationId xmlns:a16="http://schemas.microsoft.com/office/drawing/2014/main" id="{FE88B982-AACC-4B54-873E-D19CE8A2704B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" name="Google Shape;153;p5">
              <a:extLst>
                <a:ext uri="{FF2B5EF4-FFF2-40B4-BE49-F238E27FC236}">
                  <a16:creationId xmlns:a16="http://schemas.microsoft.com/office/drawing/2014/main" id="{43EA5AEE-5E18-4FA1-83C3-9CCF62811B0B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2" name="Google Shape;154;p5">
              <a:extLst>
                <a:ext uri="{FF2B5EF4-FFF2-40B4-BE49-F238E27FC236}">
                  <a16:creationId xmlns:a16="http://schemas.microsoft.com/office/drawing/2014/main" id="{0447224E-829F-432D-A677-7E65811D2498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3" name="Google Shape;155;p5">
              <a:extLst>
                <a:ext uri="{FF2B5EF4-FFF2-40B4-BE49-F238E27FC236}">
                  <a16:creationId xmlns:a16="http://schemas.microsoft.com/office/drawing/2014/main" id="{54EF7B1C-6C69-4C87-8328-C0395FEABA62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94" name="Google Shape;251;p7">
            <a:extLst>
              <a:ext uri="{FF2B5EF4-FFF2-40B4-BE49-F238E27FC236}">
                <a16:creationId xmlns:a16="http://schemas.microsoft.com/office/drawing/2014/main" id="{48DFC28F-E5D4-47CB-8608-CCD8023F3F76}"/>
              </a:ext>
            </a:extLst>
          </p:cNvPr>
          <p:cNvGrpSpPr/>
          <p:nvPr/>
        </p:nvGrpSpPr>
        <p:grpSpPr>
          <a:xfrm>
            <a:off x="8724035" y="4408908"/>
            <a:ext cx="2993503" cy="1873569"/>
            <a:chOff x="6689597" y="4026978"/>
            <a:chExt cx="1992915" cy="994886"/>
          </a:xfrm>
        </p:grpSpPr>
        <p:sp>
          <p:nvSpPr>
            <p:cNvPr id="95" name="Google Shape;252;p7">
              <a:extLst>
                <a:ext uri="{FF2B5EF4-FFF2-40B4-BE49-F238E27FC236}">
                  <a16:creationId xmlns:a16="http://schemas.microsoft.com/office/drawing/2014/main" id="{0708D739-00F8-404B-8FC2-DE9A2059C6D6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6" name="Google Shape;253;p7">
              <a:extLst>
                <a:ext uri="{FF2B5EF4-FFF2-40B4-BE49-F238E27FC236}">
                  <a16:creationId xmlns:a16="http://schemas.microsoft.com/office/drawing/2014/main" id="{E1020974-1F1B-402A-A81A-CA8015110448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7" name="Google Shape;254;p7">
              <a:extLst>
                <a:ext uri="{FF2B5EF4-FFF2-40B4-BE49-F238E27FC236}">
                  <a16:creationId xmlns:a16="http://schemas.microsoft.com/office/drawing/2014/main" id="{B1888C1A-E3AD-4D62-BD78-7B6369EE1FF4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8" name="Google Shape;255;p7">
              <a:extLst>
                <a:ext uri="{FF2B5EF4-FFF2-40B4-BE49-F238E27FC236}">
                  <a16:creationId xmlns:a16="http://schemas.microsoft.com/office/drawing/2014/main" id="{6DF137FB-F58C-438F-8023-C32A76CE45D4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99" name="Google Shape;187;p5">
            <a:extLst>
              <a:ext uri="{FF2B5EF4-FFF2-40B4-BE49-F238E27FC236}">
                <a16:creationId xmlns:a16="http://schemas.microsoft.com/office/drawing/2014/main" id="{CE326856-B150-4045-98C4-C8D058FA0C0B}"/>
              </a:ext>
            </a:extLst>
          </p:cNvPr>
          <p:cNvGrpSpPr/>
          <p:nvPr/>
        </p:nvGrpSpPr>
        <p:grpSpPr>
          <a:xfrm>
            <a:off x="10461224" y="5703249"/>
            <a:ext cx="778382" cy="1138235"/>
            <a:chOff x="4610438" y="3689854"/>
            <a:chExt cx="2773002" cy="4054987"/>
          </a:xfrm>
        </p:grpSpPr>
        <p:sp>
          <p:nvSpPr>
            <p:cNvPr id="100" name="Google Shape;188;p5">
              <a:extLst>
                <a:ext uri="{FF2B5EF4-FFF2-40B4-BE49-F238E27FC236}">
                  <a16:creationId xmlns:a16="http://schemas.microsoft.com/office/drawing/2014/main" id="{ED555FA7-975E-4793-97A0-5C0B85A37B35}"/>
                </a:ext>
              </a:extLst>
            </p:cNvPr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101" name="Google Shape;189;p5">
              <a:extLst>
                <a:ext uri="{FF2B5EF4-FFF2-40B4-BE49-F238E27FC236}">
                  <a16:creationId xmlns:a16="http://schemas.microsoft.com/office/drawing/2014/main" id="{3161E187-2429-416E-A10D-08B0208DEDD5}"/>
                </a:ext>
              </a:extLst>
            </p:cNvPr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102" name="Google Shape;190;p5">
                <a:extLst>
                  <a:ext uri="{FF2B5EF4-FFF2-40B4-BE49-F238E27FC236}">
                    <a16:creationId xmlns:a16="http://schemas.microsoft.com/office/drawing/2014/main" id="{BFC3C8B2-35AD-4D6D-AD86-12F53E2821BA}"/>
                  </a:ext>
                </a:extLst>
              </p:cNvPr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03" name="Google Shape;191;p5">
                <a:extLst>
                  <a:ext uri="{FF2B5EF4-FFF2-40B4-BE49-F238E27FC236}">
                    <a16:creationId xmlns:a16="http://schemas.microsoft.com/office/drawing/2014/main" id="{1874D93A-1361-49E2-80EB-92D7AFB8C911}"/>
                  </a:ext>
                </a:extLst>
              </p:cNvPr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04" name="Google Shape;192;p5">
                <a:extLst>
                  <a:ext uri="{FF2B5EF4-FFF2-40B4-BE49-F238E27FC236}">
                    <a16:creationId xmlns:a16="http://schemas.microsoft.com/office/drawing/2014/main" id="{29FA44CF-C3BF-479C-A97F-9B5929D5601E}"/>
                  </a:ext>
                </a:extLst>
              </p:cNvPr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05" name="Google Shape;193;p5">
                <a:extLst>
                  <a:ext uri="{FF2B5EF4-FFF2-40B4-BE49-F238E27FC236}">
                    <a16:creationId xmlns:a16="http://schemas.microsoft.com/office/drawing/2014/main" id="{E3A1326E-5D02-4429-9A70-DE848E757558}"/>
                  </a:ext>
                </a:extLst>
              </p:cNvPr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06" name="Google Shape;194;p5">
                <a:extLst>
                  <a:ext uri="{FF2B5EF4-FFF2-40B4-BE49-F238E27FC236}">
                    <a16:creationId xmlns:a16="http://schemas.microsoft.com/office/drawing/2014/main" id="{D6B91FB0-EAA6-477E-86BC-45F2E94E0DE5}"/>
                  </a:ext>
                </a:extLst>
              </p:cNvPr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07" name="Google Shape;195;p5">
                <a:extLst>
                  <a:ext uri="{FF2B5EF4-FFF2-40B4-BE49-F238E27FC236}">
                    <a16:creationId xmlns:a16="http://schemas.microsoft.com/office/drawing/2014/main" id="{A6B93185-4C33-4F8C-B358-5E50ED987C4A}"/>
                  </a:ext>
                </a:extLst>
              </p:cNvPr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08" name="Google Shape;196;p5">
                <a:extLst>
                  <a:ext uri="{FF2B5EF4-FFF2-40B4-BE49-F238E27FC236}">
                    <a16:creationId xmlns:a16="http://schemas.microsoft.com/office/drawing/2014/main" id="{9212F188-15B6-4AF4-BDA8-52D905D9300F}"/>
                  </a:ext>
                </a:extLst>
              </p:cNvPr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09" name="Google Shape;197;p5">
                <a:extLst>
                  <a:ext uri="{FF2B5EF4-FFF2-40B4-BE49-F238E27FC236}">
                    <a16:creationId xmlns:a16="http://schemas.microsoft.com/office/drawing/2014/main" id="{4E511001-B8A6-42BE-85E2-B866DE53FA4A}"/>
                  </a:ext>
                </a:extLst>
              </p:cNvPr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10" name="Google Shape;198;p5">
                <a:extLst>
                  <a:ext uri="{FF2B5EF4-FFF2-40B4-BE49-F238E27FC236}">
                    <a16:creationId xmlns:a16="http://schemas.microsoft.com/office/drawing/2014/main" id="{7D9B6AEA-857F-4272-8653-F05EB02D9D85}"/>
                  </a:ext>
                </a:extLst>
              </p:cNvPr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11" name="Google Shape;199;p5">
                <a:extLst>
                  <a:ext uri="{FF2B5EF4-FFF2-40B4-BE49-F238E27FC236}">
                    <a16:creationId xmlns:a16="http://schemas.microsoft.com/office/drawing/2014/main" id="{84E64108-58E7-4F76-9440-2685F327A4B1}"/>
                  </a:ext>
                </a:extLst>
              </p:cNvPr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12" name="Google Shape;200;p5">
                <a:extLst>
                  <a:ext uri="{FF2B5EF4-FFF2-40B4-BE49-F238E27FC236}">
                    <a16:creationId xmlns:a16="http://schemas.microsoft.com/office/drawing/2014/main" id="{1AE7F3AB-367C-40AD-9958-17A72DDA5535}"/>
                  </a:ext>
                </a:extLst>
              </p:cNvPr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13" name="Google Shape;201;p5">
                <a:extLst>
                  <a:ext uri="{FF2B5EF4-FFF2-40B4-BE49-F238E27FC236}">
                    <a16:creationId xmlns:a16="http://schemas.microsoft.com/office/drawing/2014/main" id="{1E403777-5672-4048-A7A5-47FF7D534EE6}"/>
                  </a:ext>
                </a:extLst>
              </p:cNvPr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14" name="Google Shape;202;p5">
                <a:extLst>
                  <a:ext uri="{FF2B5EF4-FFF2-40B4-BE49-F238E27FC236}">
                    <a16:creationId xmlns:a16="http://schemas.microsoft.com/office/drawing/2014/main" id="{E077740C-F3C1-45A6-B4FE-49023C035B49}"/>
                  </a:ext>
                </a:extLst>
              </p:cNvPr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15" name="Google Shape;203;p5">
                <a:extLst>
                  <a:ext uri="{FF2B5EF4-FFF2-40B4-BE49-F238E27FC236}">
                    <a16:creationId xmlns:a16="http://schemas.microsoft.com/office/drawing/2014/main" id="{761C9EF3-059F-4FF3-A6DA-CAACA3CA3957}"/>
                  </a:ext>
                </a:extLst>
              </p:cNvPr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16" name="Google Shape;204;p5">
                <a:extLst>
                  <a:ext uri="{FF2B5EF4-FFF2-40B4-BE49-F238E27FC236}">
                    <a16:creationId xmlns:a16="http://schemas.microsoft.com/office/drawing/2014/main" id="{61F5BDDB-8602-4A2E-B5B7-A5D6E91624F8}"/>
                  </a:ext>
                </a:extLst>
              </p:cNvPr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grpSp>
            <p:nvGrpSpPr>
              <p:cNvPr id="117" name="Google Shape;205;p5">
                <a:extLst>
                  <a:ext uri="{FF2B5EF4-FFF2-40B4-BE49-F238E27FC236}">
                    <a16:creationId xmlns:a16="http://schemas.microsoft.com/office/drawing/2014/main" id="{D61164DA-03E3-4A66-A41B-E08853882621}"/>
                  </a:ext>
                </a:extLst>
              </p:cNvPr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118" name="Google Shape;206;p5">
                  <a:extLst>
                    <a:ext uri="{FF2B5EF4-FFF2-40B4-BE49-F238E27FC236}">
                      <a16:creationId xmlns:a16="http://schemas.microsoft.com/office/drawing/2014/main" id="{CF72DDE8-8F07-4F7E-BC67-1EA9E2378B3A}"/>
                    </a:ext>
                  </a:extLst>
                </p:cNvPr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endParaRPr>
                </a:p>
              </p:txBody>
            </p:sp>
            <p:grpSp>
              <p:nvGrpSpPr>
                <p:cNvPr id="119" name="Google Shape;207;p5">
                  <a:extLst>
                    <a:ext uri="{FF2B5EF4-FFF2-40B4-BE49-F238E27FC236}">
                      <a16:creationId xmlns:a16="http://schemas.microsoft.com/office/drawing/2014/main" id="{B6D2468F-F2DE-4676-BE2D-E7A0A38A7D24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120" name="Google Shape;208;p5">
                    <a:extLst>
                      <a:ext uri="{FF2B5EF4-FFF2-40B4-BE49-F238E27FC236}">
                        <a16:creationId xmlns:a16="http://schemas.microsoft.com/office/drawing/2014/main" id="{1270CC42-C38C-409A-BF88-4D87997E05DC}"/>
                      </a:ext>
                    </a:extLst>
                  </p:cNvPr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1" name="Google Shape;209;p5">
                    <a:extLst>
                      <a:ext uri="{FF2B5EF4-FFF2-40B4-BE49-F238E27FC236}">
                        <a16:creationId xmlns:a16="http://schemas.microsoft.com/office/drawing/2014/main" id="{63A47B16-5718-49C5-808F-E159EFB1A157}"/>
                      </a:ext>
                    </a:extLst>
                  </p:cNvPr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  <p:sp>
                <p:nvSpPr>
                  <p:cNvPr id="122" name="Google Shape;210;p5">
                    <a:extLst>
                      <a:ext uri="{FF2B5EF4-FFF2-40B4-BE49-F238E27FC236}">
                        <a16:creationId xmlns:a16="http://schemas.microsoft.com/office/drawing/2014/main" id="{106D3D48-2879-4FE7-909B-2E346F4CD4C3}"/>
                      </a:ext>
                    </a:extLst>
                  </p:cNvPr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23" name="Google Shape;142;p5">
            <a:extLst>
              <a:ext uri="{FF2B5EF4-FFF2-40B4-BE49-F238E27FC236}">
                <a16:creationId xmlns:a16="http://schemas.microsoft.com/office/drawing/2014/main" id="{290960DD-7E97-478B-BEB9-F5E2814D15B5}"/>
              </a:ext>
            </a:extLst>
          </p:cNvPr>
          <p:cNvGrpSpPr/>
          <p:nvPr/>
        </p:nvGrpSpPr>
        <p:grpSpPr>
          <a:xfrm>
            <a:off x="11340399" y="5733982"/>
            <a:ext cx="435283" cy="1050406"/>
            <a:chOff x="4028392" y="3097874"/>
            <a:chExt cx="1270158" cy="3065088"/>
          </a:xfrm>
        </p:grpSpPr>
        <p:sp>
          <p:nvSpPr>
            <p:cNvPr id="124" name="Google Shape;143;p5">
              <a:extLst>
                <a:ext uri="{FF2B5EF4-FFF2-40B4-BE49-F238E27FC236}">
                  <a16:creationId xmlns:a16="http://schemas.microsoft.com/office/drawing/2014/main" id="{644F6681-FC45-493F-895D-453B2FCC1291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5" name="Google Shape;144;p5">
              <a:extLst>
                <a:ext uri="{FF2B5EF4-FFF2-40B4-BE49-F238E27FC236}">
                  <a16:creationId xmlns:a16="http://schemas.microsoft.com/office/drawing/2014/main" id="{65724720-5E33-4B2B-802E-0FB974BF9267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6" name="Google Shape;145;p5">
              <a:extLst>
                <a:ext uri="{FF2B5EF4-FFF2-40B4-BE49-F238E27FC236}">
                  <a16:creationId xmlns:a16="http://schemas.microsoft.com/office/drawing/2014/main" id="{5F33027D-248F-4B4C-9152-C0B5C85C9B3D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7" name="Google Shape;146;p5">
              <a:extLst>
                <a:ext uri="{FF2B5EF4-FFF2-40B4-BE49-F238E27FC236}">
                  <a16:creationId xmlns:a16="http://schemas.microsoft.com/office/drawing/2014/main" id="{CD8E6CA8-6B7E-415A-B00A-4DC75B94F4C9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8" name="Google Shape;147;p5">
              <a:extLst>
                <a:ext uri="{FF2B5EF4-FFF2-40B4-BE49-F238E27FC236}">
                  <a16:creationId xmlns:a16="http://schemas.microsoft.com/office/drawing/2014/main" id="{C90EC12D-12A6-4D58-A786-4D5B71139361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9" name="Google Shape;148;p5">
              <a:extLst>
                <a:ext uri="{FF2B5EF4-FFF2-40B4-BE49-F238E27FC236}">
                  <a16:creationId xmlns:a16="http://schemas.microsoft.com/office/drawing/2014/main" id="{BDAFEA18-795C-4E5B-B96E-D05787B6FCC6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130" name="Google Shape;222;p6">
            <a:extLst>
              <a:ext uri="{FF2B5EF4-FFF2-40B4-BE49-F238E27FC236}">
                <a16:creationId xmlns:a16="http://schemas.microsoft.com/office/drawing/2014/main" id="{B87917B5-5A90-4EF6-8F6D-038D5A87AE11}"/>
              </a:ext>
            </a:extLst>
          </p:cNvPr>
          <p:cNvSpPr/>
          <p:nvPr/>
        </p:nvSpPr>
        <p:spPr>
          <a:xfrm>
            <a:off x="3127055" y="181958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1" name="Google Shape;223;p6">
            <a:extLst>
              <a:ext uri="{FF2B5EF4-FFF2-40B4-BE49-F238E27FC236}">
                <a16:creationId xmlns:a16="http://schemas.microsoft.com/office/drawing/2014/main" id="{77A35F63-CFB1-4DD5-A637-A25BD43586C4}"/>
              </a:ext>
            </a:extLst>
          </p:cNvPr>
          <p:cNvSpPr/>
          <p:nvPr/>
        </p:nvSpPr>
        <p:spPr>
          <a:xfrm>
            <a:off x="908795" y="2500792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2" name="Google Shape;224;p6">
            <a:extLst>
              <a:ext uri="{FF2B5EF4-FFF2-40B4-BE49-F238E27FC236}">
                <a16:creationId xmlns:a16="http://schemas.microsoft.com/office/drawing/2014/main" id="{0A124FEE-D72E-46FD-A18B-2733A0F3378B}"/>
              </a:ext>
            </a:extLst>
          </p:cNvPr>
          <p:cNvSpPr/>
          <p:nvPr/>
        </p:nvSpPr>
        <p:spPr>
          <a:xfrm>
            <a:off x="7192734" y="346418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B795FD0-1A9C-446F-AB9B-A7AB4365D43D}"/>
              </a:ext>
            </a:extLst>
          </p:cNvPr>
          <p:cNvGrpSpPr/>
          <p:nvPr/>
        </p:nvGrpSpPr>
        <p:grpSpPr>
          <a:xfrm>
            <a:off x="2474006" y="2759685"/>
            <a:ext cx="6940531" cy="903888"/>
            <a:chOff x="2534913" y="2749522"/>
            <a:chExt cx="6940531" cy="903888"/>
          </a:xfrm>
        </p:grpSpPr>
        <p:sp>
          <p:nvSpPr>
            <p:cNvPr id="134" name="Rounded Rectangle 16">
              <a:extLst>
                <a:ext uri="{FF2B5EF4-FFF2-40B4-BE49-F238E27FC236}">
                  <a16:creationId xmlns:a16="http://schemas.microsoft.com/office/drawing/2014/main" id="{F1EB9B43-39E4-465A-8D8A-FB708107A99F}"/>
                </a:ext>
              </a:extLst>
            </p:cNvPr>
            <p:cNvSpPr/>
            <p:nvPr/>
          </p:nvSpPr>
          <p:spPr>
            <a:xfrm>
              <a:off x="2983605" y="2892860"/>
              <a:ext cx="6491839" cy="703012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A. 5 kg</a:t>
              </a:r>
            </a:p>
          </p:txBody>
        </p:sp>
        <p:grpSp>
          <p:nvGrpSpPr>
            <p:cNvPr id="135" name="Google Shape;766;p25">
              <a:extLst>
                <a:ext uri="{FF2B5EF4-FFF2-40B4-BE49-F238E27FC236}">
                  <a16:creationId xmlns:a16="http://schemas.microsoft.com/office/drawing/2014/main" id="{97280F94-25E9-400D-B2F0-D9DE7369EE14}"/>
                </a:ext>
              </a:extLst>
            </p:cNvPr>
            <p:cNvGrpSpPr/>
            <p:nvPr/>
          </p:nvGrpSpPr>
          <p:grpSpPr>
            <a:xfrm>
              <a:off x="2534913" y="2749522"/>
              <a:ext cx="809298" cy="903888"/>
              <a:chOff x="3688121" y="2981594"/>
              <a:chExt cx="3319085" cy="3319078"/>
            </a:xfrm>
          </p:grpSpPr>
          <p:sp>
            <p:nvSpPr>
              <p:cNvPr id="136" name="Google Shape;767;p25">
                <a:extLst>
                  <a:ext uri="{FF2B5EF4-FFF2-40B4-BE49-F238E27FC236}">
                    <a16:creationId xmlns:a16="http://schemas.microsoft.com/office/drawing/2014/main" id="{3BF624FB-D36E-4D38-9D20-B3E1C2B788FE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37" name="Google Shape;768;p25">
                <a:extLst>
                  <a:ext uri="{FF2B5EF4-FFF2-40B4-BE49-F238E27FC236}">
                    <a16:creationId xmlns:a16="http://schemas.microsoft.com/office/drawing/2014/main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38" name="Google Shape;769;p25">
                <a:extLst>
                  <a:ext uri="{FF2B5EF4-FFF2-40B4-BE49-F238E27FC236}">
                    <a16:creationId xmlns:a16="http://schemas.microsoft.com/office/drawing/2014/main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46" name="Google Shape;770;p25">
                  <a:extLst>
                    <a:ext uri="{FF2B5EF4-FFF2-40B4-BE49-F238E27FC236}">
                      <a16:creationId xmlns:a16="http://schemas.microsoft.com/office/drawing/2014/main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47" name="Google Shape;771;p25">
                  <a:extLst>
                    <a:ext uri="{FF2B5EF4-FFF2-40B4-BE49-F238E27FC236}">
                      <a16:creationId xmlns:a16="http://schemas.microsoft.com/office/drawing/2014/main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139" name="Google Shape;772;p25">
                <a:extLst>
                  <a:ext uri="{FF2B5EF4-FFF2-40B4-BE49-F238E27FC236}">
                    <a16:creationId xmlns:a16="http://schemas.microsoft.com/office/drawing/2014/main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44" name="Google Shape;773;p25">
                  <a:extLst>
                    <a:ext uri="{FF2B5EF4-FFF2-40B4-BE49-F238E27FC236}">
                      <a16:creationId xmlns:a16="http://schemas.microsoft.com/office/drawing/2014/main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45" name="Google Shape;774;p25">
                  <a:extLst>
                    <a:ext uri="{FF2B5EF4-FFF2-40B4-BE49-F238E27FC236}">
                      <a16:creationId xmlns:a16="http://schemas.microsoft.com/office/drawing/2014/main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sp>
            <p:nvSpPr>
              <p:cNvPr id="140" name="Google Shape;775;p25">
                <a:extLst>
                  <a:ext uri="{FF2B5EF4-FFF2-40B4-BE49-F238E27FC236}">
                    <a16:creationId xmlns:a16="http://schemas.microsoft.com/office/drawing/2014/main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1" name="Google Shape;776;p25">
                <a:extLst>
                  <a:ext uri="{FF2B5EF4-FFF2-40B4-BE49-F238E27FC236}">
                    <a16:creationId xmlns:a16="http://schemas.microsoft.com/office/drawing/2014/main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2" name="Google Shape;777;p25">
                <a:extLst>
                  <a:ext uri="{FF2B5EF4-FFF2-40B4-BE49-F238E27FC236}">
                    <a16:creationId xmlns:a16="http://schemas.microsoft.com/office/drawing/2014/main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3" name="Google Shape;778;p25">
                <a:extLst>
                  <a:ext uri="{FF2B5EF4-FFF2-40B4-BE49-F238E27FC236}">
                    <a16:creationId xmlns:a16="http://schemas.microsoft.com/office/drawing/2014/main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BC2A907-FCC6-4C0C-A80A-1462FC277B4B}"/>
              </a:ext>
            </a:extLst>
          </p:cNvPr>
          <p:cNvGrpSpPr/>
          <p:nvPr/>
        </p:nvGrpSpPr>
        <p:grpSpPr>
          <a:xfrm>
            <a:off x="2478247" y="3927464"/>
            <a:ext cx="6973288" cy="914576"/>
            <a:chOff x="2478247" y="3927464"/>
            <a:chExt cx="6973288" cy="914576"/>
          </a:xfrm>
        </p:grpSpPr>
        <p:sp>
          <p:nvSpPr>
            <p:cNvPr id="149" name="Rounded Rectangle 18">
              <a:extLst>
                <a:ext uri="{FF2B5EF4-FFF2-40B4-BE49-F238E27FC236}">
                  <a16:creationId xmlns:a16="http://schemas.microsoft.com/office/drawing/2014/main" id="{3FD77AC1-2778-4BC8-B194-779866A525F1}"/>
                </a:ext>
              </a:extLst>
            </p:cNvPr>
            <p:cNvSpPr/>
            <p:nvPr/>
          </p:nvSpPr>
          <p:spPr>
            <a:xfrm>
              <a:off x="2948209" y="4028904"/>
              <a:ext cx="6503326" cy="813136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B. 5 </a:t>
              </a: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tấn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B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50" name="Google Shape;766;p25">
              <a:extLst>
                <a:ext uri="{FF2B5EF4-FFF2-40B4-BE49-F238E27FC236}">
                  <a16:creationId xmlns:a16="http://schemas.microsoft.com/office/drawing/2014/main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4"/>
              <a:chExt cx="3319085" cy="3319078"/>
            </a:xfrm>
          </p:grpSpPr>
          <p:sp>
            <p:nvSpPr>
              <p:cNvPr id="151" name="Google Shape;767;p25">
                <a:extLst>
                  <a:ext uri="{FF2B5EF4-FFF2-40B4-BE49-F238E27FC236}">
                    <a16:creationId xmlns:a16="http://schemas.microsoft.com/office/drawing/2014/main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2" name="Google Shape;768;p25">
                <a:extLst>
                  <a:ext uri="{FF2B5EF4-FFF2-40B4-BE49-F238E27FC236}">
                    <a16:creationId xmlns:a16="http://schemas.microsoft.com/office/drawing/2014/main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53" name="Google Shape;769;p25">
                <a:extLst>
                  <a:ext uri="{FF2B5EF4-FFF2-40B4-BE49-F238E27FC236}">
                    <a16:creationId xmlns:a16="http://schemas.microsoft.com/office/drawing/2014/main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61" name="Google Shape;770;p25">
                  <a:extLst>
                    <a:ext uri="{FF2B5EF4-FFF2-40B4-BE49-F238E27FC236}">
                      <a16:creationId xmlns:a16="http://schemas.microsoft.com/office/drawing/2014/main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62" name="Google Shape;771;p25">
                  <a:extLst>
                    <a:ext uri="{FF2B5EF4-FFF2-40B4-BE49-F238E27FC236}">
                      <a16:creationId xmlns:a16="http://schemas.microsoft.com/office/drawing/2014/main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154" name="Google Shape;772;p25">
                <a:extLst>
                  <a:ext uri="{FF2B5EF4-FFF2-40B4-BE49-F238E27FC236}">
                    <a16:creationId xmlns:a16="http://schemas.microsoft.com/office/drawing/2014/main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59" name="Google Shape;773;p25">
                  <a:extLst>
                    <a:ext uri="{FF2B5EF4-FFF2-40B4-BE49-F238E27FC236}">
                      <a16:creationId xmlns:a16="http://schemas.microsoft.com/office/drawing/2014/main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60" name="Google Shape;774;p25">
                  <a:extLst>
                    <a:ext uri="{FF2B5EF4-FFF2-40B4-BE49-F238E27FC236}">
                      <a16:creationId xmlns:a16="http://schemas.microsoft.com/office/drawing/2014/main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sp>
            <p:nvSpPr>
              <p:cNvPr id="155" name="Google Shape;775;p25">
                <a:extLst>
                  <a:ext uri="{FF2B5EF4-FFF2-40B4-BE49-F238E27FC236}">
                    <a16:creationId xmlns:a16="http://schemas.microsoft.com/office/drawing/2014/main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6" name="Google Shape;776;p25">
                <a:extLst>
                  <a:ext uri="{FF2B5EF4-FFF2-40B4-BE49-F238E27FC236}">
                    <a16:creationId xmlns:a16="http://schemas.microsoft.com/office/drawing/2014/main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7" name="Google Shape;777;p25">
                <a:extLst>
                  <a:ext uri="{FF2B5EF4-FFF2-40B4-BE49-F238E27FC236}">
                    <a16:creationId xmlns:a16="http://schemas.microsoft.com/office/drawing/2014/main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58" name="Google Shape;778;p25">
                <a:extLst>
                  <a:ext uri="{FF2B5EF4-FFF2-40B4-BE49-F238E27FC236}">
                    <a16:creationId xmlns:a16="http://schemas.microsoft.com/office/drawing/2014/main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610AF47-4B6B-4AB2-BBFC-F9277D2E8594}"/>
              </a:ext>
            </a:extLst>
          </p:cNvPr>
          <p:cNvGrpSpPr/>
          <p:nvPr/>
        </p:nvGrpSpPr>
        <p:grpSpPr>
          <a:xfrm>
            <a:off x="2500562" y="5157035"/>
            <a:ext cx="6937953" cy="908269"/>
            <a:chOff x="2500562" y="5157035"/>
            <a:chExt cx="6937953" cy="908269"/>
          </a:xfrm>
        </p:grpSpPr>
        <p:sp>
          <p:nvSpPr>
            <p:cNvPr id="164" name="Rounded Rectangle 21">
              <a:extLst>
                <a:ext uri="{FF2B5EF4-FFF2-40B4-BE49-F238E27FC236}">
                  <a16:creationId xmlns:a16="http://schemas.microsoft.com/office/drawing/2014/main" id="{D3E8BF2D-073E-4919-9602-501B70304FEE}"/>
                </a:ext>
              </a:extLst>
            </p:cNvPr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C. 5 </a:t>
              </a: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tạ</a:t>
              </a: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B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65" name="Google Shape;766;p25">
              <a:extLst>
                <a:ext uri="{FF2B5EF4-FFF2-40B4-BE49-F238E27FC236}">
                  <a16:creationId xmlns:a16="http://schemas.microsoft.com/office/drawing/2014/main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166" name="Google Shape;767;p25">
                <a:extLst>
                  <a:ext uri="{FF2B5EF4-FFF2-40B4-BE49-F238E27FC236}">
                    <a16:creationId xmlns:a16="http://schemas.microsoft.com/office/drawing/2014/main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67" name="Google Shape;768;p25">
                <a:extLst>
                  <a:ext uri="{FF2B5EF4-FFF2-40B4-BE49-F238E27FC236}">
                    <a16:creationId xmlns:a16="http://schemas.microsoft.com/office/drawing/2014/main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68" name="Google Shape;769;p25">
                <a:extLst>
                  <a:ext uri="{FF2B5EF4-FFF2-40B4-BE49-F238E27FC236}">
                    <a16:creationId xmlns:a16="http://schemas.microsoft.com/office/drawing/2014/main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76" name="Google Shape;770;p25">
                  <a:extLst>
                    <a:ext uri="{FF2B5EF4-FFF2-40B4-BE49-F238E27FC236}">
                      <a16:creationId xmlns:a16="http://schemas.microsoft.com/office/drawing/2014/main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77" name="Google Shape;771;p25">
                  <a:extLst>
                    <a:ext uri="{FF2B5EF4-FFF2-40B4-BE49-F238E27FC236}">
                      <a16:creationId xmlns:a16="http://schemas.microsoft.com/office/drawing/2014/main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grpSp>
            <p:nvGrpSpPr>
              <p:cNvPr id="169" name="Google Shape;772;p25">
                <a:extLst>
                  <a:ext uri="{FF2B5EF4-FFF2-40B4-BE49-F238E27FC236}">
                    <a16:creationId xmlns:a16="http://schemas.microsoft.com/office/drawing/2014/main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74" name="Google Shape;773;p25">
                  <a:extLst>
                    <a:ext uri="{FF2B5EF4-FFF2-40B4-BE49-F238E27FC236}">
                      <a16:creationId xmlns:a16="http://schemas.microsoft.com/office/drawing/2014/main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75" name="Google Shape;774;p25">
                  <a:extLst>
                    <a:ext uri="{FF2B5EF4-FFF2-40B4-BE49-F238E27FC236}">
                      <a16:creationId xmlns:a16="http://schemas.microsoft.com/office/drawing/2014/main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sp>
            <p:nvSpPr>
              <p:cNvPr id="170" name="Google Shape;775;p25">
                <a:extLst>
                  <a:ext uri="{FF2B5EF4-FFF2-40B4-BE49-F238E27FC236}">
                    <a16:creationId xmlns:a16="http://schemas.microsoft.com/office/drawing/2014/main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1" name="Google Shape;776;p25">
                <a:extLst>
                  <a:ext uri="{FF2B5EF4-FFF2-40B4-BE49-F238E27FC236}">
                    <a16:creationId xmlns:a16="http://schemas.microsoft.com/office/drawing/2014/main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2" name="Google Shape;777;p25">
                <a:extLst>
                  <a:ext uri="{FF2B5EF4-FFF2-40B4-BE49-F238E27FC236}">
                    <a16:creationId xmlns:a16="http://schemas.microsoft.com/office/drawing/2014/main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3" name="Google Shape;778;p25">
                <a:extLst>
                  <a:ext uri="{FF2B5EF4-FFF2-40B4-BE49-F238E27FC236}">
                    <a16:creationId xmlns:a16="http://schemas.microsoft.com/office/drawing/2014/main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pic>
        <p:nvPicPr>
          <p:cNvPr id="178" name="Picture 177">
            <a:extLst>
              <a:ext uri="{FF2B5EF4-FFF2-40B4-BE49-F238E27FC236}">
                <a16:creationId xmlns:a16="http://schemas.microsoft.com/office/drawing/2014/main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654" y="5323916"/>
            <a:ext cx="1154344" cy="861550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86" y="2870352"/>
            <a:ext cx="728696" cy="723838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82" y="4016348"/>
            <a:ext cx="728696" cy="723838"/>
          </a:xfrm>
          <a:prstGeom prst="rect">
            <a:avLst/>
          </a:prstGeom>
        </p:spPr>
      </p:pic>
      <p:pic>
        <p:nvPicPr>
          <p:cNvPr id="181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CCE492F-5E0E-423E-BD69-AC93B20A6B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18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79298B8-7B1C-4234-BAEC-6F8595C0E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18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8264472-996E-4807-9C30-54AAB62A9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18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B3B70C2-CEE9-4473-BD5E-96ACB0976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3343" y="5299688"/>
            <a:ext cx="487363" cy="487363"/>
          </a:xfrm>
          <a:prstGeom prst="rect">
            <a:avLst/>
          </a:prstGeom>
        </p:spPr>
      </p:pic>
      <p:pic>
        <p:nvPicPr>
          <p:cNvPr id="185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367842E-8FEF-4038-9E43-3D621E8EAF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3342" y="5983423"/>
            <a:ext cx="487363" cy="487363"/>
          </a:xfrm>
          <a:prstGeom prst="rect">
            <a:avLst/>
          </a:prstGeom>
        </p:spPr>
      </p:pic>
      <p:pic>
        <p:nvPicPr>
          <p:cNvPr id="186" name="图片 4">
            <a:extLst>
              <a:ext uri="{FF2B5EF4-FFF2-40B4-BE49-F238E27FC236}">
                <a16:creationId xmlns:a16="http://schemas.microsoft.com/office/drawing/2014/main" id="{2586AED1-90C7-4F2C-89A4-DF888594B6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272528" y="3776197"/>
            <a:ext cx="2745295" cy="3139659"/>
          </a:xfrm>
          <a:prstGeom prst="rect">
            <a:avLst/>
          </a:prstGeom>
        </p:spPr>
      </p:pic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37C8490-8D8A-433E-80C0-97BFF4D9D18A}"/>
              </a:ext>
            </a:extLst>
          </p:cNvPr>
          <p:cNvGrpSpPr/>
          <p:nvPr/>
        </p:nvGrpSpPr>
        <p:grpSpPr>
          <a:xfrm>
            <a:off x="894516" y="1183841"/>
            <a:ext cx="10319759" cy="994215"/>
            <a:chOff x="1004460" y="456368"/>
            <a:chExt cx="10305446" cy="1524401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188" name="Rounded Rectangle 13">
              <a:extLst>
                <a:ext uri="{FF2B5EF4-FFF2-40B4-BE49-F238E27FC236}">
                  <a16:creationId xmlns:a16="http://schemas.microsoft.com/office/drawing/2014/main" id="{6FF2C0C8-B04A-435C-9100-E13423F3ECA2}"/>
                </a:ext>
              </a:extLst>
            </p:cNvPr>
            <p:cNvSpPr/>
            <p:nvPr/>
          </p:nvSpPr>
          <p:spPr>
            <a:xfrm>
              <a:off x="1178806" y="475819"/>
              <a:ext cx="10131100" cy="1504950"/>
            </a:xfrm>
            <a:custGeom>
              <a:avLst/>
              <a:gdLst>
                <a:gd name="connsiteX0" fmla="*/ 0 w 10131100"/>
                <a:gd name="connsiteY0" fmla="*/ 250830 h 1504950"/>
                <a:gd name="connsiteX1" fmla="*/ 250830 w 10131100"/>
                <a:gd name="connsiteY1" fmla="*/ 0 h 1504950"/>
                <a:gd name="connsiteX2" fmla="*/ 817268 w 10131100"/>
                <a:gd name="connsiteY2" fmla="*/ 0 h 1504950"/>
                <a:gd name="connsiteX3" fmla="*/ 1480000 w 10131100"/>
                <a:gd name="connsiteY3" fmla="*/ 0 h 1504950"/>
                <a:gd name="connsiteX4" fmla="*/ 1950143 w 10131100"/>
                <a:gd name="connsiteY4" fmla="*/ 0 h 1504950"/>
                <a:gd name="connsiteX5" fmla="*/ 2227697 w 10131100"/>
                <a:gd name="connsiteY5" fmla="*/ 0 h 1504950"/>
                <a:gd name="connsiteX6" fmla="*/ 2505252 w 10131100"/>
                <a:gd name="connsiteY6" fmla="*/ 0 h 1504950"/>
                <a:gd name="connsiteX7" fmla="*/ 2879101 w 10131100"/>
                <a:gd name="connsiteY7" fmla="*/ 0 h 1504950"/>
                <a:gd name="connsiteX8" fmla="*/ 3638127 w 10131100"/>
                <a:gd name="connsiteY8" fmla="*/ 0 h 1504950"/>
                <a:gd name="connsiteX9" fmla="*/ 4011976 w 10131100"/>
                <a:gd name="connsiteY9" fmla="*/ 0 h 1504950"/>
                <a:gd name="connsiteX10" fmla="*/ 4289530 w 10131100"/>
                <a:gd name="connsiteY10" fmla="*/ 0 h 1504950"/>
                <a:gd name="connsiteX11" fmla="*/ 4567085 w 10131100"/>
                <a:gd name="connsiteY11" fmla="*/ 0 h 1504950"/>
                <a:gd name="connsiteX12" fmla="*/ 5133523 w 10131100"/>
                <a:gd name="connsiteY12" fmla="*/ 0 h 1504950"/>
                <a:gd name="connsiteX13" fmla="*/ 5411077 w 10131100"/>
                <a:gd name="connsiteY13" fmla="*/ 0 h 1504950"/>
                <a:gd name="connsiteX14" fmla="*/ 5977515 w 10131100"/>
                <a:gd name="connsiteY14" fmla="*/ 0 h 1504950"/>
                <a:gd name="connsiteX15" fmla="*/ 6640247 w 10131100"/>
                <a:gd name="connsiteY15" fmla="*/ 0 h 1504950"/>
                <a:gd name="connsiteX16" fmla="*/ 7399273 w 10131100"/>
                <a:gd name="connsiteY16" fmla="*/ 0 h 1504950"/>
                <a:gd name="connsiteX17" fmla="*/ 8062005 w 10131100"/>
                <a:gd name="connsiteY17" fmla="*/ 0 h 1504950"/>
                <a:gd name="connsiteX18" fmla="*/ 8435854 w 10131100"/>
                <a:gd name="connsiteY18" fmla="*/ 0 h 1504950"/>
                <a:gd name="connsiteX19" fmla="*/ 9002292 w 10131100"/>
                <a:gd name="connsiteY19" fmla="*/ 0 h 1504950"/>
                <a:gd name="connsiteX20" fmla="*/ 9880270 w 10131100"/>
                <a:gd name="connsiteY20" fmla="*/ 0 h 1504950"/>
                <a:gd name="connsiteX21" fmla="*/ 10131100 w 10131100"/>
                <a:gd name="connsiteY21" fmla="*/ 250830 h 1504950"/>
                <a:gd name="connsiteX22" fmla="*/ 10131100 w 10131100"/>
                <a:gd name="connsiteY22" fmla="*/ 742442 h 1504950"/>
                <a:gd name="connsiteX23" fmla="*/ 10131100 w 10131100"/>
                <a:gd name="connsiteY23" fmla="*/ 1254120 h 1504950"/>
                <a:gd name="connsiteX24" fmla="*/ 9880270 w 10131100"/>
                <a:gd name="connsiteY24" fmla="*/ 1504950 h 1504950"/>
                <a:gd name="connsiteX25" fmla="*/ 9410127 w 10131100"/>
                <a:gd name="connsiteY25" fmla="*/ 1504950 h 1504950"/>
                <a:gd name="connsiteX26" fmla="*/ 8843689 w 10131100"/>
                <a:gd name="connsiteY26" fmla="*/ 1504950 h 1504950"/>
                <a:gd name="connsiteX27" fmla="*/ 8373546 w 10131100"/>
                <a:gd name="connsiteY27" fmla="*/ 1504950 h 1504950"/>
                <a:gd name="connsiteX28" fmla="*/ 7807108 w 10131100"/>
                <a:gd name="connsiteY28" fmla="*/ 1504950 h 1504950"/>
                <a:gd name="connsiteX29" fmla="*/ 7336965 w 10131100"/>
                <a:gd name="connsiteY29" fmla="*/ 1504950 h 1504950"/>
                <a:gd name="connsiteX30" fmla="*/ 6866822 w 10131100"/>
                <a:gd name="connsiteY30" fmla="*/ 1504950 h 1504950"/>
                <a:gd name="connsiteX31" fmla="*/ 6300384 w 10131100"/>
                <a:gd name="connsiteY31" fmla="*/ 1504950 h 1504950"/>
                <a:gd name="connsiteX32" fmla="*/ 6022830 w 10131100"/>
                <a:gd name="connsiteY32" fmla="*/ 1504950 h 1504950"/>
                <a:gd name="connsiteX33" fmla="*/ 5263803 w 10131100"/>
                <a:gd name="connsiteY33" fmla="*/ 1504950 h 1504950"/>
                <a:gd name="connsiteX34" fmla="*/ 4601071 w 10131100"/>
                <a:gd name="connsiteY34" fmla="*/ 1504950 h 1504950"/>
                <a:gd name="connsiteX35" fmla="*/ 3842045 w 10131100"/>
                <a:gd name="connsiteY35" fmla="*/ 1504950 h 1504950"/>
                <a:gd name="connsiteX36" fmla="*/ 3083018 w 10131100"/>
                <a:gd name="connsiteY36" fmla="*/ 1504950 h 1504950"/>
                <a:gd name="connsiteX37" fmla="*/ 2420286 w 10131100"/>
                <a:gd name="connsiteY37" fmla="*/ 1504950 h 1504950"/>
                <a:gd name="connsiteX38" fmla="*/ 2142732 w 10131100"/>
                <a:gd name="connsiteY38" fmla="*/ 1504950 h 1504950"/>
                <a:gd name="connsiteX39" fmla="*/ 1672588 w 10131100"/>
                <a:gd name="connsiteY39" fmla="*/ 1504950 h 1504950"/>
                <a:gd name="connsiteX40" fmla="*/ 1298740 w 10131100"/>
                <a:gd name="connsiteY40" fmla="*/ 1504950 h 1504950"/>
                <a:gd name="connsiteX41" fmla="*/ 250830 w 10131100"/>
                <a:gd name="connsiteY41" fmla="*/ 1504950 h 1504950"/>
                <a:gd name="connsiteX42" fmla="*/ 0 w 10131100"/>
                <a:gd name="connsiteY42" fmla="*/ 1254120 h 1504950"/>
                <a:gd name="connsiteX43" fmla="*/ 0 w 10131100"/>
                <a:gd name="connsiteY43" fmla="*/ 782574 h 1504950"/>
                <a:gd name="connsiteX44" fmla="*/ 0 w 10131100"/>
                <a:gd name="connsiteY44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131100" h="1504950" fill="none" extrusionOk="0">
                  <a:moveTo>
                    <a:pt x="0" y="250830"/>
                  </a:moveTo>
                  <a:cubicBezTo>
                    <a:pt x="2452" y="128033"/>
                    <a:pt x="107654" y="-26643"/>
                    <a:pt x="250830" y="0"/>
                  </a:cubicBezTo>
                  <a:cubicBezTo>
                    <a:pt x="372455" y="-24100"/>
                    <a:pt x="637390" y="23658"/>
                    <a:pt x="817268" y="0"/>
                  </a:cubicBezTo>
                  <a:cubicBezTo>
                    <a:pt x="997146" y="-23658"/>
                    <a:pt x="1323057" y="29557"/>
                    <a:pt x="1480000" y="0"/>
                  </a:cubicBezTo>
                  <a:cubicBezTo>
                    <a:pt x="1636943" y="-29557"/>
                    <a:pt x="1764077" y="53162"/>
                    <a:pt x="1950143" y="0"/>
                  </a:cubicBezTo>
                  <a:cubicBezTo>
                    <a:pt x="2136209" y="-53162"/>
                    <a:pt x="2151005" y="27321"/>
                    <a:pt x="2227697" y="0"/>
                  </a:cubicBezTo>
                  <a:cubicBezTo>
                    <a:pt x="2304389" y="-27321"/>
                    <a:pt x="2403580" y="32383"/>
                    <a:pt x="2505252" y="0"/>
                  </a:cubicBezTo>
                  <a:cubicBezTo>
                    <a:pt x="2606925" y="-32383"/>
                    <a:pt x="2776348" y="15841"/>
                    <a:pt x="2879101" y="0"/>
                  </a:cubicBezTo>
                  <a:cubicBezTo>
                    <a:pt x="2981854" y="-15841"/>
                    <a:pt x="3296810" y="53229"/>
                    <a:pt x="3638127" y="0"/>
                  </a:cubicBezTo>
                  <a:cubicBezTo>
                    <a:pt x="3979444" y="-53229"/>
                    <a:pt x="3916217" y="16254"/>
                    <a:pt x="4011976" y="0"/>
                  </a:cubicBezTo>
                  <a:cubicBezTo>
                    <a:pt x="4107735" y="-16254"/>
                    <a:pt x="4191056" y="6450"/>
                    <a:pt x="4289530" y="0"/>
                  </a:cubicBezTo>
                  <a:cubicBezTo>
                    <a:pt x="4388004" y="-6450"/>
                    <a:pt x="4478155" y="11921"/>
                    <a:pt x="4567085" y="0"/>
                  </a:cubicBezTo>
                  <a:cubicBezTo>
                    <a:pt x="4656015" y="-11921"/>
                    <a:pt x="4973524" y="35667"/>
                    <a:pt x="5133523" y="0"/>
                  </a:cubicBezTo>
                  <a:cubicBezTo>
                    <a:pt x="5293522" y="-35667"/>
                    <a:pt x="5280261" y="17161"/>
                    <a:pt x="5411077" y="0"/>
                  </a:cubicBezTo>
                  <a:cubicBezTo>
                    <a:pt x="5541893" y="-17161"/>
                    <a:pt x="5783659" y="4455"/>
                    <a:pt x="5977515" y="0"/>
                  </a:cubicBezTo>
                  <a:cubicBezTo>
                    <a:pt x="6171371" y="-4455"/>
                    <a:pt x="6429919" y="18199"/>
                    <a:pt x="6640247" y="0"/>
                  </a:cubicBezTo>
                  <a:cubicBezTo>
                    <a:pt x="6850575" y="-18199"/>
                    <a:pt x="7121041" y="23967"/>
                    <a:pt x="7399273" y="0"/>
                  </a:cubicBezTo>
                  <a:cubicBezTo>
                    <a:pt x="7677505" y="-23967"/>
                    <a:pt x="7836727" y="64531"/>
                    <a:pt x="8062005" y="0"/>
                  </a:cubicBezTo>
                  <a:cubicBezTo>
                    <a:pt x="8287283" y="-64531"/>
                    <a:pt x="8280658" y="28404"/>
                    <a:pt x="8435854" y="0"/>
                  </a:cubicBezTo>
                  <a:cubicBezTo>
                    <a:pt x="8591050" y="-28404"/>
                    <a:pt x="8821341" y="23170"/>
                    <a:pt x="9002292" y="0"/>
                  </a:cubicBezTo>
                  <a:cubicBezTo>
                    <a:pt x="9183243" y="-23170"/>
                    <a:pt x="9542011" y="2158"/>
                    <a:pt x="9880270" y="0"/>
                  </a:cubicBezTo>
                  <a:cubicBezTo>
                    <a:pt x="10017652" y="4997"/>
                    <a:pt x="10110190" y="117639"/>
                    <a:pt x="10131100" y="250830"/>
                  </a:cubicBezTo>
                  <a:cubicBezTo>
                    <a:pt x="10186393" y="381931"/>
                    <a:pt x="10123784" y="642984"/>
                    <a:pt x="10131100" y="742442"/>
                  </a:cubicBezTo>
                  <a:cubicBezTo>
                    <a:pt x="10138416" y="841900"/>
                    <a:pt x="10103014" y="1029301"/>
                    <a:pt x="10131100" y="1254120"/>
                  </a:cubicBezTo>
                  <a:cubicBezTo>
                    <a:pt x="10150040" y="1400090"/>
                    <a:pt x="10014613" y="1503223"/>
                    <a:pt x="9880270" y="1504950"/>
                  </a:cubicBezTo>
                  <a:cubicBezTo>
                    <a:pt x="9781080" y="1530065"/>
                    <a:pt x="9564203" y="1503083"/>
                    <a:pt x="9410127" y="1504950"/>
                  </a:cubicBezTo>
                  <a:cubicBezTo>
                    <a:pt x="9256051" y="1506817"/>
                    <a:pt x="9064026" y="1492621"/>
                    <a:pt x="8843689" y="1504950"/>
                  </a:cubicBezTo>
                  <a:cubicBezTo>
                    <a:pt x="8623352" y="1517279"/>
                    <a:pt x="8473129" y="1461901"/>
                    <a:pt x="8373546" y="1504950"/>
                  </a:cubicBezTo>
                  <a:cubicBezTo>
                    <a:pt x="8273963" y="1547999"/>
                    <a:pt x="7942213" y="1461280"/>
                    <a:pt x="7807108" y="1504950"/>
                  </a:cubicBezTo>
                  <a:cubicBezTo>
                    <a:pt x="7672003" y="1548620"/>
                    <a:pt x="7564954" y="1450404"/>
                    <a:pt x="7336965" y="1504950"/>
                  </a:cubicBezTo>
                  <a:cubicBezTo>
                    <a:pt x="7108976" y="1559496"/>
                    <a:pt x="6972070" y="1456822"/>
                    <a:pt x="6866822" y="1504950"/>
                  </a:cubicBezTo>
                  <a:cubicBezTo>
                    <a:pt x="6761574" y="1553078"/>
                    <a:pt x="6480220" y="1443783"/>
                    <a:pt x="6300384" y="1504950"/>
                  </a:cubicBezTo>
                  <a:cubicBezTo>
                    <a:pt x="6120548" y="1566117"/>
                    <a:pt x="6145395" y="1495747"/>
                    <a:pt x="6022830" y="1504950"/>
                  </a:cubicBezTo>
                  <a:cubicBezTo>
                    <a:pt x="5900265" y="1514153"/>
                    <a:pt x="5537810" y="1452045"/>
                    <a:pt x="5263803" y="1504950"/>
                  </a:cubicBezTo>
                  <a:cubicBezTo>
                    <a:pt x="4989796" y="1557855"/>
                    <a:pt x="4879011" y="1455889"/>
                    <a:pt x="4601071" y="1504950"/>
                  </a:cubicBezTo>
                  <a:cubicBezTo>
                    <a:pt x="4323131" y="1554011"/>
                    <a:pt x="4174414" y="1437199"/>
                    <a:pt x="3842045" y="1504950"/>
                  </a:cubicBezTo>
                  <a:cubicBezTo>
                    <a:pt x="3509676" y="1572701"/>
                    <a:pt x="3238796" y="1439640"/>
                    <a:pt x="3083018" y="1504950"/>
                  </a:cubicBezTo>
                  <a:cubicBezTo>
                    <a:pt x="2927240" y="1570260"/>
                    <a:pt x="2586812" y="1472534"/>
                    <a:pt x="2420286" y="1504950"/>
                  </a:cubicBezTo>
                  <a:cubicBezTo>
                    <a:pt x="2253760" y="1537366"/>
                    <a:pt x="2239707" y="1495709"/>
                    <a:pt x="2142732" y="1504950"/>
                  </a:cubicBezTo>
                  <a:cubicBezTo>
                    <a:pt x="2045757" y="1514191"/>
                    <a:pt x="1802405" y="1484727"/>
                    <a:pt x="1672588" y="1504950"/>
                  </a:cubicBezTo>
                  <a:cubicBezTo>
                    <a:pt x="1542771" y="1525173"/>
                    <a:pt x="1419512" y="1494017"/>
                    <a:pt x="1298740" y="1504950"/>
                  </a:cubicBezTo>
                  <a:cubicBezTo>
                    <a:pt x="1177968" y="1515883"/>
                    <a:pt x="757056" y="1435063"/>
                    <a:pt x="250830" y="1504950"/>
                  </a:cubicBezTo>
                  <a:cubicBezTo>
                    <a:pt x="80850" y="1492127"/>
                    <a:pt x="3983" y="1406097"/>
                    <a:pt x="0" y="1254120"/>
                  </a:cubicBezTo>
                  <a:cubicBezTo>
                    <a:pt x="-19265" y="1076876"/>
                    <a:pt x="40470" y="965755"/>
                    <a:pt x="0" y="782574"/>
                  </a:cubicBezTo>
                  <a:cubicBezTo>
                    <a:pt x="-40470" y="599393"/>
                    <a:pt x="45987" y="411120"/>
                    <a:pt x="0" y="250830"/>
                  </a:cubicBezTo>
                  <a:close/>
                </a:path>
                <a:path w="10131100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436822" y="-6742"/>
                    <a:pt x="713030" y="52408"/>
                    <a:pt x="913562" y="0"/>
                  </a:cubicBezTo>
                  <a:cubicBezTo>
                    <a:pt x="1114094" y="-52408"/>
                    <a:pt x="1362912" y="28833"/>
                    <a:pt x="1480000" y="0"/>
                  </a:cubicBezTo>
                  <a:cubicBezTo>
                    <a:pt x="1597088" y="-28833"/>
                    <a:pt x="1808473" y="24497"/>
                    <a:pt x="2046437" y="0"/>
                  </a:cubicBezTo>
                  <a:cubicBezTo>
                    <a:pt x="2284401" y="-24497"/>
                    <a:pt x="2326981" y="1782"/>
                    <a:pt x="2516581" y="0"/>
                  </a:cubicBezTo>
                  <a:cubicBezTo>
                    <a:pt x="2706181" y="-1782"/>
                    <a:pt x="2993337" y="27825"/>
                    <a:pt x="3179313" y="0"/>
                  </a:cubicBezTo>
                  <a:cubicBezTo>
                    <a:pt x="3365289" y="-27825"/>
                    <a:pt x="3505563" y="40873"/>
                    <a:pt x="3649456" y="0"/>
                  </a:cubicBezTo>
                  <a:cubicBezTo>
                    <a:pt x="3793349" y="-40873"/>
                    <a:pt x="3897168" y="34309"/>
                    <a:pt x="4023305" y="0"/>
                  </a:cubicBezTo>
                  <a:cubicBezTo>
                    <a:pt x="4149442" y="-34309"/>
                    <a:pt x="4238413" y="43413"/>
                    <a:pt x="4397154" y="0"/>
                  </a:cubicBezTo>
                  <a:cubicBezTo>
                    <a:pt x="4555895" y="-43413"/>
                    <a:pt x="4594727" y="1160"/>
                    <a:pt x="4674708" y="0"/>
                  </a:cubicBezTo>
                  <a:cubicBezTo>
                    <a:pt x="4754689" y="-1160"/>
                    <a:pt x="5093280" y="41659"/>
                    <a:pt x="5241146" y="0"/>
                  </a:cubicBezTo>
                  <a:cubicBezTo>
                    <a:pt x="5389012" y="-41659"/>
                    <a:pt x="5696113" y="76444"/>
                    <a:pt x="5903878" y="0"/>
                  </a:cubicBezTo>
                  <a:cubicBezTo>
                    <a:pt x="6111643" y="-76444"/>
                    <a:pt x="6256063" y="24357"/>
                    <a:pt x="6470315" y="0"/>
                  </a:cubicBezTo>
                  <a:cubicBezTo>
                    <a:pt x="6684567" y="-24357"/>
                    <a:pt x="7063572" y="16759"/>
                    <a:pt x="7229342" y="0"/>
                  </a:cubicBezTo>
                  <a:cubicBezTo>
                    <a:pt x="7395112" y="-16759"/>
                    <a:pt x="7756697" y="35903"/>
                    <a:pt x="7892074" y="0"/>
                  </a:cubicBezTo>
                  <a:cubicBezTo>
                    <a:pt x="8027451" y="-35903"/>
                    <a:pt x="8169109" y="932"/>
                    <a:pt x="8265923" y="0"/>
                  </a:cubicBezTo>
                  <a:cubicBezTo>
                    <a:pt x="8362737" y="-932"/>
                    <a:pt x="8425724" y="16871"/>
                    <a:pt x="8543477" y="0"/>
                  </a:cubicBezTo>
                  <a:cubicBezTo>
                    <a:pt x="8661230" y="-16871"/>
                    <a:pt x="8855261" y="27623"/>
                    <a:pt x="9109915" y="0"/>
                  </a:cubicBezTo>
                  <a:cubicBezTo>
                    <a:pt x="9364569" y="-27623"/>
                    <a:pt x="9256758" y="23031"/>
                    <a:pt x="9387469" y="0"/>
                  </a:cubicBezTo>
                  <a:cubicBezTo>
                    <a:pt x="9518180" y="-23031"/>
                    <a:pt x="9724384" y="27768"/>
                    <a:pt x="9880270" y="0"/>
                  </a:cubicBezTo>
                  <a:cubicBezTo>
                    <a:pt x="10045774" y="16441"/>
                    <a:pt x="10163506" y="129932"/>
                    <a:pt x="10131100" y="250830"/>
                  </a:cubicBezTo>
                  <a:cubicBezTo>
                    <a:pt x="10143733" y="474315"/>
                    <a:pt x="10073741" y="572872"/>
                    <a:pt x="10131100" y="762508"/>
                  </a:cubicBezTo>
                  <a:cubicBezTo>
                    <a:pt x="10188459" y="952144"/>
                    <a:pt x="10092945" y="1100245"/>
                    <a:pt x="10131100" y="1254120"/>
                  </a:cubicBezTo>
                  <a:cubicBezTo>
                    <a:pt x="10146444" y="1408823"/>
                    <a:pt x="10000461" y="1531878"/>
                    <a:pt x="9880270" y="1504950"/>
                  </a:cubicBezTo>
                  <a:cubicBezTo>
                    <a:pt x="9676687" y="1549779"/>
                    <a:pt x="9643413" y="1493925"/>
                    <a:pt x="9410127" y="1504950"/>
                  </a:cubicBezTo>
                  <a:cubicBezTo>
                    <a:pt x="9176841" y="1515975"/>
                    <a:pt x="8978315" y="1472577"/>
                    <a:pt x="8843689" y="1504950"/>
                  </a:cubicBezTo>
                  <a:cubicBezTo>
                    <a:pt x="8709063" y="1537323"/>
                    <a:pt x="8358504" y="1439815"/>
                    <a:pt x="8084663" y="1504950"/>
                  </a:cubicBezTo>
                  <a:cubicBezTo>
                    <a:pt x="7810822" y="1570085"/>
                    <a:pt x="7892857" y="1460192"/>
                    <a:pt x="7710814" y="1504950"/>
                  </a:cubicBezTo>
                  <a:cubicBezTo>
                    <a:pt x="7528771" y="1549708"/>
                    <a:pt x="7367685" y="1450158"/>
                    <a:pt x="7240671" y="1504950"/>
                  </a:cubicBezTo>
                  <a:cubicBezTo>
                    <a:pt x="7113657" y="1559742"/>
                    <a:pt x="6678306" y="1490975"/>
                    <a:pt x="6481644" y="1504950"/>
                  </a:cubicBezTo>
                  <a:cubicBezTo>
                    <a:pt x="6284982" y="1518925"/>
                    <a:pt x="6306870" y="1472960"/>
                    <a:pt x="6204090" y="1504950"/>
                  </a:cubicBezTo>
                  <a:cubicBezTo>
                    <a:pt x="6101310" y="1536940"/>
                    <a:pt x="5739309" y="1466307"/>
                    <a:pt x="5445063" y="1504950"/>
                  </a:cubicBezTo>
                  <a:cubicBezTo>
                    <a:pt x="5150817" y="1543593"/>
                    <a:pt x="5277785" y="1503792"/>
                    <a:pt x="5167509" y="1504950"/>
                  </a:cubicBezTo>
                  <a:cubicBezTo>
                    <a:pt x="5057233" y="1506108"/>
                    <a:pt x="4728518" y="1486031"/>
                    <a:pt x="4408482" y="1504950"/>
                  </a:cubicBezTo>
                  <a:cubicBezTo>
                    <a:pt x="4088446" y="1523869"/>
                    <a:pt x="3935034" y="1452222"/>
                    <a:pt x="3745750" y="1504950"/>
                  </a:cubicBezTo>
                  <a:cubicBezTo>
                    <a:pt x="3556466" y="1557678"/>
                    <a:pt x="3332903" y="1466318"/>
                    <a:pt x="3179313" y="1504950"/>
                  </a:cubicBezTo>
                  <a:cubicBezTo>
                    <a:pt x="3025723" y="1543582"/>
                    <a:pt x="2980983" y="1477891"/>
                    <a:pt x="2805464" y="1504950"/>
                  </a:cubicBezTo>
                  <a:cubicBezTo>
                    <a:pt x="2629945" y="1532009"/>
                    <a:pt x="2543822" y="1459089"/>
                    <a:pt x="2335321" y="1504950"/>
                  </a:cubicBezTo>
                  <a:cubicBezTo>
                    <a:pt x="2126820" y="1550811"/>
                    <a:pt x="1957854" y="1499519"/>
                    <a:pt x="1768883" y="1504950"/>
                  </a:cubicBezTo>
                  <a:cubicBezTo>
                    <a:pt x="1579912" y="1510381"/>
                    <a:pt x="1383233" y="1443813"/>
                    <a:pt x="1106151" y="1504950"/>
                  </a:cubicBezTo>
                  <a:cubicBezTo>
                    <a:pt x="829069" y="1566087"/>
                    <a:pt x="467794" y="1478195"/>
                    <a:pt x="250830" y="1504950"/>
                  </a:cubicBezTo>
                  <a:cubicBezTo>
                    <a:pt x="146869" y="1514183"/>
                    <a:pt x="5897" y="1392287"/>
                    <a:pt x="0" y="1254120"/>
                  </a:cubicBezTo>
                  <a:cubicBezTo>
                    <a:pt x="-46252" y="1098517"/>
                    <a:pt x="18960" y="839955"/>
                    <a:pt x="0" y="732409"/>
                  </a:cubicBezTo>
                  <a:cubicBezTo>
                    <a:pt x="-18960" y="624863"/>
                    <a:pt x="5332" y="476214"/>
                    <a:pt x="0" y="25083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E3A03E5-17CB-4B38-9F94-4C29AE57F0A9}"/>
                </a:ext>
              </a:extLst>
            </p:cNvPr>
            <p:cNvSpPr txBox="1"/>
            <p:nvPr/>
          </p:nvSpPr>
          <p:spPr>
            <a:xfrm>
              <a:off x="1004460" y="456368"/>
              <a:ext cx="10043515" cy="1410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25 tạ : 5 = ?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90" name="Oval 189">
            <a:extLst>
              <a:ext uri="{FF2B5EF4-FFF2-40B4-BE49-F238E27FC236}">
                <a16:creationId xmlns:a16="http://schemas.microsoft.com/office/drawing/2014/main" id="{3DE45D78-3287-46A9-AFC3-DD0396B40497}"/>
              </a:ext>
            </a:extLst>
          </p:cNvPr>
          <p:cNvSpPr/>
          <p:nvPr/>
        </p:nvSpPr>
        <p:spPr>
          <a:xfrm>
            <a:off x="3296419" y="1370669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CD1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67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150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150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85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7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BE1AB2F1-7175-4934-A18A-2843C677CD6C}"/>
              </a:ext>
            </a:extLst>
          </p:cNvPr>
          <p:cNvSpPr/>
          <p:nvPr/>
        </p:nvSpPr>
        <p:spPr>
          <a:xfrm>
            <a:off x="159991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2;p5">
            <a:extLst>
              <a:ext uri="{FF2B5EF4-FFF2-40B4-BE49-F238E27FC236}">
                <a16:creationId xmlns:a16="http://schemas.microsoft.com/office/drawing/2014/main" id="{B6D4E024-905E-41EA-B520-AF4113AA69CC}"/>
              </a:ext>
            </a:extLst>
          </p:cNvPr>
          <p:cNvSpPr/>
          <p:nvPr/>
        </p:nvSpPr>
        <p:spPr>
          <a:xfrm>
            <a:off x="160197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3;p5">
            <a:extLst>
              <a:ext uri="{FF2B5EF4-FFF2-40B4-BE49-F238E27FC236}">
                <a16:creationId xmlns:a16="http://schemas.microsoft.com/office/drawing/2014/main" id="{B969B5FE-ABD5-4158-AB88-B65FB9E24257}"/>
              </a:ext>
            </a:extLst>
          </p:cNvPr>
          <p:cNvSpPr/>
          <p:nvPr/>
        </p:nvSpPr>
        <p:spPr>
          <a:xfrm>
            <a:off x="159991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4;p5">
            <a:extLst>
              <a:ext uri="{FF2B5EF4-FFF2-40B4-BE49-F238E27FC236}">
                <a16:creationId xmlns:a16="http://schemas.microsoft.com/office/drawing/2014/main" id="{49CA1922-396C-45A6-AF5D-0DBE9F2C7F23}"/>
              </a:ext>
            </a:extLst>
          </p:cNvPr>
          <p:cNvSpPr/>
          <p:nvPr/>
        </p:nvSpPr>
        <p:spPr>
          <a:xfrm>
            <a:off x="159991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5;p5">
            <a:extLst>
              <a:ext uri="{FF2B5EF4-FFF2-40B4-BE49-F238E27FC236}">
                <a16:creationId xmlns:a16="http://schemas.microsoft.com/office/drawing/2014/main" id="{BA0ED8AB-F2C5-406A-88E7-3A3899170237}"/>
              </a:ext>
            </a:extLst>
          </p:cNvPr>
          <p:cNvSpPr/>
          <p:nvPr/>
        </p:nvSpPr>
        <p:spPr>
          <a:xfrm>
            <a:off x="159991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6;p5">
            <a:extLst>
              <a:ext uri="{FF2B5EF4-FFF2-40B4-BE49-F238E27FC236}">
                <a16:creationId xmlns:a16="http://schemas.microsoft.com/office/drawing/2014/main" id="{1A1451DC-D46E-463D-9956-E8C03B88F2EA}"/>
              </a:ext>
            </a:extLst>
          </p:cNvPr>
          <p:cNvSpPr/>
          <p:nvPr/>
        </p:nvSpPr>
        <p:spPr>
          <a:xfrm>
            <a:off x="159991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7;p5">
            <a:extLst>
              <a:ext uri="{FF2B5EF4-FFF2-40B4-BE49-F238E27FC236}">
                <a16:creationId xmlns:a16="http://schemas.microsoft.com/office/drawing/2014/main" id="{A6F5C1BC-B6C3-4CB0-8F8F-3CF3A5F07F07}"/>
              </a:ext>
            </a:extLst>
          </p:cNvPr>
          <p:cNvSpPr/>
          <p:nvPr/>
        </p:nvSpPr>
        <p:spPr>
          <a:xfrm>
            <a:off x="159991" y="5669997"/>
            <a:ext cx="12186015" cy="1186838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9;p5">
            <a:extLst>
              <a:ext uri="{FF2B5EF4-FFF2-40B4-BE49-F238E27FC236}">
                <a16:creationId xmlns:a16="http://schemas.microsoft.com/office/drawing/2014/main" id="{B1F78BA8-9B4A-4EBD-8111-211DCB93DF17}"/>
              </a:ext>
            </a:extLst>
          </p:cNvPr>
          <p:cNvSpPr/>
          <p:nvPr/>
        </p:nvSpPr>
        <p:spPr>
          <a:xfrm>
            <a:off x="894916" y="566241"/>
            <a:ext cx="11066865" cy="5543415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140;p5">
            <a:extLst>
              <a:ext uri="{FF2B5EF4-FFF2-40B4-BE49-F238E27FC236}">
                <a16:creationId xmlns:a16="http://schemas.microsoft.com/office/drawing/2014/main" id="{2970374B-FB5B-4EA5-A8D6-4D7C92B3A4FB}"/>
              </a:ext>
            </a:extLst>
          </p:cNvPr>
          <p:cNvSpPr/>
          <p:nvPr/>
        </p:nvSpPr>
        <p:spPr>
          <a:xfrm>
            <a:off x="159991" y="5965350"/>
            <a:ext cx="12186015" cy="891678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1;p5">
            <a:extLst>
              <a:ext uri="{FF2B5EF4-FFF2-40B4-BE49-F238E27FC236}">
                <a16:creationId xmlns:a16="http://schemas.microsoft.com/office/drawing/2014/main" id="{3F3EDF16-33D5-4DF6-9E19-71696BDE9F24}"/>
              </a:ext>
            </a:extLst>
          </p:cNvPr>
          <p:cNvSpPr/>
          <p:nvPr/>
        </p:nvSpPr>
        <p:spPr>
          <a:xfrm>
            <a:off x="159991" y="6175997"/>
            <a:ext cx="12186015" cy="679478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6;p5">
            <a:extLst>
              <a:ext uri="{FF2B5EF4-FFF2-40B4-BE49-F238E27FC236}">
                <a16:creationId xmlns:a16="http://schemas.microsoft.com/office/drawing/2014/main" id="{5122535A-A2F5-4A96-A959-3587B4798FB2}"/>
              </a:ext>
            </a:extLst>
          </p:cNvPr>
          <p:cNvSpPr/>
          <p:nvPr/>
        </p:nvSpPr>
        <p:spPr>
          <a:xfrm>
            <a:off x="159991" y="6463713"/>
            <a:ext cx="12186015" cy="3936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57;p5">
            <a:extLst>
              <a:ext uri="{FF2B5EF4-FFF2-40B4-BE49-F238E27FC236}">
                <a16:creationId xmlns:a16="http://schemas.microsoft.com/office/drawing/2014/main" id="{223C0965-3039-41CF-9C66-7C30FDC36ECE}"/>
              </a:ext>
            </a:extLst>
          </p:cNvPr>
          <p:cNvGrpSpPr/>
          <p:nvPr/>
        </p:nvGrpSpPr>
        <p:grpSpPr>
          <a:xfrm>
            <a:off x="407656" y="5694211"/>
            <a:ext cx="1734707" cy="1138399"/>
            <a:chOff x="975725" y="5557227"/>
            <a:chExt cx="2040352" cy="1338977"/>
          </a:xfrm>
        </p:grpSpPr>
        <p:sp>
          <p:nvSpPr>
            <p:cNvPr id="17" name="Google Shape;158;p5">
              <a:extLst>
                <a:ext uri="{FF2B5EF4-FFF2-40B4-BE49-F238E27FC236}">
                  <a16:creationId xmlns:a16="http://schemas.microsoft.com/office/drawing/2014/main" id="{FDAAB0BC-B49C-4F9C-8E5E-57575BDAC805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" name="Google Shape;159;p5">
              <a:extLst>
                <a:ext uri="{FF2B5EF4-FFF2-40B4-BE49-F238E27FC236}">
                  <a16:creationId xmlns:a16="http://schemas.microsoft.com/office/drawing/2014/main" id="{AD4427A7-9840-4995-AF40-7CFB40D482C9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34" name="Google Shape;160;p5">
                <a:extLst>
                  <a:ext uri="{FF2B5EF4-FFF2-40B4-BE49-F238E27FC236}">
                    <a16:creationId xmlns:a16="http://schemas.microsoft.com/office/drawing/2014/main" id="{6B5EFD92-BB17-495E-AC73-8140798ACF41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1;p5">
                <a:extLst>
                  <a:ext uri="{FF2B5EF4-FFF2-40B4-BE49-F238E27FC236}">
                    <a16:creationId xmlns:a16="http://schemas.microsoft.com/office/drawing/2014/main" id="{6F944491-0619-4D0B-94AA-F91EB8D70057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2;p5">
                <a:extLst>
                  <a:ext uri="{FF2B5EF4-FFF2-40B4-BE49-F238E27FC236}">
                    <a16:creationId xmlns:a16="http://schemas.microsoft.com/office/drawing/2014/main" id="{D83001DE-34F8-4D42-9F99-7BC6E5C854D8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3;p5">
                <a:extLst>
                  <a:ext uri="{FF2B5EF4-FFF2-40B4-BE49-F238E27FC236}">
                    <a16:creationId xmlns:a16="http://schemas.microsoft.com/office/drawing/2014/main" id="{5D2EB3EA-49E0-4C52-8296-B2AE7E8E24EC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4;p5">
                <a:extLst>
                  <a:ext uri="{FF2B5EF4-FFF2-40B4-BE49-F238E27FC236}">
                    <a16:creationId xmlns:a16="http://schemas.microsoft.com/office/drawing/2014/main" id="{2D5C4B91-F14B-4D0B-883E-6C8E835DEEB6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65;p5">
                <a:extLst>
                  <a:ext uri="{FF2B5EF4-FFF2-40B4-BE49-F238E27FC236}">
                    <a16:creationId xmlns:a16="http://schemas.microsoft.com/office/drawing/2014/main" id="{CBC493E6-1C72-4138-B175-31B94F504114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66;p5">
              <a:extLst>
                <a:ext uri="{FF2B5EF4-FFF2-40B4-BE49-F238E27FC236}">
                  <a16:creationId xmlns:a16="http://schemas.microsoft.com/office/drawing/2014/main" id="{8E265BB9-A98D-4FDA-BE15-59F72A9B366C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67;p5">
              <a:extLst>
                <a:ext uri="{FF2B5EF4-FFF2-40B4-BE49-F238E27FC236}">
                  <a16:creationId xmlns:a16="http://schemas.microsoft.com/office/drawing/2014/main" id="{A1B839E5-907A-4482-BF02-57D903967FE7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68;p5">
              <a:extLst>
                <a:ext uri="{FF2B5EF4-FFF2-40B4-BE49-F238E27FC236}">
                  <a16:creationId xmlns:a16="http://schemas.microsoft.com/office/drawing/2014/main" id="{2E8BC56A-F7F3-4812-B1F5-48974556164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69;p5">
              <a:extLst>
                <a:ext uri="{FF2B5EF4-FFF2-40B4-BE49-F238E27FC236}">
                  <a16:creationId xmlns:a16="http://schemas.microsoft.com/office/drawing/2014/main" id="{EC1E53E3-9EC3-49B6-B9CD-99AEFA497D2B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70;p5">
              <a:extLst>
                <a:ext uri="{FF2B5EF4-FFF2-40B4-BE49-F238E27FC236}">
                  <a16:creationId xmlns:a16="http://schemas.microsoft.com/office/drawing/2014/main" id="{BEEC7784-2A5A-4986-AF0A-FDCED37E17A1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71;p5">
              <a:extLst>
                <a:ext uri="{FF2B5EF4-FFF2-40B4-BE49-F238E27FC236}">
                  <a16:creationId xmlns:a16="http://schemas.microsoft.com/office/drawing/2014/main" id="{094228DD-74DF-4C81-BEF4-5DF64B64BA1B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72;p5">
              <a:extLst>
                <a:ext uri="{FF2B5EF4-FFF2-40B4-BE49-F238E27FC236}">
                  <a16:creationId xmlns:a16="http://schemas.microsoft.com/office/drawing/2014/main" id="{526FF432-09E9-4DFF-BCF8-D344F8111A13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73;p5">
              <a:extLst>
                <a:ext uri="{FF2B5EF4-FFF2-40B4-BE49-F238E27FC236}">
                  <a16:creationId xmlns:a16="http://schemas.microsoft.com/office/drawing/2014/main" id="{F9FA884C-73A6-4822-B296-8847C8EDE5C1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" name="Google Shape;174;p5">
              <a:extLst>
                <a:ext uri="{FF2B5EF4-FFF2-40B4-BE49-F238E27FC236}">
                  <a16:creationId xmlns:a16="http://schemas.microsoft.com/office/drawing/2014/main" id="{B970EC3D-E82C-4B37-A9BD-7753BFA43945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28" name="Google Shape;175;p5">
                <a:extLst>
                  <a:ext uri="{FF2B5EF4-FFF2-40B4-BE49-F238E27FC236}">
                    <a16:creationId xmlns:a16="http://schemas.microsoft.com/office/drawing/2014/main" id="{B21A09B2-DF24-409D-8F1D-6D29CBC4812A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76;p5">
                <a:extLst>
                  <a:ext uri="{FF2B5EF4-FFF2-40B4-BE49-F238E27FC236}">
                    <a16:creationId xmlns:a16="http://schemas.microsoft.com/office/drawing/2014/main" id="{3833E999-3DF8-4D43-A4A7-34807007FDB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77;p5">
                <a:extLst>
                  <a:ext uri="{FF2B5EF4-FFF2-40B4-BE49-F238E27FC236}">
                    <a16:creationId xmlns:a16="http://schemas.microsoft.com/office/drawing/2014/main" id="{5A2E28C7-9C84-440F-AFB2-35D2EE973AD5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78;p5">
                <a:extLst>
                  <a:ext uri="{FF2B5EF4-FFF2-40B4-BE49-F238E27FC236}">
                    <a16:creationId xmlns:a16="http://schemas.microsoft.com/office/drawing/2014/main" id="{441F5634-3041-4C39-B5B6-540D3DDB0F5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79;p5">
                <a:extLst>
                  <a:ext uri="{FF2B5EF4-FFF2-40B4-BE49-F238E27FC236}">
                    <a16:creationId xmlns:a16="http://schemas.microsoft.com/office/drawing/2014/main" id="{C9474D01-CC5F-4212-A79F-D91756CC47F6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80;p5">
                <a:extLst>
                  <a:ext uri="{FF2B5EF4-FFF2-40B4-BE49-F238E27FC236}">
                    <a16:creationId xmlns:a16="http://schemas.microsoft.com/office/drawing/2014/main" id="{1C6B82FA-02DD-4E58-BFB9-31278F436D8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" name="Google Shape;181;p5">
            <a:extLst>
              <a:ext uri="{FF2B5EF4-FFF2-40B4-BE49-F238E27FC236}">
                <a16:creationId xmlns:a16="http://schemas.microsoft.com/office/drawing/2014/main" id="{97183473-14FC-44E5-B023-20FA17C263C1}"/>
              </a:ext>
            </a:extLst>
          </p:cNvPr>
          <p:cNvGrpSpPr/>
          <p:nvPr/>
        </p:nvGrpSpPr>
        <p:grpSpPr>
          <a:xfrm>
            <a:off x="-514919" y="0"/>
            <a:ext cx="4138029" cy="6868885"/>
            <a:chOff x="10890" y="0"/>
            <a:chExt cx="4138029" cy="6868885"/>
          </a:xfrm>
        </p:grpSpPr>
        <p:sp>
          <p:nvSpPr>
            <p:cNvPr id="41" name="Google Shape;182;p5">
              <a:extLst>
                <a:ext uri="{FF2B5EF4-FFF2-40B4-BE49-F238E27FC236}">
                  <a16:creationId xmlns:a16="http://schemas.microsoft.com/office/drawing/2014/main" id="{78A29A19-5056-4550-B678-A4DCDDB2D768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3;p5">
              <a:extLst>
                <a:ext uri="{FF2B5EF4-FFF2-40B4-BE49-F238E27FC236}">
                  <a16:creationId xmlns:a16="http://schemas.microsoft.com/office/drawing/2014/main" id="{D9BFCB3A-F3B3-44C1-9B8E-919B991DEDEC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84;p5">
              <a:extLst>
                <a:ext uri="{FF2B5EF4-FFF2-40B4-BE49-F238E27FC236}">
                  <a16:creationId xmlns:a16="http://schemas.microsoft.com/office/drawing/2014/main" id="{DC6AF7D7-C929-482B-9AC6-F439A75D6151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85;p5">
              <a:extLst>
                <a:ext uri="{FF2B5EF4-FFF2-40B4-BE49-F238E27FC236}">
                  <a16:creationId xmlns:a16="http://schemas.microsoft.com/office/drawing/2014/main" id="{DC922FC8-AD0A-4D5F-AAD0-3A86B65BD030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86;p5">
              <a:extLst>
                <a:ext uri="{FF2B5EF4-FFF2-40B4-BE49-F238E27FC236}">
                  <a16:creationId xmlns:a16="http://schemas.microsoft.com/office/drawing/2014/main" id="{23C91355-6B19-4239-BAC8-F734061BE1CE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329;p10">
            <a:extLst>
              <a:ext uri="{FF2B5EF4-FFF2-40B4-BE49-F238E27FC236}">
                <a16:creationId xmlns:a16="http://schemas.microsoft.com/office/drawing/2014/main" id="{95904172-257C-4265-95BE-ECEC057C6A4A}"/>
              </a:ext>
            </a:extLst>
          </p:cNvPr>
          <p:cNvGrpSpPr/>
          <p:nvPr/>
        </p:nvGrpSpPr>
        <p:grpSpPr>
          <a:xfrm flipH="1">
            <a:off x="1502269" y="4210677"/>
            <a:ext cx="1738239" cy="1743417"/>
            <a:chOff x="4067175" y="-2019300"/>
            <a:chExt cx="4220050" cy="4232623"/>
          </a:xfrm>
        </p:grpSpPr>
        <p:sp>
          <p:nvSpPr>
            <p:cNvPr id="47" name="Google Shape;330;p10">
              <a:extLst>
                <a:ext uri="{FF2B5EF4-FFF2-40B4-BE49-F238E27FC236}">
                  <a16:creationId xmlns:a16="http://schemas.microsoft.com/office/drawing/2014/main" id="{D9A1BFF8-F775-483E-8EA7-55C5A8578AAE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31;p10">
              <a:extLst>
                <a:ext uri="{FF2B5EF4-FFF2-40B4-BE49-F238E27FC236}">
                  <a16:creationId xmlns:a16="http://schemas.microsoft.com/office/drawing/2014/main" id="{4ECF882E-7145-46FA-8A1B-74CA0A63C86B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32;p10">
              <a:extLst>
                <a:ext uri="{FF2B5EF4-FFF2-40B4-BE49-F238E27FC236}">
                  <a16:creationId xmlns:a16="http://schemas.microsoft.com/office/drawing/2014/main" id="{05B51674-F511-4F1C-AFDF-870244D1A198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33;p10">
              <a:extLst>
                <a:ext uri="{FF2B5EF4-FFF2-40B4-BE49-F238E27FC236}">
                  <a16:creationId xmlns:a16="http://schemas.microsoft.com/office/drawing/2014/main" id="{AEEB1F4C-398B-4B7D-B6EC-D94352A4C630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34;p10">
              <a:extLst>
                <a:ext uri="{FF2B5EF4-FFF2-40B4-BE49-F238E27FC236}">
                  <a16:creationId xmlns:a16="http://schemas.microsoft.com/office/drawing/2014/main" id="{3486D52D-8806-49B0-A090-973E65F53F2E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35;p10">
              <a:extLst>
                <a:ext uri="{FF2B5EF4-FFF2-40B4-BE49-F238E27FC236}">
                  <a16:creationId xmlns:a16="http://schemas.microsoft.com/office/drawing/2014/main" id="{31963093-C2B5-4EF2-954A-76B0C772C47A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36;p10">
              <a:extLst>
                <a:ext uri="{FF2B5EF4-FFF2-40B4-BE49-F238E27FC236}">
                  <a16:creationId xmlns:a16="http://schemas.microsoft.com/office/drawing/2014/main" id="{6B6288F1-5DF9-49EA-9FF4-A424ED314645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37;p10">
              <a:extLst>
                <a:ext uri="{FF2B5EF4-FFF2-40B4-BE49-F238E27FC236}">
                  <a16:creationId xmlns:a16="http://schemas.microsoft.com/office/drawing/2014/main" id="{A554839A-3315-4A91-B44D-E1A1D6E67F9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38;p10">
              <a:extLst>
                <a:ext uri="{FF2B5EF4-FFF2-40B4-BE49-F238E27FC236}">
                  <a16:creationId xmlns:a16="http://schemas.microsoft.com/office/drawing/2014/main" id="{9CF5FA59-7AF1-49FD-BBB5-1FB53ECDBBB9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39;p10">
              <a:extLst>
                <a:ext uri="{FF2B5EF4-FFF2-40B4-BE49-F238E27FC236}">
                  <a16:creationId xmlns:a16="http://schemas.microsoft.com/office/drawing/2014/main" id="{92FD3FA2-00C3-460D-A3B5-AD1564ED30EE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40;p10">
              <a:extLst>
                <a:ext uri="{FF2B5EF4-FFF2-40B4-BE49-F238E27FC236}">
                  <a16:creationId xmlns:a16="http://schemas.microsoft.com/office/drawing/2014/main" id="{18EC5FE2-CF7B-4455-B13D-7DA04F6F518F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41;p10">
              <a:extLst>
                <a:ext uri="{FF2B5EF4-FFF2-40B4-BE49-F238E27FC236}">
                  <a16:creationId xmlns:a16="http://schemas.microsoft.com/office/drawing/2014/main" id="{D9B772F8-FA3C-4DE8-881C-9BB64A08DA5A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42;p10">
              <a:extLst>
                <a:ext uri="{FF2B5EF4-FFF2-40B4-BE49-F238E27FC236}">
                  <a16:creationId xmlns:a16="http://schemas.microsoft.com/office/drawing/2014/main" id="{C59D041E-1CF5-4AC3-AA7D-450BF28FD22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43;p10">
            <a:extLst>
              <a:ext uri="{FF2B5EF4-FFF2-40B4-BE49-F238E27FC236}">
                <a16:creationId xmlns:a16="http://schemas.microsoft.com/office/drawing/2014/main" id="{2E8AAFB6-B559-41F6-B4C5-F543119D4FC0}"/>
              </a:ext>
            </a:extLst>
          </p:cNvPr>
          <p:cNvGrpSpPr/>
          <p:nvPr/>
        </p:nvGrpSpPr>
        <p:grpSpPr>
          <a:xfrm flipH="1">
            <a:off x="283429" y="5930864"/>
            <a:ext cx="647105" cy="773048"/>
            <a:chOff x="12650622" y="-224128"/>
            <a:chExt cx="1467358" cy="1752944"/>
          </a:xfrm>
        </p:grpSpPr>
        <p:sp>
          <p:nvSpPr>
            <p:cNvPr id="61" name="Google Shape;344;p10">
              <a:extLst>
                <a:ext uri="{FF2B5EF4-FFF2-40B4-BE49-F238E27FC236}">
                  <a16:creationId xmlns:a16="http://schemas.microsoft.com/office/drawing/2014/main" id="{4F3F78FA-B9E2-498E-9193-D292252CBAE7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45;p10">
              <a:extLst>
                <a:ext uri="{FF2B5EF4-FFF2-40B4-BE49-F238E27FC236}">
                  <a16:creationId xmlns:a16="http://schemas.microsoft.com/office/drawing/2014/main" id="{C7B2F9E9-6929-4E64-A586-70D4E6F62606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46;p10">
              <a:extLst>
                <a:ext uri="{FF2B5EF4-FFF2-40B4-BE49-F238E27FC236}">
                  <a16:creationId xmlns:a16="http://schemas.microsoft.com/office/drawing/2014/main" id="{F264E82F-7081-421F-9ECF-0D4EA451BB36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47;p10">
              <a:extLst>
                <a:ext uri="{FF2B5EF4-FFF2-40B4-BE49-F238E27FC236}">
                  <a16:creationId xmlns:a16="http://schemas.microsoft.com/office/drawing/2014/main" id="{C6B733C5-2494-4AFA-8785-B44634A0412C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48;p10">
              <a:extLst>
                <a:ext uri="{FF2B5EF4-FFF2-40B4-BE49-F238E27FC236}">
                  <a16:creationId xmlns:a16="http://schemas.microsoft.com/office/drawing/2014/main" id="{36A9D5F7-853E-4C7C-ACE2-8EFCA1230F52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49;p10">
              <a:extLst>
                <a:ext uri="{FF2B5EF4-FFF2-40B4-BE49-F238E27FC236}">
                  <a16:creationId xmlns:a16="http://schemas.microsoft.com/office/drawing/2014/main" id="{1B4B5DB8-0F23-4C2A-97EE-FDB8BD39131D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351;p10">
            <a:extLst>
              <a:ext uri="{FF2B5EF4-FFF2-40B4-BE49-F238E27FC236}">
                <a16:creationId xmlns:a16="http://schemas.microsoft.com/office/drawing/2014/main" id="{581E725F-8AA1-45BD-BA5F-6303F9D92F54}"/>
              </a:ext>
            </a:extLst>
          </p:cNvPr>
          <p:cNvGrpSpPr/>
          <p:nvPr/>
        </p:nvGrpSpPr>
        <p:grpSpPr>
          <a:xfrm flipH="1">
            <a:off x="2092592" y="5603187"/>
            <a:ext cx="923998" cy="943211"/>
            <a:chOff x="2148829" y="2424101"/>
            <a:chExt cx="2454481" cy="2453871"/>
          </a:xfrm>
        </p:grpSpPr>
        <p:sp>
          <p:nvSpPr>
            <p:cNvPr id="68" name="Google Shape;352;p10">
              <a:extLst>
                <a:ext uri="{FF2B5EF4-FFF2-40B4-BE49-F238E27FC236}">
                  <a16:creationId xmlns:a16="http://schemas.microsoft.com/office/drawing/2014/main" id="{6B2854EC-C6D9-496B-9FD2-02BD348D9B0B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53;p10">
              <a:extLst>
                <a:ext uri="{FF2B5EF4-FFF2-40B4-BE49-F238E27FC236}">
                  <a16:creationId xmlns:a16="http://schemas.microsoft.com/office/drawing/2014/main" id="{376FBCC1-8A89-4384-9329-96C34E7F20DF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54;p10">
              <a:extLst>
                <a:ext uri="{FF2B5EF4-FFF2-40B4-BE49-F238E27FC236}">
                  <a16:creationId xmlns:a16="http://schemas.microsoft.com/office/drawing/2014/main" id="{263AFD13-4350-4B2E-A9EB-9F47CD6961F2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55;p10">
              <a:extLst>
                <a:ext uri="{FF2B5EF4-FFF2-40B4-BE49-F238E27FC236}">
                  <a16:creationId xmlns:a16="http://schemas.microsoft.com/office/drawing/2014/main" id="{1328A865-02C2-40BA-8C0E-923A1CF20B17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56;p10">
              <a:extLst>
                <a:ext uri="{FF2B5EF4-FFF2-40B4-BE49-F238E27FC236}">
                  <a16:creationId xmlns:a16="http://schemas.microsoft.com/office/drawing/2014/main" id="{0C098CFA-645E-4ED5-8670-04DAC381D0F7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57;p10">
              <a:extLst>
                <a:ext uri="{FF2B5EF4-FFF2-40B4-BE49-F238E27FC236}">
                  <a16:creationId xmlns:a16="http://schemas.microsoft.com/office/drawing/2014/main" id="{0BA3A811-FF5D-49EF-8C84-E62F8F94EC2F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58;p10">
              <a:extLst>
                <a:ext uri="{FF2B5EF4-FFF2-40B4-BE49-F238E27FC236}">
                  <a16:creationId xmlns:a16="http://schemas.microsoft.com/office/drawing/2014/main" id="{8E0499B2-F059-4233-B1E6-A5BE889DC0D3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59;p10">
              <a:extLst>
                <a:ext uri="{FF2B5EF4-FFF2-40B4-BE49-F238E27FC236}">
                  <a16:creationId xmlns:a16="http://schemas.microsoft.com/office/drawing/2014/main" id="{2E1A4549-E924-43C9-A992-52793F4AD2C5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276;p8">
            <a:extLst>
              <a:ext uri="{FF2B5EF4-FFF2-40B4-BE49-F238E27FC236}">
                <a16:creationId xmlns:a16="http://schemas.microsoft.com/office/drawing/2014/main" id="{842231E6-8ED7-420A-B8A8-1755A766D869}"/>
              </a:ext>
            </a:extLst>
          </p:cNvPr>
          <p:cNvSpPr/>
          <p:nvPr/>
        </p:nvSpPr>
        <p:spPr>
          <a:xfrm>
            <a:off x="9893962" y="163525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7;p8">
            <a:extLst>
              <a:ext uri="{FF2B5EF4-FFF2-40B4-BE49-F238E27FC236}">
                <a16:creationId xmlns:a16="http://schemas.microsoft.com/office/drawing/2014/main" id="{DFEF55CD-6C6A-4DD0-B89F-2B01E5A310F6}"/>
              </a:ext>
            </a:extLst>
          </p:cNvPr>
          <p:cNvSpPr/>
          <p:nvPr/>
        </p:nvSpPr>
        <p:spPr>
          <a:xfrm>
            <a:off x="11695719" y="1393560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87;p8">
            <a:extLst>
              <a:ext uri="{FF2B5EF4-FFF2-40B4-BE49-F238E27FC236}">
                <a16:creationId xmlns:a16="http://schemas.microsoft.com/office/drawing/2014/main" id="{02E5511C-84E0-4921-872C-4ECF9BFB35C5}"/>
              </a:ext>
            </a:extLst>
          </p:cNvPr>
          <p:cNvSpPr/>
          <p:nvPr/>
        </p:nvSpPr>
        <p:spPr>
          <a:xfrm>
            <a:off x="10199569" y="1572419"/>
            <a:ext cx="926484" cy="4319637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288;p8">
            <a:extLst>
              <a:ext uri="{FF2B5EF4-FFF2-40B4-BE49-F238E27FC236}">
                <a16:creationId xmlns:a16="http://schemas.microsoft.com/office/drawing/2014/main" id="{0D81BA09-166A-4E43-BE42-CDA1BEEC3816}"/>
              </a:ext>
            </a:extLst>
          </p:cNvPr>
          <p:cNvSpPr/>
          <p:nvPr/>
        </p:nvSpPr>
        <p:spPr>
          <a:xfrm>
            <a:off x="10199569" y="1572418"/>
            <a:ext cx="164479" cy="228878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289;p8">
            <a:extLst>
              <a:ext uri="{FF2B5EF4-FFF2-40B4-BE49-F238E27FC236}">
                <a16:creationId xmlns:a16="http://schemas.microsoft.com/office/drawing/2014/main" id="{1C2AEB62-E825-4350-A618-740F532659B1}"/>
              </a:ext>
            </a:extLst>
          </p:cNvPr>
          <p:cNvSpPr/>
          <p:nvPr/>
        </p:nvSpPr>
        <p:spPr>
          <a:xfrm>
            <a:off x="9275358" y="819134"/>
            <a:ext cx="1410517" cy="744229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290;p8">
            <a:extLst>
              <a:ext uri="{FF2B5EF4-FFF2-40B4-BE49-F238E27FC236}">
                <a16:creationId xmlns:a16="http://schemas.microsoft.com/office/drawing/2014/main" id="{E8D85359-EC10-4022-BB77-FF7BB69C8AB8}"/>
              </a:ext>
            </a:extLst>
          </p:cNvPr>
          <p:cNvSpPr/>
          <p:nvPr/>
        </p:nvSpPr>
        <p:spPr>
          <a:xfrm>
            <a:off x="9003567" y="1096296"/>
            <a:ext cx="2737258" cy="1258070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291;p8">
            <a:extLst>
              <a:ext uri="{FF2B5EF4-FFF2-40B4-BE49-F238E27FC236}">
                <a16:creationId xmlns:a16="http://schemas.microsoft.com/office/drawing/2014/main" id="{F6C0F711-2DC7-497C-B658-3D7C18AE4F1B}"/>
              </a:ext>
            </a:extLst>
          </p:cNvPr>
          <p:cNvSpPr/>
          <p:nvPr/>
        </p:nvSpPr>
        <p:spPr>
          <a:xfrm>
            <a:off x="9816169" y="1482919"/>
            <a:ext cx="1417642" cy="871278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292;p8">
            <a:extLst>
              <a:ext uri="{FF2B5EF4-FFF2-40B4-BE49-F238E27FC236}">
                <a16:creationId xmlns:a16="http://schemas.microsoft.com/office/drawing/2014/main" id="{31FD747A-F5D2-4B2C-A7C1-8E507A8941BA}"/>
              </a:ext>
            </a:extLst>
          </p:cNvPr>
          <p:cNvSpPr/>
          <p:nvPr/>
        </p:nvSpPr>
        <p:spPr>
          <a:xfrm>
            <a:off x="11298731" y="755410"/>
            <a:ext cx="1109224" cy="5079258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293;p8">
            <a:extLst>
              <a:ext uri="{FF2B5EF4-FFF2-40B4-BE49-F238E27FC236}">
                <a16:creationId xmlns:a16="http://schemas.microsoft.com/office/drawing/2014/main" id="{8E07BAA9-863B-490F-97C3-3D10CEA00BCA}"/>
              </a:ext>
            </a:extLst>
          </p:cNvPr>
          <p:cNvSpPr/>
          <p:nvPr/>
        </p:nvSpPr>
        <p:spPr>
          <a:xfrm>
            <a:off x="12213281" y="731928"/>
            <a:ext cx="197034" cy="274084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295;p8">
            <a:extLst>
              <a:ext uri="{FF2B5EF4-FFF2-40B4-BE49-F238E27FC236}">
                <a16:creationId xmlns:a16="http://schemas.microsoft.com/office/drawing/2014/main" id="{99BFDCAD-3C0D-4C5D-B365-49B4F439938C}"/>
              </a:ext>
            </a:extLst>
          </p:cNvPr>
          <p:cNvSpPr/>
          <p:nvPr/>
        </p:nvSpPr>
        <p:spPr>
          <a:xfrm>
            <a:off x="10590531" y="195108"/>
            <a:ext cx="2963456" cy="1278011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296;p8">
            <a:extLst>
              <a:ext uri="{FF2B5EF4-FFF2-40B4-BE49-F238E27FC236}">
                <a16:creationId xmlns:a16="http://schemas.microsoft.com/office/drawing/2014/main" id="{2E933CF7-A5BF-4A0B-BF93-DBD401326FF6}"/>
              </a:ext>
            </a:extLst>
          </p:cNvPr>
          <p:cNvSpPr/>
          <p:nvPr/>
        </p:nvSpPr>
        <p:spPr>
          <a:xfrm>
            <a:off x="11049735" y="648288"/>
            <a:ext cx="1697078" cy="1042952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149;p5">
            <a:extLst>
              <a:ext uri="{FF2B5EF4-FFF2-40B4-BE49-F238E27FC236}">
                <a16:creationId xmlns:a16="http://schemas.microsoft.com/office/drawing/2014/main" id="{7422CDC1-4A1A-4EF0-B9C8-CDD03517A785}"/>
              </a:ext>
            </a:extLst>
          </p:cNvPr>
          <p:cNvGrpSpPr/>
          <p:nvPr/>
        </p:nvGrpSpPr>
        <p:grpSpPr>
          <a:xfrm flipH="1">
            <a:off x="11799924" y="5740480"/>
            <a:ext cx="435283" cy="1050406"/>
            <a:chOff x="4028392" y="3097874"/>
            <a:chExt cx="1270158" cy="3065088"/>
          </a:xfrm>
        </p:grpSpPr>
        <p:sp>
          <p:nvSpPr>
            <p:cNvPr id="88" name="Google Shape;150;p5">
              <a:extLst>
                <a:ext uri="{FF2B5EF4-FFF2-40B4-BE49-F238E27FC236}">
                  <a16:creationId xmlns:a16="http://schemas.microsoft.com/office/drawing/2014/main" id="{E489BE1A-38FC-4EE1-A836-106830DD62C5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51;p5">
              <a:extLst>
                <a:ext uri="{FF2B5EF4-FFF2-40B4-BE49-F238E27FC236}">
                  <a16:creationId xmlns:a16="http://schemas.microsoft.com/office/drawing/2014/main" id="{AB5B1566-2AF4-4FDA-982C-C19830E84EDE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52;p5">
              <a:extLst>
                <a:ext uri="{FF2B5EF4-FFF2-40B4-BE49-F238E27FC236}">
                  <a16:creationId xmlns:a16="http://schemas.microsoft.com/office/drawing/2014/main" id="{FE88B982-AACC-4B54-873E-D19CE8A2704B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53;p5">
              <a:extLst>
                <a:ext uri="{FF2B5EF4-FFF2-40B4-BE49-F238E27FC236}">
                  <a16:creationId xmlns:a16="http://schemas.microsoft.com/office/drawing/2014/main" id="{43EA5AEE-5E18-4FA1-83C3-9CCF62811B0B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54;p5">
              <a:extLst>
                <a:ext uri="{FF2B5EF4-FFF2-40B4-BE49-F238E27FC236}">
                  <a16:creationId xmlns:a16="http://schemas.microsoft.com/office/drawing/2014/main" id="{0447224E-829F-432D-A677-7E65811D2498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55;p5">
              <a:extLst>
                <a:ext uri="{FF2B5EF4-FFF2-40B4-BE49-F238E27FC236}">
                  <a16:creationId xmlns:a16="http://schemas.microsoft.com/office/drawing/2014/main" id="{54EF7B1C-6C69-4C87-8328-C0395FEABA62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251;p7">
            <a:extLst>
              <a:ext uri="{FF2B5EF4-FFF2-40B4-BE49-F238E27FC236}">
                <a16:creationId xmlns:a16="http://schemas.microsoft.com/office/drawing/2014/main" id="{48DFC28F-E5D4-47CB-8608-CCD8023F3F76}"/>
              </a:ext>
            </a:extLst>
          </p:cNvPr>
          <p:cNvGrpSpPr/>
          <p:nvPr/>
        </p:nvGrpSpPr>
        <p:grpSpPr>
          <a:xfrm>
            <a:off x="8724035" y="4408908"/>
            <a:ext cx="2993503" cy="1873569"/>
            <a:chOff x="6689597" y="4026978"/>
            <a:chExt cx="1992915" cy="994886"/>
          </a:xfrm>
        </p:grpSpPr>
        <p:sp>
          <p:nvSpPr>
            <p:cNvPr id="95" name="Google Shape;252;p7">
              <a:extLst>
                <a:ext uri="{FF2B5EF4-FFF2-40B4-BE49-F238E27FC236}">
                  <a16:creationId xmlns:a16="http://schemas.microsoft.com/office/drawing/2014/main" id="{0708D739-00F8-404B-8FC2-DE9A2059C6D6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53;p7">
              <a:extLst>
                <a:ext uri="{FF2B5EF4-FFF2-40B4-BE49-F238E27FC236}">
                  <a16:creationId xmlns:a16="http://schemas.microsoft.com/office/drawing/2014/main" id="{E1020974-1F1B-402A-A81A-CA8015110448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54;p7">
              <a:extLst>
                <a:ext uri="{FF2B5EF4-FFF2-40B4-BE49-F238E27FC236}">
                  <a16:creationId xmlns:a16="http://schemas.microsoft.com/office/drawing/2014/main" id="{B1888C1A-E3AD-4D62-BD78-7B6369EE1FF4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55;p7">
              <a:extLst>
                <a:ext uri="{FF2B5EF4-FFF2-40B4-BE49-F238E27FC236}">
                  <a16:creationId xmlns:a16="http://schemas.microsoft.com/office/drawing/2014/main" id="{6DF137FB-F58C-438F-8023-C32A76CE45D4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187;p5">
            <a:extLst>
              <a:ext uri="{FF2B5EF4-FFF2-40B4-BE49-F238E27FC236}">
                <a16:creationId xmlns:a16="http://schemas.microsoft.com/office/drawing/2014/main" id="{CE326856-B150-4045-98C4-C8D058FA0C0B}"/>
              </a:ext>
            </a:extLst>
          </p:cNvPr>
          <p:cNvGrpSpPr/>
          <p:nvPr/>
        </p:nvGrpSpPr>
        <p:grpSpPr>
          <a:xfrm>
            <a:off x="10461224" y="5703249"/>
            <a:ext cx="778382" cy="1138235"/>
            <a:chOff x="4610438" y="3689854"/>
            <a:chExt cx="2773002" cy="4054987"/>
          </a:xfrm>
        </p:grpSpPr>
        <p:sp>
          <p:nvSpPr>
            <p:cNvPr id="100" name="Google Shape;188;p5">
              <a:extLst>
                <a:ext uri="{FF2B5EF4-FFF2-40B4-BE49-F238E27FC236}">
                  <a16:creationId xmlns:a16="http://schemas.microsoft.com/office/drawing/2014/main" id="{ED555FA7-975E-4793-97A0-5C0B85A37B35}"/>
                </a:ext>
              </a:extLst>
            </p:cNvPr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" name="Google Shape;189;p5">
              <a:extLst>
                <a:ext uri="{FF2B5EF4-FFF2-40B4-BE49-F238E27FC236}">
                  <a16:creationId xmlns:a16="http://schemas.microsoft.com/office/drawing/2014/main" id="{3161E187-2429-416E-A10D-08B0208DEDD5}"/>
                </a:ext>
              </a:extLst>
            </p:cNvPr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102" name="Google Shape;190;p5">
                <a:extLst>
                  <a:ext uri="{FF2B5EF4-FFF2-40B4-BE49-F238E27FC236}">
                    <a16:creationId xmlns:a16="http://schemas.microsoft.com/office/drawing/2014/main" id="{BFC3C8B2-35AD-4D6D-AD86-12F53E2821BA}"/>
                  </a:ext>
                </a:extLst>
              </p:cNvPr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91;p5">
                <a:extLst>
                  <a:ext uri="{FF2B5EF4-FFF2-40B4-BE49-F238E27FC236}">
                    <a16:creationId xmlns:a16="http://schemas.microsoft.com/office/drawing/2014/main" id="{1874D93A-1361-49E2-80EB-92D7AFB8C911}"/>
                  </a:ext>
                </a:extLst>
              </p:cNvPr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92;p5">
                <a:extLst>
                  <a:ext uri="{FF2B5EF4-FFF2-40B4-BE49-F238E27FC236}">
                    <a16:creationId xmlns:a16="http://schemas.microsoft.com/office/drawing/2014/main" id="{29FA44CF-C3BF-479C-A97F-9B5929D5601E}"/>
                  </a:ext>
                </a:extLst>
              </p:cNvPr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93;p5">
                <a:extLst>
                  <a:ext uri="{FF2B5EF4-FFF2-40B4-BE49-F238E27FC236}">
                    <a16:creationId xmlns:a16="http://schemas.microsoft.com/office/drawing/2014/main" id="{E3A1326E-5D02-4429-9A70-DE848E757558}"/>
                  </a:ext>
                </a:extLst>
              </p:cNvPr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94;p5">
                <a:extLst>
                  <a:ext uri="{FF2B5EF4-FFF2-40B4-BE49-F238E27FC236}">
                    <a16:creationId xmlns:a16="http://schemas.microsoft.com/office/drawing/2014/main" id="{D6B91FB0-EAA6-477E-86BC-45F2E94E0DE5}"/>
                  </a:ext>
                </a:extLst>
              </p:cNvPr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95;p5">
                <a:extLst>
                  <a:ext uri="{FF2B5EF4-FFF2-40B4-BE49-F238E27FC236}">
                    <a16:creationId xmlns:a16="http://schemas.microsoft.com/office/drawing/2014/main" id="{A6B93185-4C33-4F8C-B358-5E50ED987C4A}"/>
                  </a:ext>
                </a:extLst>
              </p:cNvPr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96;p5">
                <a:extLst>
                  <a:ext uri="{FF2B5EF4-FFF2-40B4-BE49-F238E27FC236}">
                    <a16:creationId xmlns:a16="http://schemas.microsoft.com/office/drawing/2014/main" id="{9212F188-15B6-4AF4-BDA8-52D905D9300F}"/>
                  </a:ext>
                </a:extLst>
              </p:cNvPr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97;p5">
                <a:extLst>
                  <a:ext uri="{FF2B5EF4-FFF2-40B4-BE49-F238E27FC236}">
                    <a16:creationId xmlns:a16="http://schemas.microsoft.com/office/drawing/2014/main" id="{4E511001-B8A6-42BE-85E2-B866DE53FA4A}"/>
                  </a:ext>
                </a:extLst>
              </p:cNvPr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98;p5">
                <a:extLst>
                  <a:ext uri="{FF2B5EF4-FFF2-40B4-BE49-F238E27FC236}">
                    <a16:creationId xmlns:a16="http://schemas.microsoft.com/office/drawing/2014/main" id="{7D9B6AEA-857F-4272-8653-F05EB02D9D85}"/>
                  </a:ext>
                </a:extLst>
              </p:cNvPr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99;p5">
                <a:extLst>
                  <a:ext uri="{FF2B5EF4-FFF2-40B4-BE49-F238E27FC236}">
                    <a16:creationId xmlns:a16="http://schemas.microsoft.com/office/drawing/2014/main" id="{84E64108-58E7-4F76-9440-2685F327A4B1}"/>
                  </a:ext>
                </a:extLst>
              </p:cNvPr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200;p5">
                <a:extLst>
                  <a:ext uri="{FF2B5EF4-FFF2-40B4-BE49-F238E27FC236}">
                    <a16:creationId xmlns:a16="http://schemas.microsoft.com/office/drawing/2014/main" id="{1AE7F3AB-367C-40AD-9958-17A72DDA5535}"/>
                  </a:ext>
                </a:extLst>
              </p:cNvPr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201;p5">
                <a:extLst>
                  <a:ext uri="{FF2B5EF4-FFF2-40B4-BE49-F238E27FC236}">
                    <a16:creationId xmlns:a16="http://schemas.microsoft.com/office/drawing/2014/main" id="{1E403777-5672-4048-A7A5-47FF7D534EE6}"/>
                  </a:ext>
                </a:extLst>
              </p:cNvPr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202;p5">
                <a:extLst>
                  <a:ext uri="{FF2B5EF4-FFF2-40B4-BE49-F238E27FC236}">
                    <a16:creationId xmlns:a16="http://schemas.microsoft.com/office/drawing/2014/main" id="{E077740C-F3C1-45A6-B4FE-49023C035B49}"/>
                  </a:ext>
                </a:extLst>
              </p:cNvPr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203;p5">
                <a:extLst>
                  <a:ext uri="{FF2B5EF4-FFF2-40B4-BE49-F238E27FC236}">
                    <a16:creationId xmlns:a16="http://schemas.microsoft.com/office/drawing/2014/main" id="{761C9EF3-059F-4FF3-A6DA-CAACA3CA3957}"/>
                  </a:ext>
                </a:extLst>
              </p:cNvPr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204;p5">
                <a:extLst>
                  <a:ext uri="{FF2B5EF4-FFF2-40B4-BE49-F238E27FC236}">
                    <a16:creationId xmlns:a16="http://schemas.microsoft.com/office/drawing/2014/main" id="{61F5BDDB-8602-4A2E-B5B7-A5D6E91624F8}"/>
                  </a:ext>
                </a:extLst>
              </p:cNvPr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" name="Google Shape;205;p5">
                <a:extLst>
                  <a:ext uri="{FF2B5EF4-FFF2-40B4-BE49-F238E27FC236}">
                    <a16:creationId xmlns:a16="http://schemas.microsoft.com/office/drawing/2014/main" id="{D61164DA-03E3-4A66-A41B-E08853882621}"/>
                  </a:ext>
                </a:extLst>
              </p:cNvPr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118" name="Google Shape;206;p5">
                  <a:extLst>
                    <a:ext uri="{FF2B5EF4-FFF2-40B4-BE49-F238E27FC236}">
                      <a16:creationId xmlns:a16="http://schemas.microsoft.com/office/drawing/2014/main" id="{CF72DDE8-8F07-4F7E-BC67-1EA9E2378B3A}"/>
                    </a:ext>
                  </a:extLst>
                </p:cNvPr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9" name="Google Shape;207;p5">
                  <a:extLst>
                    <a:ext uri="{FF2B5EF4-FFF2-40B4-BE49-F238E27FC236}">
                      <a16:creationId xmlns:a16="http://schemas.microsoft.com/office/drawing/2014/main" id="{B6D2468F-F2DE-4676-BE2D-E7A0A38A7D24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120" name="Google Shape;208;p5">
                    <a:extLst>
                      <a:ext uri="{FF2B5EF4-FFF2-40B4-BE49-F238E27FC236}">
                        <a16:creationId xmlns:a16="http://schemas.microsoft.com/office/drawing/2014/main" id="{1270CC42-C38C-409A-BF88-4D87997E05DC}"/>
                      </a:ext>
                    </a:extLst>
                  </p:cNvPr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209;p5">
                    <a:extLst>
                      <a:ext uri="{FF2B5EF4-FFF2-40B4-BE49-F238E27FC236}">
                        <a16:creationId xmlns:a16="http://schemas.microsoft.com/office/drawing/2014/main" id="{63A47B16-5718-49C5-808F-E159EFB1A157}"/>
                      </a:ext>
                    </a:extLst>
                  </p:cNvPr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210;p5">
                    <a:extLst>
                      <a:ext uri="{FF2B5EF4-FFF2-40B4-BE49-F238E27FC236}">
                        <a16:creationId xmlns:a16="http://schemas.microsoft.com/office/drawing/2014/main" id="{106D3D48-2879-4FE7-909B-2E346F4CD4C3}"/>
                      </a:ext>
                    </a:extLst>
                  </p:cNvPr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23" name="Google Shape;142;p5">
            <a:extLst>
              <a:ext uri="{FF2B5EF4-FFF2-40B4-BE49-F238E27FC236}">
                <a16:creationId xmlns:a16="http://schemas.microsoft.com/office/drawing/2014/main" id="{290960DD-7E97-478B-BEB9-F5E2814D15B5}"/>
              </a:ext>
            </a:extLst>
          </p:cNvPr>
          <p:cNvGrpSpPr/>
          <p:nvPr/>
        </p:nvGrpSpPr>
        <p:grpSpPr>
          <a:xfrm>
            <a:off x="11340399" y="5733982"/>
            <a:ext cx="435283" cy="1050406"/>
            <a:chOff x="4028392" y="3097874"/>
            <a:chExt cx="1270158" cy="3065088"/>
          </a:xfrm>
        </p:grpSpPr>
        <p:sp>
          <p:nvSpPr>
            <p:cNvPr id="124" name="Google Shape;143;p5">
              <a:extLst>
                <a:ext uri="{FF2B5EF4-FFF2-40B4-BE49-F238E27FC236}">
                  <a16:creationId xmlns:a16="http://schemas.microsoft.com/office/drawing/2014/main" id="{644F6681-FC45-493F-895D-453B2FCC1291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44;p5">
              <a:extLst>
                <a:ext uri="{FF2B5EF4-FFF2-40B4-BE49-F238E27FC236}">
                  <a16:creationId xmlns:a16="http://schemas.microsoft.com/office/drawing/2014/main" id="{65724720-5E33-4B2B-802E-0FB974BF9267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45;p5">
              <a:extLst>
                <a:ext uri="{FF2B5EF4-FFF2-40B4-BE49-F238E27FC236}">
                  <a16:creationId xmlns:a16="http://schemas.microsoft.com/office/drawing/2014/main" id="{5F33027D-248F-4B4C-9152-C0B5C85C9B3D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46;p5">
              <a:extLst>
                <a:ext uri="{FF2B5EF4-FFF2-40B4-BE49-F238E27FC236}">
                  <a16:creationId xmlns:a16="http://schemas.microsoft.com/office/drawing/2014/main" id="{CD8E6CA8-6B7E-415A-B00A-4DC75B94F4C9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47;p5">
              <a:extLst>
                <a:ext uri="{FF2B5EF4-FFF2-40B4-BE49-F238E27FC236}">
                  <a16:creationId xmlns:a16="http://schemas.microsoft.com/office/drawing/2014/main" id="{C90EC12D-12A6-4D58-A786-4D5B71139361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48;p5">
              <a:extLst>
                <a:ext uri="{FF2B5EF4-FFF2-40B4-BE49-F238E27FC236}">
                  <a16:creationId xmlns:a16="http://schemas.microsoft.com/office/drawing/2014/main" id="{BDAFEA18-795C-4E5B-B96E-D05787B6FCC6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222;p6">
            <a:extLst>
              <a:ext uri="{FF2B5EF4-FFF2-40B4-BE49-F238E27FC236}">
                <a16:creationId xmlns:a16="http://schemas.microsoft.com/office/drawing/2014/main" id="{B87917B5-5A90-4EF6-8F6D-038D5A87AE11}"/>
              </a:ext>
            </a:extLst>
          </p:cNvPr>
          <p:cNvSpPr/>
          <p:nvPr/>
        </p:nvSpPr>
        <p:spPr>
          <a:xfrm>
            <a:off x="3127055" y="181958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223;p6">
            <a:extLst>
              <a:ext uri="{FF2B5EF4-FFF2-40B4-BE49-F238E27FC236}">
                <a16:creationId xmlns:a16="http://schemas.microsoft.com/office/drawing/2014/main" id="{77A35F63-CFB1-4DD5-A637-A25BD43586C4}"/>
              </a:ext>
            </a:extLst>
          </p:cNvPr>
          <p:cNvSpPr/>
          <p:nvPr/>
        </p:nvSpPr>
        <p:spPr>
          <a:xfrm>
            <a:off x="908795" y="2500792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224;p6">
            <a:extLst>
              <a:ext uri="{FF2B5EF4-FFF2-40B4-BE49-F238E27FC236}">
                <a16:creationId xmlns:a16="http://schemas.microsoft.com/office/drawing/2014/main" id="{0A124FEE-D72E-46FD-A18B-2733A0F3378B}"/>
              </a:ext>
            </a:extLst>
          </p:cNvPr>
          <p:cNvSpPr/>
          <p:nvPr/>
        </p:nvSpPr>
        <p:spPr>
          <a:xfrm>
            <a:off x="7192734" y="346418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B795FD0-1A9C-446F-AB9B-A7AB4365D43D}"/>
              </a:ext>
            </a:extLst>
          </p:cNvPr>
          <p:cNvGrpSpPr/>
          <p:nvPr/>
        </p:nvGrpSpPr>
        <p:grpSpPr>
          <a:xfrm>
            <a:off x="2474005" y="2621596"/>
            <a:ext cx="7329533" cy="1056860"/>
            <a:chOff x="2534913" y="2611433"/>
            <a:chExt cx="6992398" cy="1056860"/>
          </a:xfrm>
        </p:grpSpPr>
        <p:sp>
          <p:nvSpPr>
            <p:cNvPr id="134" name="Rounded Rectangle 16">
              <a:extLst>
                <a:ext uri="{FF2B5EF4-FFF2-40B4-BE49-F238E27FC236}">
                  <a16:creationId xmlns:a16="http://schemas.microsoft.com/office/drawing/2014/main" id="{F1EB9B43-39E4-465A-8D8A-FB708107A99F}"/>
                </a:ext>
              </a:extLst>
            </p:cNvPr>
            <p:cNvSpPr/>
            <p:nvPr/>
          </p:nvSpPr>
          <p:spPr>
            <a:xfrm>
              <a:off x="3035472" y="2611433"/>
              <a:ext cx="6491839" cy="105686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Black" panose="00000A00000000000000" pitchFamily="2" charset="0"/>
                  <a:sym typeface="Arial"/>
                </a:rPr>
                <a:t>A. 3 000</a:t>
              </a:r>
            </a:p>
          </p:txBody>
        </p:sp>
        <p:grpSp>
          <p:nvGrpSpPr>
            <p:cNvPr id="135" name="Google Shape;766;p25">
              <a:extLst>
                <a:ext uri="{FF2B5EF4-FFF2-40B4-BE49-F238E27FC236}">
                  <a16:creationId xmlns:a16="http://schemas.microsoft.com/office/drawing/2014/main" id="{97280F94-25E9-400D-B2F0-D9DE7369EE14}"/>
                </a:ext>
              </a:extLst>
            </p:cNvPr>
            <p:cNvGrpSpPr/>
            <p:nvPr/>
          </p:nvGrpSpPr>
          <p:grpSpPr>
            <a:xfrm>
              <a:off x="2534913" y="2749522"/>
              <a:ext cx="809298" cy="903888"/>
              <a:chOff x="3688124" y="2981594"/>
              <a:chExt cx="3319086" cy="3319078"/>
            </a:xfrm>
          </p:grpSpPr>
          <p:sp>
            <p:nvSpPr>
              <p:cNvPr id="136" name="Google Shape;767;p25">
                <a:extLst>
                  <a:ext uri="{FF2B5EF4-FFF2-40B4-BE49-F238E27FC236}">
                    <a16:creationId xmlns:a16="http://schemas.microsoft.com/office/drawing/2014/main" id="{3BF624FB-D36E-4D38-9D20-B3E1C2B788FE}"/>
                  </a:ext>
                </a:extLst>
              </p:cNvPr>
              <p:cNvSpPr/>
              <p:nvPr/>
            </p:nvSpPr>
            <p:spPr>
              <a:xfrm>
                <a:off x="3688124" y="2981594"/>
                <a:ext cx="3319086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768;p25">
                <a:extLst>
                  <a:ext uri="{FF2B5EF4-FFF2-40B4-BE49-F238E27FC236}">
                    <a16:creationId xmlns:a16="http://schemas.microsoft.com/office/drawing/2014/main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138" name="Google Shape;769;p25">
                <a:extLst>
                  <a:ext uri="{FF2B5EF4-FFF2-40B4-BE49-F238E27FC236}">
                    <a16:creationId xmlns:a16="http://schemas.microsoft.com/office/drawing/2014/main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46" name="Google Shape;770;p25">
                  <a:extLst>
                    <a:ext uri="{FF2B5EF4-FFF2-40B4-BE49-F238E27FC236}">
                      <a16:creationId xmlns:a16="http://schemas.microsoft.com/office/drawing/2014/main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771;p25">
                  <a:extLst>
                    <a:ext uri="{FF2B5EF4-FFF2-40B4-BE49-F238E27FC236}">
                      <a16:creationId xmlns:a16="http://schemas.microsoft.com/office/drawing/2014/main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9" name="Google Shape;772;p25">
                <a:extLst>
                  <a:ext uri="{FF2B5EF4-FFF2-40B4-BE49-F238E27FC236}">
                    <a16:creationId xmlns:a16="http://schemas.microsoft.com/office/drawing/2014/main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44" name="Google Shape;773;p25">
                  <a:extLst>
                    <a:ext uri="{FF2B5EF4-FFF2-40B4-BE49-F238E27FC236}">
                      <a16:creationId xmlns:a16="http://schemas.microsoft.com/office/drawing/2014/main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774;p25">
                  <a:extLst>
                    <a:ext uri="{FF2B5EF4-FFF2-40B4-BE49-F238E27FC236}">
                      <a16:creationId xmlns:a16="http://schemas.microsoft.com/office/drawing/2014/main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0" name="Google Shape;775;p25">
                <a:extLst>
                  <a:ext uri="{FF2B5EF4-FFF2-40B4-BE49-F238E27FC236}">
                    <a16:creationId xmlns:a16="http://schemas.microsoft.com/office/drawing/2014/main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776;p25">
                <a:extLst>
                  <a:ext uri="{FF2B5EF4-FFF2-40B4-BE49-F238E27FC236}">
                    <a16:creationId xmlns:a16="http://schemas.microsoft.com/office/drawing/2014/main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777;p25">
                <a:extLst>
                  <a:ext uri="{FF2B5EF4-FFF2-40B4-BE49-F238E27FC236}">
                    <a16:creationId xmlns:a16="http://schemas.microsoft.com/office/drawing/2014/main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778;p25">
                <a:extLst>
                  <a:ext uri="{FF2B5EF4-FFF2-40B4-BE49-F238E27FC236}">
                    <a16:creationId xmlns:a16="http://schemas.microsoft.com/office/drawing/2014/main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BC2A907-FCC6-4C0C-A80A-1462FC277B4B}"/>
              </a:ext>
            </a:extLst>
          </p:cNvPr>
          <p:cNvGrpSpPr/>
          <p:nvPr/>
        </p:nvGrpSpPr>
        <p:grpSpPr>
          <a:xfrm>
            <a:off x="2478246" y="3927464"/>
            <a:ext cx="7287743" cy="914576"/>
            <a:chOff x="2478247" y="3927464"/>
            <a:chExt cx="6973288" cy="914576"/>
          </a:xfrm>
        </p:grpSpPr>
        <p:sp>
          <p:nvSpPr>
            <p:cNvPr id="149" name="Rounded Rectangle 18">
              <a:extLst>
                <a:ext uri="{FF2B5EF4-FFF2-40B4-BE49-F238E27FC236}">
                  <a16:creationId xmlns:a16="http://schemas.microsoft.com/office/drawing/2014/main" id="{3FD77AC1-2778-4BC8-B194-779866A525F1}"/>
                </a:ext>
              </a:extLst>
            </p:cNvPr>
            <p:cNvSpPr/>
            <p:nvPr/>
          </p:nvSpPr>
          <p:spPr>
            <a:xfrm>
              <a:off x="2948209" y="3945686"/>
              <a:ext cx="6503326" cy="896354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Black" panose="00000A00000000000000" pitchFamily="2" charset="0"/>
                  <a:sym typeface="Arial"/>
                </a:rPr>
                <a:t>B. 300</a:t>
              </a:r>
            </a:p>
          </p:txBody>
        </p:sp>
        <p:grpSp>
          <p:nvGrpSpPr>
            <p:cNvPr id="150" name="Google Shape;766;p25">
              <a:extLst>
                <a:ext uri="{FF2B5EF4-FFF2-40B4-BE49-F238E27FC236}">
                  <a16:creationId xmlns:a16="http://schemas.microsoft.com/office/drawing/2014/main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4"/>
              <a:chExt cx="3319085" cy="3319078"/>
            </a:xfrm>
          </p:grpSpPr>
          <p:sp>
            <p:nvSpPr>
              <p:cNvPr id="151" name="Google Shape;767;p25">
                <a:extLst>
                  <a:ext uri="{FF2B5EF4-FFF2-40B4-BE49-F238E27FC236}">
                    <a16:creationId xmlns:a16="http://schemas.microsoft.com/office/drawing/2014/main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768;p25">
                <a:extLst>
                  <a:ext uri="{FF2B5EF4-FFF2-40B4-BE49-F238E27FC236}">
                    <a16:creationId xmlns:a16="http://schemas.microsoft.com/office/drawing/2014/main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153" name="Google Shape;769;p25">
                <a:extLst>
                  <a:ext uri="{FF2B5EF4-FFF2-40B4-BE49-F238E27FC236}">
                    <a16:creationId xmlns:a16="http://schemas.microsoft.com/office/drawing/2014/main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61" name="Google Shape;770;p25">
                  <a:extLst>
                    <a:ext uri="{FF2B5EF4-FFF2-40B4-BE49-F238E27FC236}">
                      <a16:creationId xmlns:a16="http://schemas.microsoft.com/office/drawing/2014/main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771;p25">
                  <a:extLst>
                    <a:ext uri="{FF2B5EF4-FFF2-40B4-BE49-F238E27FC236}">
                      <a16:creationId xmlns:a16="http://schemas.microsoft.com/office/drawing/2014/main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4" name="Google Shape;772;p25">
                <a:extLst>
                  <a:ext uri="{FF2B5EF4-FFF2-40B4-BE49-F238E27FC236}">
                    <a16:creationId xmlns:a16="http://schemas.microsoft.com/office/drawing/2014/main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59" name="Google Shape;773;p25">
                  <a:extLst>
                    <a:ext uri="{FF2B5EF4-FFF2-40B4-BE49-F238E27FC236}">
                      <a16:creationId xmlns:a16="http://schemas.microsoft.com/office/drawing/2014/main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774;p25">
                  <a:extLst>
                    <a:ext uri="{FF2B5EF4-FFF2-40B4-BE49-F238E27FC236}">
                      <a16:creationId xmlns:a16="http://schemas.microsoft.com/office/drawing/2014/main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5" name="Google Shape;775;p25">
                <a:extLst>
                  <a:ext uri="{FF2B5EF4-FFF2-40B4-BE49-F238E27FC236}">
                    <a16:creationId xmlns:a16="http://schemas.microsoft.com/office/drawing/2014/main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776;p25">
                <a:extLst>
                  <a:ext uri="{FF2B5EF4-FFF2-40B4-BE49-F238E27FC236}">
                    <a16:creationId xmlns:a16="http://schemas.microsoft.com/office/drawing/2014/main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777;p25">
                <a:extLst>
                  <a:ext uri="{FF2B5EF4-FFF2-40B4-BE49-F238E27FC236}">
                    <a16:creationId xmlns:a16="http://schemas.microsoft.com/office/drawing/2014/main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778;p25">
                <a:extLst>
                  <a:ext uri="{FF2B5EF4-FFF2-40B4-BE49-F238E27FC236}">
                    <a16:creationId xmlns:a16="http://schemas.microsoft.com/office/drawing/2014/main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610AF47-4B6B-4AB2-BBFC-F9277D2E8594}"/>
              </a:ext>
            </a:extLst>
          </p:cNvPr>
          <p:cNvGrpSpPr/>
          <p:nvPr/>
        </p:nvGrpSpPr>
        <p:grpSpPr>
          <a:xfrm>
            <a:off x="2500562" y="5157035"/>
            <a:ext cx="7262120" cy="908269"/>
            <a:chOff x="2500562" y="5157035"/>
            <a:chExt cx="6937953" cy="908269"/>
          </a:xfrm>
        </p:grpSpPr>
        <p:sp>
          <p:nvSpPr>
            <p:cNvPr id="164" name="Rounded Rectangle 21">
              <a:extLst>
                <a:ext uri="{FF2B5EF4-FFF2-40B4-BE49-F238E27FC236}">
                  <a16:creationId xmlns:a16="http://schemas.microsoft.com/office/drawing/2014/main" id="{D3E8BF2D-073E-4919-9602-501B70304FEE}"/>
                </a:ext>
              </a:extLst>
            </p:cNvPr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Black" panose="00000A00000000000000" pitchFamily="2" charset="0"/>
                  <a:sym typeface="Arial"/>
                </a:rPr>
                <a:t>C. 30</a:t>
              </a:r>
            </a:p>
          </p:txBody>
        </p:sp>
        <p:grpSp>
          <p:nvGrpSpPr>
            <p:cNvPr id="165" name="Google Shape;766;p25">
              <a:extLst>
                <a:ext uri="{FF2B5EF4-FFF2-40B4-BE49-F238E27FC236}">
                  <a16:creationId xmlns:a16="http://schemas.microsoft.com/office/drawing/2014/main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166" name="Google Shape;767;p25">
                <a:extLst>
                  <a:ext uri="{FF2B5EF4-FFF2-40B4-BE49-F238E27FC236}">
                    <a16:creationId xmlns:a16="http://schemas.microsoft.com/office/drawing/2014/main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768;p25">
                <a:extLst>
                  <a:ext uri="{FF2B5EF4-FFF2-40B4-BE49-F238E27FC236}">
                    <a16:creationId xmlns:a16="http://schemas.microsoft.com/office/drawing/2014/main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168" name="Google Shape;769;p25">
                <a:extLst>
                  <a:ext uri="{FF2B5EF4-FFF2-40B4-BE49-F238E27FC236}">
                    <a16:creationId xmlns:a16="http://schemas.microsoft.com/office/drawing/2014/main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76" name="Google Shape;770;p25">
                  <a:extLst>
                    <a:ext uri="{FF2B5EF4-FFF2-40B4-BE49-F238E27FC236}">
                      <a16:creationId xmlns:a16="http://schemas.microsoft.com/office/drawing/2014/main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771;p25">
                  <a:extLst>
                    <a:ext uri="{FF2B5EF4-FFF2-40B4-BE49-F238E27FC236}">
                      <a16:creationId xmlns:a16="http://schemas.microsoft.com/office/drawing/2014/main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9" name="Google Shape;772;p25">
                <a:extLst>
                  <a:ext uri="{FF2B5EF4-FFF2-40B4-BE49-F238E27FC236}">
                    <a16:creationId xmlns:a16="http://schemas.microsoft.com/office/drawing/2014/main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74" name="Google Shape;773;p25">
                  <a:extLst>
                    <a:ext uri="{FF2B5EF4-FFF2-40B4-BE49-F238E27FC236}">
                      <a16:creationId xmlns:a16="http://schemas.microsoft.com/office/drawing/2014/main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774;p25">
                  <a:extLst>
                    <a:ext uri="{FF2B5EF4-FFF2-40B4-BE49-F238E27FC236}">
                      <a16:creationId xmlns:a16="http://schemas.microsoft.com/office/drawing/2014/main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54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0" name="Google Shape;775;p25">
                <a:extLst>
                  <a:ext uri="{FF2B5EF4-FFF2-40B4-BE49-F238E27FC236}">
                    <a16:creationId xmlns:a16="http://schemas.microsoft.com/office/drawing/2014/main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776;p25">
                <a:extLst>
                  <a:ext uri="{FF2B5EF4-FFF2-40B4-BE49-F238E27FC236}">
                    <a16:creationId xmlns:a16="http://schemas.microsoft.com/office/drawing/2014/main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777;p25">
                <a:extLst>
                  <a:ext uri="{FF2B5EF4-FFF2-40B4-BE49-F238E27FC236}">
                    <a16:creationId xmlns:a16="http://schemas.microsoft.com/office/drawing/2014/main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778;p25">
                <a:extLst>
                  <a:ext uri="{FF2B5EF4-FFF2-40B4-BE49-F238E27FC236}">
                    <a16:creationId xmlns:a16="http://schemas.microsoft.com/office/drawing/2014/main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4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78" name="Picture 177">
            <a:extLst>
              <a:ext uri="{FF2B5EF4-FFF2-40B4-BE49-F238E27FC236}">
                <a16:creationId xmlns:a16="http://schemas.microsoft.com/office/drawing/2014/main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364" y="3906958"/>
            <a:ext cx="1154344" cy="861550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657" y="2741301"/>
            <a:ext cx="728696" cy="723838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67" y="5299554"/>
            <a:ext cx="728696" cy="723838"/>
          </a:xfrm>
          <a:prstGeom prst="rect">
            <a:avLst/>
          </a:prstGeom>
        </p:spPr>
      </p:pic>
      <p:pic>
        <p:nvPicPr>
          <p:cNvPr id="181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A883DAF-D6AD-47BB-9BAA-8732B15707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18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7C38DC-1335-4E25-BF1E-0BD9BD377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18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8D3C70E-B7AD-4F47-B9AE-6528941179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3343" y="4668555"/>
            <a:ext cx="487363" cy="487363"/>
          </a:xfrm>
          <a:prstGeom prst="rect">
            <a:avLst/>
          </a:prstGeom>
        </p:spPr>
      </p:pic>
      <p:pic>
        <p:nvPicPr>
          <p:cNvPr id="18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DB33C5B-7C2E-446A-B0A8-0DDA801162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3343" y="5299688"/>
            <a:ext cx="487363" cy="487363"/>
          </a:xfrm>
          <a:prstGeom prst="rect">
            <a:avLst/>
          </a:prstGeom>
        </p:spPr>
      </p:pic>
      <p:pic>
        <p:nvPicPr>
          <p:cNvPr id="185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D550BA0-E4EA-4BDF-975E-C4A8A4DB88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43342" y="5983423"/>
            <a:ext cx="487363" cy="487363"/>
          </a:xfrm>
          <a:prstGeom prst="rect">
            <a:avLst/>
          </a:prstGeom>
        </p:spPr>
      </p:pic>
      <p:pic>
        <p:nvPicPr>
          <p:cNvPr id="186" name="图片 4">
            <a:extLst>
              <a:ext uri="{FF2B5EF4-FFF2-40B4-BE49-F238E27FC236}">
                <a16:creationId xmlns:a16="http://schemas.microsoft.com/office/drawing/2014/main" id="{50DA5E61-DB60-468B-B2CD-66253CBD34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197433" y="3862081"/>
            <a:ext cx="2670199" cy="3053775"/>
          </a:xfrm>
          <a:prstGeom prst="rect">
            <a:avLst/>
          </a:prstGeom>
        </p:spPr>
      </p:pic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127B701-D5D8-494B-8467-B7488D2DFF58}"/>
              </a:ext>
            </a:extLst>
          </p:cNvPr>
          <p:cNvGrpSpPr/>
          <p:nvPr/>
        </p:nvGrpSpPr>
        <p:grpSpPr>
          <a:xfrm>
            <a:off x="637341" y="1196527"/>
            <a:ext cx="10576934" cy="981529"/>
            <a:chOff x="747642" y="475819"/>
            <a:chExt cx="10562264" cy="1504950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188" name="Rounded Rectangle 13">
              <a:extLst>
                <a:ext uri="{FF2B5EF4-FFF2-40B4-BE49-F238E27FC236}">
                  <a16:creationId xmlns:a16="http://schemas.microsoft.com/office/drawing/2014/main" id="{3E12B0C7-9E7B-4566-87EF-CF1A1FCA894D}"/>
                </a:ext>
              </a:extLst>
            </p:cNvPr>
            <p:cNvSpPr/>
            <p:nvPr/>
          </p:nvSpPr>
          <p:spPr>
            <a:xfrm>
              <a:off x="1178806" y="475819"/>
              <a:ext cx="10131100" cy="1504950"/>
            </a:xfrm>
            <a:custGeom>
              <a:avLst/>
              <a:gdLst>
                <a:gd name="connsiteX0" fmla="*/ 0 w 10131100"/>
                <a:gd name="connsiteY0" fmla="*/ 250830 h 1504950"/>
                <a:gd name="connsiteX1" fmla="*/ 250830 w 10131100"/>
                <a:gd name="connsiteY1" fmla="*/ 0 h 1504950"/>
                <a:gd name="connsiteX2" fmla="*/ 817268 w 10131100"/>
                <a:gd name="connsiteY2" fmla="*/ 0 h 1504950"/>
                <a:gd name="connsiteX3" fmla="*/ 1480000 w 10131100"/>
                <a:gd name="connsiteY3" fmla="*/ 0 h 1504950"/>
                <a:gd name="connsiteX4" fmla="*/ 1950143 w 10131100"/>
                <a:gd name="connsiteY4" fmla="*/ 0 h 1504950"/>
                <a:gd name="connsiteX5" fmla="*/ 2227697 w 10131100"/>
                <a:gd name="connsiteY5" fmla="*/ 0 h 1504950"/>
                <a:gd name="connsiteX6" fmla="*/ 2505252 w 10131100"/>
                <a:gd name="connsiteY6" fmla="*/ 0 h 1504950"/>
                <a:gd name="connsiteX7" fmla="*/ 2879101 w 10131100"/>
                <a:gd name="connsiteY7" fmla="*/ 0 h 1504950"/>
                <a:gd name="connsiteX8" fmla="*/ 3638127 w 10131100"/>
                <a:gd name="connsiteY8" fmla="*/ 0 h 1504950"/>
                <a:gd name="connsiteX9" fmla="*/ 4011976 w 10131100"/>
                <a:gd name="connsiteY9" fmla="*/ 0 h 1504950"/>
                <a:gd name="connsiteX10" fmla="*/ 4289530 w 10131100"/>
                <a:gd name="connsiteY10" fmla="*/ 0 h 1504950"/>
                <a:gd name="connsiteX11" fmla="*/ 4567085 w 10131100"/>
                <a:gd name="connsiteY11" fmla="*/ 0 h 1504950"/>
                <a:gd name="connsiteX12" fmla="*/ 5133523 w 10131100"/>
                <a:gd name="connsiteY12" fmla="*/ 0 h 1504950"/>
                <a:gd name="connsiteX13" fmla="*/ 5411077 w 10131100"/>
                <a:gd name="connsiteY13" fmla="*/ 0 h 1504950"/>
                <a:gd name="connsiteX14" fmla="*/ 5977515 w 10131100"/>
                <a:gd name="connsiteY14" fmla="*/ 0 h 1504950"/>
                <a:gd name="connsiteX15" fmla="*/ 6640247 w 10131100"/>
                <a:gd name="connsiteY15" fmla="*/ 0 h 1504950"/>
                <a:gd name="connsiteX16" fmla="*/ 7399273 w 10131100"/>
                <a:gd name="connsiteY16" fmla="*/ 0 h 1504950"/>
                <a:gd name="connsiteX17" fmla="*/ 8062005 w 10131100"/>
                <a:gd name="connsiteY17" fmla="*/ 0 h 1504950"/>
                <a:gd name="connsiteX18" fmla="*/ 8435854 w 10131100"/>
                <a:gd name="connsiteY18" fmla="*/ 0 h 1504950"/>
                <a:gd name="connsiteX19" fmla="*/ 9002292 w 10131100"/>
                <a:gd name="connsiteY19" fmla="*/ 0 h 1504950"/>
                <a:gd name="connsiteX20" fmla="*/ 9880270 w 10131100"/>
                <a:gd name="connsiteY20" fmla="*/ 0 h 1504950"/>
                <a:gd name="connsiteX21" fmla="*/ 10131100 w 10131100"/>
                <a:gd name="connsiteY21" fmla="*/ 250830 h 1504950"/>
                <a:gd name="connsiteX22" fmla="*/ 10131100 w 10131100"/>
                <a:gd name="connsiteY22" fmla="*/ 742442 h 1504950"/>
                <a:gd name="connsiteX23" fmla="*/ 10131100 w 10131100"/>
                <a:gd name="connsiteY23" fmla="*/ 1254120 h 1504950"/>
                <a:gd name="connsiteX24" fmla="*/ 9880270 w 10131100"/>
                <a:gd name="connsiteY24" fmla="*/ 1504950 h 1504950"/>
                <a:gd name="connsiteX25" fmla="*/ 9410127 w 10131100"/>
                <a:gd name="connsiteY25" fmla="*/ 1504950 h 1504950"/>
                <a:gd name="connsiteX26" fmla="*/ 8843689 w 10131100"/>
                <a:gd name="connsiteY26" fmla="*/ 1504950 h 1504950"/>
                <a:gd name="connsiteX27" fmla="*/ 8373546 w 10131100"/>
                <a:gd name="connsiteY27" fmla="*/ 1504950 h 1504950"/>
                <a:gd name="connsiteX28" fmla="*/ 7807108 w 10131100"/>
                <a:gd name="connsiteY28" fmla="*/ 1504950 h 1504950"/>
                <a:gd name="connsiteX29" fmla="*/ 7336965 w 10131100"/>
                <a:gd name="connsiteY29" fmla="*/ 1504950 h 1504950"/>
                <a:gd name="connsiteX30" fmla="*/ 6866822 w 10131100"/>
                <a:gd name="connsiteY30" fmla="*/ 1504950 h 1504950"/>
                <a:gd name="connsiteX31" fmla="*/ 6300384 w 10131100"/>
                <a:gd name="connsiteY31" fmla="*/ 1504950 h 1504950"/>
                <a:gd name="connsiteX32" fmla="*/ 6022830 w 10131100"/>
                <a:gd name="connsiteY32" fmla="*/ 1504950 h 1504950"/>
                <a:gd name="connsiteX33" fmla="*/ 5263803 w 10131100"/>
                <a:gd name="connsiteY33" fmla="*/ 1504950 h 1504950"/>
                <a:gd name="connsiteX34" fmla="*/ 4601071 w 10131100"/>
                <a:gd name="connsiteY34" fmla="*/ 1504950 h 1504950"/>
                <a:gd name="connsiteX35" fmla="*/ 3842045 w 10131100"/>
                <a:gd name="connsiteY35" fmla="*/ 1504950 h 1504950"/>
                <a:gd name="connsiteX36" fmla="*/ 3083018 w 10131100"/>
                <a:gd name="connsiteY36" fmla="*/ 1504950 h 1504950"/>
                <a:gd name="connsiteX37" fmla="*/ 2420286 w 10131100"/>
                <a:gd name="connsiteY37" fmla="*/ 1504950 h 1504950"/>
                <a:gd name="connsiteX38" fmla="*/ 2142732 w 10131100"/>
                <a:gd name="connsiteY38" fmla="*/ 1504950 h 1504950"/>
                <a:gd name="connsiteX39" fmla="*/ 1672588 w 10131100"/>
                <a:gd name="connsiteY39" fmla="*/ 1504950 h 1504950"/>
                <a:gd name="connsiteX40" fmla="*/ 1298740 w 10131100"/>
                <a:gd name="connsiteY40" fmla="*/ 1504950 h 1504950"/>
                <a:gd name="connsiteX41" fmla="*/ 250830 w 10131100"/>
                <a:gd name="connsiteY41" fmla="*/ 1504950 h 1504950"/>
                <a:gd name="connsiteX42" fmla="*/ 0 w 10131100"/>
                <a:gd name="connsiteY42" fmla="*/ 1254120 h 1504950"/>
                <a:gd name="connsiteX43" fmla="*/ 0 w 10131100"/>
                <a:gd name="connsiteY43" fmla="*/ 782574 h 1504950"/>
                <a:gd name="connsiteX44" fmla="*/ 0 w 10131100"/>
                <a:gd name="connsiteY44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131100" h="1504950" fill="none" extrusionOk="0">
                  <a:moveTo>
                    <a:pt x="0" y="250830"/>
                  </a:moveTo>
                  <a:cubicBezTo>
                    <a:pt x="2452" y="128033"/>
                    <a:pt x="107654" y="-26643"/>
                    <a:pt x="250830" y="0"/>
                  </a:cubicBezTo>
                  <a:cubicBezTo>
                    <a:pt x="372455" y="-24100"/>
                    <a:pt x="637390" y="23658"/>
                    <a:pt x="817268" y="0"/>
                  </a:cubicBezTo>
                  <a:cubicBezTo>
                    <a:pt x="997146" y="-23658"/>
                    <a:pt x="1323057" y="29557"/>
                    <a:pt x="1480000" y="0"/>
                  </a:cubicBezTo>
                  <a:cubicBezTo>
                    <a:pt x="1636943" y="-29557"/>
                    <a:pt x="1764077" y="53162"/>
                    <a:pt x="1950143" y="0"/>
                  </a:cubicBezTo>
                  <a:cubicBezTo>
                    <a:pt x="2136209" y="-53162"/>
                    <a:pt x="2151005" y="27321"/>
                    <a:pt x="2227697" y="0"/>
                  </a:cubicBezTo>
                  <a:cubicBezTo>
                    <a:pt x="2304389" y="-27321"/>
                    <a:pt x="2403580" y="32383"/>
                    <a:pt x="2505252" y="0"/>
                  </a:cubicBezTo>
                  <a:cubicBezTo>
                    <a:pt x="2606925" y="-32383"/>
                    <a:pt x="2776348" y="15841"/>
                    <a:pt x="2879101" y="0"/>
                  </a:cubicBezTo>
                  <a:cubicBezTo>
                    <a:pt x="2981854" y="-15841"/>
                    <a:pt x="3296810" y="53229"/>
                    <a:pt x="3638127" y="0"/>
                  </a:cubicBezTo>
                  <a:cubicBezTo>
                    <a:pt x="3979444" y="-53229"/>
                    <a:pt x="3916217" y="16254"/>
                    <a:pt x="4011976" y="0"/>
                  </a:cubicBezTo>
                  <a:cubicBezTo>
                    <a:pt x="4107735" y="-16254"/>
                    <a:pt x="4191056" y="6450"/>
                    <a:pt x="4289530" y="0"/>
                  </a:cubicBezTo>
                  <a:cubicBezTo>
                    <a:pt x="4388004" y="-6450"/>
                    <a:pt x="4478155" y="11921"/>
                    <a:pt x="4567085" y="0"/>
                  </a:cubicBezTo>
                  <a:cubicBezTo>
                    <a:pt x="4656015" y="-11921"/>
                    <a:pt x="4973524" y="35667"/>
                    <a:pt x="5133523" y="0"/>
                  </a:cubicBezTo>
                  <a:cubicBezTo>
                    <a:pt x="5293522" y="-35667"/>
                    <a:pt x="5280261" y="17161"/>
                    <a:pt x="5411077" y="0"/>
                  </a:cubicBezTo>
                  <a:cubicBezTo>
                    <a:pt x="5541893" y="-17161"/>
                    <a:pt x="5783659" y="4455"/>
                    <a:pt x="5977515" y="0"/>
                  </a:cubicBezTo>
                  <a:cubicBezTo>
                    <a:pt x="6171371" y="-4455"/>
                    <a:pt x="6429919" y="18199"/>
                    <a:pt x="6640247" y="0"/>
                  </a:cubicBezTo>
                  <a:cubicBezTo>
                    <a:pt x="6850575" y="-18199"/>
                    <a:pt x="7121041" y="23967"/>
                    <a:pt x="7399273" y="0"/>
                  </a:cubicBezTo>
                  <a:cubicBezTo>
                    <a:pt x="7677505" y="-23967"/>
                    <a:pt x="7836727" y="64531"/>
                    <a:pt x="8062005" y="0"/>
                  </a:cubicBezTo>
                  <a:cubicBezTo>
                    <a:pt x="8287283" y="-64531"/>
                    <a:pt x="8280658" y="28404"/>
                    <a:pt x="8435854" y="0"/>
                  </a:cubicBezTo>
                  <a:cubicBezTo>
                    <a:pt x="8591050" y="-28404"/>
                    <a:pt x="8821341" y="23170"/>
                    <a:pt x="9002292" y="0"/>
                  </a:cubicBezTo>
                  <a:cubicBezTo>
                    <a:pt x="9183243" y="-23170"/>
                    <a:pt x="9542011" y="2158"/>
                    <a:pt x="9880270" y="0"/>
                  </a:cubicBezTo>
                  <a:cubicBezTo>
                    <a:pt x="10017652" y="4997"/>
                    <a:pt x="10110190" y="117639"/>
                    <a:pt x="10131100" y="250830"/>
                  </a:cubicBezTo>
                  <a:cubicBezTo>
                    <a:pt x="10186393" y="381931"/>
                    <a:pt x="10123784" y="642984"/>
                    <a:pt x="10131100" y="742442"/>
                  </a:cubicBezTo>
                  <a:cubicBezTo>
                    <a:pt x="10138416" y="841900"/>
                    <a:pt x="10103014" y="1029301"/>
                    <a:pt x="10131100" y="1254120"/>
                  </a:cubicBezTo>
                  <a:cubicBezTo>
                    <a:pt x="10150040" y="1400090"/>
                    <a:pt x="10014613" y="1503223"/>
                    <a:pt x="9880270" y="1504950"/>
                  </a:cubicBezTo>
                  <a:cubicBezTo>
                    <a:pt x="9781080" y="1530065"/>
                    <a:pt x="9564203" y="1503083"/>
                    <a:pt x="9410127" y="1504950"/>
                  </a:cubicBezTo>
                  <a:cubicBezTo>
                    <a:pt x="9256051" y="1506817"/>
                    <a:pt x="9064026" y="1492621"/>
                    <a:pt x="8843689" y="1504950"/>
                  </a:cubicBezTo>
                  <a:cubicBezTo>
                    <a:pt x="8623352" y="1517279"/>
                    <a:pt x="8473129" y="1461901"/>
                    <a:pt x="8373546" y="1504950"/>
                  </a:cubicBezTo>
                  <a:cubicBezTo>
                    <a:pt x="8273963" y="1547999"/>
                    <a:pt x="7942213" y="1461280"/>
                    <a:pt x="7807108" y="1504950"/>
                  </a:cubicBezTo>
                  <a:cubicBezTo>
                    <a:pt x="7672003" y="1548620"/>
                    <a:pt x="7564954" y="1450404"/>
                    <a:pt x="7336965" y="1504950"/>
                  </a:cubicBezTo>
                  <a:cubicBezTo>
                    <a:pt x="7108976" y="1559496"/>
                    <a:pt x="6972070" y="1456822"/>
                    <a:pt x="6866822" y="1504950"/>
                  </a:cubicBezTo>
                  <a:cubicBezTo>
                    <a:pt x="6761574" y="1553078"/>
                    <a:pt x="6480220" y="1443783"/>
                    <a:pt x="6300384" y="1504950"/>
                  </a:cubicBezTo>
                  <a:cubicBezTo>
                    <a:pt x="6120548" y="1566117"/>
                    <a:pt x="6145395" y="1495747"/>
                    <a:pt x="6022830" y="1504950"/>
                  </a:cubicBezTo>
                  <a:cubicBezTo>
                    <a:pt x="5900265" y="1514153"/>
                    <a:pt x="5537810" y="1452045"/>
                    <a:pt x="5263803" y="1504950"/>
                  </a:cubicBezTo>
                  <a:cubicBezTo>
                    <a:pt x="4989796" y="1557855"/>
                    <a:pt x="4879011" y="1455889"/>
                    <a:pt x="4601071" y="1504950"/>
                  </a:cubicBezTo>
                  <a:cubicBezTo>
                    <a:pt x="4323131" y="1554011"/>
                    <a:pt x="4174414" y="1437199"/>
                    <a:pt x="3842045" y="1504950"/>
                  </a:cubicBezTo>
                  <a:cubicBezTo>
                    <a:pt x="3509676" y="1572701"/>
                    <a:pt x="3238796" y="1439640"/>
                    <a:pt x="3083018" y="1504950"/>
                  </a:cubicBezTo>
                  <a:cubicBezTo>
                    <a:pt x="2927240" y="1570260"/>
                    <a:pt x="2586812" y="1472534"/>
                    <a:pt x="2420286" y="1504950"/>
                  </a:cubicBezTo>
                  <a:cubicBezTo>
                    <a:pt x="2253760" y="1537366"/>
                    <a:pt x="2239707" y="1495709"/>
                    <a:pt x="2142732" y="1504950"/>
                  </a:cubicBezTo>
                  <a:cubicBezTo>
                    <a:pt x="2045757" y="1514191"/>
                    <a:pt x="1802405" y="1484727"/>
                    <a:pt x="1672588" y="1504950"/>
                  </a:cubicBezTo>
                  <a:cubicBezTo>
                    <a:pt x="1542771" y="1525173"/>
                    <a:pt x="1419512" y="1494017"/>
                    <a:pt x="1298740" y="1504950"/>
                  </a:cubicBezTo>
                  <a:cubicBezTo>
                    <a:pt x="1177968" y="1515883"/>
                    <a:pt x="757056" y="1435063"/>
                    <a:pt x="250830" y="1504950"/>
                  </a:cubicBezTo>
                  <a:cubicBezTo>
                    <a:pt x="80850" y="1492127"/>
                    <a:pt x="3983" y="1406097"/>
                    <a:pt x="0" y="1254120"/>
                  </a:cubicBezTo>
                  <a:cubicBezTo>
                    <a:pt x="-19265" y="1076876"/>
                    <a:pt x="40470" y="965755"/>
                    <a:pt x="0" y="782574"/>
                  </a:cubicBezTo>
                  <a:cubicBezTo>
                    <a:pt x="-40470" y="599393"/>
                    <a:pt x="45987" y="411120"/>
                    <a:pt x="0" y="250830"/>
                  </a:cubicBezTo>
                  <a:close/>
                </a:path>
                <a:path w="10131100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436822" y="-6742"/>
                    <a:pt x="713030" y="52408"/>
                    <a:pt x="913562" y="0"/>
                  </a:cubicBezTo>
                  <a:cubicBezTo>
                    <a:pt x="1114094" y="-52408"/>
                    <a:pt x="1362912" y="28833"/>
                    <a:pt x="1480000" y="0"/>
                  </a:cubicBezTo>
                  <a:cubicBezTo>
                    <a:pt x="1597088" y="-28833"/>
                    <a:pt x="1808473" y="24497"/>
                    <a:pt x="2046437" y="0"/>
                  </a:cubicBezTo>
                  <a:cubicBezTo>
                    <a:pt x="2284401" y="-24497"/>
                    <a:pt x="2326981" y="1782"/>
                    <a:pt x="2516581" y="0"/>
                  </a:cubicBezTo>
                  <a:cubicBezTo>
                    <a:pt x="2706181" y="-1782"/>
                    <a:pt x="2993337" y="27825"/>
                    <a:pt x="3179313" y="0"/>
                  </a:cubicBezTo>
                  <a:cubicBezTo>
                    <a:pt x="3365289" y="-27825"/>
                    <a:pt x="3505563" y="40873"/>
                    <a:pt x="3649456" y="0"/>
                  </a:cubicBezTo>
                  <a:cubicBezTo>
                    <a:pt x="3793349" y="-40873"/>
                    <a:pt x="3897168" y="34309"/>
                    <a:pt x="4023305" y="0"/>
                  </a:cubicBezTo>
                  <a:cubicBezTo>
                    <a:pt x="4149442" y="-34309"/>
                    <a:pt x="4238413" y="43413"/>
                    <a:pt x="4397154" y="0"/>
                  </a:cubicBezTo>
                  <a:cubicBezTo>
                    <a:pt x="4555895" y="-43413"/>
                    <a:pt x="4594727" y="1160"/>
                    <a:pt x="4674708" y="0"/>
                  </a:cubicBezTo>
                  <a:cubicBezTo>
                    <a:pt x="4754689" y="-1160"/>
                    <a:pt x="5093280" y="41659"/>
                    <a:pt x="5241146" y="0"/>
                  </a:cubicBezTo>
                  <a:cubicBezTo>
                    <a:pt x="5389012" y="-41659"/>
                    <a:pt x="5696113" y="76444"/>
                    <a:pt x="5903878" y="0"/>
                  </a:cubicBezTo>
                  <a:cubicBezTo>
                    <a:pt x="6111643" y="-76444"/>
                    <a:pt x="6256063" y="24357"/>
                    <a:pt x="6470315" y="0"/>
                  </a:cubicBezTo>
                  <a:cubicBezTo>
                    <a:pt x="6684567" y="-24357"/>
                    <a:pt x="7063572" y="16759"/>
                    <a:pt x="7229342" y="0"/>
                  </a:cubicBezTo>
                  <a:cubicBezTo>
                    <a:pt x="7395112" y="-16759"/>
                    <a:pt x="7756697" y="35903"/>
                    <a:pt x="7892074" y="0"/>
                  </a:cubicBezTo>
                  <a:cubicBezTo>
                    <a:pt x="8027451" y="-35903"/>
                    <a:pt x="8169109" y="932"/>
                    <a:pt x="8265923" y="0"/>
                  </a:cubicBezTo>
                  <a:cubicBezTo>
                    <a:pt x="8362737" y="-932"/>
                    <a:pt x="8425724" y="16871"/>
                    <a:pt x="8543477" y="0"/>
                  </a:cubicBezTo>
                  <a:cubicBezTo>
                    <a:pt x="8661230" y="-16871"/>
                    <a:pt x="8855261" y="27623"/>
                    <a:pt x="9109915" y="0"/>
                  </a:cubicBezTo>
                  <a:cubicBezTo>
                    <a:pt x="9364569" y="-27623"/>
                    <a:pt x="9256758" y="23031"/>
                    <a:pt x="9387469" y="0"/>
                  </a:cubicBezTo>
                  <a:cubicBezTo>
                    <a:pt x="9518180" y="-23031"/>
                    <a:pt x="9724384" y="27768"/>
                    <a:pt x="9880270" y="0"/>
                  </a:cubicBezTo>
                  <a:cubicBezTo>
                    <a:pt x="10045774" y="16441"/>
                    <a:pt x="10163506" y="129932"/>
                    <a:pt x="10131100" y="250830"/>
                  </a:cubicBezTo>
                  <a:cubicBezTo>
                    <a:pt x="10143733" y="474315"/>
                    <a:pt x="10073741" y="572872"/>
                    <a:pt x="10131100" y="762508"/>
                  </a:cubicBezTo>
                  <a:cubicBezTo>
                    <a:pt x="10188459" y="952144"/>
                    <a:pt x="10092945" y="1100245"/>
                    <a:pt x="10131100" y="1254120"/>
                  </a:cubicBezTo>
                  <a:cubicBezTo>
                    <a:pt x="10146444" y="1408823"/>
                    <a:pt x="10000461" y="1531878"/>
                    <a:pt x="9880270" y="1504950"/>
                  </a:cubicBezTo>
                  <a:cubicBezTo>
                    <a:pt x="9676687" y="1549779"/>
                    <a:pt x="9643413" y="1493925"/>
                    <a:pt x="9410127" y="1504950"/>
                  </a:cubicBezTo>
                  <a:cubicBezTo>
                    <a:pt x="9176841" y="1515975"/>
                    <a:pt x="8978315" y="1472577"/>
                    <a:pt x="8843689" y="1504950"/>
                  </a:cubicBezTo>
                  <a:cubicBezTo>
                    <a:pt x="8709063" y="1537323"/>
                    <a:pt x="8358504" y="1439815"/>
                    <a:pt x="8084663" y="1504950"/>
                  </a:cubicBezTo>
                  <a:cubicBezTo>
                    <a:pt x="7810822" y="1570085"/>
                    <a:pt x="7892857" y="1460192"/>
                    <a:pt x="7710814" y="1504950"/>
                  </a:cubicBezTo>
                  <a:cubicBezTo>
                    <a:pt x="7528771" y="1549708"/>
                    <a:pt x="7367685" y="1450158"/>
                    <a:pt x="7240671" y="1504950"/>
                  </a:cubicBezTo>
                  <a:cubicBezTo>
                    <a:pt x="7113657" y="1559742"/>
                    <a:pt x="6678306" y="1490975"/>
                    <a:pt x="6481644" y="1504950"/>
                  </a:cubicBezTo>
                  <a:cubicBezTo>
                    <a:pt x="6284982" y="1518925"/>
                    <a:pt x="6306870" y="1472960"/>
                    <a:pt x="6204090" y="1504950"/>
                  </a:cubicBezTo>
                  <a:cubicBezTo>
                    <a:pt x="6101310" y="1536940"/>
                    <a:pt x="5739309" y="1466307"/>
                    <a:pt x="5445063" y="1504950"/>
                  </a:cubicBezTo>
                  <a:cubicBezTo>
                    <a:pt x="5150817" y="1543593"/>
                    <a:pt x="5277785" y="1503792"/>
                    <a:pt x="5167509" y="1504950"/>
                  </a:cubicBezTo>
                  <a:cubicBezTo>
                    <a:pt x="5057233" y="1506108"/>
                    <a:pt x="4728518" y="1486031"/>
                    <a:pt x="4408482" y="1504950"/>
                  </a:cubicBezTo>
                  <a:cubicBezTo>
                    <a:pt x="4088446" y="1523869"/>
                    <a:pt x="3935034" y="1452222"/>
                    <a:pt x="3745750" y="1504950"/>
                  </a:cubicBezTo>
                  <a:cubicBezTo>
                    <a:pt x="3556466" y="1557678"/>
                    <a:pt x="3332903" y="1466318"/>
                    <a:pt x="3179313" y="1504950"/>
                  </a:cubicBezTo>
                  <a:cubicBezTo>
                    <a:pt x="3025723" y="1543582"/>
                    <a:pt x="2980983" y="1477891"/>
                    <a:pt x="2805464" y="1504950"/>
                  </a:cubicBezTo>
                  <a:cubicBezTo>
                    <a:pt x="2629945" y="1532009"/>
                    <a:pt x="2543822" y="1459089"/>
                    <a:pt x="2335321" y="1504950"/>
                  </a:cubicBezTo>
                  <a:cubicBezTo>
                    <a:pt x="2126820" y="1550811"/>
                    <a:pt x="1957854" y="1499519"/>
                    <a:pt x="1768883" y="1504950"/>
                  </a:cubicBezTo>
                  <a:cubicBezTo>
                    <a:pt x="1579912" y="1510381"/>
                    <a:pt x="1383233" y="1443813"/>
                    <a:pt x="1106151" y="1504950"/>
                  </a:cubicBezTo>
                  <a:cubicBezTo>
                    <a:pt x="829069" y="1566087"/>
                    <a:pt x="467794" y="1478195"/>
                    <a:pt x="250830" y="1504950"/>
                  </a:cubicBezTo>
                  <a:cubicBezTo>
                    <a:pt x="146869" y="1514183"/>
                    <a:pt x="5897" y="1392287"/>
                    <a:pt x="0" y="1254120"/>
                  </a:cubicBezTo>
                  <a:cubicBezTo>
                    <a:pt x="-46252" y="1098517"/>
                    <a:pt x="18960" y="839955"/>
                    <a:pt x="0" y="732409"/>
                  </a:cubicBezTo>
                  <a:cubicBezTo>
                    <a:pt x="-18960" y="624863"/>
                    <a:pt x="5332" y="476214"/>
                    <a:pt x="0" y="25083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B07523BC-79C3-4465-9B04-3696C973F3D6}"/>
                </a:ext>
              </a:extLst>
            </p:cNvPr>
            <p:cNvSpPr txBox="1"/>
            <p:nvPr/>
          </p:nvSpPr>
          <p:spPr>
            <a:xfrm>
              <a:off x="747642" y="529390"/>
              <a:ext cx="10043515" cy="1410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3 tạ = ...?... kg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90" name="Oval 189">
            <a:extLst>
              <a:ext uri="{FF2B5EF4-FFF2-40B4-BE49-F238E27FC236}">
                <a16:creationId xmlns:a16="http://schemas.microsoft.com/office/drawing/2014/main" id="{2DBFE4F4-FF61-4990-B09D-ED027B8C3837}"/>
              </a:ext>
            </a:extLst>
          </p:cNvPr>
          <p:cNvSpPr/>
          <p:nvPr/>
        </p:nvSpPr>
        <p:spPr>
          <a:xfrm>
            <a:off x="2801119" y="1332569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CD1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97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150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085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150" fill="hold"/>
                                        <p:tgtEl>
                                          <p:spTgt spid="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7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Google Shape;131;p5">
            <a:extLst>
              <a:ext uri="{FF2B5EF4-FFF2-40B4-BE49-F238E27FC236}">
                <a16:creationId xmlns:a16="http://schemas.microsoft.com/office/drawing/2014/main" id="{BE1AB2F1-7175-4934-A18A-2843C677CD6C}"/>
              </a:ext>
            </a:extLst>
          </p:cNvPr>
          <p:cNvSpPr/>
          <p:nvPr/>
        </p:nvSpPr>
        <p:spPr>
          <a:xfrm>
            <a:off x="159991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2;p5">
            <a:extLst>
              <a:ext uri="{FF2B5EF4-FFF2-40B4-BE49-F238E27FC236}">
                <a16:creationId xmlns:a16="http://schemas.microsoft.com/office/drawing/2014/main" id="{B6D4E024-905E-41EA-B520-AF4113AA69CC}"/>
              </a:ext>
            </a:extLst>
          </p:cNvPr>
          <p:cNvSpPr/>
          <p:nvPr/>
        </p:nvSpPr>
        <p:spPr>
          <a:xfrm>
            <a:off x="160197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3;p5">
            <a:extLst>
              <a:ext uri="{FF2B5EF4-FFF2-40B4-BE49-F238E27FC236}">
                <a16:creationId xmlns:a16="http://schemas.microsoft.com/office/drawing/2014/main" id="{B969B5FE-ABD5-4158-AB88-B65FB9E24257}"/>
              </a:ext>
            </a:extLst>
          </p:cNvPr>
          <p:cNvSpPr/>
          <p:nvPr/>
        </p:nvSpPr>
        <p:spPr>
          <a:xfrm>
            <a:off x="159991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4;p5">
            <a:extLst>
              <a:ext uri="{FF2B5EF4-FFF2-40B4-BE49-F238E27FC236}">
                <a16:creationId xmlns:a16="http://schemas.microsoft.com/office/drawing/2014/main" id="{49CA1922-396C-45A6-AF5D-0DBE9F2C7F23}"/>
              </a:ext>
            </a:extLst>
          </p:cNvPr>
          <p:cNvSpPr/>
          <p:nvPr/>
        </p:nvSpPr>
        <p:spPr>
          <a:xfrm>
            <a:off x="159991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5;p5">
            <a:extLst>
              <a:ext uri="{FF2B5EF4-FFF2-40B4-BE49-F238E27FC236}">
                <a16:creationId xmlns:a16="http://schemas.microsoft.com/office/drawing/2014/main" id="{BA0ED8AB-F2C5-406A-88E7-3A3899170237}"/>
              </a:ext>
            </a:extLst>
          </p:cNvPr>
          <p:cNvSpPr/>
          <p:nvPr/>
        </p:nvSpPr>
        <p:spPr>
          <a:xfrm>
            <a:off x="159991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6;p5">
            <a:extLst>
              <a:ext uri="{FF2B5EF4-FFF2-40B4-BE49-F238E27FC236}">
                <a16:creationId xmlns:a16="http://schemas.microsoft.com/office/drawing/2014/main" id="{1A1451DC-D46E-463D-9956-E8C03B88F2EA}"/>
              </a:ext>
            </a:extLst>
          </p:cNvPr>
          <p:cNvSpPr/>
          <p:nvPr/>
        </p:nvSpPr>
        <p:spPr>
          <a:xfrm>
            <a:off x="159991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7;p5">
            <a:extLst>
              <a:ext uri="{FF2B5EF4-FFF2-40B4-BE49-F238E27FC236}">
                <a16:creationId xmlns:a16="http://schemas.microsoft.com/office/drawing/2014/main" id="{A6F5C1BC-B6C3-4CB0-8F8F-3CF3A5F07F07}"/>
              </a:ext>
            </a:extLst>
          </p:cNvPr>
          <p:cNvSpPr/>
          <p:nvPr/>
        </p:nvSpPr>
        <p:spPr>
          <a:xfrm>
            <a:off x="159991" y="5669997"/>
            <a:ext cx="12186015" cy="1186838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9;p5">
            <a:extLst>
              <a:ext uri="{FF2B5EF4-FFF2-40B4-BE49-F238E27FC236}">
                <a16:creationId xmlns:a16="http://schemas.microsoft.com/office/drawing/2014/main" id="{B1F78BA8-9B4A-4EBD-8111-211DCB93DF17}"/>
              </a:ext>
            </a:extLst>
          </p:cNvPr>
          <p:cNvSpPr/>
          <p:nvPr/>
        </p:nvSpPr>
        <p:spPr>
          <a:xfrm>
            <a:off x="894916" y="566241"/>
            <a:ext cx="11066865" cy="5543415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140;p5">
            <a:extLst>
              <a:ext uri="{FF2B5EF4-FFF2-40B4-BE49-F238E27FC236}">
                <a16:creationId xmlns:a16="http://schemas.microsoft.com/office/drawing/2014/main" id="{2970374B-FB5B-4EA5-A8D6-4D7C92B3A4FB}"/>
              </a:ext>
            </a:extLst>
          </p:cNvPr>
          <p:cNvSpPr/>
          <p:nvPr/>
        </p:nvSpPr>
        <p:spPr>
          <a:xfrm>
            <a:off x="159991" y="5965350"/>
            <a:ext cx="12186015" cy="891678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1;p5">
            <a:extLst>
              <a:ext uri="{FF2B5EF4-FFF2-40B4-BE49-F238E27FC236}">
                <a16:creationId xmlns:a16="http://schemas.microsoft.com/office/drawing/2014/main" id="{3F3EDF16-33D5-4DF6-9E19-71696BDE9F24}"/>
              </a:ext>
            </a:extLst>
          </p:cNvPr>
          <p:cNvSpPr/>
          <p:nvPr/>
        </p:nvSpPr>
        <p:spPr>
          <a:xfrm>
            <a:off x="159991" y="6175997"/>
            <a:ext cx="12186015" cy="679478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6;p5">
            <a:extLst>
              <a:ext uri="{FF2B5EF4-FFF2-40B4-BE49-F238E27FC236}">
                <a16:creationId xmlns:a16="http://schemas.microsoft.com/office/drawing/2014/main" id="{5122535A-A2F5-4A96-A959-3587B4798FB2}"/>
              </a:ext>
            </a:extLst>
          </p:cNvPr>
          <p:cNvSpPr/>
          <p:nvPr/>
        </p:nvSpPr>
        <p:spPr>
          <a:xfrm>
            <a:off x="159991" y="6463713"/>
            <a:ext cx="12186015" cy="3936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57;p5">
            <a:extLst>
              <a:ext uri="{FF2B5EF4-FFF2-40B4-BE49-F238E27FC236}">
                <a16:creationId xmlns:a16="http://schemas.microsoft.com/office/drawing/2014/main" id="{223C0965-3039-41CF-9C66-7C30FDC36ECE}"/>
              </a:ext>
            </a:extLst>
          </p:cNvPr>
          <p:cNvGrpSpPr/>
          <p:nvPr/>
        </p:nvGrpSpPr>
        <p:grpSpPr>
          <a:xfrm>
            <a:off x="407656" y="5694211"/>
            <a:ext cx="1734707" cy="1138399"/>
            <a:chOff x="975725" y="5557227"/>
            <a:chExt cx="2040352" cy="1338977"/>
          </a:xfrm>
        </p:grpSpPr>
        <p:sp>
          <p:nvSpPr>
            <p:cNvPr id="17" name="Google Shape;158;p5">
              <a:extLst>
                <a:ext uri="{FF2B5EF4-FFF2-40B4-BE49-F238E27FC236}">
                  <a16:creationId xmlns:a16="http://schemas.microsoft.com/office/drawing/2014/main" id="{FDAAB0BC-B49C-4F9C-8E5E-57575BDAC805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" name="Google Shape;159;p5">
              <a:extLst>
                <a:ext uri="{FF2B5EF4-FFF2-40B4-BE49-F238E27FC236}">
                  <a16:creationId xmlns:a16="http://schemas.microsoft.com/office/drawing/2014/main" id="{AD4427A7-9840-4995-AF40-7CFB40D482C9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34" name="Google Shape;160;p5">
                <a:extLst>
                  <a:ext uri="{FF2B5EF4-FFF2-40B4-BE49-F238E27FC236}">
                    <a16:creationId xmlns:a16="http://schemas.microsoft.com/office/drawing/2014/main" id="{6B5EFD92-BB17-495E-AC73-8140798ACF41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1;p5">
                <a:extLst>
                  <a:ext uri="{FF2B5EF4-FFF2-40B4-BE49-F238E27FC236}">
                    <a16:creationId xmlns:a16="http://schemas.microsoft.com/office/drawing/2014/main" id="{6F944491-0619-4D0B-94AA-F91EB8D70057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2;p5">
                <a:extLst>
                  <a:ext uri="{FF2B5EF4-FFF2-40B4-BE49-F238E27FC236}">
                    <a16:creationId xmlns:a16="http://schemas.microsoft.com/office/drawing/2014/main" id="{D83001DE-34F8-4D42-9F99-7BC6E5C854D8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3;p5">
                <a:extLst>
                  <a:ext uri="{FF2B5EF4-FFF2-40B4-BE49-F238E27FC236}">
                    <a16:creationId xmlns:a16="http://schemas.microsoft.com/office/drawing/2014/main" id="{5D2EB3EA-49E0-4C52-8296-B2AE7E8E24EC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4;p5">
                <a:extLst>
                  <a:ext uri="{FF2B5EF4-FFF2-40B4-BE49-F238E27FC236}">
                    <a16:creationId xmlns:a16="http://schemas.microsoft.com/office/drawing/2014/main" id="{2D5C4B91-F14B-4D0B-883E-6C8E835DEEB6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65;p5">
                <a:extLst>
                  <a:ext uri="{FF2B5EF4-FFF2-40B4-BE49-F238E27FC236}">
                    <a16:creationId xmlns:a16="http://schemas.microsoft.com/office/drawing/2014/main" id="{CBC493E6-1C72-4138-B175-31B94F504114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66;p5">
              <a:extLst>
                <a:ext uri="{FF2B5EF4-FFF2-40B4-BE49-F238E27FC236}">
                  <a16:creationId xmlns:a16="http://schemas.microsoft.com/office/drawing/2014/main" id="{8E265BB9-A98D-4FDA-BE15-59F72A9B366C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67;p5">
              <a:extLst>
                <a:ext uri="{FF2B5EF4-FFF2-40B4-BE49-F238E27FC236}">
                  <a16:creationId xmlns:a16="http://schemas.microsoft.com/office/drawing/2014/main" id="{A1B839E5-907A-4482-BF02-57D903967FE7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68;p5">
              <a:extLst>
                <a:ext uri="{FF2B5EF4-FFF2-40B4-BE49-F238E27FC236}">
                  <a16:creationId xmlns:a16="http://schemas.microsoft.com/office/drawing/2014/main" id="{2E8BC56A-F7F3-4812-B1F5-48974556164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69;p5">
              <a:extLst>
                <a:ext uri="{FF2B5EF4-FFF2-40B4-BE49-F238E27FC236}">
                  <a16:creationId xmlns:a16="http://schemas.microsoft.com/office/drawing/2014/main" id="{EC1E53E3-9EC3-49B6-B9CD-99AEFA497D2B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70;p5">
              <a:extLst>
                <a:ext uri="{FF2B5EF4-FFF2-40B4-BE49-F238E27FC236}">
                  <a16:creationId xmlns:a16="http://schemas.microsoft.com/office/drawing/2014/main" id="{BEEC7784-2A5A-4986-AF0A-FDCED37E17A1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71;p5">
              <a:extLst>
                <a:ext uri="{FF2B5EF4-FFF2-40B4-BE49-F238E27FC236}">
                  <a16:creationId xmlns:a16="http://schemas.microsoft.com/office/drawing/2014/main" id="{094228DD-74DF-4C81-BEF4-5DF64B64BA1B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72;p5">
              <a:extLst>
                <a:ext uri="{FF2B5EF4-FFF2-40B4-BE49-F238E27FC236}">
                  <a16:creationId xmlns:a16="http://schemas.microsoft.com/office/drawing/2014/main" id="{526FF432-09E9-4DFF-BCF8-D344F8111A13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73;p5">
              <a:extLst>
                <a:ext uri="{FF2B5EF4-FFF2-40B4-BE49-F238E27FC236}">
                  <a16:creationId xmlns:a16="http://schemas.microsoft.com/office/drawing/2014/main" id="{F9FA884C-73A6-4822-B296-8847C8EDE5C1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" name="Google Shape;174;p5">
              <a:extLst>
                <a:ext uri="{FF2B5EF4-FFF2-40B4-BE49-F238E27FC236}">
                  <a16:creationId xmlns:a16="http://schemas.microsoft.com/office/drawing/2014/main" id="{B970EC3D-E82C-4B37-A9BD-7753BFA43945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28" name="Google Shape;175;p5">
                <a:extLst>
                  <a:ext uri="{FF2B5EF4-FFF2-40B4-BE49-F238E27FC236}">
                    <a16:creationId xmlns:a16="http://schemas.microsoft.com/office/drawing/2014/main" id="{B21A09B2-DF24-409D-8F1D-6D29CBC4812A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76;p5">
                <a:extLst>
                  <a:ext uri="{FF2B5EF4-FFF2-40B4-BE49-F238E27FC236}">
                    <a16:creationId xmlns:a16="http://schemas.microsoft.com/office/drawing/2014/main" id="{3833E999-3DF8-4D43-A4A7-34807007FDB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77;p5">
                <a:extLst>
                  <a:ext uri="{FF2B5EF4-FFF2-40B4-BE49-F238E27FC236}">
                    <a16:creationId xmlns:a16="http://schemas.microsoft.com/office/drawing/2014/main" id="{5A2E28C7-9C84-440F-AFB2-35D2EE973AD5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78;p5">
                <a:extLst>
                  <a:ext uri="{FF2B5EF4-FFF2-40B4-BE49-F238E27FC236}">
                    <a16:creationId xmlns:a16="http://schemas.microsoft.com/office/drawing/2014/main" id="{441F5634-3041-4C39-B5B6-540D3DDB0F5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79;p5">
                <a:extLst>
                  <a:ext uri="{FF2B5EF4-FFF2-40B4-BE49-F238E27FC236}">
                    <a16:creationId xmlns:a16="http://schemas.microsoft.com/office/drawing/2014/main" id="{C9474D01-CC5F-4212-A79F-D91756CC47F6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80;p5">
                <a:extLst>
                  <a:ext uri="{FF2B5EF4-FFF2-40B4-BE49-F238E27FC236}">
                    <a16:creationId xmlns:a16="http://schemas.microsoft.com/office/drawing/2014/main" id="{1C6B82FA-02DD-4E58-BFB9-31278F436D8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" name="Google Shape;181;p5">
            <a:extLst>
              <a:ext uri="{FF2B5EF4-FFF2-40B4-BE49-F238E27FC236}">
                <a16:creationId xmlns:a16="http://schemas.microsoft.com/office/drawing/2014/main" id="{97183473-14FC-44E5-B023-20FA17C263C1}"/>
              </a:ext>
            </a:extLst>
          </p:cNvPr>
          <p:cNvGrpSpPr/>
          <p:nvPr/>
        </p:nvGrpSpPr>
        <p:grpSpPr>
          <a:xfrm>
            <a:off x="-514919" y="0"/>
            <a:ext cx="4138029" cy="6868885"/>
            <a:chOff x="10890" y="0"/>
            <a:chExt cx="4138029" cy="6868885"/>
          </a:xfrm>
        </p:grpSpPr>
        <p:sp>
          <p:nvSpPr>
            <p:cNvPr id="41" name="Google Shape;182;p5">
              <a:extLst>
                <a:ext uri="{FF2B5EF4-FFF2-40B4-BE49-F238E27FC236}">
                  <a16:creationId xmlns:a16="http://schemas.microsoft.com/office/drawing/2014/main" id="{78A29A19-5056-4550-B678-A4DCDDB2D768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3;p5">
              <a:extLst>
                <a:ext uri="{FF2B5EF4-FFF2-40B4-BE49-F238E27FC236}">
                  <a16:creationId xmlns:a16="http://schemas.microsoft.com/office/drawing/2014/main" id="{D9BFCB3A-F3B3-44C1-9B8E-919B991DEDEC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84;p5">
              <a:extLst>
                <a:ext uri="{FF2B5EF4-FFF2-40B4-BE49-F238E27FC236}">
                  <a16:creationId xmlns:a16="http://schemas.microsoft.com/office/drawing/2014/main" id="{DC6AF7D7-C929-482B-9AC6-F439A75D6151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85;p5">
              <a:extLst>
                <a:ext uri="{FF2B5EF4-FFF2-40B4-BE49-F238E27FC236}">
                  <a16:creationId xmlns:a16="http://schemas.microsoft.com/office/drawing/2014/main" id="{DC922FC8-AD0A-4D5F-AAD0-3A86B65BD030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86;p5">
              <a:extLst>
                <a:ext uri="{FF2B5EF4-FFF2-40B4-BE49-F238E27FC236}">
                  <a16:creationId xmlns:a16="http://schemas.microsoft.com/office/drawing/2014/main" id="{23C91355-6B19-4239-BAC8-F734061BE1CE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329;p10">
            <a:extLst>
              <a:ext uri="{FF2B5EF4-FFF2-40B4-BE49-F238E27FC236}">
                <a16:creationId xmlns:a16="http://schemas.microsoft.com/office/drawing/2014/main" id="{95904172-257C-4265-95BE-ECEC057C6A4A}"/>
              </a:ext>
            </a:extLst>
          </p:cNvPr>
          <p:cNvGrpSpPr/>
          <p:nvPr/>
        </p:nvGrpSpPr>
        <p:grpSpPr>
          <a:xfrm flipH="1">
            <a:off x="1502269" y="4210677"/>
            <a:ext cx="1738239" cy="1743417"/>
            <a:chOff x="4067175" y="-2019300"/>
            <a:chExt cx="4220050" cy="4232623"/>
          </a:xfrm>
        </p:grpSpPr>
        <p:sp>
          <p:nvSpPr>
            <p:cNvPr id="47" name="Google Shape;330;p10">
              <a:extLst>
                <a:ext uri="{FF2B5EF4-FFF2-40B4-BE49-F238E27FC236}">
                  <a16:creationId xmlns:a16="http://schemas.microsoft.com/office/drawing/2014/main" id="{D9A1BFF8-F775-483E-8EA7-55C5A8578AAE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31;p10">
              <a:extLst>
                <a:ext uri="{FF2B5EF4-FFF2-40B4-BE49-F238E27FC236}">
                  <a16:creationId xmlns:a16="http://schemas.microsoft.com/office/drawing/2014/main" id="{4ECF882E-7145-46FA-8A1B-74CA0A63C86B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32;p10">
              <a:extLst>
                <a:ext uri="{FF2B5EF4-FFF2-40B4-BE49-F238E27FC236}">
                  <a16:creationId xmlns:a16="http://schemas.microsoft.com/office/drawing/2014/main" id="{05B51674-F511-4F1C-AFDF-870244D1A198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33;p10">
              <a:extLst>
                <a:ext uri="{FF2B5EF4-FFF2-40B4-BE49-F238E27FC236}">
                  <a16:creationId xmlns:a16="http://schemas.microsoft.com/office/drawing/2014/main" id="{AEEB1F4C-398B-4B7D-B6EC-D94352A4C630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34;p10">
              <a:extLst>
                <a:ext uri="{FF2B5EF4-FFF2-40B4-BE49-F238E27FC236}">
                  <a16:creationId xmlns:a16="http://schemas.microsoft.com/office/drawing/2014/main" id="{3486D52D-8806-49B0-A090-973E65F53F2E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35;p10">
              <a:extLst>
                <a:ext uri="{FF2B5EF4-FFF2-40B4-BE49-F238E27FC236}">
                  <a16:creationId xmlns:a16="http://schemas.microsoft.com/office/drawing/2014/main" id="{31963093-C2B5-4EF2-954A-76B0C772C47A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36;p10">
              <a:extLst>
                <a:ext uri="{FF2B5EF4-FFF2-40B4-BE49-F238E27FC236}">
                  <a16:creationId xmlns:a16="http://schemas.microsoft.com/office/drawing/2014/main" id="{6B6288F1-5DF9-49EA-9FF4-A424ED314645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37;p10">
              <a:extLst>
                <a:ext uri="{FF2B5EF4-FFF2-40B4-BE49-F238E27FC236}">
                  <a16:creationId xmlns:a16="http://schemas.microsoft.com/office/drawing/2014/main" id="{A554839A-3315-4A91-B44D-E1A1D6E67F9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38;p10">
              <a:extLst>
                <a:ext uri="{FF2B5EF4-FFF2-40B4-BE49-F238E27FC236}">
                  <a16:creationId xmlns:a16="http://schemas.microsoft.com/office/drawing/2014/main" id="{9CF5FA59-7AF1-49FD-BBB5-1FB53ECDBBB9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39;p10">
              <a:extLst>
                <a:ext uri="{FF2B5EF4-FFF2-40B4-BE49-F238E27FC236}">
                  <a16:creationId xmlns:a16="http://schemas.microsoft.com/office/drawing/2014/main" id="{92FD3FA2-00C3-460D-A3B5-AD1564ED30EE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40;p10">
              <a:extLst>
                <a:ext uri="{FF2B5EF4-FFF2-40B4-BE49-F238E27FC236}">
                  <a16:creationId xmlns:a16="http://schemas.microsoft.com/office/drawing/2014/main" id="{18EC5FE2-CF7B-4455-B13D-7DA04F6F518F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41;p10">
              <a:extLst>
                <a:ext uri="{FF2B5EF4-FFF2-40B4-BE49-F238E27FC236}">
                  <a16:creationId xmlns:a16="http://schemas.microsoft.com/office/drawing/2014/main" id="{D9B772F8-FA3C-4DE8-881C-9BB64A08DA5A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42;p10">
              <a:extLst>
                <a:ext uri="{FF2B5EF4-FFF2-40B4-BE49-F238E27FC236}">
                  <a16:creationId xmlns:a16="http://schemas.microsoft.com/office/drawing/2014/main" id="{C59D041E-1CF5-4AC3-AA7D-450BF28FD22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43;p10">
            <a:extLst>
              <a:ext uri="{FF2B5EF4-FFF2-40B4-BE49-F238E27FC236}">
                <a16:creationId xmlns:a16="http://schemas.microsoft.com/office/drawing/2014/main" id="{2E8AAFB6-B559-41F6-B4C5-F543119D4FC0}"/>
              </a:ext>
            </a:extLst>
          </p:cNvPr>
          <p:cNvGrpSpPr/>
          <p:nvPr/>
        </p:nvGrpSpPr>
        <p:grpSpPr>
          <a:xfrm flipH="1">
            <a:off x="283429" y="5930864"/>
            <a:ext cx="647105" cy="773048"/>
            <a:chOff x="12650622" y="-224128"/>
            <a:chExt cx="1467358" cy="1752944"/>
          </a:xfrm>
        </p:grpSpPr>
        <p:sp>
          <p:nvSpPr>
            <p:cNvPr id="61" name="Google Shape;344;p10">
              <a:extLst>
                <a:ext uri="{FF2B5EF4-FFF2-40B4-BE49-F238E27FC236}">
                  <a16:creationId xmlns:a16="http://schemas.microsoft.com/office/drawing/2014/main" id="{4F3F78FA-B9E2-498E-9193-D292252CBAE7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45;p10">
              <a:extLst>
                <a:ext uri="{FF2B5EF4-FFF2-40B4-BE49-F238E27FC236}">
                  <a16:creationId xmlns:a16="http://schemas.microsoft.com/office/drawing/2014/main" id="{C7B2F9E9-6929-4E64-A586-70D4E6F62606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46;p10">
              <a:extLst>
                <a:ext uri="{FF2B5EF4-FFF2-40B4-BE49-F238E27FC236}">
                  <a16:creationId xmlns:a16="http://schemas.microsoft.com/office/drawing/2014/main" id="{F264E82F-7081-421F-9ECF-0D4EA451BB36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47;p10">
              <a:extLst>
                <a:ext uri="{FF2B5EF4-FFF2-40B4-BE49-F238E27FC236}">
                  <a16:creationId xmlns:a16="http://schemas.microsoft.com/office/drawing/2014/main" id="{C6B733C5-2494-4AFA-8785-B44634A0412C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48;p10">
              <a:extLst>
                <a:ext uri="{FF2B5EF4-FFF2-40B4-BE49-F238E27FC236}">
                  <a16:creationId xmlns:a16="http://schemas.microsoft.com/office/drawing/2014/main" id="{36A9D5F7-853E-4C7C-ACE2-8EFCA1230F52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49;p10">
              <a:extLst>
                <a:ext uri="{FF2B5EF4-FFF2-40B4-BE49-F238E27FC236}">
                  <a16:creationId xmlns:a16="http://schemas.microsoft.com/office/drawing/2014/main" id="{1B4B5DB8-0F23-4C2A-97EE-FDB8BD39131D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351;p10">
            <a:extLst>
              <a:ext uri="{FF2B5EF4-FFF2-40B4-BE49-F238E27FC236}">
                <a16:creationId xmlns:a16="http://schemas.microsoft.com/office/drawing/2014/main" id="{581E725F-8AA1-45BD-BA5F-6303F9D92F54}"/>
              </a:ext>
            </a:extLst>
          </p:cNvPr>
          <p:cNvGrpSpPr/>
          <p:nvPr/>
        </p:nvGrpSpPr>
        <p:grpSpPr>
          <a:xfrm flipH="1">
            <a:off x="2092592" y="5603187"/>
            <a:ext cx="923998" cy="943211"/>
            <a:chOff x="2148829" y="2424101"/>
            <a:chExt cx="2454481" cy="2453871"/>
          </a:xfrm>
        </p:grpSpPr>
        <p:sp>
          <p:nvSpPr>
            <p:cNvPr id="68" name="Google Shape;352;p10">
              <a:extLst>
                <a:ext uri="{FF2B5EF4-FFF2-40B4-BE49-F238E27FC236}">
                  <a16:creationId xmlns:a16="http://schemas.microsoft.com/office/drawing/2014/main" id="{6B2854EC-C6D9-496B-9FD2-02BD348D9B0B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53;p10">
              <a:extLst>
                <a:ext uri="{FF2B5EF4-FFF2-40B4-BE49-F238E27FC236}">
                  <a16:creationId xmlns:a16="http://schemas.microsoft.com/office/drawing/2014/main" id="{376FBCC1-8A89-4384-9329-96C34E7F20DF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54;p10">
              <a:extLst>
                <a:ext uri="{FF2B5EF4-FFF2-40B4-BE49-F238E27FC236}">
                  <a16:creationId xmlns:a16="http://schemas.microsoft.com/office/drawing/2014/main" id="{263AFD13-4350-4B2E-A9EB-9F47CD6961F2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55;p10">
              <a:extLst>
                <a:ext uri="{FF2B5EF4-FFF2-40B4-BE49-F238E27FC236}">
                  <a16:creationId xmlns:a16="http://schemas.microsoft.com/office/drawing/2014/main" id="{1328A865-02C2-40BA-8C0E-923A1CF20B17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56;p10">
              <a:extLst>
                <a:ext uri="{FF2B5EF4-FFF2-40B4-BE49-F238E27FC236}">
                  <a16:creationId xmlns:a16="http://schemas.microsoft.com/office/drawing/2014/main" id="{0C098CFA-645E-4ED5-8670-04DAC381D0F7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57;p10">
              <a:extLst>
                <a:ext uri="{FF2B5EF4-FFF2-40B4-BE49-F238E27FC236}">
                  <a16:creationId xmlns:a16="http://schemas.microsoft.com/office/drawing/2014/main" id="{0BA3A811-FF5D-49EF-8C84-E62F8F94EC2F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58;p10">
              <a:extLst>
                <a:ext uri="{FF2B5EF4-FFF2-40B4-BE49-F238E27FC236}">
                  <a16:creationId xmlns:a16="http://schemas.microsoft.com/office/drawing/2014/main" id="{8E0499B2-F059-4233-B1E6-A5BE889DC0D3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59;p10">
              <a:extLst>
                <a:ext uri="{FF2B5EF4-FFF2-40B4-BE49-F238E27FC236}">
                  <a16:creationId xmlns:a16="http://schemas.microsoft.com/office/drawing/2014/main" id="{2E1A4549-E924-43C9-A992-52793F4AD2C5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276;p8">
            <a:extLst>
              <a:ext uri="{FF2B5EF4-FFF2-40B4-BE49-F238E27FC236}">
                <a16:creationId xmlns:a16="http://schemas.microsoft.com/office/drawing/2014/main" id="{842231E6-8ED7-420A-B8A8-1755A766D869}"/>
              </a:ext>
            </a:extLst>
          </p:cNvPr>
          <p:cNvSpPr/>
          <p:nvPr/>
        </p:nvSpPr>
        <p:spPr>
          <a:xfrm>
            <a:off x="9893962" y="163525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7;p8">
            <a:extLst>
              <a:ext uri="{FF2B5EF4-FFF2-40B4-BE49-F238E27FC236}">
                <a16:creationId xmlns:a16="http://schemas.microsoft.com/office/drawing/2014/main" id="{DFEF55CD-6C6A-4DD0-B89F-2B01E5A310F6}"/>
              </a:ext>
            </a:extLst>
          </p:cNvPr>
          <p:cNvSpPr/>
          <p:nvPr/>
        </p:nvSpPr>
        <p:spPr>
          <a:xfrm>
            <a:off x="11695719" y="1393560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87;p8">
            <a:extLst>
              <a:ext uri="{FF2B5EF4-FFF2-40B4-BE49-F238E27FC236}">
                <a16:creationId xmlns:a16="http://schemas.microsoft.com/office/drawing/2014/main" id="{02E5511C-84E0-4921-872C-4ECF9BFB35C5}"/>
              </a:ext>
            </a:extLst>
          </p:cNvPr>
          <p:cNvSpPr/>
          <p:nvPr/>
        </p:nvSpPr>
        <p:spPr>
          <a:xfrm>
            <a:off x="10199569" y="1572419"/>
            <a:ext cx="926484" cy="4319637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288;p8">
            <a:extLst>
              <a:ext uri="{FF2B5EF4-FFF2-40B4-BE49-F238E27FC236}">
                <a16:creationId xmlns:a16="http://schemas.microsoft.com/office/drawing/2014/main" id="{0D81BA09-166A-4E43-BE42-CDA1BEEC3816}"/>
              </a:ext>
            </a:extLst>
          </p:cNvPr>
          <p:cNvSpPr/>
          <p:nvPr/>
        </p:nvSpPr>
        <p:spPr>
          <a:xfrm>
            <a:off x="10199569" y="1572418"/>
            <a:ext cx="164479" cy="228878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289;p8">
            <a:extLst>
              <a:ext uri="{FF2B5EF4-FFF2-40B4-BE49-F238E27FC236}">
                <a16:creationId xmlns:a16="http://schemas.microsoft.com/office/drawing/2014/main" id="{1C2AEB62-E825-4350-A618-740F532659B1}"/>
              </a:ext>
            </a:extLst>
          </p:cNvPr>
          <p:cNvSpPr/>
          <p:nvPr/>
        </p:nvSpPr>
        <p:spPr>
          <a:xfrm>
            <a:off x="9275358" y="819134"/>
            <a:ext cx="1410517" cy="744229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290;p8">
            <a:extLst>
              <a:ext uri="{FF2B5EF4-FFF2-40B4-BE49-F238E27FC236}">
                <a16:creationId xmlns:a16="http://schemas.microsoft.com/office/drawing/2014/main" id="{E8D85359-EC10-4022-BB77-FF7BB69C8AB8}"/>
              </a:ext>
            </a:extLst>
          </p:cNvPr>
          <p:cNvSpPr/>
          <p:nvPr/>
        </p:nvSpPr>
        <p:spPr>
          <a:xfrm>
            <a:off x="9003567" y="1096296"/>
            <a:ext cx="2737258" cy="1258070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291;p8">
            <a:extLst>
              <a:ext uri="{FF2B5EF4-FFF2-40B4-BE49-F238E27FC236}">
                <a16:creationId xmlns:a16="http://schemas.microsoft.com/office/drawing/2014/main" id="{F6C0F711-2DC7-497C-B658-3D7C18AE4F1B}"/>
              </a:ext>
            </a:extLst>
          </p:cNvPr>
          <p:cNvSpPr/>
          <p:nvPr/>
        </p:nvSpPr>
        <p:spPr>
          <a:xfrm>
            <a:off x="9816169" y="1482919"/>
            <a:ext cx="1417642" cy="871278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292;p8">
            <a:extLst>
              <a:ext uri="{FF2B5EF4-FFF2-40B4-BE49-F238E27FC236}">
                <a16:creationId xmlns:a16="http://schemas.microsoft.com/office/drawing/2014/main" id="{31FD747A-F5D2-4B2C-A7C1-8E507A8941BA}"/>
              </a:ext>
            </a:extLst>
          </p:cNvPr>
          <p:cNvSpPr/>
          <p:nvPr/>
        </p:nvSpPr>
        <p:spPr>
          <a:xfrm>
            <a:off x="11298731" y="755410"/>
            <a:ext cx="1109224" cy="5079258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293;p8">
            <a:extLst>
              <a:ext uri="{FF2B5EF4-FFF2-40B4-BE49-F238E27FC236}">
                <a16:creationId xmlns:a16="http://schemas.microsoft.com/office/drawing/2014/main" id="{8E07BAA9-863B-490F-97C3-3D10CEA00BCA}"/>
              </a:ext>
            </a:extLst>
          </p:cNvPr>
          <p:cNvSpPr/>
          <p:nvPr/>
        </p:nvSpPr>
        <p:spPr>
          <a:xfrm>
            <a:off x="12213281" y="731928"/>
            <a:ext cx="197034" cy="274084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295;p8">
            <a:extLst>
              <a:ext uri="{FF2B5EF4-FFF2-40B4-BE49-F238E27FC236}">
                <a16:creationId xmlns:a16="http://schemas.microsoft.com/office/drawing/2014/main" id="{99BFDCAD-3C0D-4C5D-B365-49B4F439938C}"/>
              </a:ext>
            </a:extLst>
          </p:cNvPr>
          <p:cNvSpPr/>
          <p:nvPr/>
        </p:nvSpPr>
        <p:spPr>
          <a:xfrm>
            <a:off x="10590531" y="195108"/>
            <a:ext cx="2963456" cy="1278011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296;p8">
            <a:extLst>
              <a:ext uri="{FF2B5EF4-FFF2-40B4-BE49-F238E27FC236}">
                <a16:creationId xmlns:a16="http://schemas.microsoft.com/office/drawing/2014/main" id="{2E933CF7-A5BF-4A0B-BF93-DBD401326FF6}"/>
              </a:ext>
            </a:extLst>
          </p:cNvPr>
          <p:cNvSpPr/>
          <p:nvPr/>
        </p:nvSpPr>
        <p:spPr>
          <a:xfrm>
            <a:off x="11049735" y="648288"/>
            <a:ext cx="1697078" cy="1042952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149;p5">
            <a:extLst>
              <a:ext uri="{FF2B5EF4-FFF2-40B4-BE49-F238E27FC236}">
                <a16:creationId xmlns:a16="http://schemas.microsoft.com/office/drawing/2014/main" id="{7422CDC1-4A1A-4EF0-B9C8-CDD03517A785}"/>
              </a:ext>
            </a:extLst>
          </p:cNvPr>
          <p:cNvGrpSpPr/>
          <p:nvPr/>
        </p:nvGrpSpPr>
        <p:grpSpPr>
          <a:xfrm flipH="1">
            <a:off x="11841618" y="5753151"/>
            <a:ext cx="435283" cy="1050406"/>
            <a:chOff x="4028392" y="3097874"/>
            <a:chExt cx="1270158" cy="3065088"/>
          </a:xfrm>
        </p:grpSpPr>
        <p:sp>
          <p:nvSpPr>
            <p:cNvPr id="88" name="Google Shape;150;p5">
              <a:extLst>
                <a:ext uri="{FF2B5EF4-FFF2-40B4-BE49-F238E27FC236}">
                  <a16:creationId xmlns:a16="http://schemas.microsoft.com/office/drawing/2014/main" id="{E489BE1A-38FC-4EE1-A836-106830DD62C5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51;p5">
              <a:extLst>
                <a:ext uri="{FF2B5EF4-FFF2-40B4-BE49-F238E27FC236}">
                  <a16:creationId xmlns:a16="http://schemas.microsoft.com/office/drawing/2014/main" id="{AB5B1566-2AF4-4FDA-982C-C19830E84EDE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52;p5">
              <a:extLst>
                <a:ext uri="{FF2B5EF4-FFF2-40B4-BE49-F238E27FC236}">
                  <a16:creationId xmlns:a16="http://schemas.microsoft.com/office/drawing/2014/main" id="{FE88B982-AACC-4B54-873E-D19CE8A2704B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53;p5">
              <a:extLst>
                <a:ext uri="{FF2B5EF4-FFF2-40B4-BE49-F238E27FC236}">
                  <a16:creationId xmlns:a16="http://schemas.microsoft.com/office/drawing/2014/main" id="{43EA5AEE-5E18-4FA1-83C3-9CCF62811B0B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54;p5">
              <a:extLst>
                <a:ext uri="{FF2B5EF4-FFF2-40B4-BE49-F238E27FC236}">
                  <a16:creationId xmlns:a16="http://schemas.microsoft.com/office/drawing/2014/main" id="{0447224E-829F-432D-A677-7E65811D2498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55;p5">
              <a:extLst>
                <a:ext uri="{FF2B5EF4-FFF2-40B4-BE49-F238E27FC236}">
                  <a16:creationId xmlns:a16="http://schemas.microsoft.com/office/drawing/2014/main" id="{54EF7B1C-6C69-4C87-8328-C0395FEABA62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251;p7">
            <a:extLst>
              <a:ext uri="{FF2B5EF4-FFF2-40B4-BE49-F238E27FC236}">
                <a16:creationId xmlns:a16="http://schemas.microsoft.com/office/drawing/2014/main" id="{48DFC28F-E5D4-47CB-8608-CCD8023F3F76}"/>
              </a:ext>
            </a:extLst>
          </p:cNvPr>
          <p:cNvGrpSpPr/>
          <p:nvPr/>
        </p:nvGrpSpPr>
        <p:grpSpPr>
          <a:xfrm>
            <a:off x="8724035" y="4408908"/>
            <a:ext cx="2993503" cy="1873569"/>
            <a:chOff x="6689597" y="4026978"/>
            <a:chExt cx="1992915" cy="994886"/>
          </a:xfrm>
        </p:grpSpPr>
        <p:sp>
          <p:nvSpPr>
            <p:cNvPr id="95" name="Google Shape;252;p7">
              <a:extLst>
                <a:ext uri="{FF2B5EF4-FFF2-40B4-BE49-F238E27FC236}">
                  <a16:creationId xmlns:a16="http://schemas.microsoft.com/office/drawing/2014/main" id="{0708D739-00F8-404B-8FC2-DE9A2059C6D6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53;p7">
              <a:extLst>
                <a:ext uri="{FF2B5EF4-FFF2-40B4-BE49-F238E27FC236}">
                  <a16:creationId xmlns:a16="http://schemas.microsoft.com/office/drawing/2014/main" id="{E1020974-1F1B-402A-A81A-CA8015110448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54;p7">
              <a:extLst>
                <a:ext uri="{FF2B5EF4-FFF2-40B4-BE49-F238E27FC236}">
                  <a16:creationId xmlns:a16="http://schemas.microsoft.com/office/drawing/2014/main" id="{B1888C1A-E3AD-4D62-BD78-7B6369EE1FF4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55;p7">
              <a:extLst>
                <a:ext uri="{FF2B5EF4-FFF2-40B4-BE49-F238E27FC236}">
                  <a16:creationId xmlns:a16="http://schemas.microsoft.com/office/drawing/2014/main" id="{6DF137FB-F58C-438F-8023-C32A76CE45D4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187;p5">
            <a:extLst>
              <a:ext uri="{FF2B5EF4-FFF2-40B4-BE49-F238E27FC236}">
                <a16:creationId xmlns:a16="http://schemas.microsoft.com/office/drawing/2014/main" id="{CE326856-B150-4045-98C4-C8D058FA0C0B}"/>
              </a:ext>
            </a:extLst>
          </p:cNvPr>
          <p:cNvGrpSpPr/>
          <p:nvPr/>
        </p:nvGrpSpPr>
        <p:grpSpPr>
          <a:xfrm>
            <a:off x="10461224" y="5703249"/>
            <a:ext cx="778382" cy="1138235"/>
            <a:chOff x="4610438" y="3689854"/>
            <a:chExt cx="2773002" cy="4054987"/>
          </a:xfrm>
        </p:grpSpPr>
        <p:sp>
          <p:nvSpPr>
            <p:cNvPr id="100" name="Google Shape;188;p5">
              <a:extLst>
                <a:ext uri="{FF2B5EF4-FFF2-40B4-BE49-F238E27FC236}">
                  <a16:creationId xmlns:a16="http://schemas.microsoft.com/office/drawing/2014/main" id="{ED555FA7-975E-4793-97A0-5C0B85A37B35}"/>
                </a:ext>
              </a:extLst>
            </p:cNvPr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" name="Google Shape;189;p5">
              <a:extLst>
                <a:ext uri="{FF2B5EF4-FFF2-40B4-BE49-F238E27FC236}">
                  <a16:creationId xmlns:a16="http://schemas.microsoft.com/office/drawing/2014/main" id="{3161E187-2429-416E-A10D-08B0208DEDD5}"/>
                </a:ext>
              </a:extLst>
            </p:cNvPr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102" name="Google Shape;190;p5">
                <a:extLst>
                  <a:ext uri="{FF2B5EF4-FFF2-40B4-BE49-F238E27FC236}">
                    <a16:creationId xmlns:a16="http://schemas.microsoft.com/office/drawing/2014/main" id="{BFC3C8B2-35AD-4D6D-AD86-12F53E2821BA}"/>
                  </a:ext>
                </a:extLst>
              </p:cNvPr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91;p5">
                <a:extLst>
                  <a:ext uri="{FF2B5EF4-FFF2-40B4-BE49-F238E27FC236}">
                    <a16:creationId xmlns:a16="http://schemas.microsoft.com/office/drawing/2014/main" id="{1874D93A-1361-49E2-80EB-92D7AFB8C911}"/>
                  </a:ext>
                </a:extLst>
              </p:cNvPr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92;p5">
                <a:extLst>
                  <a:ext uri="{FF2B5EF4-FFF2-40B4-BE49-F238E27FC236}">
                    <a16:creationId xmlns:a16="http://schemas.microsoft.com/office/drawing/2014/main" id="{29FA44CF-C3BF-479C-A97F-9B5929D5601E}"/>
                  </a:ext>
                </a:extLst>
              </p:cNvPr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93;p5">
                <a:extLst>
                  <a:ext uri="{FF2B5EF4-FFF2-40B4-BE49-F238E27FC236}">
                    <a16:creationId xmlns:a16="http://schemas.microsoft.com/office/drawing/2014/main" id="{E3A1326E-5D02-4429-9A70-DE848E757558}"/>
                  </a:ext>
                </a:extLst>
              </p:cNvPr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94;p5">
                <a:extLst>
                  <a:ext uri="{FF2B5EF4-FFF2-40B4-BE49-F238E27FC236}">
                    <a16:creationId xmlns:a16="http://schemas.microsoft.com/office/drawing/2014/main" id="{D6B91FB0-EAA6-477E-86BC-45F2E94E0DE5}"/>
                  </a:ext>
                </a:extLst>
              </p:cNvPr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95;p5">
                <a:extLst>
                  <a:ext uri="{FF2B5EF4-FFF2-40B4-BE49-F238E27FC236}">
                    <a16:creationId xmlns:a16="http://schemas.microsoft.com/office/drawing/2014/main" id="{A6B93185-4C33-4F8C-B358-5E50ED987C4A}"/>
                  </a:ext>
                </a:extLst>
              </p:cNvPr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96;p5">
                <a:extLst>
                  <a:ext uri="{FF2B5EF4-FFF2-40B4-BE49-F238E27FC236}">
                    <a16:creationId xmlns:a16="http://schemas.microsoft.com/office/drawing/2014/main" id="{9212F188-15B6-4AF4-BDA8-52D905D9300F}"/>
                  </a:ext>
                </a:extLst>
              </p:cNvPr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97;p5">
                <a:extLst>
                  <a:ext uri="{FF2B5EF4-FFF2-40B4-BE49-F238E27FC236}">
                    <a16:creationId xmlns:a16="http://schemas.microsoft.com/office/drawing/2014/main" id="{4E511001-B8A6-42BE-85E2-B866DE53FA4A}"/>
                  </a:ext>
                </a:extLst>
              </p:cNvPr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98;p5">
                <a:extLst>
                  <a:ext uri="{FF2B5EF4-FFF2-40B4-BE49-F238E27FC236}">
                    <a16:creationId xmlns:a16="http://schemas.microsoft.com/office/drawing/2014/main" id="{7D9B6AEA-857F-4272-8653-F05EB02D9D85}"/>
                  </a:ext>
                </a:extLst>
              </p:cNvPr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99;p5">
                <a:extLst>
                  <a:ext uri="{FF2B5EF4-FFF2-40B4-BE49-F238E27FC236}">
                    <a16:creationId xmlns:a16="http://schemas.microsoft.com/office/drawing/2014/main" id="{84E64108-58E7-4F76-9440-2685F327A4B1}"/>
                  </a:ext>
                </a:extLst>
              </p:cNvPr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200;p5">
                <a:extLst>
                  <a:ext uri="{FF2B5EF4-FFF2-40B4-BE49-F238E27FC236}">
                    <a16:creationId xmlns:a16="http://schemas.microsoft.com/office/drawing/2014/main" id="{1AE7F3AB-367C-40AD-9958-17A72DDA5535}"/>
                  </a:ext>
                </a:extLst>
              </p:cNvPr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201;p5">
                <a:extLst>
                  <a:ext uri="{FF2B5EF4-FFF2-40B4-BE49-F238E27FC236}">
                    <a16:creationId xmlns:a16="http://schemas.microsoft.com/office/drawing/2014/main" id="{1E403777-5672-4048-A7A5-47FF7D534EE6}"/>
                  </a:ext>
                </a:extLst>
              </p:cNvPr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202;p5">
                <a:extLst>
                  <a:ext uri="{FF2B5EF4-FFF2-40B4-BE49-F238E27FC236}">
                    <a16:creationId xmlns:a16="http://schemas.microsoft.com/office/drawing/2014/main" id="{E077740C-F3C1-45A6-B4FE-49023C035B49}"/>
                  </a:ext>
                </a:extLst>
              </p:cNvPr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203;p5">
                <a:extLst>
                  <a:ext uri="{FF2B5EF4-FFF2-40B4-BE49-F238E27FC236}">
                    <a16:creationId xmlns:a16="http://schemas.microsoft.com/office/drawing/2014/main" id="{761C9EF3-059F-4FF3-A6DA-CAACA3CA3957}"/>
                  </a:ext>
                </a:extLst>
              </p:cNvPr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204;p5">
                <a:extLst>
                  <a:ext uri="{FF2B5EF4-FFF2-40B4-BE49-F238E27FC236}">
                    <a16:creationId xmlns:a16="http://schemas.microsoft.com/office/drawing/2014/main" id="{61F5BDDB-8602-4A2E-B5B7-A5D6E91624F8}"/>
                  </a:ext>
                </a:extLst>
              </p:cNvPr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" name="Google Shape;205;p5">
                <a:extLst>
                  <a:ext uri="{FF2B5EF4-FFF2-40B4-BE49-F238E27FC236}">
                    <a16:creationId xmlns:a16="http://schemas.microsoft.com/office/drawing/2014/main" id="{D61164DA-03E3-4A66-A41B-E08853882621}"/>
                  </a:ext>
                </a:extLst>
              </p:cNvPr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118" name="Google Shape;206;p5">
                  <a:extLst>
                    <a:ext uri="{FF2B5EF4-FFF2-40B4-BE49-F238E27FC236}">
                      <a16:creationId xmlns:a16="http://schemas.microsoft.com/office/drawing/2014/main" id="{CF72DDE8-8F07-4F7E-BC67-1EA9E2378B3A}"/>
                    </a:ext>
                  </a:extLst>
                </p:cNvPr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9" name="Google Shape;207;p5">
                  <a:extLst>
                    <a:ext uri="{FF2B5EF4-FFF2-40B4-BE49-F238E27FC236}">
                      <a16:creationId xmlns:a16="http://schemas.microsoft.com/office/drawing/2014/main" id="{B6D2468F-F2DE-4676-BE2D-E7A0A38A7D24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120" name="Google Shape;208;p5">
                    <a:extLst>
                      <a:ext uri="{FF2B5EF4-FFF2-40B4-BE49-F238E27FC236}">
                        <a16:creationId xmlns:a16="http://schemas.microsoft.com/office/drawing/2014/main" id="{1270CC42-C38C-409A-BF88-4D87997E05DC}"/>
                      </a:ext>
                    </a:extLst>
                  </p:cNvPr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209;p5">
                    <a:extLst>
                      <a:ext uri="{FF2B5EF4-FFF2-40B4-BE49-F238E27FC236}">
                        <a16:creationId xmlns:a16="http://schemas.microsoft.com/office/drawing/2014/main" id="{63A47B16-5718-49C5-808F-E159EFB1A157}"/>
                      </a:ext>
                    </a:extLst>
                  </p:cNvPr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210;p5">
                    <a:extLst>
                      <a:ext uri="{FF2B5EF4-FFF2-40B4-BE49-F238E27FC236}">
                        <a16:creationId xmlns:a16="http://schemas.microsoft.com/office/drawing/2014/main" id="{106D3D48-2879-4FE7-909B-2E346F4CD4C3}"/>
                      </a:ext>
                    </a:extLst>
                  </p:cNvPr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23" name="Google Shape;142;p5">
            <a:extLst>
              <a:ext uri="{FF2B5EF4-FFF2-40B4-BE49-F238E27FC236}">
                <a16:creationId xmlns:a16="http://schemas.microsoft.com/office/drawing/2014/main" id="{290960DD-7E97-478B-BEB9-F5E2814D15B5}"/>
              </a:ext>
            </a:extLst>
          </p:cNvPr>
          <p:cNvGrpSpPr/>
          <p:nvPr/>
        </p:nvGrpSpPr>
        <p:grpSpPr>
          <a:xfrm>
            <a:off x="11340399" y="5733982"/>
            <a:ext cx="435283" cy="1050406"/>
            <a:chOff x="4028392" y="3097874"/>
            <a:chExt cx="1270158" cy="3065088"/>
          </a:xfrm>
        </p:grpSpPr>
        <p:sp>
          <p:nvSpPr>
            <p:cNvPr id="124" name="Google Shape;143;p5">
              <a:extLst>
                <a:ext uri="{FF2B5EF4-FFF2-40B4-BE49-F238E27FC236}">
                  <a16:creationId xmlns:a16="http://schemas.microsoft.com/office/drawing/2014/main" id="{644F6681-FC45-493F-895D-453B2FCC1291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44;p5">
              <a:extLst>
                <a:ext uri="{FF2B5EF4-FFF2-40B4-BE49-F238E27FC236}">
                  <a16:creationId xmlns:a16="http://schemas.microsoft.com/office/drawing/2014/main" id="{65724720-5E33-4B2B-802E-0FB974BF9267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45;p5">
              <a:extLst>
                <a:ext uri="{FF2B5EF4-FFF2-40B4-BE49-F238E27FC236}">
                  <a16:creationId xmlns:a16="http://schemas.microsoft.com/office/drawing/2014/main" id="{5F33027D-248F-4B4C-9152-C0B5C85C9B3D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46;p5">
              <a:extLst>
                <a:ext uri="{FF2B5EF4-FFF2-40B4-BE49-F238E27FC236}">
                  <a16:creationId xmlns:a16="http://schemas.microsoft.com/office/drawing/2014/main" id="{CD8E6CA8-6B7E-415A-B00A-4DC75B94F4C9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47;p5">
              <a:extLst>
                <a:ext uri="{FF2B5EF4-FFF2-40B4-BE49-F238E27FC236}">
                  <a16:creationId xmlns:a16="http://schemas.microsoft.com/office/drawing/2014/main" id="{C90EC12D-12A6-4D58-A786-4D5B71139361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48;p5">
              <a:extLst>
                <a:ext uri="{FF2B5EF4-FFF2-40B4-BE49-F238E27FC236}">
                  <a16:creationId xmlns:a16="http://schemas.microsoft.com/office/drawing/2014/main" id="{BDAFEA18-795C-4E5B-B96E-D05787B6FCC6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222;p6">
            <a:extLst>
              <a:ext uri="{FF2B5EF4-FFF2-40B4-BE49-F238E27FC236}">
                <a16:creationId xmlns:a16="http://schemas.microsoft.com/office/drawing/2014/main" id="{B87917B5-5A90-4EF6-8F6D-038D5A87AE11}"/>
              </a:ext>
            </a:extLst>
          </p:cNvPr>
          <p:cNvSpPr/>
          <p:nvPr/>
        </p:nvSpPr>
        <p:spPr>
          <a:xfrm>
            <a:off x="3127055" y="181958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223;p6">
            <a:extLst>
              <a:ext uri="{FF2B5EF4-FFF2-40B4-BE49-F238E27FC236}">
                <a16:creationId xmlns:a16="http://schemas.microsoft.com/office/drawing/2014/main" id="{77A35F63-CFB1-4DD5-A637-A25BD43586C4}"/>
              </a:ext>
            </a:extLst>
          </p:cNvPr>
          <p:cNvSpPr/>
          <p:nvPr/>
        </p:nvSpPr>
        <p:spPr>
          <a:xfrm>
            <a:off x="908795" y="2500792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224;p6">
            <a:extLst>
              <a:ext uri="{FF2B5EF4-FFF2-40B4-BE49-F238E27FC236}">
                <a16:creationId xmlns:a16="http://schemas.microsoft.com/office/drawing/2014/main" id="{0A124FEE-D72E-46FD-A18B-2733A0F3378B}"/>
              </a:ext>
            </a:extLst>
          </p:cNvPr>
          <p:cNvSpPr/>
          <p:nvPr/>
        </p:nvSpPr>
        <p:spPr>
          <a:xfrm>
            <a:off x="7192734" y="346418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4626132-7375-425A-853C-8625B140384D}"/>
              </a:ext>
            </a:extLst>
          </p:cNvPr>
          <p:cNvGrpSpPr/>
          <p:nvPr/>
        </p:nvGrpSpPr>
        <p:grpSpPr>
          <a:xfrm>
            <a:off x="884991" y="1196527"/>
            <a:ext cx="10329284" cy="981529"/>
            <a:chOff x="994948" y="475819"/>
            <a:chExt cx="10314958" cy="1504950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134" name="Rounded Rectangle 13">
              <a:extLst>
                <a:ext uri="{FF2B5EF4-FFF2-40B4-BE49-F238E27FC236}">
                  <a16:creationId xmlns:a16="http://schemas.microsoft.com/office/drawing/2014/main" id="{5B139C47-B781-401E-B292-6C5E60294746}"/>
                </a:ext>
              </a:extLst>
            </p:cNvPr>
            <p:cNvSpPr/>
            <p:nvPr/>
          </p:nvSpPr>
          <p:spPr>
            <a:xfrm>
              <a:off x="1178806" y="475819"/>
              <a:ext cx="10131100" cy="1504950"/>
            </a:xfrm>
            <a:custGeom>
              <a:avLst/>
              <a:gdLst>
                <a:gd name="connsiteX0" fmla="*/ 0 w 10131100"/>
                <a:gd name="connsiteY0" fmla="*/ 250830 h 1504950"/>
                <a:gd name="connsiteX1" fmla="*/ 250830 w 10131100"/>
                <a:gd name="connsiteY1" fmla="*/ 0 h 1504950"/>
                <a:gd name="connsiteX2" fmla="*/ 817268 w 10131100"/>
                <a:gd name="connsiteY2" fmla="*/ 0 h 1504950"/>
                <a:gd name="connsiteX3" fmla="*/ 1480000 w 10131100"/>
                <a:gd name="connsiteY3" fmla="*/ 0 h 1504950"/>
                <a:gd name="connsiteX4" fmla="*/ 1950143 w 10131100"/>
                <a:gd name="connsiteY4" fmla="*/ 0 h 1504950"/>
                <a:gd name="connsiteX5" fmla="*/ 2227697 w 10131100"/>
                <a:gd name="connsiteY5" fmla="*/ 0 h 1504950"/>
                <a:gd name="connsiteX6" fmla="*/ 2505252 w 10131100"/>
                <a:gd name="connsiteY6" fmla="*/ 0 h 1504950"/>
                <a:gd name="connsiteX7" fmla="*/ 2879101 w 10131100"/>
                <a:gd name="connsiteY7" fmla="*/ 0 h 1504950"/>
                <a:gd name="connsiteX8" fmla="*/ 3638127 w 10131100"/>
                <a:gd name="connsiteY8" fmla="*/ 0 h 1504950"/>
                <a:gd name="connsiteX9" fmla="*/ 4011976 w 10131100"/>
                <a:gd name="connsiteY9" fmla="*/ 0 h 1504950"/>
                <a:gd name="connsiteX10" fmla="*/ 4289530 w 10131100"/>
                <a:gd name="connsiteY10" fmla="*/ 0 h 1504950"/>
                <a:gd name="connsiteX11" fmla="*/ 4567085 w 10131100"/>
                <a:gd name="connsiteY11" fmla="*/ 0 h 1504950"/>
                <a:gd name="connsiteX12" fmla="*/ 5133523 w 10131100"/>
                <a:gd name="connsiteY12" fmla="*/ 0 h 1504950"/>
                <a:gd name="connsiteX13" fmla="*/ 5411077 w 10131100"/>
                <a:gd name="connsiteY13" fmla="*/ 0 h 1504950"/>
                <a:gd name="connsiteX14" fmla="*/ 5977515 w 10131100"/>
                <a:gd name="connsiteY14" fmla="*/ 0 h 1504950"/>
                <a:gd name="connsiteX15" fmla="*/ 6640247 w 10131100"/>
                <a:gd name="connsiteY15" fmla="*/ 0 h 1504950"/>
                <a:gd name="connsiteX16" fmla="*/ 7399273 w 10131100"/>
                <a:gd name="connsiteY16" fmla="*/ 0 h 1504950"/>
                <a:gd name="connsiteX17" fmla="*/ 8062005 w 10131100"/>
                <a:gd name="connsiteY17" fmla="*/ 0 h 1504950"/>
                <a:gd name="connsiteX18" fmla="*/ 8435854 w 10131100"/>
                <a:gd name="connsiteY18" fmla="*/ 0 h 1504950"/>
                <a:gd name="connsiteX19" fmla="*/ 9002292 w 10131100"/>
                <a:gd name="connsiteY19" fmla="*/ 0 h 1504950"/>
                <a:gd name="connsiteX20" fmla="*/ 9880270 w 10131100"/>
                <a:gd name="connsiteY20" fmla="*/ 0 h 1504950"/>
                <a:gd name="connsiteX21" fmla="*/ 10131100 w 10131100"/>
                <a:gd name="connsiteY21" fmla="*/ 250830 h 1504950"/>
                <a:gd name="connsiteX22" fmla="*/ 10131100 w 10131100"/>
                <a:gd name="connsiteY22" fmla="*/ 742442 h 1504950"/>
                <a:gd name="connsiteX23" fmla="*/ 10131100 w 10131100"/>
                <a:gd name="connsiteY23" fmla="*/ 1254120 h 1504950"/>
                <a:gd name="connsiteX24" fmla="*/ 9880270 w 10131100"/>
                <a:gd name="connsiteY24" fmla="*/ 1504950 h 1504950"/>
                <a:gd name="connsiteX25" fmla="*/ 9410127 w 10131100"/>
                <a:gd name="connsiteY25" fmla="*/ 1504950 h 1504950"/>
                <a:gd name="connsiteX26" fmla="*/ 8843689 w 10131100"/>
                <a:gd name="connsiteY26" fmla="*/ 1504950 h 1504950"/>
                <a:gd name="connsiteX27" fmla="*/ 8373546 w 10131100"/>
                <a:gd name="connsiteY27" fmla="*/ 1504950 h 1504950"/>
                <a:gd name="connsiteX28" fmla="*/ 7807108 w 10131100"/>
                <a:gd name="connsiteY28" fmla="*/ 1504950 h 1504950"/>
                <a:gd name="connsiteX29" fmla="*/ 7336965 w 10131100"/>
                <a:gd name="connsiteY29" fmla="*/ 1504950 h 1504950"/>
                <a:gd name="connsiteX30" fmla="*/ 6866822 w 10131100"/>
                <a:gd name="connsiteY30" fmla="*/ 1504950 h 1504950"/>
                <a:gd name="connsiteX31" fmla="*/ 6300384 w 10131100"/>
                <a:gd name="connsiteY31" fmla="*/ 1504950 h 1504950"/>
                <a:gd name="connsiteX32" fmla="*/ 6022830 w 10131100"/>
                <a:gd name="connsiteY32" fmla="*/ 1504950 h 1504950"/>
                <a:gd name="connsiteX33" fmla="*/ 5263803 w 10131100"/>
                <a:gd name="connsiteY33" fmla="*/ 1504950 h 1504950"/>
                <a:gd name="connsiteX34" fmla="*/ 4601071 w 10131100"/>
                <a:gd name="connsiteY34" fmla="*/ 1504950 h 1504950"/>
                <a:gd name="connsiteX35" fmla="*/ 3842045 w 10131100"/>
                <a:gd name="connsiteY35" fmla="*/ 1504950 h 1504950"/>
                <a:gd name="connsiteX36" fmla="*/ 3083018 w 10131100"/>
                <a:gd name="connsiteY36" fmla="*/ 1504950 h 1504950"/>
                <a:gd name="connsiteX37" fmla="*/ 2420286 w 10131100"/>
                <a:gd name="connsiteY37" fmla="*/ 1504950 h 1504950"/>
                <a:gd name="connsiteX38" fmla="*/ 2142732 w 10131100"/>
                <a:gd name="connsiteY38" fmla="*/ 1504950 h 1504950"/>
                <a:gd name="connsiteX39" fmla="*/ 1672588 w 10131100"/>
                <a:gd name="connsiteY39" fmla="*/ 1504950 h 1504950"/>
                <a:gd name="connsiteX40" fmla="*/ 1298740 w 10131100"/>
                <a:gd name="connsiteY40" fmla="*/ 1504950 h 1504950"/>
                <a:gd name="connsiteX41" fmla="*/ 250830 w 10131100"/>
                <a:gd name="connsiteY41" fmla="*/ 1504950 h 1504950"/>
                <a:gd name="connsiteX42" fmla="*/ 0 w 10131100"/>
                <a:gd name="connsiteY42" fmla="*/ 1254120 h 1504950"/>
                <a:gd name="connsiteX43" fmla="*/ 0 w 10131100"/>
                <a:gd name="connsiteY43" fmla="*/ 782574 h 1504950"/>
                <a:gd name="connsiteX44" fmla="*/ 0 w 10131100"/>
                <a:gd name="connsiteY44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131100" h="1504950" fill="none" extrusionOk="0">
                  <a:moveTo>
                    <a:pt x="0" y="250830"/>
                  </a:moveTo>
                  <a:cubicBezTo>
                    <a:pt x="2452" y="128033"/>
                    <a:pt x="107654" y="-26643"/>
                    <a:pt x="250830" y="0"/>
                  </a:cubicBezTo>
                  <a:cubicBezTo>
                    <a:pt x="372455" y="-24100"/>
                    <a:pt x="637390" y="23658"/>
                    <a:pt x="817268" y="0"/>
                  </a:cubicBezTo>
                  <a:cubicBezTo>
                    <a:pt x="997146" y="-23658"/>
                    <a:pt x="1323057" y="29557"/>
                    <a:pt x="1480000" y="0"/>
                  </a:cubicBezTo>
                  <a:cubicBezTo>
                    <a:pt x="1636943" y="-29557"/>
                    <a:pt x="1764077" y="53162"/>
                    <a:pt x="1950143" y="0"/>
                  </a:cubicBezTo>
                  <a:cubicBezTo>
                    <a:pt x="2136209" y="-53162"/>
                    <a:pt x="2151005" y="27321"/>
                    <a:pt x="2227697" y="0"/>
                  </a:cubicBezTo>
                  <a:cubicBezTo>
                    <a:pt x="2304389" y="-27321"/>
                    <a:pt x="2403580" y="32383"/>
                    <a:pt x="2505252" y="0"/>
                  </a:cubicBezTo>
                  <a:cubicBezTo>
                    <a:pt x="2606925" y="-32383"/>
                    <a:pt x="2776348" y="15841"/>
                    <a:pt x="2879101" y="0"/>
                  </a:cubicBezTo>
                  <a:cubicBezTo>
                    <a:pt x="2981854" y="-15841"/>
                    <a:pt x="3296810" y="53229"/>
                    <a:pt x="3638127" y="0"/>
                  </a:cubicBezTo>
                  <a:cubicBezTo>
                    <a:pt x="3979444" y="-53229"/>
                    <a:pt x="3916217" y="16254"/>
                    <a:pt x="4011976" y="0"/>
                  </a:cubicBezTo>
                  <a:cubicBezTo>
                    <a:pt x="4107735" y="-16254"/>
                    <a:pt x="4191056" y="6450"/>
                    <a:pt x="4289530" y="0"/>
                  </a:cubicBezTo>
                  <a:cubicBezTo>
                    <a:pt x="4388004" y="-6450"/>
                    <a:pt x="4478155" y="11921"/>
                    <a:pt x="4567085" y="0"/>
                  </a:cubicBezTo>
                  <a:cubicBezTo>
                    <a:pt x="4656015" y="-11921"/>
                    <a:pt x="4973524" y="35667"/>
                    <a:pt x="5133523" y="0"/>
                  </a:cubicBezTo>
                  <a:cubicBezTo>
                    <a:pt x="5293522" y="-35667"/>
                    <a:pt x="5280261" y="17161"/>
                    <a:pt x="5411077" y="0"/>
                  </a:cubicBezTo>
                  <a:cubicBezTo>
                    <a:pt x="5541893" y="-17161"/>
                    <a:pt x="5783659" y="4455"/>
                    <a:pt x="5977515" y="0"/>
                  </a:cubicBezTo>
                  <a:cubicBezTo>
                    <a:pt x="6171371" y="-4455"/>
                    <a:pt x="6429919" y="18199"/>
                    <a:pt x="6640247" y="0"/>
                  </a:cubicBezTo>
                  <a:cubicBezTo>
                    <a:pt x="6850575" y="-18199"/>
                    <a:pt x="7121041" y="23967"/>
                    <a:pt x="7399273" y="0"/>
                  </a:cubicBezTo>
                  <a:cubicBezTo>
                    <a:pt x="7677505" y="-23967"/>
                    <a:pt x="7836727" y="64531"/>
                    <a:pt x="8062005" y="0"/>
                  </a:cubicBezTo>
                  <a:cubicBezTo>
                    <a:pt x="8287283" y="-64531"/>
                    <a:pt x="8280658" y="28404"/>
                    <a:pt x="8435854" y="0"/>
                  </a:cubicBezTo>
                  <a:cubicBezTo>
                    <a:pt x="8591050" y="-28404"/>
                    <a:pt x="8821341" y="23170"/>
                    <a:pt x="9002292" y="0"/>
                  </a:cubicBezTo>
                  <a:cubicBezTo>
                    <a:pt x="9183243" y="-23170"/>
                    <a:pt x="9542011" y="2158"/>
                    <a:pt x="9880270" y="0"/>
                  </a:cubicBezTo>
                  <a:cubicBezTo>
                    <a:pt x="10017652" y="4997"/>
                    <a:pt x="10110190" y="117639"/>
                    <a:pt x="10131100" y="250830"/>
                  </a:cubicBezTo>
                  <a:cubicBezTo>
                    <a:pt x="10186393" y="381931"/>
                    <a:pt x="10123784" y="642984"/>
                    <a:pt x="10131100" y="742442"/>
                  </a:cubicBezTo>
                  <a:cubicBezTo>
                    <a:pt x="10138416" y="841900"/>
                    <a:pt x="10103014" y="1029301"/>
                    <a:pt x="10131100" y="1254120"/>
                  </a:cubicBezTo>
                  <a:cubicBezTo>
                    <a:pt x="10150040" y="1400090"/>
                    <a:pt x="10014613" y="1503223"/>
                    <a:pt x="9880270" y="1504950"/>
                  </a:cubicBezTo>
                  <a:cubicBezTo>
                    <a:pt x="9781080" y="1530065"/>
                    <a:pt x="9564203" y="1503083"/>
                    <a:pt x="9410127" y="1504950"/>
                  </a:cubicBezTo>
                  <a:cubicBezTo>
                    <a:pt x="9256051" y="1506817"/>
                    <a:pt x="9064026" y="1492621"/>
                    <a:pt x="8843689" y="1504950"/>
                  </a:cubicBezTo>
                  <a:cubicBezTo>
                    <a:pt x="8623352" y="1517279"/>
                    <a:pt x="8473129" y="1461901"/>
                    <a:pt x="8373546" y="1504950"/>
                  </a:cubicBezTo>
                  <a:cubicBezTo>
                    <a:pt x="8273963" y="1547999"/>
                    <a:pt x="7942213" y="1461280"/>
                    <a:pt x="7807108" y="1504950"/>
                  </a:cubicBezTo>
                  <a:cubicBezTo>
                    <a:pt x="7672003" y="1548620"/>
                    <a:pt x="7564954" y="1450404"/>
                    <a:pt x="7336965" y="1504950"/>
                  </a:cubicBezTo>
                  <a:cubicBezTo>
                    <a:pt x="7108976" y="1559496"/>
                    <a:pt x="6972070" y="1456822"/>
                    <a:pt x="6866822" y="1504950"/>
                  </a:cubicBezTo>
                  <a:cubicBezTo>
                    <a:pt x="6761574" y="1553078"/>
                    <a:pt x="6480220" y="1443783"/>
                    <a:pt x="6300384" y="1504950"/>
                  </a:cubicBezTo>
                  <a:cubicBezTo>
                    <a:pt x="6120548" y="1566117"/>
                    <a:pt x="6145395" y="1495747"/>
                    <a:pt x="6022830" y="1504950"/>
                  </a:cubicBezTo>
                  <a:cubicBezTo>
                    <a:pt x="5900265" y="1514153"/>
                    <a:pt x="5537810" y="1452045"/>
                    <a:pt x="5263803" y="1504950"/>
                  </a:cubicBezTo>
                  <a:cubicBezTo>
                    <a:pt x="4989796" y="1557855"/>
                    <a:pt x="4879011" y="1455889"/>
                    <a:pt x="4601071" y="1504950"/>
                  </a:cubicBezTo>
                  <a:cubicBezTo>
                    <a:pt x="4323131" y="1554011"/>
                    <a:pt x="4174414" y="1437199"/>
                    <a:pt x="3842045" y="1504950"/>
                  </a:cubicBezTo>
                  <a:cubicBezTo>
                    <a:pt x="3509676" y="1572701"/>
                    <a:pt x="3238796" y="1439640"/>
                    <a:pt x="3083018" y="1504950"/>
                  </a:cubicBezTo>
                  <a:cubicBezTo>
                    <a:pt x="2927240" y="1570260"/>
                    <a:pt x="2586812" y="1472534"/>
                    <a:pt x="2420286" y="1504950"/>
                  </a:cubicBezTo>
                  <a:cubicBezTo>
                    <a:pt x="2253760" y="1537366"/>
                    <a:pt x="2239707" y="1495709"/>
                    <a:pt x="2142732" y="1504950"/>
                  </a:cubicBezTo>
                  <a:cubicBezTo>
                    <a:pt x="2045757" y="1514191"/>
                    <a:pt x="1802405" y="1484727"/>
                    <a:pt x="1672588" y="1504950"/>
                  </a:cubicBezTo>
                  <a:cubicBezTo>
                    <a:pt x="1542771" y="1525173"/>
                    <a:pt x="1419512" y="1494017"/>
                    <a:pt x="1298740" y="1504950"/>
                  </a:cubicBezTo>
                  <a:cubicBezTo>
                    <a:pt x="1177968" y="1515883"/>
                    <a:pt x="757056" y="1435063"/>
                    <a:pt x="250830" y="1504950"/>
                  </a:cubicBezTo>
                  <a:cubicBezTo>
                    <a:pt x="80850" y="1492127"/>
                    <a:pt x="3983" y="1406097"/>
                    <a:pt x="0" y="1254120"/>
                  </a:cubicBezTo>
                  <a:cubicBezTo>
                    <a:pt x="-19265" y="1076876"/>
                    <a:pt x="40470" y="965755"/>
                    <a:pt x="0" y="782574"/>
                  </a:cubicBezTo>
                  <a:cubicBezTo>
                    <a:pt x="-40470" y="599393"/>
                    <a:pt x="45987" y="411120"/>
                    <a:pt x="0" y="250830"/>
                  </a:cubicBezTo>
                  <a:close/>
                </a:path>
                <a:path w="10131100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436822" y="-6742"/>
                    <a:pt x="713030" y="52408"/>
                    <a:pt x="913562" y="0"/>
                  </a:cubicBezTo>
                  <a:cubicBezTo>
                    <a:pt x="1114094" y="-52408"/>
                    <a:pt x="1362912" y="28833"/>
                    <a:pt x="1480000" y="0"/>
                  </a:cubicBezTo>
                  <a:cubicBezTo>
                    <a:pt x="1597088" y="-28833"/>
                    <a:pt x="1808473" y="24497"/>
                    <a:pt x="2046437" y="0"/>
                  </a:cubicBezTo>
                  <a:cubicBezTo>
                    <a:pt x="2284401" y="-24497"/>
                    <a:pt x="2326981" y="1782"/>
                    <a:pt x="2516581" y="0"/>
                  </a:cubicBezTo>
                  <a:cubicBezTo>
                    <a:pt x="2706181" y="-1782"/>
                    <a:pt x="2993337" y="27825"/>
                    <a:pt x="3179313" y="0"/>
                  </a:cubicBezTo>
                  <a:cubicBezTo>
                    <a:pt x="3365289" y="-27825"/>
                    <a:pt x="3505563" y="40873"/>
                    <a:pt x="3649456" y="0"/>
                  </a:cubicBezTo>
                  <a:cubicBezTo>
                    <a:pt x="3793349" y="-40873"/>
                    <a:pt x="3897168" y="34309"/>
                    <a:pt x="4023305" y="0"/>
                  </a:cubicBezTo>
                  <a:cubicBezTo>
                    <a:pt x="4149442" y="-34309"/>
                    <a:pt x="4238413" y="43413"/>
                    <a:pt x="4397154" y="0"/>
                  </a:cubicBezTo>
                  <a:cubicBezTo>
                    <a:pt x="4555895" y="-43413"/>
                    <a:pt x="4594727" y="1160"/>
                    <a:pt x="4674708" y="0"/>
                  </a:cubicBezTo>
                  <a:cubicBezTo>
                    <a:pt x="4754689" y="-1160"/>
                    <a:pt x="5093280" y="41659"/>
                    <a:pt x="5241146" y="0"/>
                  </a:cubicBezTo>
                  <a:cubicBezTo>
                    <a:pt x="5389012" y="-41659"/>
                    <a:pt x="5696113" y="76444"/>
                    <a:pt x="5903878" y="0"/>
                  </a:cubicBezTo>
                  <a:cubicBezTo>
                    <a:pt x="6111643" y="-76444"/>
                    <a:pt x="6256063" y="24357"/>
                    <a:pt x="6470315" y="0"/>
                  </a:cubicBezTo>
                  <a:cubicBezTo>
                    <a:pt x="6684567" y="-24357"/>
                    <a:pt x="7063572" y="16759"/>
                    <a:pt x="7229342" y="0"/>
                  </a:cubicBezTo>
                  <a:cubicBezTo>
                    <a:pt x="7395112" y="-16759"/>
                    <a:pt x="7756697" y="35903"/>
                    <a:pt x="7892074" y="0"/>
                  </a:cubicBezTo>
                  <a:cubicBezTo>
                    <a:pt x="8027451" y="-35903"/>
                    <a:pt x="8169109" y="932"/>
                    <a:pt x="8265923" y="0"/>
                  </a:cubicBezTo>
                  <a:cubicBezTo>
                    <a:pt x="8362737" y="-932"/>
                    <a:pt x="8425724" y="16871"/>
                    <a:pt x="8543477" y="0"/>
                  </a:cubicBezTo>
                  <a:cubicBezTo>
                    <a:pt x="8661230" y="-16871"/>
                    <a:pt x="8855261" y="27623"/>
                    <a:pt x="9109915" y="0"/>
                  </a:cubicBezTo>
                  <a:cubicBezTo>
                    <a:pt x="9364569" y="-27623"/>
                    <a:pt x="9256758" y="23031"/>
                    <a:pt x="9387469" y="0"/>
                  </a:cubicBezTo>
                  <a:cubicBezTo>
                    <a:pt x="9518180" y="-23031"/>
                    <a:pt x="9724384" y="27768"/>
                    <a:pt x="9880270" y="0"/>
                  </a:cubicBezTo>
                  <a:cubicBezTo>
                    <a:pt x="10045774" y="16441"/>
                    <a:pt x="10163506" y="129932"/>
                    <a:pt x="10131100" y="250830"/>
                  </a:cubicBezTo>
                  <a:cubicBezTo>
                    <a:pt x="10143733" y="474315"/>
                    <a:pt x="10073741" y="572872"/>
                    <a:pt x="10131100" y="762508"/>
                  </a:cubicBezTo>
                  <a:cubicBezTo>
                    <a:pt x="10188459" y="952144"/>
                    <a:pt x="10092945" y="1100245"/>
                    <a:pt x="10131100" y="1254120"/>
                  </a:cubicBezTo>
                  <a:cubicBezTo>
                    <a:pt x="10146444" y="1408823"/>
                    <a:pt x="10000461" y="1531878"/>
                    <a:pt x="9880270" y="1504950"/>
                  </a:cubicBezTo>
                  <a:cubicBezTo>
                    <a:pt x="9676687" y="1549779"/>
                    <a:pt x="9643413" y="1493925"/>
                    <a:pt x="9410127" y="1504950"/>
                  </a:cubicBezTo>
                  <a:cubicBezTo>
                    <a:pt x="9176841" y="1515975"/>
                    <a:pt x="8978315" y="1472577"/>
                    <a:pt x="8843689" y="1504950"/>
                  </a:cubicBezTo>
                  <a:cubicBezTo>
                    <a:pt x="8709063" y="1537323"/>
                    <a:pt x="8358504" y="1439815"/>
                    <a:pt x="8084663" y="1504950"/>
                  </a:cubicBezTo>
                  <a:cubicBezTo>
                    <a:pt x="7810822" y="1570085"/>
                    <a:pt x="7892857" y="1460192"/>
                    <a:pt x="7710814" y="1504950"/>
                  </a:cubicBezTo>
                  <a:cubicBezTo>
                    <a:pt x="7528771" y="1549708"/>
                    <a:pt x="7367685" y="1450158"/>
                    <a:pt x="7240671" y="1504950"/>
                  </a:cubicBezTo>
                  <a:cubicBezTo>
                    <a:pt x="7113657" y="1559742"/>
                    <a:pt x="6678306" y="1490975"/>
                    <a:pt x="6481644" y="1504950"/>
                  </a:cubicBezTo>
                  <a:cubicBezTo>
                    <a:pt x="6284982" y="1518925"/>
                    <a:pt x="6306870" y="1472960"/>
                    <a:pt x="6204090" y="1504950"/>
                  </a:cubicBezTo>
                  <a:cubicBezTo>
                    <a:pt x="6101310" y="1536940"/>
                    <a:pt x="5739309" y="1466307"/>
                    <a:pt x="5445063" y="1504950"/>
                  </a:cubicBezTo>
                  <a:cubicBezTo>
                    <a:pt x="5150817" y="1543593"/>
                    <a:pt x="5277785" y="1503792"/>
                    <a:pt x="5167509" y="1504950"/>
                  </a:cubicBezTo>
                  <a:cubicBezTo>
                    <a:pt x="5057233" y="1506108"/>
                    <a:pt x="4728518" y="1486031"/>
                    <a:pt x="4408482" y="1504950"/>
                  </a:cubicBezTo>
                  <a:cubicBezTo>
                    <a:pt x="4088446" y="1523869"/>
                    <a:pt x="3935034" y="1452222"/>
                    <a:pt x="3745750" y="1504950"/>
                  </a:cubicBezTo>
                  <a:cubicBezTo>
                    <a:pt x="3556466" y="1557678"/>
                    <a:pt x="3332903" y="1466318"/>
                    <a:pt x="3179313" y="1504950"/>
                  </a:cubicBezTo>
                  <a:cubicBezTo>
                    <a:pt x="3025723" y="1543582"/>
                    <a:pt x="2980983" y="1477891"/>
                    <a:pt x="2805464" y="1504950"/>
                  </a:cubicBezTo>
                  <a:cubicBezTo>
                    <a:pt x="2629945" y="1532009"/>
                    <a:pt x="2543822" y="1459089"/>
                    <a:pt x="2335321" y="1504950"/>
                  </a:cubicBezTo>
                  <a:cubicBezTo>
                    <a:pt x="2126820" y="1550811"/>
                    <a:pt x="1957854" y="1499519"/>
                    <a:pt x="1768883" y="1504950"/>
                  </a:cubicBezTo>
                  <a:cubicBezTo>
                    <a:pt x="1579912" y="1510381"/>
                    <a:pt x="1383233" y="1443813"/>
                    <a:pt x="1106151" y="1504950"/>
                  </a:cubicBezTo>
                  <a:cubicBezTo>
                    <a:pt x="829069" y="1566087"/>
                    <a:pt x="467794" y="1478195"/>
                    <a:pt x="250830" y="1504950"/>
                  </a:cubicBezTo>
                  <a:cubicBezTo>
                    <a:pt x="146869" y="1514183"/>
                    <a:pt x="5897" y="1392287"/>
                    <a:pt x="0" y="1254120"/>
                  </a:cubicBezTo>
                  <a:cubicBezTo>
                    <a:pt x="-46252" y="1098517"/>
                    <a:pt x="18960" y="839955"/>
                    <a:pt x="0" y="732409"/>
                  </a:cubicBezTo>
                  <a:cubicBezTo>
                    <a:pt x="-18960" y="624863"/>
                    <a:pt x="5332" y="476214"/>
                    <a:pt x="0" y="25083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#9Slide03 Arima Madurai Black" panose="00000A00000000000000" pitchFamily="2" charset="0"/>
                <a:sym typeface="Arial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72E6EEF-65D3-415D-90D4-D26F27E71C8E}"/>
                </a:ext>
              </a:extLst>
            </p:cNvPr>
            <p:cNvSpPr txBox="1"/>
            <p:nvPr/>
          </p:nvSpPr>
          <p:spPr>
            <a:xfrm>
              <a:off x="994948" y="529390"/>
              <a:ext cx="10043515" cy="1410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1 tấn 6 tạ = ...?.. tạ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B795FD0-1A9C-446F-AB9B-A7AB4365D43D}"/>
              </a:ext>
            </a:extLst>
          </p:cNvPr>
          <p:cNvGrpSpPr/>
          <p:nvPr/>
        </p:nvGrpSpPr>
        <p:grpSpPr>
          <a:xfrm>
            <a:off x="2474006" y="2759685"/>
            <a:ext cx="6940531" cy="903888"/>
            <a:chOff x="2534913" y="2749522"/>
            <a:chExt cx="6940531" cy="903888"/>
          </a:xfrm>
        </p:grpSpPr>
        <p:sp>
          <p:nvSpPr>
            <p:cNvPr id="137" name="Rounded Rectangle 16">
              <a:extLst>
                <a:ext uri="{FF2B5EF4-FFF2-40B4-BE49-F238E27FC236}">
                  <a16:creationId xmlns:a16="http://schemas.microsoft.com/office/drawing/2014/main" id="{F1EB9B43-39E4-465A-8D8A-FB708107A99F}"/>
                </a:ext>
              </a:extLst>
            </p:cNvPr>
            <p:cNvSpPr/>
            <p:nvPr/>
          </p:nvSpPr>
          <p:spPr>
            <a:xfrm>
              <a:off x="2983605" y="2892860"/>
              <a:ext cx="6491839" cy="703012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#9Slide03 Arima Madurai Black" panose="00000A00000000000000" pitchFamily="2" charset="0"/>
                  <a:sym typeface="Arial"/>
                </a:rPr>
                <a:t>A. 16</a:t>
              </a:r>
            </a:p>
          </p:txBody>
        </p:sp>
        <p:grpSp>
          <p:nvGrpSpPr>
            <p:cNvPr id="138" name="Google Shape;766;p25">
              <a:extLst>
                <a:ext uri="{FF2B5EF4-FFF2-40B4-BE49-F238E27FC236}">
                  <a16:creationId xmlns:a16="http://schemas.microsoft.com/office/drawing/2014/main" id="{97280F94-25E9-400D-B2F0-D9DE7369EE14}"/>
                </a:ext>
              </a:extLst>
            </p:cNvPr>
            <p:cNvGrpSpPr/>
            <p:nvPr/>
          </p:nvGrpSpPr>
          <p:grpSpPr>
            <a:xfrm>
              <a:off x="2534913" y="2749522"/>
              <a:ext cx="809298" cy="903888"/>
              <a:chOff x="3688121" y="2981594"/>
              <a:chExt cx="3319085" cy="3319078"/>
            </a:xfrm>
          </p:grpSpPr>
          <p:sp>
            <p:nvSpPr>
              <p:cNvPr id="139" name="Google Shape;767;p25">
                <a:extLst>
                  <a:ext uri="{FF2B5EF4-FFF2-40B4-BE49-F238E27FC236}">
                    <a16:creationId xmlns:a16="http://schemas.microsoft.com/office/drawing/2014/main" id="{3BF624FB-D36E-4D38-9D20-B3E1C2B788FE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768;p25">
                <a:extLst>
                  <a:ext uri="{FF2B5EF4-FFF2-40B4-BE49-F238E27FC236}">
                    <a16:creationId xmlns:a16="http://schemas.microsoft.com/office/drawing/2014/main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1" name="Google Shape;769;p25">
                <a:extLst>
                  <a:ext uri="{FF2B5EF4-FFF2-40B4-BE49-F238E27FC236}">
                    <a16:creationId xmlns:a16="http://schemas.microsoft.com/office/drawing/2014/main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49" name="Google Shape;770;p25">
                  <a:extLst>
                    <a:ext uri="{FF2B5EF4-FFF2-40B4-BE49-F238E27FC236}">
                      <a16:creationId xmlns:a16="http://schemas.microsoft.com/office/drawing/2014/main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771;p25">
                  <a:extLst>
                    <a:ext uri="{FF2B5EF4-FFF2-40B4-BE49-F238E27FC236}">
                      <a16:creationId xmlns:a16="http://schemas.microsoft.com/office/drawing/2014/main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2" name="Google Shape;772;p25">
                <a:extLst>
                  <a:ext uri="{FF2B5EF4-FFF2-40B4-BE49-F238E27FC236}">
                    <a16:creationId xmlns:a16="http://schemas.microsoft.com/office/drawing/2014/main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47" name="Google Shape;773;p25">
                  <a:extLst>
                    <a:ext uri="{FF2B5EF4-FFF2-40B4-BE49-F238E27FC236}">
                      <a16:creationId xmlns:a16="http://schemas.microsoft.com/office/drawing/2014/main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774;p25">
                  <a:extLst>
                    <a:ext uri="{FF2B5EF4-FFF2-40B4-BE49-F238E27FC236}">
                      <a16:creationId xmlns:a16="http://schemas.microsoft.com/office/drawing/2014/main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3" name="Google Shape;775;p25">
                <a:extLst>
                  <a:ext uri="{FF2B5EF4-FFF2-40B4-BE49-F238E27FC236}">
                    <a16:creationId xmlns:a16="http://schemas.microsoft.com/office/drawing/2014/main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776;p25">
                <a:extLst>
                  <a:ext uri="{FF2B5EF4-FFF2-40B4-BE49-F238E27FC236}">
                    <a16:creationId xmlns:a16="http://schemas.microsoft.com/office/drawing/2014/main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777;p25">
                <a:extLst>
                  <a:ext uri="{FF2B5EF4-FFF2-40B4-BE49-F238E27FC236}">
                    <a16:creationId xmlns:a16="http://schemas.microsoft.com/office/drawing/2014/main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778;p25">
                <a:extLst>
                  <a:ext uri="{FF2B5EF4-FFF2-40B4-BE49-F238E27FC236}">
                    <a16:creationId xmlns:a16="http://schemas.microsoft.com/office/drawing/2014/main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C2A907-FCC6-4C0C-A80A-1462FC277B4B}"/>
              </a:ext>
            </a:extLst>
          </p:cNvPr>
          <p:cNvGrpSpPr/>
          <p:nvPr/>
        </p:nvGrpSpPr>
        <p:grpSpPr>
          <a:xfrm>
            <a:off x="2478247" y="3927464"/>
            <a:ext cx="6973288" cy="914576"/>
            <a:chOff x="2478247" y="3927464"/>
            <a:chExt cx="6973288" cy="914576"/>
          </a:xfrm>
        </p:grpSpPr>
        <p:sp>
          <p:nvSpPr>
            <p:cNvPr id="152" name="Rounded Rectangle 18">
              <a:extLst>
                <a:ext uri="{FF2B5EF4-FFF2-40B4-BE49-F238E27FC236}">
                  <a16:creationId xmlns:a16="http://schemas.microsoft.com/office/drawing/2014/main" id="{3FD77AC1-2778-4BC8-B194-779866A525F1}"/>
                </a:ext>
              </a:extLst>
            </p:cNvPr>
            <p:cNvSpPr/>
            <p:nvPr/>
          </p:nvSpPr>
          <p:spPr>
            <a:xfrm>
              <a:off x="2948209" y="4028904"/>
              <a:ext cx="6503326" cy="813136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#9Slide03 Arima Madurai Black" panose="00000A00000000000000" pitchFamily="2" charset="0"/>
                  <a:sym typeface="Arial"/>
                </a:rPr>
                <a:t>B. 106</a:t>
              </a:r>
            </a:p>
          </p:txBody>
        </p:sp>
        <p:grpSp>
          <p:nvGrpSpPr>
            <p:cNvPr id="153" name="Google Shape;766;p25">
              <a:extLst>
                <a:ext uri="{FF2B5EF4-FFF2-40B4-BE49-F238E27FC236}">
                  <a16:creationId xmlns:a16="http://schemas.microsoft.com/office/drawing/2014/main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5"/>
              <a:chExt cx="3319086" cy="3319078"/>
            </a:xfrm>
          </p:grpSpPr>
          <p:sp>
            <p:nvSpPr>
              <p:cNvPr id="154" name="Google Shape;767;p25">
                <a:extLst>
                  <a:ext uri="{FF2B5EF4-FFF2-40B4-BE49-F238E27FC236}">
                    <a16:creationId xmlns:a16="http://schemas.microsoft.com/office/drawing/2014/main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5"/>
                <a:ext cx="3319086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768;p25">
                <a:extLst>
                  <a:ext uri="{FF2B5EF4-FFF2-40B4-BE49-F238E27FC236}">
                    <a16:creationId xmlns:a16="http://schemas.microsoft.com/office/drawing/2014/main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6" name="Google Shape;769;p25">
                <a:extLst>
                  <a:ext uri="{FF2B5EF4-FFF2-40B4-BE49-F238E27FC236}">
                    <a16:creationId xmlns:a16="http://schemas.microsoft.com/office/drawing/2014/main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64" name="Google Shape;770;p25">
                  <a:extLst>
                    <a:ext uri="{FF2B5EF4-FFF2-40B4-BE49-F238E27FC236}">
                      <a16:creationId xmlns:a16="http://schemas.microsoft.com/office/drawing/2014/main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771;p25">
                  <a:extLst>
                    <a:ext uri="{FF2B5EF4-FFF2-40B4-BE49-F238E27FC236}">
                      <a16:creationId xmlns:a16="http://schemas.microsoft.com/office/drawing/2014/main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7" name="Google Shape;772;p25">
                <a:extLst>
                  <a:ext uri="{FF2B5EF4-FFF2-40B4-BE49-F238E27FC236}">
                    <a16:creationId xmlns:a16="http://schemas.microsoft.com/office/drawing/2014/main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62" name="Google Shape;773;p25">
                  <a:extLst>
                    <a:ext uri="{FF2B5EF4-FFF2-40B4-BE49-F238E27FC236}">
                      <a16:creationId xmlns:a16="http://schemas.microsoft.com/office/drawing/2014/main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774;p25">
                  <a:extLst>
                    <a:ext uri="{FF2B5EF4-FFF2-40B4-BE49-F238E27FC236}">
                      <a16:creationId xmlns:a16="http://schemas.microsoft.com/office/drawing/2014/main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39" y="3454743"/>
                  <a:ext cx="748245" cy="806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" name="Google Shape;775;p25">
                <a:extLst>
                  <a:ext uri="{FF2B5EF4-FFF2-40B4-BE49-F238E27FC236}">
                    <a16:creationId xmlns:a16="http://schemas.microsoft.com/office/drawing/2014/main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776;p25">
                <a:extLst>
                  <a:ext uri="{FF2B5EF4-FFF2-40B4-BE49-F238E27FC236}">
                    <a16:creationId xmlns:a16="http://schemas.microsoft.com/office/drawing/2014/main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777;p25">
                <a:extLst>
                  <a:ext uri="{FF2B5EF4-FFF2-40B4-BE49-F238E27FC236}">
                    <a16:creationId xmlns:a16="http://schemas.microsoft.com/office/drawing/2014/main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778;p25">
                <a:extLst>
                  <a:ext uri="{FF2B5EF4-FFF2-40B4-BE49-F238E27FC236}">
                    <a16:creationId xmlns:a16="http://schemas.microsoft.com/office/drawing/2014/main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610AF47-4B6B-4AB2-BBFC-F9277D2E8594}"/>
              </a:ext>
            </a:extLst>
          </p:cNvPr>
          <p:cNvGrpSpPr/>
          <p:nvPr/>
        </p:nvGrpSpPr>
        <p:grpSpPr>
          <a:xfrm>
            <a:off x="2500562" y="5157035"/>
            <a:ext cx="6937953" cy="908269"/>
            <a:chOff x="2500562" y="5157035"/>
            <a:chExt cx="6937953" cy="908269"/>
          </a:xfrm>
        </p:grpSpPr>
        <p:sp>
          <p:nvSpPr>
            <p:cNvPr id="167" name="Rounded Rectangle 21">
              <a:extLst>
                <a:ext uri="{FF2B5EF4-FFF2-40B4-BE49-F238E27FC236}">
                  <a16:creationId xmlns:a16="http://schemas.microsoft.com/office/drawing/2014/main" id="{D3E8BF2D-073E-4919-9602-501B70304FEE}"/>
                </a:ext>
              </a:extLst>
            </p:cNvPr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BF8">
                      <a:lumMod val="1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#9Slide03 Arima Madurai Black" panose="00000A00000000000000" pitchFamily="2" charset="0"/>
                  <a:sym typeface="Arial"/>
                </a:rPr>
                <a:t>C. 160</a:t>
              </a:r>
            </a:p>
          </p:txBody>
        </p:sp>
        <p:grpSp>
          <p:nvGrpSpPr>
            <p:cNvPr id="168" name="Google Shape;766;p25">
              <a:extLst>
                <a:ext uri="{FF2B5EF4-FFF2-40B4-BE49-F238E27FC236}">
                  <a16:creationId xmlns:a16="http://schemas.microsoft.com/office/drawing/2014/main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169" name="Google Shape;767;p25">
                <a:extLst>
                  <a:ext uri="{FF2B5EF4-FFF2-40B4-BE49-F238E27FC236}">
                    <a16:creationId xmlns:a16="http://schemas.microsoft.com/office/drawing/2014/main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768;p25">
                <a:extLst>
                  <a:ext uri="{FF2B5EF4-FFF2-40B4-BE49-F238E27FC236}">
                    <a16:creationId xmlns:a16="http://schemas.microsoft.com/office/drawing/2014/main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769;p25">
                <a:extLst>
                  <a:ext uri="{FF2B5EF4-FFF2-40B4-BE49-F238E27FC236}">
                    <a16:creationId xmlns:a16="http://schemas.microsoft.com/office/drawing/2014/main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79" name="Google Shape;770;p25">
                  <a:extLst>
                    <a:ext uri="{FF2B5EF4-FFF2-40B4-BE49-F238E27FC236}">
                      <a16:creationId xmlns:a16="http://schemas.microsoft.com/office/drawing/2014/main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771;p25">
                  <a:extLst>
                    <a:ext uri="{FF2B5EF4-FFF2-40B4-BE49-F238E27FC236}">
                      <a16:creationId xmlns:a16="http://schemas.microsoft.com/office/drawing/2014/main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2" name="Google Shape;772;p25">
                <a:extLst>
                  <a:ext uri="{FF2B5EF4-FFF2-40B4-BE49-F238E27FC236}">
                    <a16:creationId xmlns:a16="http://schemas.microsoft.com/office/drawing/2014/main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77" name="Google Shape;773;p25">
                  <a:extLst>
                    <a:ext uri="{FF2B5EF4-FFF2-40B4-BE49-F238E27FC236}">
                      <a16:creationId xmlns:a16="http://schemas.microsoft.com/office/drawing/2014/main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774;p25">
                  <a:extLst>
                    <a:ext uri="{FF2B5EF4-FFF2-40B4-BE49-F238E27FC236}">
                      <a16:creationId xmlns:a16="http://schemas.microsoft.com/office/drawing/2014/main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4800" b="0" i="0" u="none" strike="noStrike" kern="0" cap="none" spc="0" normalizeH="0" baseline="0" noProof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3" name="Google Shape;775;p25">
                <a:extLst>
                  <a:ext uri="{FF2B5EF4-FFF2-40B4-BE49-F238E27FC236}">
                    <a16:creationId xmlns:a16="http://schemas.microsoft.com/office/drawing/2014/main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776;p25">
                <a:extLst>
                  <a:ext uri="{FF2B5EF4-FFF2-40B4-BE49-F238E27FC236}">
                    <a16:creationId xmlns:a16="http://schemas.microsoft.com/office/drawing/2014/main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777;p25">
                <a:extLst>
                  <a:ext uri="{FF2B5EF4-FFF2-40B4-BE49-F238E27FC236}">
                    <a16:creationId xmlns:a16="http://schemas.microsoft.com/office/drawing/2014/main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778;p25">
                <a:extLst>
                  <a:ext uri="{FF2B5EF4-FFF2-40B4-BE49-F238E27FC236}">
                    <a16:creationId xmlns:a16="http://schemas.microsoft.com/office/drawing/2014/main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8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81" name="Picture 180">
            <a:extLst>
              <a:ext uri="{FF2B5EF4-FFF2-40B4-BE49-F238E27FC236}">
                <a16:creationId xmlns:a16="http://schemas.microsoft.com/office/drawing/2014/main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283" y="2696859"/>
            <a:ext cx="1154344" cy="86155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667" y="5352213"/>
            <a:ext cx="728696" cy="723838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82" y="4016348"/>
            <a:ext cx="728696" cy="723838"/>
          </a:xfrm>
          <a:prstGeom prst="rect">
            <a:avLst/>
          </a:prstGeom>
        </p:spPr>
      </p:pic>
      <p:pic>
        <p:nvPicPr>
          <p:cNvPr id="18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D77E731-EBD9-4A0B-8A81-BF968F0884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85037" y="4681226"/>
            <a:ext cx="487363" cy="487363"/>
          </a:xfrm>
          <a:prstGeom prst="rect">
            <a:avLst/>
          </a:prstGeom>
        </p:spPr>
      </p:pic>
      <p:pic>
        <p:nvPicPr>
          <p:cNvPr id="185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4346938-7B13-4582-B1CC-F77FAD4321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85037" y="4681226"/>
            <a:ext cx="487363" cy="487363"/>
          </a:xfrm>
          <a:prstGeom prst="rect">
            <a:avLst/>
          </a:prstGeom>
        </p:spPr>
      </p:pic>
      <p:pic>
        <p:nvPicPr>
          <p:cNvPr id="186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CEA1BDC-D83D-4996-8A3C-901682CDE5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85037" y="4681226"/>
            <a:ext cx="487363" cy="487363"/>
          </a:xfrm>
          <a:prstGeom prst="rect">
            <a:avLst/>
          </a:prstGeom>
        </p:spPr>
      </p:pic>
      <p:pic>
        <p:nvPicPr>
          <p:cNvPr id="187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821EE64-186F-450A-A546-69136015BF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85037" y="5312359"/>
            <a:ext cx="487363" cy="487363"/>
          </a:xfrm>
          <a:prstGeom prst="rect">
            <a:avLst/>
          </a:prstGeom>
        </p:spPr>
      </p:pic>
      <p:pic>
        <p:nvPicPr>
          <p:cNvPr id="188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8C76714-CBD6-4521-AC5C-890E9298C1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85036" y="5996094"/>
            <a:ext cx="487363" cy="487363"/>
          </a:xfrm>
          <a:prstGeom prst="rect">
            <a:avLst/>
          </a:prstGeom>
        </p:spPr>
      </p:pic>
      <p:pic>
        <p:nvPicPr>
          <p:cNvPr id="189" name="图片 4">
            <a:extLst>
              <a:ext uri="{FF2B5EF4-FFF2-40B4-BE49-F238E27FC236}">
                <a16:creationId xmlns:a16="http://schemas.microsoft.com/office/drawing/2014/main" id="{9425E240-9D2E-4C1E-8C84-3E2958A129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272528" y="3776197"/>
            <a:ext cx="2745295" cy="3139659"/>
          </a:xfrm>
          <a:prstGeom prst="rect">
            <a:avLst/>
          </a:prstGeom>
        </p:spPr>
      </p:pic>
      <p:sp>
        <p:nvSpPr>
          <p:cNvPr id="190" name="Oval 189">
            <a:extLst>
              <a:ext uri="{FF2B5EF4-FFF2-40B4-BE49-F238E27FC236}">
                <a16:creationId xmlns:a16="http://schemas.microsoft.com/office/drawing/2014/main" id="{B5E4D544-CEA5-415B-855D-091672903B92}"/>
              </a:ext>
            </a:extLst>
          </p:cNvPr>
          <p:cNvSpPr/>
          <p:nvPr/>
        </p:nvSpPr>
        <p:spPr>
          <a:xfrm>
            <a:off x="2610619" y="1351619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CD19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361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85" fill="hold"/>
                                        <p:tgtEl>
                                          <p:spTgt spid="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150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150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5" name="图片 3" descr="4 (10)"/>
          <p:cNvPicPr>
            <a:picLocks noChangeAspect="1"/>
          </p:cNvPicPr>
          <p:nvPr/>
        </p:nvPicPr>
        <p:blipFill>
          <a:blip r:embed="rId4"/>
          <a:srcRect r="15528"/>
          <a:stretch>
            <a:fillRect/>
          </a:stretch>
        </p:blipFill>
        <p:spPr>
          <a:xfrm>
            <a:off x="1962736" y="0"/>
            <a:ext cx="10118725" cy="5704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E28ADE-650E-4FEC-A03F-F1C098D78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517" y="2044734"/>
            <a:ext cx="7437765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图片 10" descr="2 (5)"/>
          <p:cNvPicPr>
            <a:picLocks noChangeAspect="1"/>
          </p:cNvPicPr>
          <p:nvPr/>
        </p:nvPicPr>
        <p:blipFill>
          <a:blip r:embed="rId5"/>
          <a:srcRect t="45240"/>
          <a:stretch>
            <a:fillRect/>
          </a:stretch>
        </p:blipFill>
        <p:spPr>
          <a:xfrm>
            <a:off x="0" y="2929255"/>
            <a:ext cx="12192000" cy="3994150"/>
          </a:xfrm>
          <a:prstGeom prst="rect">
            <a:avLst/>
          </a:prstGeom>
        </p:spPr>
      </p:pic>
      <p:pic>
        <p:nvPicPr>
          <p:cNvPr id="5" name="图片 1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pic>
        <p:nvPicPr>
          <p:cNvPr id="7" name="图片 5" descr="12"/>
          <p:cNvPicPr>
            <a:picLocks noChangeAspect="1"/>
          </p:cNvPicPr>
          <p:nvPr/>
        </p:nvPicPr>
        <p:blipFill>
          <a:blip r:embed="rId6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9287"/>
            <a:ext cx="11517250" cy="6371321"/>
          </a:xfrm>
          <a:prstGeom prst="rect">
            <a:avLst/>
          </a:prstGeom>
        </p:spPr>
      </p:pic>
      <p:grpSp>
        <p:nvGrpSpPr>
          <p:cNvPr id="9" name="组合 25"/>
          <p:cNvGrpSpPr/>
          <p:nvPr/>
        </p:nvGrpSpPr>
        <p:grpSpPr>
          <a:xfrm>
            <a:off x="-31750" y="0"/>
            <a:ext cx="12233910" cy="1381760"/>
            <a:chOff x="-50" y="0"/>
            <a:chExt cx="19266" cy="2176"/>
          </a:xfrm>
        </p:grpSpPr>
        <p:grpSp>
          <p:nvGrpSpPr>
            <p:cNvPr id="10" name="组合 15"/>
            <p:cNvGrpSpPr/>
            <p:nvPr/>
          </p:nvGrpSpPr>
          <p:grpSpPr>
            <a:xfrm>
              <a:off x="0" y="0"/>
              <a:ext cx="19200" cy="2176"/>
              <a:chOff x="0" y="0"/>
              <a:chExt cx="19200" cy="2176"/>
            </a:xfrm>
          </p:grpSpPr>
          <p:grpSp>
            <p:nvGrpSpPr>
              <p:cNvPr id="13" name="组合 16"/>
              <p:cNvGrpSpPr/>
              <p:nvPr/>
            </p:nvGrpSpPr>
            <p:grpSpPr>
              <a:xfrm>
                <a:off x="0" y="0"/>
                <a:ext cx="19200" cy="2176"/>
                <a:chOff x="0" y="0"/>
                <a:chExt cx="19200" cy="2176"/>
              </a:xfrm>
            </p:grpSpPr>
            <p:pic>
              <p:nvPicPr>
                <p:cNvPr id="15" name="图片 17" descr="7 (22)"/>
                <p:cNvPicPr>
                  <a:picLocks noChangeAspect="1"/>
                </p:cNvPicPr>
                <p:nvPr/>
              </p:nvPicPr>
              <p:blipFill>
                <a:blip r:embed="rId8">
                  <a:lum bright="18000"/>
                </a:blip>
                <a:srcRect t="2506" b="68642"/>
                <a:stretch>
                  <a:fillRect/>
                </a:stretch>
              </p:blipFill>
              <p:spPr>
                <a:xfrm>
                  <a:off x="0" y="0"/>
                  <a:ext cx="19200" cy="2176"/>
                </a:xfrm>
                <a:prstGeom prst="rect">
                  <a:avLst/>
                </a:prstGeom>
              </p:spPr>
            </p:pic>
            <p:sp>
              <p:nvSpPr>
                <p:cNvPr id="16" name="圆角矩形 18"/>
                <p:cNvSpPr/>
                <p:nvPr/>
              </p:nvSpPr>
              <p:spPr>
                <a:xfrm>
                  <a:off x="308" y="42"/>
                  <a:ext cx="480" cy="3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14" name="新月形 19"/>
              <p:cNvSpPr/>
              <p:nvPr/>
            </p:nvSpPr>
            <p:spPr>
              <a:xfrm rot="1680000">
                <a:off x="385" y="178"/>
                <a:ext cx="326" cy="446"/>
              </a:xfrm>
              <a:prstGeom prst="mo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任意多边形 24"/>
            <p:cNvSpPr/>
            <p:nvPr/>
          </p:nvSpPr>
          <p:spPr>
            <a:xfrm>
              <a:off x="-50" y="282"/>
              <a:ext cx="19266" cy="1062"/>
            </a:xfrm>
            <a:custGeom>
              <a:avLst/>
              <a:gdLst>
                <a:gd name="connisteX0" fmla="*/ 0 w 12233910"/>
                <a:gd name="connsiteY0" fmla="*/ 674375 h 674375"/>
                <a:gd name="connisteX1" fmla="*/ 1391920 w 12233910"/>
                <a:gd name="connsiteY1" fmla="*/ 119385 h 674375"/>
                <a:gd name="connisteX2" fmla="*/ 2665730 w 12233910"/>
                <a:gd name="connsiteY2" fmla="*/ 478795 h 674375"/>
                <a:gd name="connisteX3" fmla="*/ 4232910 w 12233910"/>
                <a:gd name="connsiteY3" fmla="*/ 76205 h 674375"/>
                <a:gd name="connisteX4" fmla="*/ 6137910 w 12233910"/>
                <a:gd name="connsiteY4" fmla="*/ 489590 h 674375"/>
                <a:gd name="connisteX5" fmla="*/ 7716520 w 12233910"/>
                <a:gd name="connsiteY5" fmla="*/ 5 h 674375"/>
                <a:gd name="connisteX6" fmla="*/ 10198100 w 12233910"/>
                <a:gd name="connsiteY6" fmla="*/ 500385 h 674375"/>
                <a:gd name="connisteX7" fmla="*/ 12233910 w 12233910"/>
                <a:gd name="connsiteY7" fmla="*/ 381005 h 6743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12233910" h="674376">
                  <a:moveTo>
                    <a:pt x="0" y="674376"/>
                  </a:moveTo>
                  <a:cubicBezTo>
                    <a:pt x="252730" y="556266"/>
                    <a:pt x="858520" y="158756"/>
                    <a:pt x="1391920" y="119386"/>
                  </a:cubicBezTo>
                  <a:cubicBezTo>
                    <a:pt x="1925320" y="80016"/>
                    <a:pt x="2097405" y="487686"/>
                    <a:pt x="2665730" y="478796"/>
                  </a:cubicBezTo>
                  <a:cubicBezTo>
                    <a:pt x="3234055" y="469906"/>
                    <a:pt x="3538220" y="74301"/>
                    <a:pt x="4232910" y="76206"/>
                  </a:cubicBezTo>
                  <a:cubicBezTo>
                    <a:pt x="4927600" y="78111"/>
                    <a:pt x="5441315" y="504831"/>
                    <a:pt x="6137910" y="489591"/>
                  </a:cubicBezTo>
                  <a:cubicBezTo>
                    <a:pt x="6834505" y="474351"/>
                    <a:pt x="6904355" y="-1899"/>
                    <a:pt x="7716520" y="6"/>
                  </a:cubicBezTo>
                  <a:cubicBezTo>
                    <a:pt x="8528685" y="1911"/>
                    <a:pt x="9294495" y="424186"/>
                    <a:pt x="10198100" y="500386"/>
                  </a:cubicBezTo>
                  <a:cubicBezTo>
                    <a:pt x="11101705" y="576586"/>
                    <a:pt x="11876405" y="414661"/>
                    <a:pt x="12233910" y="381006"/>
                  </a:cubicBezTo>
                </a:path>
              </a:pathLst>
            </a:custGeom>
            <a:noFill/>
            <a:ln w="952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五角星 20"/>
            <p:cNvSpPr/>
            <p:nvPr/>
          </p:nvSpPr>
          <p:spPr>
            <a:xfrm>
              <a:off x="18013" y="367"/>
              <a:ext cx="432" cy="432"/>
            </a:xfrm>
            <a:prstGeom prst="star5">
              <a:avLst>
                <a:gd name="adj" fmla="val 2372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43132" y="385445"/>
            <a:ext cx="11269443" cy="6006123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F946CF-CAFA-4460-9523-898751AEF8D5}"/>
              </a:ext>
            </a:extLst>
          </p:cNvPr>
          <p:cNvSpPr txBox="1"/>
          <p:nvPr/>
        </p:nvSpPr>
        <p:spPr>
          <a:xfrm>
            <a:off x="2480166" y="497547"/>
            <a:ext cx="6134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2E04ED-36F3-4EFE-A728-164D2CF16458}"/>
              </a:ext>
            </a:extLst>
          </p:cNvPr>
          <p:cNvSpPr/>
          <p:nvPr/>
        </p:nvSpPr>
        <p:spPr>
          <a:xfrm>
            <a:off x="1581150" y="532200"/>
            <a:ext cx="692497" cy="692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75B3C08-0CEF-50A5-71FC-5293EC94E13C}"/>
              </a:ext>
            </a:extLst>
          </p:cNvPr>
          <p:cNvGrpSpPr/>
          <p:nvPr/>
        </p:nvGrpSpPr>
        <p:grpSpPr>
          <a:xfrm>
            <a:off x="493642" y="1588190"/>
            <a:ext cx="6429375" cy="830997"/>
            <a:chOff x="695324" y="1543050"/>
            <a:chExt cx="6429375" cy="8309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A7275B-3F94-2134-376E-076C9DDA0711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a) 1 cm² =          mm²</a:t>
              </a:r>
            </a:p>
          </p:txBody>
        </p:sp>
        <p:sp>
          <p:nvSpPr>
            <p:cNvPr id="22" name="Rectangle: Rounded Corners 11">
              <a:extLst>
                <a:ext uri="{FF2B5EF4-FFF2-40B4-BE49-F238E27FC236}">
                  <a16:creationId xmlns:a16="http://schemas.microsoft.com/office/drawing/2014/main" id="{E8C30012-6184-4B30-2245-F6A91C38E43A}"/>
                </a:ext>
              </a:extLst>
            </p:cNvPr>
            <p:cNvSpPr/>
            <p:nvPr/>
          </p:nvSpPr>
          <p:spPr>
            <a:xfrm>
              <a:off x="3521351" y="1563342"/>
              <a:ext cx="1110698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812291-7656-4649-38C0-184883942BA7}"/>
              </a:ext>
            </a:extLst>
          </p:cNvPr>
          <p:cNvGrpSpPr/>
          <p:nvPr/>
        </p:nvGrpSpPr>
        <p:grpSpPr>
          <a:xfrm>
            <a:off x="6229349" y="1562100"/>
            <a:ext cx="7353301" cy="809625"/>
            <a:chOff x="695324" y="1485900"/>
            <a:chExt cx="7353301" cy="80962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6B93D2-C419-5ADA-6099-B6F4BB9038A2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  100 mm² =           cm²</a:t>
              </a:r>
            </a:p>
          </p:txBody>
        </p:sp>
        <p:sp>
          <p:nvSpPr>
            <p:cNvPr id="25" name="Rectangle: Rounded Corners 14">
              <a:extLst>
                <a:ext uri="{FF2B5EF4-FFF2-40B4-BE49-F238E27FC236}">
                  <a16:creationId xmlns:a16="http://schemas.microsoft.com/office/drawing/2014/main" id="{6A840301-B736-B11A-BD3F-B9C6E2715082}"/>
                </a:ext>
              </a:extLst>
            </p:cNvPr>
            <p:cNvSpPr/>
            <p:nvPr/>
          </p:nvSpPr>
          <p:spPr>
            <a:xfrm>
              <a:off x="3819526" y="1485900"/>
              <a:ext cx="1112354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C40FFB-CDC3-7B21-E643-6F3F7677941F}"/>
              </a:ext>
            </a:extLst>
          </p:cNvPr>
          <p:cNvGrpSpPr/>
          <p:nvPr/>
        </p:nvGrpSpPr>
        <p:grpSpPr>
          <a:xfrm>
            <a:off x="646042" y="2891045"/>
            <a:ext cx="6429375" cy="871167"/>
            <a:chOff x="971549" y="1445730"/>
            <a:chExt cx="6429375" cy="87116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C08F0-B830-B2E8-57A5-2D412C1D25AB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1 dm² =           cm²</a:t>
              </a:r>
            </a:p>
          </p:txBody>
        </p:sp>
        <p:sp>
          <p:nvSpPr>
            <p:cNvPr id="28" name="Rectangle: Rounded Corners 32">
              <a:extLst>
                <a:ext uri="{FF2B5EF4-FFF2-40B4-BE49-F238E27FC236}">
                  <a16:creationId xmlns:a16="http://schemas.microsoft.com/office/drawing/2014/main" id="{9E3C8A01-E23B-FBA4-7E85-984834881285}"/>
                </a:ext>
              </a:extLst>
            </p:cNvPr>
            <p:cNvSpPr/>
            <p:nvPr/>
          </p:nvSpPr>
          <p:spPr>
            <a:xfrm>
              <a:off x="3234773" y="144573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9" name="Rectangle: Rounded Corners 33">
            <a:extLst>
              <a:ext uri="{FF2B5EF4-FFF2-40B4-BE49-F238E27FC236}">
                <a16:creationId xmlns:a16="http://schemas.microsoft.com/office/drawing/2014/main" id="{92BFD055-FA1E-AC53-4CC3-0DF84F8077A5}"/>
              </a:ext>
            </a:extLst>
          </p:cNvPr>
          <p:cNvSpPr/>
          <p:nvPr/>
        </p:nvSpPr>
        <p:spPr>
          <a:xfrm>
            <a:off x="3269559" y="1599372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C0650A-08EB-5C28-AF62-F199DAF91538}"/>
              </a:ext>
            </a:extLst>
          </p:cNvPr>
          <p:cNvGrpSpPr/>
          <p:nvPr/>
        </p:nvGrpSpPr>
        <p:grpSpPr>
          <a:xfrm>
            <a:off x="541267" y="4111901"/>
            <a:ext cx="6429375" cy="859986"/>
            <a:chOff x="971549" y="1456911"/>
            <a:chExt cx="6429375" cy="8599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7DCB95-77EC-8474-B631-652158CA2F88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1 m² =          dm²</a:t>
              </a:r>
            </a:p>
          </p:txBody>
        </p:sp>
        <p:sp>
          <p:nvSpPr>
            <p:cNvPr id="32" name="Rectangle: Rounded Corners 37">
              <a:extLst>
                <a:ext uri="{FF2B5EF4-FFF2-40B4-BE49-F238E27FC236}">
                  <a16:creationId xmlns:a16="http://schemas.microsoft.com/office/drawing/2014/main" id="{A77A412F-F2CB-EDCE-00AC-416C3E07DB23}"/>
                </a:ext>
              </a:extLst>
            </p:cNvPr>
            <p:cNvSpPr/>
            <p:nvPr/>
          </p:nvSpPr>
          <p:spPr>
            <a:xfrm>
              <a:off x="2895186" y="1456911"/>
              <a:ext cx="1065558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BDAE50-0D61-6E1F-FB44-B859CF598594}"/>
              </a:ext>
            </a:extLst>
          </p:cNvPr>
          <p:cNvGrpSpPr/>
          <p:nvPr/>
        </p:nvGrpSpPr>
        <p:grpSpPr>
          <a:xfrm>
            <a:off x="6747012" y="2683151"/>
            <a:ext cx="7353301" cy="809625"/>
            <a:chOff x="695324" y="1447386"/>
            <a:chExt cx="7353301" cy="80962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04FAAA-66F4-4C96-3005-13B67A338A52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100 cm² =           dm²</a:t>
              </a:r>
            </a:p>
          </p:txBody>
        </p:sp>
        <p:sp>
          <p:nvSpPr>
            <p:cNvPr id="35" name="Rectangle: Rounded Corners 40">
              <a:extLst>
                <a:ext uri="{FF2B5EF4-FFF2-40B4-BE49-F238E27FC236}">
                  <a16:creationId xmlns:a16="http://schemas.microsoft.com/office/drawing/2014/main" id="{E1083DEE-7B3F-C50B-9128-052A2DA966A7}"/>
                </a:ext>
              </a:extLst>
            </p:cNvPr>
            <p:cNvSpPr/>
            <p:nvPr/>
          </p:nvSpPr>
          <p:spPr>
            <a:xfrm>
              <a:off x="3042616" y="1447386"/>
              <a:ext cx="1033670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AE9FAE-2B43-A59A-62E6-9D97C429D404}"/>
              </a:ext>
            </a:extLst>
          </p:cNvPr>
          <p:cNvGrpSpPr/>
          <p:nvPr/>
        </p:nvGrpSpPr>
        <p:grpSpPr>
          <a:xfrm>
            <a:off x="6818243" y="3925956"/>
            <a:ext cx="7012057" cy="809625"/>
            <a:chOff x="1036568" y="1468506"/>
            <a:chExt cx="7012057" cy="80962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DE671F-6AEE-823C-C75E-52197F64CC50}"/>
                </a:ext>
              </a:extLst>
            </p:cNvPr>
            <p:cNvSpPr txBox="1"/>
            <p:nvPr/>
          </p:nvSpPr>
          <p:spPr>
            <a:xfrm>
              <a:off x="1036568" y="1543050"/>
              <a:ext cx="70120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 m² =            cm²</a:t>
              </a:r>
            </a:p>
          </p:txBody>
        </p:sp>
        <p:sp>
          <p:nvSpPr>
            <p:cNvPr id="38" name="Rectangle: Rounded Corners 43">
              <a:extLst>
                <a:ext uri="{FF2B5EF4-FFF2-40B4-BE49-F238E27FC236}">
                  <a16:creationId xmlns:a16="http://schemas.microsoft.com/office/drawing/2014/main" id="{C87D53F7-5167-ABAE-E877-72B9A06C0B38}"/>
                </a:ext>
              </a:extLst>
            </p:cNvPr>
            <p:cNvSpPr/>
            <p:nvPr/>
          </p:nvSpPr>
          <p:spPr>
            <a:xfrm>
              <a:off x="2602811" y="1468506"/>
              <a:ext cx="1117324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9" name="Rectangle: Rounded Corners 44">
            <a:extLst>
              <a:ext uri="{FF2B5EF4-FFF2-40B4-BE49-F238E27FC236}">
                <a16:creationId xmlns:a16="http://schemas.microsoft.com/office/drawing/2014/main" id="{3D90A104-8D13-7838-CEE9-E06120DC645F}"/>
              </a:ext>
            </a:extLst>
          </p:cNvPr>
          <p:cNvSpPr/>
          <p:nvPr/>
        </p:nvSpPr>
        <p:spPr>
          <a:xfrm>
            <a:off x="2899740" y="2891458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0602E946-38FF-F357-8B45-1EA96F8A4B99}"/>
              </a:ext>
            </a:extLst>
          </p:cNvPr>
          <p:cNvSpPr/>
          <p:nvPr/>
        </p:nvSpPr>
        <p:spPr>
          <a:xfrm>
            <a:off x="2409824" y="4123083"/>
            <a:ext cx="1198080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1" name="Rectangle: Rounded Corners 46">
            <a:extLst>
              <a:ext uri="{FF2B5EF4-FFF2-40B4-BE49-F238E27FC236}">
                <a16:creationId xmlns:a16="http://schemas.microsoft.com/office/drawing/2014/main" id="{DA69243B-DCEA-C897-42BA-F6B088B094EC}"/>
              </a:ext>
            </a:extLst>
          </p:cNvPr>
          <p:cNvSpPr/>
          <p:nvPr/>
        </p:nvSpPr>
        <p:spPr>
          <a:xfrm>
            <a:off x="9373428" y="1543463"/>
            <a:ext cx="110241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2" name="Rectangle: Rounded Corners 47">
            <a:extLst>
              <a:ext uri="{FF2B5EF4-FFF2-40B4-BE49-F238E27FC236}">
                <a16:creationId xmlns:a16="http://schemas.microsoft.com/office/drawing/2014/main" id="{453A38A5-2949-404D-46F0-525BAC7A9F33}"/>
              </a:ext>
            </a:extLst>
          </p:cNvPr>
          <p:cNvSpPr/>
          <p:nvPr/>
        </p:nvSpPr>
        <p:spPr>
          <a:xfrm>
            <a:off x="9103002" y="2672383"/>
            <a:ext cx="1054790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3" name="Rectangle: Rounded Corners 48">
            <a:extLst>
              <a:ext uri="{FF2B5EF4-FFF2-40B4-BE49-F238E27FC236}">
                <a16:creationId xmlns:a16="http://schemas.microsoft.com/office/drawing/2014/main" id="{544D45E5-AC0D-E816-E41C-6E06F3B0AA64}"/>
              </a:ext>
            </a:extLst>
          </p:cNvPr>
          <p:cNvSpPr/>
          <p:nvPr/>
        </p:nvSpPr>
        <p:spPr>
          <a:xfrm>
            <a:off x="8373718" y="3925957"/>
            <a:ext cx="1257299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36015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440</Words>
  <Application>Microsoft Office PowerPoint</Application>
  <PresentationFormat>Widescreen</PresentationFormat>
  <Paragraphs>135</Paragraphs>
  <Slides>15</Slides>
  <Notes>15</Notes>
  <HiddenSlides>0</HiddenSlides>
  <MMClips>20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宋体</vt:lpstr>
      <vt:lpstr>#9Slide03 Arima Madurai Black</vt:lpstr>
      <vt:lpstr>Arial</vt:lpstr>
      <vt:lpstr>Calibri</vt:lpstr>
      <vt:lpstr>Calibri Light</vt:lpstr>
      <vt:lpstr>Cambria</vt:lpstr>
      <vt:lpstr>等线</vt:lpstr>
      <vt:lpstr>Pompiere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</cp:revision>
  <dcterms:created xsi:type="dcterms:W3CDTF">2024-11-17T08:04:14Z</dcterms:created>
  <dcterms:modified xsi:type="dcterms:W3CDTF">2025-01-07T09:17:28Z</dcterms:modified>
</cp:coreProperties>
</file>