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3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5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580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03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31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158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3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145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0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28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86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6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slide" Target="slide6.xml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slide" Target="slide4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9" grpId="0"/>
      <p:bldP spid="20" grpId="0"/>
      <p:bldP spid="21" grpId="0"/>
      <p:bldP spid="22" grpId="0"/>
      <p:bldP spid="23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4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5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8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7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5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1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20" name="Picture 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22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24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26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35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3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29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5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0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37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4" grpId="0"/>
          <p:bldP spid="15" grpId="0"/>
          <p:bldP spid="17" grpId="0"/>
          <p:bldP spid="19" grpId="0"/>
          <p:bldP spid="20" grpId="0"/>
          <p:bldP spid="21" grpId="0"/>
          <p:bldP spid="22" grpId="0"/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4" grpId="0"/>
          <p:bldP spid="15" grpId="0"/>
          <p:bldP spid="17" grpId="0"/>
          <p:bldP spid="19" grpId="0"/>
          <p:bldP spid="20" grpId="0"/>
          <p:bldP spid="21" grpId="0"/>
          <p:bldP spid="22" grpId="0"/>
          <p:bldP spid="2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7" name="Picture 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5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6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7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6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4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20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7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22984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14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8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21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1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9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71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116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118" name="Picture 117">
            <a:hlinkClick r:id="rId14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120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Picture 120">
            <a:hlinkClick r:id="rId16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123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Picture 123">
            <a:hlinkClick r:id="rId17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126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>
            <a:hlinkClick r:id="rId18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128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Picture 129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12" name="Picture 11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4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1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16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0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9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9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8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015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8" name="Picture 7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9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525</Words>
  <Application>Microsoft Office PowerPoint</Application>
  <PresentationFormat>Widescreen</PresentationFormat>
  <Paragraphs>107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23</cp:revision>
  <dcterms:created xsi:type="dcterms:W3CDTF">2024-11-17T08:04:14Z</dcterms:created>
  <dcterms:modified xsi:type="dcterms:W3CDTF">2025-02-13T01:37:16Z</dcterms:modified>
</cp:coreProperties>
</file>