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5.xml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0.gif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7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8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9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10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11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1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7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8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10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11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125748" y="-1521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9" name="Freeform 4">
            <a:hlinkClick r:id="" action="ppaction://noaction"/>
          </p:cNvPr>
          <p:cNvSpPr/>
          <p:nvPr/>
        </p:nvSpPr>
        <p:spPr>
          <a:xfrm>
            <a:off x="-1168400" y="484995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14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252369" y="-43228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6" name="Group 15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8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5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28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8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24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25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2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27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28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29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0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73186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337</Words>
  <Application>Microsoft Office PowerPoint</Application>
  <PresentationFormat>Widescreen</PresentationFormat>
  <Paragraphs>76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Cambria</vt:lpstr>
      <vt:lpstr>等线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20</cp:revision>
  <dcterms:created xsi:type="dcterms:W3CDTF">2024-11-17T08:04:14Z</dcterms:created>
  <dcterms:modified xsi:type="dcterms:W3CDTF">2025-02-13T01:47:26Z</dcterms:modified>
</cp:coreProperties>
</file>