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8"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2" d="100"/>
          <a:sy n="42" d="100"/>
        </p:scale>
        <p:origin x="72"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8585-4E66-A62E-3B7034C62A20}"/>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8585-4E66-A62E-3B7034C62A20}"/>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8585-4E66-A62E-3B7034C62A20}"/>
            </c:ext>
          </c:extLst>
        </c:ser>
        <c:dLbls>
          <c:showLegendKey val="0"/>
          <c:showVal val="0"/>
          <c:showCatName val="0"/>
          <c:showSerName val="0"/>
          <c:showPercent val="0"/>
          <c:showBubbleSize val="0"/>
        </c:dLbls>
        <c:gapWidth val="80"/>
        <c:overlap val="25"/>
        <c:axId val="27596288"/>
        <c:axId val="27597824"/>
      </c:barChart>
      <c:catAx>
        <c:axId val="275962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7597824"/>
        <c:crosses val="autoZero"/>
        <c:auto val="1"/>
        <c:lblAlgn val="ctr"/>
        <c:lblOffset val="100"/>
        <c:noMultiLvlLbl val="0"/>
      </c:catAx>
      <c:valAx>
        <c:axId val="2759782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7596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177E-438D-A020-629DE66B85A8}"/>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177E-438D-A020-629DE66B85A8}"/>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177E-438D-A020-629DE66B85A8}"/>
            </c:ext>
          </c:extLst>
        </c:ser>
        <c:dLbls>
          <c:showLegendKey val="0"/>
          <c:showVal val="0"/>
          <c:showCatName val="0"/>
          <c:showSerName val="0"/>
          <c:showPercent val="0"/>
          <c:showBubbleSize val="0"/>
        </c:dLbls>
        <c:gapWidth val="80"/>
        <c:overlap val="25"/>
        <c:axId val="26990464"/>
        <c:axId val="26992000"/>
      </c:barChart>
      <c:catAx>
        <c:axId val="269904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6992000"/>
        <c:crosses val="autoZero"/>
        <c:auto val="1"/>
        <c:lblAlgn val="ctr"/>
        <c:lblOffset val="100"/>
        <c:noMultiLvlLbl val="0"/>
      </c:catAx>
      <c:valAx>
        <c:axId val="2699200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6990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D089-4FF2-AA68-D26EBCF1FF42}"/>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D089-4FF2-AA68-D26EBCF1FF42}"/>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D089-4FF2-AA68-D26EBCF1FF42}"/>
            </c:ext>
          </c:extLst>
        </c:ser>
        <c:dLbls>
          <c:showLegendKey val="0"/>
          <c:showVal val="0"/>
          <c:showCatName val="0"/>
          <c:showSerName val="0"/>
          <c:showPercent val="0"/>
          <c:showBubbleSize val="0"/>
        </c:dLbls>
        <c:gapWidth val="80"/>
        <c:overlap val="25"/>
        <c:axId val="28078464"/>
        <c:axId val="28080000"/>
      </c:barChart>
      <c:catAx>
        <c:axId val="280784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8080000"/>
        <c:crosses val="autoZero"/>
        <c:auto val="1"/>
        <c:lblAlgn val="ctr"/>
        <c:lblOffset val="100"/>
        <c:noMultiLvlLbl val="0"/>
      </c:catAx>
      <c:valAx>
        <c:axId val="2808000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8078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7CD1-4108-8EA9-AE2A3908F70E}"/>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7CD1-4108-8EA9-AE2A3908F70E}"/>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7CD1-4108-8EA9-AE2A3908F70E}"/>
            </c:ext>
          </c:extLst>
        </c:ser>
        <c:dLbls>
          <c:showLegendKey val="0"/>
          <c:showVal val="0"/>
          <c:showCatName val="0"/>
          <c:showSerName val="0"/>
          <c:showPercent val="0"/>
          <c:showBubbleSize val="0"/>
        </c:dLbls>
        <c:gapWidth val="80"/>
        <c:overlap val="25"/>
        <c:axId val="28493312"/>
        <c:axId val="28494848"/>
      </c:barChart>
      <c:catAx>
        <c:axId val="284933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8494848"/>
        <c:crosses val="autoZero"/>
        <c:auto val="1"/>
        <c:lblAlgn val="ctr"/>
        <c:lblOffset val="100"/>
        <c:noMultiLvlLbl val="0"/>
      </c:catAx>
      <c:valAx>
        <c:axId val="2849484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8493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B8F2-42EC-B584-8B5FB1E1FEBC}"/>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B8F2-42EC-B584-8B5FB1E1FEBC}"/>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B8F2-42EC-B584-8B5FB1E1FEBC}"/>
            </c:ext>
          </c:extLst>
        </c:ser>
        <c:dLbls>
          <c:showLegendKey val="0"/>
          <c:showVal val="0"/>
          <c:showCatName val="0"/>
          <c:showSerName val="0"/>
          <c:showPercent val="0"/>
          <c:showBubbleSize val="0"/>
        </c:dLbls>
        <c:gapWidth val="80"/>
        <c:overlap val="25"/>
        <c:axId val="73450624"/>
        <c:axId val="73452160"/>
      </c:barChart>
      <c:catAx>
        <c:axId val="7345062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3452160"/>
        <c:crosses val="autoZero"/>
        <c:auto val="1"/>
        <c:lblAlgn val="ctr"/>
        <c:lblOffset val="100"/>
        <c:noMultiLvlLbl val="0"/>
      </c:catAx>
      <c:valAx>
        <c:axId val="7345216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3450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C5CD-4FED-BDD3-2B19C58A4A5A}"/>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C5CD-4FED-BDD3-2B19C58A4A5A}"/>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C5CD-4FED-BDD3-2B19C58A4A5A}"/>
            </c:ext>
          </c:extLst>
        </c:ser>
        <c:dLbls>
          <c:showLegendKey val="0"/>
          <c:showVal val="0"/>
          <c:showCatName val="0"/>
          <c:showSerName val="0"/>
          <c:showPercent val="0"/>
          <c:showBubbleSize val="0"/>
        </c:dLbls>
        <c:gapWidth val="80"/>
        <c:overlap val="25"/>
        <c:axId val="73732864"/>
        <c:axId val="73734400"/>
      </c:barChart>
      <c:catAx>
        <c:axId val="737328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3734400"/>
        <c:crosses val="autoZero"/>
        <c:auto val="1"/>
        <c:lblAlgn val="ctr"/>
        <c:lblOffset val="100"/>
        <c:noMultiLvlLbl val="0"/>
      </c:catAx>
      <c:valAx>
        <c:axId val="7373440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3732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A428-40C5-9C64-BB97C67EC4D3}"/>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A428-40C5-9C64-BB97C67EC4D3}"/>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A428-40C5-9C64-BB97C67EC4D3}"/>
            </c:ext>
          </c:extLst>
        </c:ser>
        <c:dLbls>
          <c:showLegendKey val="0"/>
          <c:showVal val="0"/>
          <c:showCatName val="0"/>
          <c:showSerName val="0"/>
          <c:showPercent val="0"/>
          <c:showBubbleSize val="0"/>
        </c:dLbls>
        <c:gapWidth val="80"/>
        <c:overlap val="25"/>
        <c:axId val="84293888"/>
        <c:axId val="84299776"/>
      </c:barChart>
      <c:catAx>
        <c:axId val="842938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84299776"/>
        <c:crosses val="autoZero"/>
        <c:auto val="1"/>
        <c:lblAlgn val="ctr"/>
        <c:lblOffset val="100"/>
        <c:noMultiLvlLbl val="0"/>
      </c:catAx>
      <c:valAx>
        <c:axId val="8429977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84293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586D-4F88-84A3-BDE448D7D162}"/>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586D-4F88-84A3-BDE448D7D162}"/>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586D-4F88-84A3-BDE448D7D162}"/>
            </c:ext>
          </c:extLst>
        </c:ser>
        <c:dLbls>
          <c:showLegendKey val="0"/>
          <c:showVal val="0"/>
          <c:showCatName val="0"/>
          <c:showSerName val="0"/>
          <c:showPercent val="0"/>
          <c:showBubbleSize val="0"/>
        </c:dLbls>
        <c:gapWidth val="80"/>
        <c:overlap val="25"/>
        <c:axId val="91162496"/>
        <c:axId val="91164032"/>
      </c:barChart>
      <c:catAx>
        <c:axId val="9116249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91164032"/>
        <c:crosses val="autoZero"/>
        <c:auto val="1"/>
        <c:lblAlgn val="ctr"/>
        <c:lblOffset val="100"/>
        <c:noMultiLvlLbl val="0"/>
      </c:catAx>
      <c:valAx>
        <c:axId val="911640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91162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FEC7-BA08-409E-BBF9-DF4D418FB5E9}"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2B53D-6727-4899-B449-1B00D8AEEA77}" type="slidenum">
              <a:rPr lang="en-US" smtClean="0"/>
              <a:t>‹#›</a:t>
            </a:fld>
            <a:endParaRPr lang="en-US"/>
          </a:p>
        </p:txBody>
      </p:sp>
    </p:spTree>
    <p:extLst>
      <p:ext uri="{BB962C8B-B14F-4D97-AF65-F5344CB8AC3E}">
        <p14:creationId xmlns:p14="http://schemas.microsoft.com/office/powerpoint/2010/main" val="47394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66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829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601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278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450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223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715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552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814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640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802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3169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0988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11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746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948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827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436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732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214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9188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0164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979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5710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B22DE-DBB2-4CAF-97BA-AC182AA83E5E}"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018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B22DE-DBB2-4CAF-97BA-AC182AA83E5E}"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5505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B22DE-DBB2-4CAF-97BA-AC182AA83E5E}"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059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B22DE-DBB2-4CAF-97BA-AC182AA83E5E}"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6788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B22DE-DBB2-4CAF-97BA-AC182AA83E5E}"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8042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7015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86600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B22DE-DBB2-4CAF-97BA-AC182AA83E5E}"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1D09-997A-4934-9FC0-5A1F5002CE0D}" type="slidenum">
              <a:rPr lang="en-US" smtClean="0"/>
              <a:t>‹#›</a:t>
            </a:fld>
            <a:endParaRPr lang="en-US"/>
          </a:p>
        </p:txBody>
      </p:sp>
    </p:spTree>
    <p:extLst>
      <p:ext uri="{BB962C8B-B14F-4D97-AF65-F5344CB8AC3E}">
        <p14:creationId xmlns:p14="http://schemas.microsoft.com/office/powerpoint/2010/main" val="26083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5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1.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53.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1.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1.sv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1.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53.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1.svg"/><Relationship Id="rId4" Type="http://schemas.openxmlformats.org/officeDocument/2006/relationships/image" Target="../media/image48.pn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image" Target="../media/image53.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1.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png"/><Relationship Id="rId7" Type="http://schemas.openxmlformats.org/officeDocument/2006/relationships/image" Target="../media/image53.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1.svg"/><Relationship Id="rId4" Type="http://schemas.openxmlformats.org/officeDocument/2006/relationships/image" Target="../media/image48.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18" Type="http://schemas.openxmlformats.org/officeDocument/2006/relationships/image" Target="../media/image11.png"/><Relationship Id="rId3" Type="http://schemas.openxmlformats.org/officeDocument/2006/relationships/slideLayout" Target="../slideLayouts/slideLayout7.xml"/><Relationship Id="rId21" Type="http://schemas.openxmlformats.org/officeDocument/2006/relationships/slide" Target="slide4.xml"/><Relationship Id="rId7" Type="http://schemas.microsoft.com/office/2007/relationships/hdphoto" Target="../media/hdphoto1.wdp"/><Relationship Id="rId12" Type="http://schemas.openxmlformats.org/officeDocument/2006/relationships/image" Target="../media/image8.png"/><Relationship Id="rId17" Type="http://schemas.microsoft.com/office/2007/relationships/hdphoto" Target="../media/hdphoto6.wdp"/><Relationship Id="rId25"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10.png"/><Relationship Id="rId20" Type="http://schemas.microsoft.com/office/2007/relationships/hdphoto" Target="../media/hdphoto7.wdp"/><Relationship Id="rId1" Type="http://schemas.microsoft.com/office/2007/relationships/media" Target="../media/media1.mp3"/><Relationship Id="rId6" Type="http://schemas.openxmlformats.org/officeDocument/2006/relationships/image" Target="../media/image5.png"/><Relationship Id="rId11" Type="http://schemas.microsoft.com/office/2007/relationships/hdphoto" Target="../media/hdphoto3.wdp"/><Relationship Id="rId24" Type="http://schemas.openxmlformats.org/officeDocument/2006/relationships/image" Target="../media/image15.png"/><Relationship Id="rId5" Type="http://schemas.openxmlformats.org/officeDocument/2006/relationships/image" Target="../media/image1.png"/><Relationship Id="rId15" Type="http://schemas.microsoft.com/office/2007/relationships/hdphoto" Target="../media/hdphoto5.wdp"/><Relationship Id="rId23" Type="http://schemas.openxmlformats.org/officeDocument/2006/relationships/image" Target="../media/image14.pn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notesSlide" Target="../notesSlides/notesSlide2.xml"/><Relationship Id="rId9" Type="http://schemas.microsoft.com/office/2007/relationships/hdphoto" Target="../media/hdphoto2.wdp"/><Relationship Id="rId14" Type="http://schemas.openxmlformats.org/officeDocument/2006/relationships/image" Target="../media/image9.png"/><Relationship Id="rId22"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53.sv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53.sv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53.sv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41.svg"/><Relationship Id="rId12"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39.svg"/><Relationship Id="rId15" Type="http://schemas.openxmlformats.org/officeDocument/2006/relationships/image" Target="../media/image52.png"/><Relationship Id="rId10" Type="http://schemas.openxmlformats.org/officeDocument/2006/relationships/image" Target="../media/image33.png"/><Relationship Id="rId9" Type="http://schemas.openxmlformats.org/officeDocument/2006/relationships/image" Target="../media/image32.png"/><Relationship Id="rId1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53.sv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image" Target="../media/image53.sv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10.wdp"/><Relationship Id="rId18" Type="http://schemas.openxmlformats.org/officeDocument/2006/relationships/image" Target="../media/image22.png"/><Relationship Id="rId26" Type="http://schemas.openxmlformats.org/officeDocument/2006/relationships/image" Target="../media/image27.png"/><Relationship Id="rId3" Type="http://schemas.openxmlformats.org/officeDocument/2006/relationships/image" Target="../media/image1.png"/><Relationship Id="rId21" Type="http://schemas.openxmlformats.org/officeDocument/2006/relationships/image" Target="../media/image24.png"/><Relationship Id="rId7" Type="http://schemas.microsoft.com/office/2007/relationships/hdphoto" Target="../media/hdphoto2.wdp"/><Relationship Id="rId12" Type="http://schemas.openxmlformats.org/officeDocument/2006/relationships/image" Target="../media/image20.png"/><Relationship Id="rId17" Type="http://schemas.openxmlformats.org/officeDocument/2006/relationships/slide" Target="slide9.xml"/><Relationship Id="rId25" Type="http://schemas.openxmlformats.org/officeDocument/2006/relationships/image" Target="../media/image14.png"/><Relationship Id="rId2" Type="http://schemas.openxmlformats.org/officeDocument/2006/relationships/notesSlide" Target="../notesSlides/notesSlide4.xml"/><Relationship Id="rId16" Type="http://schemas.microsoft.com/office/2007/relationships/hdphoto" Target="../media/hdphoto11.wdp"/><Relationship Id="rId20" Type="http://schemas.openxmlformats.org/officeDocument/2006/relationships/image" Target="../media/image23.gif"/><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7.xml"/><Relationship Id="rId24" Type="http://schemas.openxmlformats.org/officeDocument/2006/relationships/image" Target="../media/image26.png"/><Relationship Id="rId5" Type="http://schemas.microsoft.com/office/2007/relationships/hdphoto" Target="../media/hdphoto1.wdp"/><Relationship Id="rId15" Type="http://schemas.openxmlformats.org/officeDocument/2006/relationships/image" Target="../media/image21.png"/><Relationship Id="rId23" Type="http://schemas.openxmlformats.org/officeDocument/2006/relationships/image" Target="../media/image25.png"/><Relationship Id="rId10" Type="http://schemas.microsoft.com/office/2007/relationships/hdphoto" Target="../media/hdphoto9.wdp"/><Relationship Id="rId19" Type="http://schemas.microsoft.com/office/2007/relationships/hdphoto" Target="../media/hdphoto12.wdp"/><Relationship Id="rId4" Type="http://schemas.openxmlformats.org/officeDocument/2006/relationships/image" Target="../media/image5.png"/><Relationship Id="rId9" Type="http://schemas.openxmlformats.org/officeDocument/2006/relationships/image" Target="../media/image19.png"/><Relationship Id="rId14" Type="http://schemas.openxmlformats.org/officeDocument/2006/relationships/slide" Target="slide8.xml"/><Relationship Id="rId22" Type="http://schemas.microsoft.com/office/2007/relationships/hdphoto" Target="../media/hdphoto13.wdp"/><Relationship Id="rId27"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notesSlide" Target="../notesSlides/notesSlide9.xml"/><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33.pn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png"/><Relationship Id="rId9" Type="http://schemas.openxmlformats.org/officeDocument/2006/relationships/image" Target="../media/image3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pic>
        <p:nvPicPr>
          <p:cNvPr id="9" name="图片 81" descr="D:\资料\图层 2.png图层 2"/>
          <p:cNvPicPr>
            <a:picLocks noChangeAspect="1"/>
          </p:cNvPicPr>
          <p:nvPr/>
        </p:nvPicPr>
        <p:blipFill>
          <a:blip r:embed="rId4"/>
          <a:srcRect/>
          <a:stretch>
            <a:fillRect/>
          </a:stretch>
        </p:blipFill>
        <p:spPr>
          <a:xfrm>
            <a:off x="480060" y="452438"/>
            <a:ext cx="11231245" cy="6031230"/>
          </a:xfrm>
          <a:prstGeom prst="rect">
            <a:avLst/>
          </a:prstGeom>
        </p:spPr>
      </p:pic>
      <p:pic>
        <p:nvPicPr>
          <p:cNvPr id="10"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5"/>
          <a:srcRect/>
          <a:stretch>
            <a:fillRect/>
          </a:stretch>
        </p:blipFill>
        <p:spPr>
          <a:xfrm>
            <a:off x="7632833" y="599720"/>
            <a:ext cx="3250883" cy="5195705"/>
          </a:xfrm>
          <a:prstGeom prst="rect">
            <a:avLst/>
          </a:prstGeom>
        </p:spPr>
      </p:pic>
      <p:pic>
        <p:nvPicPr>
          <p:cNvPr id="11" name="Picture 10">
            <a:extLst>
              <a:ext uri="{FF2B5EF4-FFF2-40B4-BE49-F238E27FC236}">
                <a16:creationId xmlns:a16="http://schemas.microsoft.com/office/drawing/2014/main" id="{C8BEDB66-9660-4A61-9C56-BF88E7EC35C6}"/>
              </a:ext>
            </a:extLst>
          </p:cNvPr>
          <p:cNvPicPr>
            <a:picLocks noChangeAspect="1"/>
          </p:cNvPicPr>
          <p:nvPr/>
        </p:nvPicPr>
        <p:blipFill>
          <a:blip r:embed="rId6"/>
          <a:stretch>
            <a:fillRect/>
          </a:stretch>
        </p:blipFill>
        <p:spPr>
          <a:xfrm>
            <a:off x="1709670" y="0"/>
            <a:ext cx="7548604" cy="6858000"/>
          </a:xfrm>
          <a:prstGeom prst="rect">
            <a:avLst/>
          </a:prstGeom>
        </p:spPr>
      </p:pic>
    </p:spTree>
    <p:extLst>
      <p:ext uri="{BB962C8B-B14F-4D97-AF65-F5344CB8AC3E}">
        <p14:creationId xmlns:p14="http://schemas.microsoft.com/office/powerpoint/2010/main" val="3507013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5"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7" name="Group 6">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 name="Parallelogram 7">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781019" y="563108"/>
              <a:ext cx="244176" cy="244176"/>
            </a:xfrm>
            <a:prstGeom prst="rect">
              <a:avLst/>
            </a:prstGeom>
          </p:spPr>
        </p:pic>
      </p:grpSp>
      <p:sp>
        <p:nvSpPr>
          <p:cNvPr id="10"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1" name="Group 10">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12" name="Rectangle 11">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3"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4"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5"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6" name="Heart 15">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7" name="TextBox 16">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18" name="TextBox 17">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UVnTime" pitchFamily="34" charset="0"/>
                <a:cs typeface="UVnTime" pitchFamily="34" charset="0"/>
              </a:rPr>
              <a:t>Tìm </a:t>
            </a:r>
            <a:r>
              <a:rPr kumimoji="0" lang="id-ID" sz="3200" b="1" i="0" u="none" strike="noStrike" kern="1200" cap="none" spc="0" normalizeH="0" baseline="0" noProof="0">
                <a:ln>
                  <a:noFill/>
                </a:ln>
                <a:solidFill>
                  <a:srgbClr val="FF0000"/>
                </a:solidFill>
                <a:effectLst/>
                <a:uLnTx/>
                <a:uFillTx/>
                <a:latin typeface="UVnTime" pitchFamily="34" charset="0"/>
                <a:cs typeface="UVnTime" pitchFamily="34" charset="0"/>
              </a:rPr>
              <a:t>chủ </a:t>
            </a:r>
            <a:r>
              <a:rPr kumimoji="0" lang="id-ID" sz="3200" b="1" i="0" u="none" strike="noStrike" kern="1200" cap="none" spc="0" normalizeH="0" baseline="0" noProof="0" smtClean="0">
                <a:ln>
                  <a:noFill/>
                </a:ln>
                <a:solidFill>
                  <a:srgbClr val="FF0000"/>
                </a:solidFill>
                <a:effectLst/>
                <a:uLnTx/>
                <a:uFillTx/>
                <a:latin typeface="UVnTime" pitchFamily="34" charset="0"/>
                <a:cs typeface="UVnTime" pitchFamily="34" charset="0"/>
              </a:rPr>
              <a:t>ng</a:t>
            </a:r>
            <a:r>
              <a:rPr lang="en-US" sz="3200" b="1">
                <a:solidFill>
                  <a:srgbClr val="FF0000"/>
                </a:solidFill>
                <a:latin typeface="UVnTime" pitchFamily="34" charset="0"/>
                <a:cs typeface="UVnTime" pitchFamily="34" charset="0"/>
              </a:rPr>
              <a:t>ư</a:t>
            </a:r>
            <a:r>
              <a:rPr kumimoji="0" lang="id-ID" sz="3200" b="1" i="0" u="none" strike="noStrike" kern="1200" cap="none" spc="0" normalizeH="0" baseline="0" noProof="0" smtClean="0">
                <a:ln>
                  <a:noFill/>
                </a:ln>
                <a:solidFill>
                  <a:srgbClr val="FF0000"/>
                </a:solidFill>
                <a:effectLst/>
                <a:uLnTx/>
                <a:uFillTx/>
                <a:latin typeface="UVnTime" pitchFamily="34" charset="0"/>
                <a:cs typeface="UVnTime" pitchFamily="34" charset="0"/>
              </a:rPr>
              <a:t> </a:t>
            </a:r>
            <a:r>
              <a:rPr kumimoji="0" lang="id-ID" sz="3200" b="1" i="0" u="none" strike="noStrike" kern="1200" cap="none" spc="0" normalizeH="0" baseline="0" noProof="0" dirty="0">
                <a:ln>
                  <a:noFill/>
                </a:ln>
                <a:solidFill>
                  <a:srgbClr val="FF0000"/>
                </a:solidFill>
                <a:effectLst/>
                <a:uLnTx/>
                <a:uFillTx/>
                <a:latin typeface="UVnTime" pitchFamily="34" charset="0"/>
                <a:cs typeface="UVnTime" pitchFamily="34" charset="0"/>
              </a:rPr>
              <a:t>thích hợp thay cho bông hoa trong đoạn văn</a:t>
            </a:r>
          </a:p>
        </p:txBody>
      </p:sp>
      <p:pic>
        <p:nvPicPr>
          <p:cNvPr id="19"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964270" y="267795"/>
            <a:ext cx="266374" cy="266374"/>
          </a:xfrm>
          <a:prstGeom prst="rect">
            <a:avLst/>
          </a:prstGeom>
        </p:spPr>
      </p:pic>
      <p:sp>
        <p:nvSpPr>
          <p:cNvPr id="20" name="TextBox 19">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21" name="TextBox 20">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22" name="TextBox 21">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3" name="Picture 22">
            <a:extLst>
              <a:ext uri="{FF2B5EF4-FFF2-40B4-BE49-F238E27FC236}">
                <a16:creationId xmlns:a16="http://schemas.microsoft.com/office/drawing/2014/main" id="{A2C93395-1C6C-C3D8-0D0A-DA8F5887B966}"/>
              </a:ext>
            </a:extLst>
          </p:cNvPr>
          <p:cNvPicPr>
            <a:picLocks noChangeAspect="1"/>
          </p:cNvPicPr>
          <p:nvPr/>
        </p:nvPicPr>
        <p:blipFill>
          <a:blip r:embed="rId8"/>
          <a:stretch>
            <a:fillRect/>
          </a:stretch>
        </p:blipFill>
        <p:spPr>
          <a:xfrm>
            <a:off x="6502717" y="2355215"/>
            <a:ext cx="1381125" cy="704850"/>
          </a:xfrm>
          <a:prstGeom prst="rect">
            <a:avLst/>
          </a:prstGeom>
        </p:spPr>
      </p:pic>
      <p:pic>
        <p:nvPicPr>
          <p:cNvPr id="24" name="Picture 23">
            <a:extLst>
              <a:ext uri="{FF2B5EF4-FFF2-40B4-BE49-F238E27FC236}">
                <a16:creationId xmlns:a16="http://schemas.microsoft.com/office/drawing/2014/main" id="{C054219C-1B21-BE93-BD8F-614D2D249A47}"/>
              </a:ext>
            </a:extLst>
          </p:cNvPr>
          <p:cNvPicPr>
            <a:picLocks noChangeAspect="1"/>
          </p:cNvPicPr>
          <p:nvPr/>
        </p:nvPicPr>
        <p:blipFill>
          <a:blip r:embed="rId8"/>
          <a:stretch>
            <a:fillRect/>
          </a:stretch>
        </p:blipFill>
        <p:spPr>
          <a:xfrm>
            <a:off x="10109518" y="2934335"/>
            <a:ext cx="944562" cy="523533"/>
          </a:xfrm>
          <a:prstGeom prst="rect">
            <a:avLst/>
          </a:prstGeom>
        </p:spPr>
      </p:pic>
      <p:grpSp>
        <p:nvGrpSpPr>
          <p:cNvPr id="25" name="Group 24">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26"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55F6033E-79F6-A350-D1EF-5B30CBEB2EDC}"/>
                </a:ext>
              </a:extLst>
            </p:cNvPr>
            <p:cNvPicPr>
              <a:picLocks noChangeAspect="1"/>
            </p:cNvPicPr>
            <p:nvPr/>
          </p:nvPicPr>
          <p:blipFill>
            <a:blip r:embed="rId9"/>
            <a:stretch>
              <a:fillRect/>
            </a:stretch>
          </p:blipFill>
          <p:spPr>
            <a:xfrm>
              <a:off x="-526126" y="4223226"/>
              <a:ext cx="590107" cy="561482"/>
            </a:xfrm>
            <a:prstGeom prst="rect">
              <a:avLst/>
            </a:prstGeom>
          </p:spPr>
        </p:pic>
      </p:grpSp>
      <p:pic>
        <p:nvPicPr>
          <p:cNvPr id="28" name="Picture 27">
            <a:extLst>
              <a:ext uri="{FF2B5EF4-FFF2-40B4-BE49-F238E27FC236}">
                <a16:creationId xmlns:a16="http://schemas.microsoft.com/office/drawing/2014/main" id="{E379138C-85C7-0BBF-CD37-96CE34D41B6D}"/>
              </a:ext>
            </a:extLst>
          </p:cNvPr>
          <p:cNvPicPr>
            <a:picLocks noChangeAspect="1"/>
          </p:cNvPicPr>
          <p:nvPr/>
        </p:nvPicPr>
        <p:blipFill>
          <a:blip r:embed="rId8"/>
          <a:stretch>
            <a:fillRect/>
          </a:stretch>
        </p:blipFill>
        <p:spPr>
          <a:xfrm>
            <a:off x="5070157" y="3840480"/>
            <a:ext cx="1879283" cy="509904"/>
          </a:xfrm>
          <a:prstGeom prst="rect">
            <a:avLst/>
          </a:prstGeom>
        </p:spPr>
      </p:pic>
      <p:pic>
        <p:nvPicPr>
          <p:cNvPr id="29" name="Picture 28">
            <a:extLst>
              <a:ext uri="{FF2B5EF4-FFF2-40B4-BE49-F238E27FC236}">
                <a16:creationId xmlns:a16="http://schemas.microsoft.com/office/drawing/2014/main" id="{E5C0FA49-8AE2-FAB2-A5C2-9B933048190F}"/>
              </a:ext>
            </a:extLst>
          </p:cNvPr>
          <p:cNvPicPr>
            <a:picLocks noChangeAspect="1"/>
          </p:cNvPicPr>
          <p:nvPr/>
        </p:nvPicPr>
        <p:blipFill>
          <a:blip r:embed="rId10"/>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13940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5"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7"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4"/>
          <a:srcRect/>
          <a:stretch>
            <a:fillRect/>
          </a:stretch>
        </p:blipFill>
        <p:spPr>
          <a:xfrm>
            <a:off x="818962" y="413385"/>
            <a:ext cx="11231245" cy="6444615"/>
          </a:xfrm>
          <a:prstGeom prst="rect">
            <a:avLst/>
          </a:prstGeom>
        </p:spPr>
      </p:pic>
      <p:pic>
        <p:nvPicPr>
          <p:cNvPr id="8" name="Picture 7">
            <a:extLst>
              <a:ext uri="{FF2B5EF4-FFF2-40B4-BE49-F238E27FC236}">
                <a16:creationId xmlns:a16="http://schemas.microsoft.com/office/drawing/2014/main" id="{A82B46E1-A7D9-40B7-82BA-DE11776CAAA1}"/>
              </a:ext>
            </a:extLst>
          </p:cNvPr>
          <p:cNvPicPr>
            <a:picLocks noChangeAspect="1"/>
          </p:cNvPicPr>
          <p:nvPr/>
        </p:nvPicPr>
        <p:blipFill>
          <a:blip r:embed="rId5"/>
          <a:stretch>
            <a:fillRect/>
          </a:stretch>
        </p:blipFill>
        <p:spPr>
          <a:xfrm rot="213147">
            <a:off x="2667000" y="-1058940"/>
            <a:ext cx="6858000" cy="6858000"/>
          </a:xfrm>
          <a:prstGeom prst="rect">
            <a:avLst/>
          </a:prstGeom>
        </p:spPr>
      </p:pic>
      <p:pic>
        <p:nvPicPr>
          <p:cNvPr id="9" name="Picture 8">
            <a:extLst>
              <a:ext uri="{FF2B5EF4-FFF2-40B4-BE49-F238E27FC236}">
                <a16:creationId xmlns:a16="http://schemas.microsoft.com/office/drawing/2014/main" id="{AD3F6BC6-4F4F-4720-8128-E4338B8ECE5F}"/>
              </a:ext>
            </a:extLst>
          </p:cNvPr>
          <p:cNvPicPr>
            <a:picLocks noChangeAspect="1"/>
          </p:cNvPicPr>
          <p:nvPr/>
        </p:nvPicPr>
        <p:blipFill>
          <a:blip r:embed="rId6"/>
          <a:stretch>
            <a:fillRect/>
          </a:stretch>
        </p:blipFill>
        <p:spPr>
          <a:xfrm>
            <a:off x="8787306" y="2464554"/>
            <a:ext cx="3526096" cy="4326673"/>
          </a:xfrm>
          <a:prstGeom prst="rect">
            <a:avLst/>
          </a:prstGeom>
        </p:spPr>
      </p:pic>
      <p:pic>
        <p:nvPicPr>
          <p:cNvPr id="10" name="Picture 9">
            <a:extLst>
              <a:ext uri="{FF2B5EF4-FFF2-40B4-BE49-F238E27FC236}">
                <a16:creationId xmlns:a16="http://schemas.microsoft.com/office/drawing/2014/main" id="{9BFCD9CD-3E1D-4790-847A-1196C249E97A}"/>
              </a:ext>
            </a:extLst>
          </p:cNvPr>
          <p:cNvPicPr>
            <a:picLocks noChangeAspect="1"/>
          </p:cNvPicPr>
          <p:nvPr/>
        </p:nvPicPr>
        <p:blipFill>
          <a:blip r:embed="rId7"/>
          <a:stretch>
            <a:fillRect/>
          </a:stretch>
        </p:blipFill>
        <p:spPr>
          <a:xfrm>
            <a:off x="257167" y="2298277"/>
            <a:ext cx="3296499" cy="4524315"/>
          </a:xfrm>
          <a:prstGeom prst="rect">
            <a:avLst/>
          </a:prstGeom>
        </p:spPr>
      </p:pic>
      <p:pic>
        <p:nvPicPr>
          <p:cNvPr id="11" name="Picture 10">
            <a:extLst>
              <a:ext uri="{FF2B5EF4-FFF2-40B4-BE49-F238E27FC236}">
                <a16:creationId xmlns:a16="http://schemas.microsoft.com/office/drawing/2014/main" id="{D7ACDAA8-68D6-E89C-42C7-3D925AE0423F}"/>
              </a:ext>
            </a:extLst>
          </p:cNvPr>
          <p:cNvPicPr>
            <a:picLocks noChangeAspect="1"/>
          </p:cNvPicPr>
          <p:nvPr/>
        </p:nvPicPr>
        <p:blipFill>
          <a:blip r:embed="rId8"/>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6282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5"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7" name="Group 6">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 name="Parallelogram 7">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781019" y="563108"/>
              <a:ext cx="244176" cy="244176"/>
            </a:xfrm>
            <a:prstGeom prst="rect">
              <a:avLst/>
            </a:prstGeom>
          </p:spPr>
        </p:pic>
      </p:grpSp>
      <p:sp>
        <p:nvSpPr>
          <p:cNvPr id="10"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1" name="Group 10">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12" name="Rectangle 11">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3"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4"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5"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6" name="Heart 15">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7" name="TextBox 16">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18" name="TextBox 17">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19"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964270" y="267795"/>
            <a:ext cx="266374" cy="266374"/>
          </a:xfrm>
          <a:prstGeom prst="rect">
            <a:avLst/>
          </a:prstGeom>
        </p:spPr>
      </p:pic>
      <p:sp>
        <p:nvSpPr>
          <p:cNvPr id="20" name="TextBox 19">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21" name="TextBox 20">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22" name="TextBox 21">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23" name="Picture 22">
            <a:extLst>
              <a:ext uri="{FF2B5EF4-FFF2-40B4-BE49-F238E27FC236}">
                <a16:creationId xmlns:a16="http://schemas.microsoft.com/office/drawing/2014/main" id="{A2C93395-1C6C-C3D8-0D0A-DA8F5887B966}"/>
              </a:ext>
            </a:extLst>
          </p:cNvPr>
          <p:cNvPicPr>
            <a:picLocks noChangeAspect="1"/>
          </p:cNvPicPr>
          <p:nvPr/>
        </p:nvPicPr>
        <p:blipFill>
          <a:blip r:embed="rId8"/>
          <a:stretch>
            <a:fillRect/>
          </a:stretch>
        </p:blipFill>
        <p:spPr>
          <a:xfrm>
            <a:off x="6502717" y="2355215"/>
            <a:ext cx="1381125" cy="704850"/>
          </a:xfrm>
          <a:prstGeom prst="rect">
            <a:avLst/>
          </a:prstGeom>
        </p:spPr>
      </p:pic>
      <p:pic>
        <p:nvPicPr>
          <p:cNvPr id="24" name="Picture 23">
            <a:extLst>
              <a:ext uri="{FF2B5EF4-FFF2-40B4-BE49-F238E27FC236}">
                <a16:creationId xmlns:a16="http://schemas.microsoft.com/office/drawing/2014/main" id="{C054219C-1B21-BE93-BD8F-614D2D249A47}"/>
              </a:ext>
            </a:extLst>
          </p:cNvPr>
          <p:cNvPicPr>
            <a:picLocks noChangeAspect="1"/>
          </p:cNvPicPr>
          <p:nvPr/>
        </p:nvPicPr>
        <p:blipFill>
          <a:blip r:embed="rId8"/>
          <a:stretch>
            <a:fillRect/>
          </a:stretch>
        </p:blipFill>
        <p:spPr>
          <a:xfrm>
            <a:off x="10109518" y="2934335"/>
            <a:ext cx="944562" cy="523533"/>
          </a:xfrm>
          <a:prstGeom prst="rect">
            <a:avLst/>
          </a:prstGeom>
        </p:spPr>
      </p:pic>
      <p:grpSp>
        <p:nvGrpSpPr>
          <p:cNvPr id="25" name="Group 24">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26"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55F6033E-79F6-A350-D1EF-5B30CBEB2EDC}"/>
                </a:ext>
              </a:extLst>
            </p:cNvPr>
            <p:cNvPicPr>
              <a:picLocks noChangeAspect="1"/>
            </p:cNvPicPr>
            <p:nvPr/>
          </p:nvPicPr>
          <p:blipFill>
            <a:blip r:embed="rId9"/>
            <a:stretch>
              <a:fillRect/>
            </a:stretch>
          </p:blipFill>
          <p:spPr>
            <a:xfrm>
              <a:off x="-526126" y="4223226"/>
              <a:ext cx="590107" cy="561482"/>
            </a:xfrm>
            <a:prstGeom prst="rect">
              <a:avLst/>
            </a:prstGeom>
          </p:spPr>
        </p:pic>
      </p:grpSp>
      <p:pic>
        <p:nvPicPr>
          <p:cNvPr id="28" name="Picture 27">
            <a:extLst>
              <a:ext uri="{FF2B5EF4-FFF2-40B4-BE49-F238E27FC236}">
                <a16:creationId xmlns:a16="http://schemas.microsoft.com/office/drawing/2014/main" id="{E379138C-85C7-0BBF-CD37-96CE34D41B6D}"/>
              </a:ext>
            </a:extLst>
          </p:cNvPr>
          <p:cNvPicPr>
            <a:picLocks noChangeAspect="1"/>
          </p:cNvPicPr>
          <p:nvPr/>
        </p:nvPicPr>
        <p:blipFill>
          <a:blip r:embed="rId8"/>
          <a:stretch>
            <a:fillRect/>
          </a:stretch>
        </p:blipFill>
        <p:spPr>
          <a:xfrm>
            <a:off x="5070157" y="3840480"/>
            <a:ext cx="1879283" cy="509904"/>
          </a:xfrm>
          <a:prstGeom prst="rect">
            <a:avLst/>
          </a:prstGeom>
        </p:spPr>
      </p:pic>
      <p:pic>
        <p:nvPicPr>
          <p:cNvPr id="29" name="Picture 28">
            <a:extLst>
              <a:ext uri="{FF2B5EF4-FFF2-40B4-BE49-F238E27FC236}">
                <a16:creationId xmlns:a16="http://schemas.microsoft.com/office/drawing/2014/main" id="{E5C0FA49-8AE2-FAB2-A5C2-9B933048190F}"/>
              </a:ext>
            </a:extLst>
          </p:cNvPr>
          <p:cNvPicPr>
            <a:picLocks noChangeAspect="1"/>
          </p:cNvPicPr>
          <p:nvPr/>
        </p:nvPicPr>
        <p:blipFill>
          <a:blip r:embed="rId10"/>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1665983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ppt_x"/>
                                          </p:val>
                                        </p:tav>
                                      </p:tavLst>
                                    </p:anim>
                                    <p:anim calcmode="lin" valueType="num">
                                      <p:cBhvr additive="base">
                                        <p:cTn id="7" dur="500"/>
                                        <p:tgtEl>
                                          <p:spTgt spid="23"/>
                                        </p:tgtEl>
                                        <p:attrNameLst>
                                          <p:attrName>ppt_y</p:attrName>
                                        </p:attrNameLst>
                                      </p:cBhvr>
                                      <p:tavLst>
                                        <p:tav tm="0">
                                          <p:val>
                                            <p:strVal val="ppt_y"/>
                                          </p:val>
                                        </p:tav>
                                        <p:tav tm="100000">
                                          <p:val>
                                            <p:strVal val="1+ppt_h/2"/>
                                          </p:val>
                                        </p:tav>
                                      </p:tavLst>
                                    </p:anim>
                                    <p:set>
                                      <p:cBhvr>
                                        <p:cTn id="8" dur="1" fill="hold">
                                          <p:stCondLst>
                                            <p:cond delay="499"/>
                                          </p:stCondLst>
                                        </p:cTn>
                                        <p:tgtEl>
                                          <p:spTgt spid="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4"/>
                                        </p:tgtEl>
                                        <p:attrNameLst>
                                          <p:attrName>ppt_x</p:attrName>
                                        </p:attrNameLst>
                                      </p:cBhvr>
                                      <p:tavLst>
                                        <p:tav tm="0">
                                          <p:val>
                                            <p:strVal val="ppt_x"/>
                                          </p:val>
                                        </p:tav>
                                        <p:tav tm="100000">
                                          <p:val>
                                            <p:strVal val="ppt_x"/>
                                          </p:val>
                                        </p:tav>
                                      </p:tavLst>
                                    </p:anim>
                                    <p:anim calcmode="lin" valueType="num">
                                      <p:cBhvr additive="base">
                                        <p:cTn id="19" dur="500"/>
                                        <p:tgtEl>
                                          <p:spTgt spid="24"/>
                                        </p:tgtEl>
                                        <p:attrNameLst>
                                          <p:attrName>ppt_y</p:attrName>
                                        </p:attrNameLst>
                                      </p:cBhvr>
                                      <p:tavLst>
                                        <p:tav tm="0">
                                          <p:val>
                                            <p:strVal val="ppt_y"/>
                                          </p:val>
                                        </p:tav>
                                        <p:tav tm="100000">
                                          <p:val>
                                            <p:strVal val="1+ppt_h/2"/>
                                          </p:val>
                                        </p:tav>
                                      </p:tavLst>
                                    </p:anim>
                                    <p:set>
                                      <p:cBhvr>
                                        <p:cTn id="20" dur="1" fill="hold">
                                          <p:stCondLst>
                                            <p:cond delay="499"/>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9"/>
                                        </p:tgtEl>
                                        <p:attrNameLst>
                                          <p:attrName>ppt_x</p:attrName>
                                        </p:attrNameLst>
                                      </p:cBhvr>
                                      <p:tavLst>
                                        <p:tav tm="0">
                                          <p:val>
                                            <p:strVal val="ppt_x"/>
                                          </p:val>
                                        </p:tav>
                                        <p:tav tm="100000">
                                          <p:val>
                                            <p:strVal val="ppt_x"/>
                                          </p:val>
                                        </p:tav>
                                      </p:tavLst>
                                    </p:anim>
                                    <p:anim calcmode="lin" valueType="num">
                                      <p:cBhvr additive="base">
                                        <p:cTn id="25" dur="500"/>
                                        <p:tgtEl>
                                          <p:spTgt spid="29"/>
                                        </p:tgtEl>
                                        <p:attrNameLst>
                                          <p:attrName>ppt_y</p:attrName>
                                        </p:attrNameLst>
                                      </p:cBhvr>
                                      <p:tavLst>
                                        <p:tav tm="0">
                                          <p:val>
                                            <p:strVal val="ppt_y"/>
                                          </p:val>
                                        </p:tav>
                                        <p:tav tm="100000">
                                          <p:val>
                                            <p:strVal val="1+ppt_h/2"/>
                                          </p:val>
                                        </p:tav>
                                      </p:tavLst>
                                    </p:anim>
                                    <p:set>
                                      <p:cBhvr>
                                        <p:cTn id="26" dur="1" fill="hold">
                                          <p:stCondLst>
                                            <p:cond delay="499"/>
                                          </p:stCondLst>
                                        </p:cTn>
                                        <p:tgtEl>
                                          <p:spTgt spid="2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28"/>
                                        </p:tgtEl>
                                        <p:attrNameLst>
                                          <p:attrName>ppt_x</p:attrName>
                                        </p:attrNameLst>
                                      </p:cBhvr>
                                      <p:tavLst>
                                        <p:tav tm="0">
                                          <p:val>
                                            <p:strVal val="ppt_x"/>
                                          </p:val>
                                        </p:tav>
                                        <p:tav tm="100000">
                                          <p:val>
                                            <p:strVal val="ppt_x"/>
                                          </p:val>
                                        </p:tav>
                                      </p:tavLst>
                                    </p:anim>
                                    <p:anim calcmode="lin" valueType="num">
                                      <p:cBhvr additive="base">
                                        <p:cTn id="31" dur="500"/>
                                        <p:tgtEl>
                                          <p:spTgt spid="28"/>
                                        </p:tgtEl>
                                        <p:attrNameLst>
                                          <p:attrName>ppt_y</p:attrName>
                                        </p:attrNameLst>
                                      </p:cBhvr>
                                      <p:tavLst>
                                        <p:tav tm="0">
                                          <p:val>
                                            <p:strVal val="ppt_y"/>
                                          </p:val>
                                        </p:tav>
                                        <p:tav tm="100000">
                                          <p:val>
                                            <p:strVal val="1+ppt_h/2"/>
                                          </p:val>
                                        </p:tav>
                                      </p:tavLst>
                                    </p:anim>
                                    <p:set>
                                      <p:cBhvr>
                                        <p:cTn id="3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5"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7" name="组合 34"/>
          <p:cNvGrpSpPr/>
          <p:nvPr/>
        </p:nvGrpSpPr>
        <p:grpSpPr>
          <a:xfrm>
            <a:off x="-304800" y="-92969"/>
            <a:ext cx="12801600" cy="7646670"/>
            <a:chOff x="-333" y="-305"/>
            <a:chExt cx="20160" cy="12042"/>
          </a:xfrm>
        </p:grpSpPr>
        <p:pic>
          <p:nvPicPr>
            <p:cNvPr id="8" name="图片 26" descr="D:\资料\图层 2.png图层 2"/>
            <p:cNvPicPr>
              <a:picLocks noChangeAspect="1"/>
            </p:cNvPicPr>
            <p:nvPr/>
          </p:nvPicPr>
          <p:blipFill>
            <a:blip r:embed="rId4"/>
            <a:srcRect/>
            <a:stretch>
              <a:fillRect/>
            </a:stretch>
          </p:blipFill>
          <p:spPr>
            <a:xfrm>
              <a:off x="756" y="713"/>
              <a:ext cx="17687" cy="9498"/>
            </a:xfrm>
            <a:prstGeom prst="rect">
              <a:avLst/>
            </a:prstGeom>
          </p:spPr>
        </p:pic>
        <p:grpSp>
          <p:nvGrpSpPr>
            <p:cNvPr id="9" name="组合 27"/>
            <p:cNvGrpSpPr/>
            <p:nvPr/>
          </p:nvGrpSpPr>
          <p:grpSpPr>
            <a:xfrm>
              <a:off x="-333" y="-305"/>
              <a:ext cx="20160" cy="12042"/>
              <a:chOff x="243" y="18"/>
              <a:chExt cx="19538" cy="11677"/>
            </a:xfrm>
          </p:grpSpPr>
          <p:pic>
            <p:nvPicPr>
              <p:cNvPr id="10" name="图片 28" descr="橡皮"/>
              <p:cNvPicPr>
                <a:picLocks noChangeAspect="1"/>
              </p:cNvPicPr>
              <p:nvPr/>
            </p:nvPicPr>
            <p:blipFill>
              <a:blip r:embed="rId5"/>
              <a:stretch>
                <a:fillRect/>
              </a:stretch>
            </p:blipFill>
            <p:spPr>
              <a:xfrm>
                <a:off x="16124" y="6936"/>
                <a:ext cx="3112" cy="3112"/>
              </a:xfrm>
              <a:prstGeom prst="rect">
                <a:avLst/>
              </a:prstGeom>
            </p:spPr>
          </p:pic>
          <p:pic>
            <p:nvPicPr>
              <p:cNvPr id="11" name="图片 29" descr="纸张"/>
              <p:cNvPicPr>
                <a:picLocks noChangeAspect="1"/>
              </p:cNvPicPr>
              <p:nvPr/>
            </p:nvPicPr>
            <p:blipFill>
              <a:blip r:embed="rId6"/>
              <a:stretch>
                <a:fillRect/>
              </a:stretch>
            </p:blipFill>
            <p:spPr>
              <a:xfrm>
                <a:off x="9437" y="8023"/>
                <a:ext cx="3672" cy="3672"/>
              </a:xfrm>
              <a:prstGeom prst="rect">
                <a:avLst/>
              </a:prstGeom>
            </p:spPr>
          </p:pic>
          <p:pic>
            <p:nvPicPr>
              <p:cNvPr id="12" name="图片 30" descr="书本"/>
              <p:cNvPicPr>
                <a:picLocks noChangeAspect="1"/>
              </p:cNvPicPr>
              <p:nvPr/>
            </p:nvPicPr>
            <p:blipFill>
              <a:blip r:embed="rId7"/>
              <a:stretch>
                <a:fillRect/>
              </a:stretch>
            </p:blipFill>
            <p:spPr>
              <a:xfrm>
                <a:off x="243" y="634"/>
                <a:ext cx="2740" cy="2740"/>
              </a:xfrm>
              <a:prstGeom prst="rect">
                <a:avLst/>
              </a:prstGeom>
            </p:spPr>
          </p:pic>
          <p:pic>
            <p:nvPicPr>
              <p:cNvPr id="13" name="图片 31" descr="冰激凌"/>
              <p:cNvPicPr>
                <a:picLocks noChangeAspect="1"/>
              </p:cNvPicPr>
              <p:nvPr/>
            </p:nvPicPr>
            <p:blipFill>
              <a:blip r:embed="rId8"/>
              <a:stretch>
                <a:fillRect/>
              </a:stretch>
            </p:blipFill>
            <p:spPr>
              <a:xfrm rot="17886766">
                <a:off x="16799" y="418"/>
                <a:ext cx="2984" cy="2981"/>
              </a:xfrm>
              <a:prstGeom prst="rect">
                <a:avLst/>
              </a:prstGeom>
            </p:spPr>
          </p:pic>
          <p:pic>
            <p:nvPicPr>
              <p:cNvPr id="14" name="图片 32" descr="笔"/>
              <p:cNvPicPr>
                <a:picLocks noChangeAspect="1"/>
              </p:cNvPicPr>
              <p:nvPr/>
            </p:nvPicPr>
            <p:blipFill>
              <a:blip r:embed="rId9"/>
              <a:stretch>
                <a:fillRect/>
              </a:stretch>
            </p:blipFill>
            <p:spPr>
              <a:xfrm>
                <a:off x="8636" y="18"/>
                <a:ext cx="2467" cy="2467"/>
              </a:xfrm>
              <a:prstGeom prst="rect">
                <a:avLst/>
              </a:prstGeom>
            </p:spPr>
          </p:pic>
          <p:pic>
            <p:nvPicPr>
              <p:cNvPr id="15" name="图片 33" descr="草莓"/>
              <p:cNvPicPr>
                <a:picLocks noChangeAspect="1"/>
              </p:cNvPicPr>
              <p:nvPr/>
            </p:nvPicPr>
            <p:blipFill>
              <a:blip r:embed="rId10"/>
              <a:stretch>
                <a:fillRect/>
              </a:stretch>
            </p:blipFill>
            <p:spPr>
              <a:xfrm>
                <a:off x="791" y="8235"/>
                <a:ext cx="2698" cy="2698"/>
              </a:xfrm>
              <a:prstGeom prst="rect">
                <a:avLst/>
              </a:prstGeom>
            </p:spPr>
          </p:pic>
        </p:grpSp>
      </p:grpSp>
      <p:sp>
        <p:nvSpPr>
          <p:cNvPr id="16" name="TextBox 15">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TextBox 16">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379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5"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7" name="Group 6">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 name="Parallelogram 7">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781019" y="563108"/>
              <a:ext cx="244176" cy="244176"/>
            </a:xfrm>
            <a:prstGeom prst="rect">
              <a:avLst/>
            </a:prstGeom>
          </p:spPr>
        </p:pic>
      </p:grpSp>
      <p:sp>
        <p:nvSpPr>
          <p:cNvPr id="10"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1" name="Group 10">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12" name="Rectangle 11">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3"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4"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5"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16" name="TextBox 15">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18"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964270" y="267795"/>
            <a:ext cx="266374" cy="266374"/>
          </a:xfrm>
          <a:prstGeom prst="rect">
            <a:avLst/>
          </a:prstGeom>
        </p:spPr>
      </p:pic>
      <p:sp>
        <p:nvSpPr>
          <p:cNvPr id="19" name="TextBox 18">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20" name="Rectangle 19">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21" name="Rectangle 20">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22" name="Rectangle 21">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295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5"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7" name="Group 6">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 name="Parallelogram 7">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781019" y="563108"/>
              <a:ext cx="244176" cy="244176"/>
            </a:xfrm>
            <a:prstGeom prst="rect">
              <a:avLst/>
            </a:prstGeom>
          </p:spPr>
        </p:pic>
      </p:grpSp>
      <p:sp>
        <p:nvSpPr>
          <p:cNvPr id="10"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1" name="Group 10">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12" name="Rectangle 11">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3"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4"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5"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16" name="TextBox 15">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18"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964270" y="267795"/>
            <a:ext cx="266374" cy="266374"/>
          </a:xfrm>
          <a:prstGeom prst="rect">
            <a:avLst/>
          </a:prstGeom>
        </p:spPr>
      </p:pic>
      <p:sp>
        <p:nvSpPr>
          <p:cNvPr id="19" name="TextBox 18">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20" name="Rectangle 19">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21" name="Straight Connector 20">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23" name="TextBox 22">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25" name="Straight Connector 24">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27" name="TextBox 26">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28" name="Rectangle 27">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29" name="Straight Connector 28">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007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animBg="1"/>
      <p:bldP spid="23" grpId="0"/>
      <p:bldP spid="24" grpId="0" animBg="1"/>
      <p:bldP spid="26" grpId="0" animBg="1"/>
      <p:bldP spid="27" grpId="0"/>
      <p:bldP spid="28"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5"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7" name="Group 6">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8" name="Parallelogram 7">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86175" y="588555"/>
              <a:ext cx="244176" cy="244176"/>
            </a:xfrm>
            <a:prstGeom prst="rect">
              <a:avLst/>
            </a:prstGeom>
          </p:spPr>
        </p:pic>
      </p:grpSp>
      <p:sp>
        <p:nvSpPr>
          <p:cNvPr id="10" name="Parallelogram 9">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213184" y="568695"/>
            <a:ext cx="258973" cy="259004"/>
          </a:xfrm>
          <a:prstGeom prst="rect">
            <a:avLst/>
          </a:prstGeom>
        </p:spPr>
      </p:pic>
      <p:grpSp>
        <p:nvGrpSpPr>
          <p:cNvPr id="12" name="Group 11">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3"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4" name="Group 13">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28" name="Rectangle 27">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Heart 31">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5" name="TextBox 14">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23" name="Rectangle 22">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Heart 26">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9" name="TextBox 18">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20"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516894" y="610736"/>
              <a:ext cx="266374" cy="266374"/>
            </a:xfrm>
            <a:prstGeom prst="rect">
              <a:avLst/>
            </a:prstGeom>
          </p:spPr>
        </p:pic>
        <p:graphicFrame>
          <p:nvGraphicFramePr>
            <p:cNvPr id="21" name="Chart 20">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8"/>
            </a:graphicData>
          </a:graphic>
        </p:graphicFrame>
        <p:sp>
          <p:nvSpPr>
            <p:cNvPr id="22"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33"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34"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814586" y="610736"/>
            <a:ext cx="282516" cy="282550"/>
          </a:xfrm>
          <a:prstGeom prst="rect">
            <a:avLst/>
          </a:prstGeom>
        </p:spPr>
      </p:pic>
      <p:grpSp>
        <p:nvGrpSpPr>
          <p:cNvPr id="35" name="Group 34">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36" name="Rectangle 35">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7"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8"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9"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40" name="Heart 39">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41" name="TextBox 40">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2" name="Picture 41"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43"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44"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843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5"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7" name="Group 6">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8" name="Parallelogram 7">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86175" y="588555"/>
              <a:ext cx="244176" cy="244176"/>
            </a:xfrm>
            <a:prstGeom prst="rect">
              <a:avLst/>
            </a:prstGeom>
          </p:spPr>
        </p:pic>
      </p:grpSp>
      <p:sp>
        <p:nvSpPr>
          <p:cNvPr id="10" name="Parallelogram 9">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213184" y="568695"/>
            <a:ext cx="258973" cy="259004"/>
          </a:xfrm>
          <a:prstGeom prst="rect">
            <a:avLst/>
          </a:prstGeom>
        </p:spPr>
      </p:pic>
      <p:grpSp>
        <p:nvGrpSpPr>
          <p:cNvPr id="12" name="Group 11">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3"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4" name="Group 13">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28" name="Rectangle 27">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Heart 31">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5" name="TextBox 14">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23" name="Rectangle 22">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Heart 26">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9" name="TextBox 18">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20"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516894" y="610736"/>
              <a:ext cx="266374" cy="266374"/>
            </a:xfrm>
            <a:prstGeom prst="rect">
              <a:avLst/>
            </a:prstGeom>
          </p:spPr>
        </p:pic>
        <p:graphicFrame>
          <p:nvGraphicFramePr>
            <p:cNvPr id="21" name="Chart 20">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8"/>
            </a:graphicData>
          </a:graphic>
        </p:graphicFrame>
        <p:sp>
          <p:nvSpPr>
            <p:cNvPr id="22"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33"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34"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814586" y="610736"/>
            <a:ext cx="282516" cy="282550"/>
          </a:xfrm>
          <a:prstGeom prst="rect">
            <a:avLst/>
          </a:prstGeom>
        </p:spPr>
      </p:pic>
      <p:grpSp>
        <p:nvGrpSpPr>
          <p:cNvPr id="35" name="Group 34">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36" name="Rectangle 35">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37" name="Heart 36">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38" name="TextBox 37">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39" name="Straight Connector 38">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2" name="TextBox 41">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43" name="Straight Connector 42">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45" name="Straight Connector 44">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15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barn(inVertical)">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5"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7" name="组合 34"/>
          <p:cNvGrpSpPr/>
          <p:nvPr/>
        </p:nvGrpSpPr>
        <p:grpSpPr>
          <a:xfrm>
            <a:off x="-304800" y="-92969"/>
            <a:ext cx="12801600" cy="7646670"/>
            <a:chOff x="-333" y="-305"/>
            <a:chExt cx="20160" cy="12042"/>
          </a:xfrm>
        </p:grpSpPr>
        <p:pic>
          <p:nvPicPr>
            <p:cNvPr id="8" name="图片 26" descr="D:\资料\图层 2.png图层 2"/>
            <p:cNvPicPr>
              <a:picLocks noChangeAspect="1"/>
            </p:cNvPicPr>
            <p:nvPr/>
          </p:nvPicPr>
          <p:blipFill>
            <a:blip r:embed="rId4"/>
            <a:srcRect/>
            <a:stretch>
              <a:fillRect/>
            </a:stretch>
          </p:blipFill>
          <p:spPr>
            <a:xfrm>
              <a:off x="756" y="713"/>
              <a:ext cx="17687" cy="9498"/>
            </a:xfrm>
            <a:prstGeom prst="rect">
              <a:avLst/>
            </a:prstGeom>
          </p:spPr>
        </p:pic>
        <p:grpSp>
          <p:nvGrpSpPr>
            <p:cNvPr id="9" name="组合 27"/>
            <p:cNvGrpSpPr/>
            <p:nvPr/>
          </p:nvGrpSpPr>
          <p:grpSpPr>
            <a:xfrm>
              <a:off x="-333" y="-305"/>
              <a:ext cx="20160" cy="12042"/>
              <a:chOff x="243" y="18"/>
              <a:chExt cx="19538" cy="11677"/>
            </a:xfrm>
          </p:grpSpPr>
          <p:pic>
            <p:nvPicPr>
              <p:cNvPr id="10" name="图片 28" descr="橡皮"/>
              <p:cNvPicPr>
                <a:picLocks noChangeAspect="1"/>
              </p:cNvPicPr>
              <p:nvPr/>
            </p:nvPicPr>
            <p:blipFill>
              <a:blip r:embed="rId5"/>
              <a:stretch>
                <a:fillRect/>
              </a:stretch>
            </p:blipFill>
            <p:spPr>
              <a:xfrm>
                <a:off x="16124" y="6936"/>
                <a:ext cx="3112" cy="3112"/>
              </a:xfrm>
              <a:prstGeom prst="rect">
                <a:avLst/>
              </a:prstGeom>
            </p:spPr>
          </p:pic>
          <p:pic>
            <p:nvPicPr>
              <p:cNvPr id="11" name="图片 29" descr="纸张"/>
              <p:cNvPicPr>
                <a:picLocks noChangeAspect="1"/>
              </p:cNvPicPr>
              <p:nvPr/>
            </p:nvPicPr>
            <p:blipFill>
              <a:blip r:embed="rId6"/>
              <a:stretch>
                <a:fillRect/>
              </a:stretch>
            </p:blipFill>
            <p:spPr>
              <a:xfrm>
                <a:off x="9437" y="8023"/>
                <a:ext cx="3672" cy="3672"/>
              </a:xfrm>
              <a:prstGeom prst="rect">
                <a:avLst/>
              </a:prstGeom>
            </p:spPr>
          </p:pic>
          <p:pic>
            <p:nvPicPr>
              <p:cNvPr id="12" name="图片 30" descr="书本"/>
              <p:cNvPicPr>
                <a:picLocks noChangeAspect="1"/>
              </p:cNvPicPr>
              <p:nvPr/>
            </p:nvPicPr>
            <p:blipFill>
              <a:blip r:embed="rId7"/>
              <a:stretch>
                <a:fillRect/>
              </a:stretch>
            </p:blipFill>
            <p:spPr>
              <a:xfrm>
                <a:off x="243" y="634"/>
                <a:ext cx="2740" cy="2740"/>
              </a:xfrm>
              <a:prstGeom prst="rect">
                <a:avLst/>
              </a:prstGeom>
            </p:spPr>
          </p:pic>
          <p:pic>
            <p:nvPicPr>
              <p:cNvPr id="13" name="图片 31" descr="冰激凌"/>
              <p:cNvPicPr>
                <a:picLocks noChangeAspect="1"/>
              </p:cNvPicPr>
              <p:nvPr/>
            </p:nvPicPr>
            <p:blipFill>
              <a:blip r:embed="rId8"/>
              <a:stretch>
                <a:fillRect/>
              </a:stretch>
            </p:blipFill>
            <p:spPr>
              <a:xfrm rot="17886766">
                <a:off x="16799" y="418"/>
                <a:ext cx="2984" cy="2981"/>
              </a:xfrm>
              <a:prstGeom prst="rect">
                <a:avLst/>
              </a:prstGeom>
            </p:spPr>
          </p:pic>
          <p:pic>
            <p:nvPicPr>
              <p:cNvPr id="14" name="图片 32" descr="笔"/>
              <p:cNvPicPr>
                <a:picLocks noChangeAspect="1"/>
              </p:cNvPicPr>
              <p:nvPr/>
            </p:nvPicPr>
            <p:blipFill>
              <a:blip r:embed="rId9"/>
              <a:stretch>
                <a:fillRect/>
              </a:stretch>
            </p:blipFill>
            <p:spPr>
              <a:xfrm>
                <a:off x="8636" y="18"/>
                <a:ext cx="2467" cy="2467"/>
              </a:xfrm>
              <a:prstGeom prst="rect">
                <a:avLst/>
              </a:prstGeom>
            </p:spPr>
          </p:pic>
          <p:pic>
            <p:nvPicPr>
              <p:cNvPr id="15" name="图片 33" descr="草莓"/>
              <p:cNvPicPr>
                <a:picLocks noChangeAspect="1"/>
              </p:cNvPicPr>
              <p:nvPr/>
            </p:nvPicPr>
            <p:blipFill>
              <a:blip r:embed="rId10"/>
              <a:stretch>
                <a:fillRect/>
              </a:stretch>
            </p:blipFill>
            <p:spPr>
              <a:xfrm>
                <a:off x="791" y="8235"/>
                <a:ext cx="2698" cy="2698"/>
              </a:xfrm>
              <a:prstGeom prst="rect">
                <a:avLst/>
              </a:prstGeom>
            </p:spPr>
          </p:pic>
        </p:grpSp>
      </p:grpSp>
      <p:sp>
        <p:nvSpPr>
          <p:cNvPr id="16" name="TextBox 15">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TextBox 16">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955980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5"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7" name="Group 6">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8" name="Parallelogram 7">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86175" y="588555"/>
              <a:ext cx="244176" cy="244176"/>
            </a:xfrm>
            <a:prstGeom prst="rect">
              <a:avLst/>
            </a:prstGeom>
          </p:spPr>
        </p:pic>
      </p:grpSp>
      <p:sp>
        <p:nvSpPr>
          <p:cNvPr id="10" name="Parallelogram 9">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213184" y="568695"/>
            <a:ext cx="258973" cy="259004"/>
          </a:xfrm>
          <a:prstGeom prst="rect">
            <a:avLst/>
          </a:prstGeom>
        </p:spPr>
      </p:pic>
      <p:grpSp>
        <p:nvGrpSpPr>
          <p:cNvPr id="12" name="Group 11">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3"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4" name="Group 13">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28" name="Rectangle 27">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Heart 31">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5" name="TextBox 14">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23" name="Rectangle 22">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Heart 26">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9" name="TextBox 18">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20"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516894" y="610736"/>
              <a:ext cx="266374" cy="266374"/>
            </a:xfrm>
            <a:prstGeom prst="rect">
              <a:avLst/>
            </a:prstGeom>
          </p:spPr>
        </p:pic>
        <p:graphicFrame>
          <p:nvGraphicFramePr>
            <p:cNvPr id="21" name="Chart 20">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8"/>
            </a:graphicData>
          </a:graphic>
        </p:graphicFrame>
        <p:sp>
          <p:nvSpPr>
            <p:cNvPr id="22"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33"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34"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814586" y="610736"/>
            <a:ext cx="282516" cy="282550"/>
          </a:xfrm>
          <a:prstGeom prst="rect">
            <a:avLst/>
          </a:prstGeom>
        </p:spPr>
      </p:pic>
      <p:grpSp>
        <p:nvGrpSpPr>
          <p:cNvPr id="35" name="Group 34">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36" name="Rectangle 35">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7"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8"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9"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40" name="Heart 39">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41" name="Picture 40">
            <a:extLst>
              <a:ext uri="{FF2B5EF4-FFF2-40B4-BE49-F238E27FC236}">
                <a16:creationId xmlns:a16="http://schemas.microsoft.com/office/drawing/2014/main" id="{CE3D4439-AF02-24A6-3D55-8948F4BA9D1A}"/>
              </a:ext>
            </a:extLst>
          </p:cNvPr>
          <p:cNvPicPr>
            <a:picLocks noChangeAspect="1"/>
          </p:cNvPicPr>
          <p:nvPr/>
        </p:nvPicPr>
        <p:blipFill>
          <a:blip r:embed="rId9"/>
          <a:stretch>
            <a:fillRect/>
          </a:stretch>
        </p:blipFill>
        <p:spPr>
          <a:xfrm>
            <a:off x="5931489" y="3017520"/>
            <a:ext cx="5718221" cy="2907029"/>
          </a:xfrm>
          <a:prstGeom prst="rect">
            <a:avLst/>
          </a:prstGeom>
        </p:spPr>
      </p:pic>
      <p:sp>
        <p:nvSpPr>
          <p:cNvPr id="42" name="TextBox 41">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18653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5"/>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1975835" y="4773278"/>
            <a:ext cx="6885214" cy="4105935"/>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741384" y="4423823"/>
            <a:ext cx="5630687" cy="4105935"/>
          </a:xfrm>
          <a:prstGeom prst="rect">
            <a:avLst/>
          </a:prstGeom>
        </p:spPr>
      </p:pic>
      <p:grpSp>
        <p:nvGrpSpPr>
          <p:cNvPr id="8" name="Group 7"/>
          <p:cNvGrpSpPr/>
          <p:nvPr/>
        </p:nvGrpSpPr>
        <p:grpSpPr>
          <a:xfrm>
            <a:off x="7892596" y="5927440"/>
            <a:ext cx="1299385" cy="1034291"/>
            <a:chOff x="7874128" y="5679058"/>
            <a:chExt cx="1557892" cy="1276763"/>
          </a:xfrm>
        </p:grpSpPr>
        <p:pic>
          <p:nvPicPr>
            <p:cNvPr id="9" name="Picture 8"/>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10" name="Picture 9"/>
            <p:cNvPicPr>
              <a:picLocks noChangeAspect="1"/>
            </p:cNvPicPr>
            <p:nvPr/>
          </p:nvPicPr>
          <p:blipFill>
            <a:blip r:embed="rId12" cstate="print">
              <a:extLst>
                <a:ext uri="{BEBA8EAE-BF5A-486C-A8C5-ECC9F3942E4B}">
                  <a14:imgProps xmlns:a14="http://schemas.microsoft.com/office/drawing/2010/main">
                    <a14:imgLayer r:embed="rId13">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11" name="Group 10"/>
          <p:cNvGrpSpPr/>
          <p:nvPr/>
        </p:nvGrpSpPr>
        <p:grpSpPr>
          <a:xfrm>
            <a:off x="6737930" y="5959646"/>
            <a:ext cx="1282103" cy="1034291"/>
            <a:chOff x="6482861" y="5717172"/>
            <a:chExt cx="1537172" cy="1276763"/>
          </a:xfrm>
        </p:grpSpPr>
        <p:pic>
          <p:nvPicPr>
            <p:cNvPr id="12" name="Picture 11"/>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14" name="Group 13"/>
          <p:cNvGrpSpPr/>
          <p:nvPr/>
        </p:nvGrpSpPr>
        <p:grpSpPr>
          <a:xfrm>
            <a:off x="5590665" y="5927714"/>
            <a:ext cx="1286894" cy="1034291"/>
            <a:chOff x="5109357" y="5685240"/>
            <a:chExt cx="1542917" cy="1276763"/>
          </a:xfrm>
        </p:grpSpPr>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17" name="Group 16"/>
          <p:cNvGrpSpPr/>
          <p:nvPr/>
        </p:nvGrpSpPr>
        <p:grpSpPr>
          <a:xfrm>
            <a:off x="4428684" y="5949335"/>
            <a:ext cx="1282898" cy="1034291"/>
            <a:chOff x="3709629" y="5706861"/>
            <a:chExt cx="1538126" cy="1276763"/>
          </a:xfrm>
        </p:grpSpPr>
        <p:pic>
          <p:nvPicPr>
            <p:cNvPr id="18" name="Picture 17"/>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20" name="Group 19"/>
          <p:cNvGrpSpPr/>
          <p:nvPr/>
        </p:nvGrpSpPr>
        <p:grpSpPr>
          <a:xfrm>
            <a:off x="3119243" y="5949334"/>
            <a:ext cx="1401866" cy="1034291"/>
            <a:chOff x="2151235" y="5706860"/>
            <a:chExt cx="1680762" cy="1276763"/>
          </a:xfrm>
        </p:grpSpPr>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22" name="Picture 21"/>
            <p:cNvPicPr>
              <a:picLocks noChangeAspect="1"/>
            </p:cNvPicPr>
            <p:nvPr/>
          </p:nvPicPr>
          <p:blipFill>
            <a:blip r:embed="rId16" cstate="print">
              <a:extLst>
                <a:ext uri="{BEBA8EAE-BF5A-486C-A8C5-ECC9F3942E4B}">
                  <a14:imgProps xmlns:a14="http://schemas.microsoft.com/office/drawing/2010/main">
                    <a14:imgLayer r:embed="rId17">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49097" y="5080156"/>
            <a:ext cx="1121321" cy="1121321"/>
          </a:xfrm>
          <a:prstGeom prst="rect">
            <a:avLst/>
          </a:prstGeom>
        </p:spPr>
      </p:pic>
      <p:pic>
        <p:nvPicPr>
          <p:cNvPr id="24" name="Picture 23"/>
          <p:cNvPicPr>
            <a:picLocks noChangeAspect="1"/>
          </p:cNvPicPr>
          <p:nvPr/>
        </p:nvPicPr>
        <p:blipFill>
          <a:blip r:embed="rId19" cstate="print">
            <a:extLst>
              <a:ext uri="{BEBA8EAE-BF5A-486C-A8C5-ECC9F3942E4B}">
                <a14:imgProps xmlns:a14="http://schemas.microsoft.com/office/drawing/2010/main">
                  <a14:imgLayer r:embed="rId20">
                    <a14:imgEffect>
                      <a14:backgroundRemoval t="9434"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2602698" y="-46853"/>
            <a:ext cx="6986607" cy="4499336"/>
          </a:xfrm>
          <a:prstGeom prst="rect">
            <a:avLst/>
          </a:prstGeom>
        </p:spPr>
      </p:pic>
      <p:sp>
        <p:nvSpPr>
          <p:cNvPr id="25" name="TextBox 24"/>
          <p:cNvSpPr txBox="1"/>
          <p:nvPr/>
        </p:nvSpPr>
        <p:spPr>
          <a:xfrm>
            <a:off x="3490688" y="817907"/>
            <a:ext cx="50558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CHẮP CÁNH ƯỚC MƠ</a:t>
            </a:r>
          </a:p>
        </p:txBody>
      </p:sp>
      <p:pic>
        <p:nvPicPr>
          <p:cNvPr id="26" name="Picture 25" descr="C:\Users\ADMIN\Desktop\Tai nguyen thiet ke tro choi\Angry birds epic birds\1505573783630 (2).png">
            <a:hlinkClick r:id="rId21" action="ppaction://hlinksldjump"/>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612235" y="2353411"/>
            <a:ext cx="1152193" cy="7009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064621" y="5190877"/>
            <a:ext cx="586883" cy="958023"/>
          </a:xfrm>
          <a:prstGeom prst="rect">
            <a:avLst/>
          </a:prstGeom>
        </p:spPr>
      </p:pic>
      <p:pic>
        <p:nvPicPr>
          <p:cNvPr id="28" name="Picture 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2451436" y="5300870"/>
            <a:ext cx="680911" cy="955619"/>
          </a:xfrm>
          <a:prstGeom prst="rect">
            <a:avLst/>
          </a:prstGeom>
        </p:spPr>
      </p:pic>
      <p:pic>
        <p:nvPicPr>
          <p:cNvPr id="29" name="TiengKhenTayBa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2426548" y="2938670"/>
            <a:ext cx="609600" cy="609600"/>
          </a:xfrm>
          <a:prstGeom prst="rect">
            <a:avLst/>
          </a:prstGeom>
        </p:spPr>
      </p:pic>
    </p:spTree>
    <p:extLst>
      <p:ext uri="{BB962C8B-B14F-4D97-AF65-F5344CB8AC3E}">
        <p14:creationId xmlns:p14="http://schemas.microsoft.com/office/powerpoint/2010/main" val="171977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9"/>
                                        </p:tgtEl>
                                      </p:cBhvr>
                                    </p:cmd>
                                  </p:childTnLst>
                                </p:cTn>
                              </p:par>
                              <p:par>
                                <p:cTn id="7" presetID="47"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fade">
                                      <p:cBhvr>
                                        <p:cTn id="9" dur="1000"/>
                                        <p:tgtEl>
                                          <p:spTgt spid="25"/>
                                        </p:tgtEl>
                                      </p:cBhvr>
                                    </p:animEffect>
                                    <p:anim calcmode="lin" valueType="num">
                                      <p:cBhvr>
                                        <p:cTn id="10" dur="1000" fill="hold"/>
                                        <p:tgtEl>
                                          <p:spTgt spid="25"/>
                                        </p:tgtEl>
                                        <p:attrNameLst>
                                          <p:attrName>ppt_x</p:attrName>
                                        </p:attrNameLst>
                                      </p:cBhvr>
                                      <p:tavLst>
                                        <p:tav tm="0">
                                          <p:val>
                                            <p:strVal val="#ppt_x"/>
                                          </p:val>
                                        </p:tav>
                                        <p:tav tm="100000">
                                          <p:val>
                                            <p:strVal val="#ppt_x"/>
                                          </p:val>
                                        </p:tav>
                                      </p:tavLst>
                                    </p:anim>
                                    <p:anim calcmode="lin" valueType="num">
                                      <p:cBhvr>
                                        <p:cTn id="11" dur="1000" fill="hold"/>
                                        <p:tgtEl>
                                          <p:spTgt spid="25"/>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42" numSld="2">
                <p:cTn id="21" repeatCount="indefinite" fill="hold" display="0">
                  <p:stCondLst>
                    <p:cond delay="indefinite"/>
                  </p:stCondLst>
                  <p:endCondLst>
                    <p:cond evt="onStopAudio" delay="0">
                      <p:tgtEl>
                        <p:sldTgt/>
                      </p:tgtEl>
                    </p:cond>
                  </p:endCondLst>
                </p:cTn>
                <p:tgtEl>
                  <p:spTgt spid="29"/>
                </p:tgtEl>
              </p:cMediaNode>
            </p:audio>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5"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7"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4"/>
          <a:srcRect/>
          <a:stretch>
            <a:fillRect/>
          </a:stretch>
        </p:blipFill>
        <p:spPr>
          <a:xfrm>
            <a:off x="818962" y="413385"/>
            <a:ext cx="11231245" cy="6444615"/>
          </a:xfrm>
          <a:prstGeom prst="rect">
            <a:avLst/>
          </a:prstGeom>
        </p:spPr>
      </p:pic>
      <p:pic>
        <p:nvPicPr>
          <p:cNvPr id="8" name="Picture 7">
            <a:extLst>
              <a:ext uri="{FF2B5EF4-FFF2-40B4-BE49-F238E27FC236}">
                <a16:creationId xmlns:a16="http://schemas.microsoft.com/office/drawing/2014/main" id="{A82B46E1-A7D9-40B7-82BA-DE11776CAAA1}"/>
              </a:ext>
            </a:extLst>
          </p:cNvPr>
          <p:cNvPicPr>
            <a:picLocks noChangeAspect="1"/>
          </p:cNvPicPr>
          <p:nvPr/>
        </p:nvPicPr>
        <p:blipFill>
          <a:blip r:embed="rId5"/>
          <a:stretch>
            <a:fillRect/>
          </a:stretch>
        </p:blipFill>
        <p:spPr>
          <a:xfrm rot="213147">
            <a:off x="2667000" y="-1058940"/>
            <a:ext cx="6858000" cy="6858000"/>
          </a:xfrm>
          <a:prstGeom prst="rect">
            <a:avLst/>
          </a:prstGeom>
        </p:spPr>
      </p:pic>
      <p:pic>
        <p:nvPicPr>
          <p:cNvPr id="9" name="Picture 8">
            <a:extLst>
              <a:ext uri="{FF2B5EF4-FFF2-40B4-BE49-F238E27FC236}">
                <a16:creationId xmlns:a16="http://schemas.microsoft.com/office/drawing/2014/main" id="{AD3F6BC6-4F4F-4720-8128-E4338B8ECE5F}"/>
              </a:ext>
            </a:extLst>
          </p:cNvPr>
          <p:cNvPicPr>
            <a:picLocks noChangeAspect="1"/>
          </p:cNvPicPr>
          <p:nvPr/>
        </p:nvPicPr>
        <p:blipFill>
          <a:blip r:embed="rId6"/>
          <a:stretch>
            <a:fillRect/>
          </a:stretch>
        </p:blipFill>
        <p:spPr>
          <a:xfrm>
            <a:off x="8787306" y="2464554"/>
            <a:ext cx="3526096" cy="4326673"/>
          </a:xfrm>
          <a:prstGeom prst="rect">
            <a:avLst/>
          </a:prstGeom>
        </p:spPr>
      </p:pic>
      <p:pic>
        <p:nvPicPr>
          <p:cNvPr id="10" name="Picture 9">
            <a:extLst>
              <a:ext uri="{FF2B5EF4-FFF2-40B4-BE49-F238E27FC236}">
                <a16:creationId xmlns:a16="http://schemas.microsoft.com/office/drawing/2014/main" id="{9BFCD9CD-3E1D-4790-847A-1196C249E97A}"/>
              </a:ext>
            </a:extLst>
          </p:cNvPr>
          <p:cNvPicPr>
            <a:picLocks noChangeAspect="1"/>
          </p:cNvPicPr>
          <p:nvPr/>
        </p:nvPicPr>
        <p:blipFill>
          <a:blip r:embed="rId7"/>
          <a:stretch>
            <a:fillRect/>
          </a:stretch>
        </p:blipFill>
        <p:spPr>
          <a:xfrm>
            <a:off x="257167" y="2298277"/>
            <a:ext cx="3296499" cy="4524315"/>
          </a:xfrm>
          <a:prstGeom prst="rect">
            <a:avLst/>
          </a:prstGeom>
        </p:spPr>
      </p:pic>
      <p:pic>
        <p:nvPicPr>
          <p:cNvPr id="11" name="Picture 10">
            <a:extLst>
              <a:ext uri="{FF2B5EF4-FFF2-40B4-BE49-F238E27FC236}">
                <a16:creationId xmlns:a16="http://schemas.microsoft.com/office/drawing/2014/main" id="{D7ACDAA8-68D6-E89C-42C7-3D925AE0423F}"/>
              </a:ext>
            </a:extLst>
          </p:cNvPr>
          <p:cNvPicPr>
            <a:picLocks noChangeAspect="1"/>
          </p:cNvPicPr>
          <p:nvPr/>
        </p:nvPicPr>
        <p:blipFill>
          <a:blip r:embed="rId8"/>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919225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4" name="Group 3">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5" name="Parallelogram 4">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6"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7" name="Parallelogram 6">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9" name="Group 8">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0"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25" name="Rectangle 24">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7"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Heart 28">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2" name="TextBox 11">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4"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20" name="Rectangle 19">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Heart 23">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6" name="TextBox 15">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7"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 name="Chart 17">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30"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31"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32" name="Group 31">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33" name="Rectangle 32">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4"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5"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6"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7" name="Heart 36">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8" name="Picture 37">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39" name="TextBox 38">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40"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41"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218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4" name="Group 3">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5" name="Parallelogram 4">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6"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7" name="Parallelogram 6">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9" name="Group 8">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0"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25" name="Rectangle 24">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7"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Heart 28">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2" name="TextBox 11">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4"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20" name="Rectangle 19">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Heart 23">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6" name="TextBox 15">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7"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 name="Chart 17">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30"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31"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32" name="Group 31">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33" name="Rectangle 32">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4"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5"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6"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7" name="Heart 36">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8" name="Picture 37">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39" name="TextBox 38">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40"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1"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886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4" name="Group 3">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5" name="Parallelogram 4">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6"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7" name="Parallelogram 6">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9" name="Group 8">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0"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25" name="Rectangle 24">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7"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Heart 28">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2" name="TextBox 11">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4"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20" name="Rectangle 19">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Heart 23">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6" name="TextBox 15">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7"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 name="Chart 17">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30"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31"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32" name="Group 31">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33" name="Rectangle 32">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4"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5"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6"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7" name="Heart 36">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8" name="Picture 37">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39" name="TextBox 38">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0"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1"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839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1" descr="D:\资料\图层 2.png图层 2"/>
          <p:cNvPicPr>
            <a:picLocks noChangeAspect="1"/>
          </p:cNvPicPr>
          <p:nvPr/>
        </p:nvPicPr>
        <p:blipFill>
          <a:blip r:embed="rId2"/>
          <a:srcRect/>
          <a:stretch>
            <a:fillRect/>
          </a:stretch>
        </p:blipFill>
        <p:spPr>
          <a:xfrm>
            <a:off x="433705" y="452988"/>
            <a:ext cx="11231245" cy="6031230"/>
          </a:xfrm>
          <a:prstGeom prst="rect">
            <a:avLst/>
          </a:prstGeom>
        </p:spPr>
      </p:pic>
      <p:grpSp>
        <p:nvGrpSpPr>
          <p:cNvPr id="3" name="组合 37"/>
          <p:cNvGrpSpPr/>
          <p:nvPr/>
        </p:nvGrpSpPr>
        <p:grpSpPr>
          <a:xfrm>
            <a:off x="3901342" y="5714365"/>
            <a:ext cx="1082040" cy="189230"/>
            <a:chOff x="11167" y="8133"/>
            <a:chExt cx="1704" cy="298"/>
          </a:xfrm>
        </p:grpSpPr>
        <p:sp>
          <p:nvSpPr>
            <p:cNvPr id="4"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5"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6"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7" name="组合 64"/>
          <p:cNvGrpSpPr/>
          <p:nvPr/>
        </p:nvGrpSpPr>
        <p:grpSpPr>
          <a:xfrm>
            <a:off x="988060" y="248920"/>
            <a:ext cx="10124614" cy="6156642"/>
            <a:chOff x="1556" y="392"/>
            <a:chExt cx="15362" cy="9499"/>
          </a:xfrm>
        </p:grpSpPr>
        <p:grpSp>
          <p:nvGrpSpPr>
            <p:cNvPr id="8" name="组合 65"/>
            <p:cNvGrpSpPr/>
            <p:nvPr/>
          </p:nvGrpSpPr>
          <p:grpSpPr>
            <a:xfrm>
              <a:off x="1556" y="431"/>
              <a:ext cx="15362" cy="8286"/>
              <a:chOff x="2107" y="864"/>
              <a:chExt cx="15362" cy="8286"/>
            </a:xfrm>
          </p:grpSpPr>
          <p:pic>
            <p:nvPicPr>
              <p:cNvPr id="11" name="图形 8"/>
              <p:cNvPicPr>
                <a:picLocks noChangeAspect="1"/>
              </p:cNvPicPr>
              <p:nvPr/>
            </p:nvPicPr>
            <p:blipFill>
              <a:blip r:embed="rId3" cstate="screen">
                <a:extLst>
                  <a:ext uri="{96DAC541-7B7A-43D3-8B79-37D633B846F1}">
                    <asvg:svgBlip xmlns="" xmlns:asvg="http://schemas.microsoft.com/office/drawing/2016/SVG/main" r:embed="rId5"/>
                  </a:ext>
                </a:extLst>
              </a:blip>
              <a:stretch>
                <a:fillRect/>
              </a:stretch>
            </p:blipFill>
            <p:spPr>
              <a:xfrm>
                <a:off x="2400" y="2456"/>
                <a:ext cx="1010" cy="1250"/>
              </a:xfrm>
              <a:prstGeom prst="rect">
                <a:avLst/>
              </a:prstGeom>
            </p:spPr>
          </p:pic>
          <p:pic>
            <p:nvPicPr>
              <p:cNvPr id="12" name="图形 9"/>
              <p:cNvPicPr>
                <a:picLocks noChangeAspect="1"/>
              </p:cNvPicPr>
              <p:nvPr/>
            </p:nvPicPr>
            <p:blipFill>
              <a:blip r:embed="rId3" cstate="screen">
                <a:extLst>
                  <a:ext uri="{96DAC541-7B7A-43D3-8B79-37D633B846F1}">
                    <asvg:svgBlip xmlns="" xmlns:asvg="http://schemas.microsoft.com/office/drawing/2016/SVG/main" r:embed="rId5"/>
                  </a:ext>
                </a:extLst>
              </a:blip>
              <a:stretch>
                <a:fillRect/>
              </a:stretch>
            </p:blipFill>
            <p:spPr>
              <a:xfrm>
                <a:off x="16578" y="4855"/>
                <a:ext cx="891" cy="1103"/>
              </a:xfrm>
              <a:prstGeom prst="rect">
                <a:avLst/>
              </a:prstGeom>
            </p:spPr>
          </p:pic>
          <p:pic>
            <p:nvPicPr>
              <p:cNvPr id="13" name="图形 10"/>
              <p:cNvPicPr>
                <a:picLocks noChangeAspect="1"/>
              </p:cNvPicPr>
              <p:nvPr/>
            </p:nvPicPr>
            <p:blipFill>
              <a:blip r:embed="rId3" cstate="screen">
                <a:extLst>
                  <a:ext uri="{96DAC541-7B7A-43D3-8B79-37D633B846F1}">
                    <asvg:svgBlip xmlns="" xmlns:asvg="http://schemas.microsoft.com/office/drawing/2016/SVG/main" r:embed="rId5"/>
                  </a:ext>
                </a:extLst>
              </a:blip>
              <a:stretch>
                <a:fillRect/>
              </a:stretch>
            </p:blipFill>
            <p:spPr>
              <a:xfrm>
                <a:off x="2596" y="7609"/>
                <a:ext cx="1245" cy="1541"/>
              </a:xfrm>
              <a:prstGeom prst="rect">
                <a:avLst/>
              </a:prstGeom>
            </p:spPr>
          </p:pic>
          <p:pic>
            <p:nvPicPr>
              <p:cNvPr id="14" name="图形 15"/>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5090" y="864"/>
                <a:ext cx="753" cy="1130"/>
              </a:xfrm>
              <a:prstGeom prst="rect">
                <a:avLst/>
              </a:prstGeom>
            </p:spPr>
          </p:pic>
          <p:pic>
            <p:nvPicPr>
              <p:cNvPr id="15" name="图形 16"/>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2107" y="4841"/>
                <a:ext cx="722" cy="1084"/>
              </a:xfrm>
              <a:prstGeom prst="rect">
                <a:avLst/>
              </a:prstGeom>
            </p:spPr>
          </p:pic>
        </p:grpSp>
        <p:pic>
          <p:nvPicPr>
            <p:cNvPr id="9" name="图形 10"/>
            <p:cNvPicPr>
              <a:picLocks noChangeAspect="1"/>
            </p:cNvPicPr>
            <p:nvPr/>
          </p:nvPicPr>
          <p:blipFill>
            <a:blip r:embed="rId3" cstate="screen">
              <a:extLst>
                <a:ext uri="{96DAC541-7B7A-43D3-8B79-37D633B846F1}">
                  <asvg:svgBlip xmlns="" xmlns:asvg="http://schemas.microsoft.com/office/drawing/2016/SVG/main" r:embed="rId5"/>
                </a:ext>
              </a:extLst>
            </a:blip>
            <a:stretch>
              <a:fillRect/>
            </a:stretch>
          </p:blipFill>
          <p:spPr>
            <a:xfrm>
              <a:off x="13842" y="392"/>
              <a:ext cx="1245" cy="1541"/>
            </a:xfrm>
            <a:prstGeom prst="rect">
              <a:avLst/>
            </a:prstGeom>
          </p:spPr>
        </p:pic>
        <p:pic>
          <p:nvPicPr>
            <p:cNvPr id="10" name="图形 10"/>
            <p:cNvPicPr>
              <a:picLocks noChangeAspect="1"/>
            </p:cNvPicPr>
            <p:nvPr/>
          </p:nvPicPr>
          <p:blipFill>
            <a:blip r:embed="rId3" cstate="screen">
              <a:extLst>
                <a:ext uri="{96DAC541-7B7A-43D3-8B79-37D633B846F1}">
                  <asvg:svgBlip xmlns="" xmlns:asvg="http://schemas.microsoft.com/office/drawing/2016/SVG/main" r:embed="rId5"/>
                </a:ext>
              </a:extLst>
            </a:blip>
            <a:stretch>
              <a:fillRect/>
            </a:stretch>
          </p:blipFill>
          <p:spPr>
            <a:xfrm>
              <a:off x="14580" y="8350"/>
              <a:ext cx="1245" cy="1541"/>
            </a:xfrm>
            <a:prstGeom prst="rect">
              <a:avLst/>
            </a:prstGeom>
          </p:spPr>
        </p:pic>
      </p:grpSp>
      <p:pic>
        <p:nvPicPr>
          <p:cNvPr id="16"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17" name="组合 82"/>
          <p:cNvGrpSpPr/>
          <p:nvPr/>
        </p:nvGrpSpPr>
        <p:grpSpPr>
          <a:xfrm>
            <a:off x="6985" y="15875"/>
            <a:ext cx="12418060" cy="7087870"/>
            <a:chOff x="-28" y="0"/>
            <a:chExt cx="19556" cy="11162"/>
          </a:xfrm>
        </p:grpSpPr>
        <p:pic>
          <p:nvPicPr>
            <p:cNvPr id="18" name="图片 83" descr="橡皮"/>
            <p:cNvPicPr>
              <a:picLocks noChangeAspect="1"/>
            </p:cNvPicPr>
            <p:nvPr/>
          </p:nvPicPr>
          <p:blipFill>
            <a:blip r:embed="rId9"/>
            <a:stretch>
              <a:fillRect/>
            </a:stretch>
          </p:blipFill>
          <p:spPr>
            <a:xfrm>
              <a:off x="16861" y="6232"/>
              <a:ext cx="2573" cy="2573"/>
            </a:xfrm>
            <a:prstGeom prst="rect">
              <a:avLst/>
            </a:prstGeom>
          </p:spPr>
        </p:pic>
        <p:pic>
          <p:nvPicPr>
            <p:cNvPr id="19" name="图片 84" descr="纸张"/>
            <p:cNvPicPr>
              <a:picLocks noChangeAspect="1"/>
            </p:cNvPicPr>
            <p:nvPr/>
          </p:nvPicPr>
          <p:blipFill>
            <a:blip r:embed="rId10"/>
            <a:stretch>
              <a:fillRect/>
            </a:stretch>
          </p:blipFill>
          <p:spPr>
            <a:xfrm>
              <a:off x="9813" y="7490"/>
              <a:ext cx="3672" cy="3672"/>
            </a:xfrm>
            <a:prstGeom prst="rect">
              <a:avLst/>
            </a:prstGeom>
          </p:spPr>
        </p:pic>
        <p:pic>
          <p:nvPicPr>
            <p:cNvPr id="20" name="图片 86" descr="书本"/>
            <p:cNvPicPr>
              <a:picLocks noChangeAspect="1"/>
            </p:cNvPicPr>
            <p:nvPr/>
          </p:nvPicPr>
          <p:blipFill>
            <a:blip r:embed="rId11"/>
            <a:stretch>
              <a:fillRect/>
            </a:stretch>
          </p:blipFill>
          <p:spPr>
            <a:xfrm>
              <a:off x="-28" y="0"/>
              <a:ext cx="3055" cy="3055"/>
            </a:xfrm>
            <a:prstGeom prst="rect">
              <a:avLst/>
            </a:prstGeom>
          </p:spPr>
        </p:pic>
        <p:pic>
          <p:nvPicPr>
            <p:cNvPr id="21"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22" name="图片 89" descr="笔"/>
            <p:cNvPicPr>
              <a:picLocks noChangeAspect="1"/>
            </p:cNvPicPr>
            <p:nvPr/>
          </p:nvPicPr>
          <p:blipFill>
            <a:blip r:embed="rId13"/>
            <a:stretch>
              <a:fillRect/>
            </a:stretch>
          </p:blipFill>
          <p:spPr>
            <a:xfrm>
              <a:off x="8569" y="226"/>
              <a:ext cx="2467" cy="2467"/>
            </a:xfrm>
            <a:prstGeom prst="rect">
              <a:avLst/>
            </a:prstGeom>
          </p:spPr>
        </p:pic>
        <p:pic>
          <p:nvPicPr>
            <p:cNvPr id="23"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24" name="Picture 23">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161887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2000"/>
                                        <p:tgtEl>
                                          <p:spTgt spid="17"/>
                                        </p:tgtEl>
                                      </p:cBhvr>
                                    </p:animEffect>
                                  </p:childTnLst>
                                </p:cTn>
                              </p:par>
                              <p:par>
                                <p:cTn id="11" presetID="52"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Scale>
                                      <p:cBhvr>
                                        <p:cTn id="1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6"/>
                                        </p:tgtEl>
                                        <p:attrNameLst>
                                          <p:attrName>ppt_x</p:attrName>
                                          <p:attrName>ppt_y</p:attrName>
                                        </p:attrNameLst>
                                      </p:cBhvr>
                                    </p:animMotion>
                                    <p:animEffect transition="in" filter="fade">
                                      <p:cBhvr>
                                        <p:cTn id="15" dur="1000"/>
                                        <p:tgtEl>
                                          <p:spTgt spid="16"/>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4" name="Group 3">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5" name="Parallelogram 4">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6"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7" name="Parallelogram 6">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9" name="Group 8">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0"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25" name="Rectangle 24">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7"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Heart 28">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2" name="TextBox 11">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4"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20" name="Rectangle 19">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Heart 23">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6" name="TextBox 15">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7"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 name="Chart 17">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30"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31"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32" name="Group 31">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33" name="Rectangle 32">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4"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5"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6"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7" name="Heart 36">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8" name="Picture 37"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39"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0"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5862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4" name="Group 3">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5" name="Parallelogram 4">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6"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86175" y="588555"/>
              <a:ext cx="244176" cy="244176"/>
            </a:xfrm>
            <a:prstGeom prst="rect">
              <a:avLst/>
            </a:prstGeom>
          </p:spPr>
        </p:pic>
      </p:grpSp>
      <p:sp>
        <p:nvSpPr>
          <p:cNvPr id="7" name="Parallelogram 6">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13184" y="568695"/>
            <a:ext cx="258973" cy="259004"/>
          </a:xfrm>
          <a:prstGeom prst="rect">
            <a:avLst/>
          </a:prstGeom>
        </p:spPr>
      </p:pic>
      <p:grpSp>
        <p:nvGrpSpPr>
          <p:cNvPr id="9" name="Group 8">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0"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25" name="Rectangle 24">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7"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Heart 28">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2" name="TextBox 11">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4"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20" name="Rectangle 19">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Heart 23">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6" name="TextBox 15">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7"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4" y="610736"/>
              <a:ext cx="266374" cy="266374"/>
            </a:xfrm>
            <a:prstGeom prst="rect">
              <a:avLst/>
            </a:prstGeom>
          </p:spPr>
        </p:pic>
        <p:graphicFrame>
          <p:nvGraphicFramePr>
            <p:cNvPr id="18" name="Chart 17">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30"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31"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14586" y="610736"/>
            <a:ext cx="282516" cy="282550"/>
          </a:xfrm>
          <a:prstGeom prst="rect">
            <a:avLst/>
          </a:prstGeom>
        </p:spPr>
      </p:pic>
      <p:grpSp>
        <p:nvGrpSpPr>
          <p:cNvPr id="32" name="Group 31">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33" name="Rectangle 32">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4"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35"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6"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37" name="Heart 36">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8" name="Picture 37"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39"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815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5"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2703" y="452812"/>
            <a:ext cx="8752115" cy="57581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9033" y="1702780"/>
            <a:ext cx="695945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trận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lũ</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lớn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cuốn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mất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gỗ</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nên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bạn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không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thể</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đến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trường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em</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hãy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giúp</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tốt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bụng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xây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mới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bằng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cách</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lời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đúng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hỏi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75777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2426667" y="4054458"/>
            <a:ext cx="8255000" cy="4922795"/>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038439" y="4566952"/>
            <a:ext cx="5941277" cy="4332420"/>
          </a:xfrm>
          <a:prstGeom prst="rect">
            <a:avLst/>
          </a:prstGeom>
        </p:spPr>
      </p:pic>
      <p:pic>
        <p:nvPicPr>
          <p:cNvPr id="8" name="Picture 3" descr="C:\Users\ADMIN\Desktop\Tai nguyen thiet ke tro choi\Bảng gỗ\1.jp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28126" y="-28987"/>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Tai nguyen thiet ke tro choi\Bảng gỗ\2.jpg">
            <a:hlinkClick r:id="rId11" action="ppaction://hlinksldjump"/>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2473184" y="-3318"/>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ADMIN\Desktop\Tai nguyen thiet ke tro choi\Bảng gỗ\3.jpg">
            <a:hlinkClick r:id="rId14" action="ppaction://hlinksldjump"/>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11949" y="-55583"/>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ADMIN\Desktop\Tai nguyen thiet ke tro choi\Bảng gỗ\4.jpg">
            <a:hlinkClick r:id="rId17" action="ppaction://hlinksldjump"/>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4137868" y="-15517"/>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Ã¬nh áº£nh cÃ³ liÃªn quan"/>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66345" y="3936773"/>
            <a:ext cx="9528476" cy="3850331"/>
          </a:xfrm>
          <a:prstGeom prst="rect">
            <a:avLst/>
          </a:prstGeom>
          <a:noFill/>
          <a:extLst>
            <a:ext uri="{909E8E84-426E-40DD-AFC4-6F175D3DCCD1}">
              <a14:hiddenFill xmlns:a14="http://schemas.microsoft.com/office/drawing/2010/main">
                <a:solidFill>
                  <a:srgbClr val="FFFFFF"/>
                </a:solidFill>
              </a14:hiddenFill>
            </a:ext>
          </a:extLst>
        </p:spPr>
      </p:pic>
      <p:sp>
        <p:nvSpPr>
          <p:cNvPr id="13" name="Oval Callout 12"/>
          <p:cNvSpPr/>
          <p:nvPr/>
        </p:nvSpPr>
        <p:spPr>
          <a:xfrm>
            <a:off x="2262586" y="3103326"/>
            <a:ext cx="2348887" cy="1519278"/>
          </a:xfrm>
          <a:prstGeom prst="wedgeEllipseCallout">
            <a:avLst>
              <a:gd name="adj1" fmla="val -29099"/>
              <a:gd name="adj2" fmla="val 79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Chúng</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cháu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cảm</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ơn</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bác</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rất</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nhiều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grpSp>
        <p:nvGrpSpPr>
          <p:cNvPr id="14" name="Group 13"/>
          <p:cNvGrpSpPr/>
          <p:nvPr/>
        </p:nvGrpSpPr>
        <p:grpSpPr>
          <a:xfrm>
            <a:off x="7394203" y="6013444"/>
            <a:ext cx="1371059" cy="931229"/>
            <a:chOff x="7874128" y="5679058"/>
            <a:chExt cx="1557892" cy="1276763"/>
          </a:xfrm>
        </p:grpSpPr>
        <p:pic>
          <p:nvPicPr>
            <p:cNvPr id="15" name="Picture 14"/>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16" name="Picture 1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17" name="Group 16"/>
          <p:cNvGrpSpPr/>
          <p:nvPr/>
        </p:nvGrpSpPr>
        <p:grpSpPr>
          <a:xfrm>
            <a:off x="6206473" y="6050242"/>
            <a:ext cx="1352824" cy="931229"/>
            <a:chOff x="6482861" y="5717172"/>
            <a:chExt cx="1537172" cy="1276763"/>
          </a:xfrm>
        </p:grpSpPr>
        <p:pic>
          <p:nvPicPr>
            <p:cNvPr id="18" name="Picture 17"/>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19" name="Picture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20" name="Group 19"/>
          <p:cNvGrpSpPr/>
          <p:nvPr/>
        </p:nvGrpSpPr>
        <p:grpSpPr>
          <a:xfrm>
            <a:off x="4998164" y="6016176"/>
            <a:ext cx="1357880" cy="931229"/>
            <a:chOff x="5109357" y="5685240"/>
            <a:chExt cx="1542917" cy="1276763"/>
          </a:xfrm>
        </p:grpSpPr>
        <p:pic>
          <p:nvPicPr>
            <p:cNvPr id="21" name="Picture 20"/>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22" name="Picture 2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23" name="Group 22"/>
          <p:cNvGrpSpPr/>
          <p:nvPr/>
        </p:nvGrpSpPr>
        <p:grpSpPr>
          <a:xfrm>
            <a:off x="3766405" y="6033924"/>
            <a:ext cx="1353663" cy="931229"/>
            <a:chOff x="3709629" y="5706861"/>
            <a:chExt cx="1538126" cy="1276763"/>
          </a:xfrm>
        </p:grpSpPr>
        <p:pic>
          <p:nvPicPr>
            <p:cNvPr id="24" name="Picture 23"/>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pic>
        <p:nvPicPr>
          <p:cNvPr id="26" name="Picture 2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233671" y="4977787"/>
            <a:ext cx="1183173" cy="1183173"/>
          </a:xfrm>
          <a:prstGeom prst="rect">
            <a:avLst/>
          </a:prstGeom>
        </p:spPr>
      </p:pic>
      <p:pic>
        <p:nvPicPr>
          <p:cNvPr id="27" name="Picture 2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288231" y="5297962"/>
            <a:ext cx="586883" cy="958023"/>
          </a:xfrm>
          <a:prstGeom prst="rect">
            <a:avLst/>
          </a:prstGeom>
        </p:spPr>
      </p:pic>
      <p:pic>
        <p:nvPicPr>
          <p:cNvPr id="28" name="Picture 2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818830" y="5352448"/>
            <a:ext cx="675991" cy="849050"/>
          </a:xfrm>
          <a:prstGeom prst="rect">
            <a:avLst/>
          </a:prstGeom>
        </p:spPr>
      </p:pic>
      <p:sp>
        <p:nvSpPr>
          <p:cNvPr id="29" name="Arrow: Right 1">
            <a:hlinkClick r:id="rId27" action="ppaction://hlinksldjump"/>
            <a:extLst>
              <a:ext uri="{FF2B5EF4-FFF2-40B4-BE49-F238E27FC236}">
                <a16:creationId xmlns:a16="http://schemas.microsoft.com/office/drawing/2014/main" id="{DCA432F1-289C-4EE1-BD9C-1FD47DEBEF46}"/>
              </a:ext>
            </a:extLst>
          </p:cNvPr>
          <p:cNvSpPr/>
          <p:nvPr/>
        </p:nvSpPr>
        <p:spPr>
          <a:xfrm>
            <a:off x="10820400" y="0"/>
            <a:ext cx="11049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76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6"/>
                                        </p:tgtEl>
                                        <p:attrNameLst>
                                          <p:attrName>r</p:attrName>
                                        </p:attrNameLst>
                                      </p:cBhvr>
                                    </p:animRot>
                                    <p:animRot by="-240000">
                                      <p:cBhvr>
                                        <p:cTn id="7" dur="600" fill="hold">
                                          <p:stCondLst>
                                            <p:cond delay="600"/>
                                          </p:stCondLst>
                                        </p:cTn>
                                        <p:tgtEl>
                                          <p:spTgt spid="26"/>
                                        </p:tgtEl>
                                        <p:attrNameLst>
                                          <p:attrName>r</p:attrName>
                                        </p:attrNameLst>
                                      </p:cBhvr>
                                    </p:animRot>
                                    <p:animRot by="240000">
                                      <p:cBhvr>
                                        <p:cTn id="8" dur="600" fill="hold">
                                          <p:stCondLst>
                                            <p:cond delay="1200"/>
                                          </p:stCondLst>
                                        </p:cTn>
                                        <p:tgtEl>
                                          <p:spTgt spid="26"/>
                                        </p:tgtEl>
                                        <p:attrNameLst>
                                          <p:attrName>r</p:attrName>
                                        </p:attrNameLst>
                                      </p:cBhvr>
                                    </p:animRot>
                                    <p:animRot by="-240000">
                                      <p:cBhvr>
                                        <p:cTn id="9" dur="600" fill="hold">
                                          <p:stCondLst>
                                            <p:cond delay="1800"/>
                                          </p:stCondLst>
                                        </p:cTn>
                                        <p:tgtEl>
                                          <p:spTgt spid="26"/>
                                        </p:tgtEl>
                                        <p:attrNameLst>
                                          <p:attrName>r</p:attrName>
                                        </p:attrNameLst>
                                      </p:cBhvr>
                                    </p:animRot>
                                    <p:animRot by="120000">
                                      <p:cBhvr>
                                        <p:cTn id="10" dur="600" fill="hold">
                                          <p:stCondLst>
                                            <p:cond delay="2400"/>
                                          </p:stCondLst>
                                        </p:cTn>
                                        <p:tgtEl>
                                          <p:spTgt spid="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7"/>
                                        </p:tgtEl>
                                        <p:attrNameLst>
                                          <p:attrName>r</p:attrName>
                                        </p:attrNameLst>
                                      </p:cBhvr>
                                    </p:animRot>
                                    <p:animRot by="-240000">
                                      <p:cBhvr>
                                        <p:cTn id="13" dur="600" fill="hold">
                                          <p:stCondLst>
                                            <p:cond delay="600"/>
                                          </p:stCondLst>
                                        </p:cTn>
                                        <p:tgtEl>
                                          <p:spTgt spid="27"/>
                                        </p:tgtEl>
                                        <p:attrNameLst>
                                          <p:attrName>r</p:attrName>
                                        </p:attrNameLst>
                                      </p:cBhvr>
                                    </p:animRot>
                                    <p:animRot by="240000">
                                      <p:cBhvr>
                                        <p:cTn id="14" dur="600" fill="hold">
                                          <p:stCondLst>
                                            <p:cond delay="1200"/>
                                          </p:stCondLst>
                                        </p:cTn>
                                        <p:tgtEl>
                                          <p:spTgt spid="27"/>
                                        </p:tgtEl>
                                        <p:attrNameLst>
                                          <p:attrName>r</p:attrName>
                                        </p:attrNameLst>
                                      </p:cBhvr>
                                    </p:animRot>
                                    <p:animRot by="-240000">
                                      <p:cBhvr>
                                        <p:cTn id="15" dur="600" fill="hold">
                                          <p:stCondLst>
                                            <p:cond delay="1800"/>
                                          </p:stCondLst>
                                        </p:cTn>
                                        <p:tgtEl>
                                          <p:spTgt spid="27"/>
                                        </p:tgtEl>
                                        <p:attrNameLst>
                                          <p:attrName>r</p:attrName>
                                        </p:attrNameLst>
                                      </p:cBhvr>
                                    </p:animRot>
                                    <p:animRot by="120000">
                                      <p:cBhvr>
                                        <p:cTn id="16" dur="600" fill="hold">
                                          <p:stCondLst>
                                            <p:cond delay="2400"/>
                                          </p:stCondLst>
                                        </p:cTn>
                                        <p:tgtEl>
                                          <p:spTgt spid="2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28"/>
                                        </p:tgtEl>
                                        <p:attrNameLst>
                                          <p:attrName>r</p:attrName>
                                        </p:attrNameLst>
                                      </p:cBhvr>
                                    </p:animRot>
                                    <p:animRot by="-240000">
                                      <p:cBhvr>
                                        <p:cTn id="19" dur="600" fill="hold">
                                          <p:stCondLst>
                                            <p:cond delay="600"/>
                                          </p:stCondLst>
                                        </p:cTn>
                                        <p:tgtEl>
                                          <p:spTgt spid="28"/>
                                        </p:tgtEl>
                                        <p:attrNameLst>
                                          <p:attrName>r</p:attrName>
                                        </p:attrNameLst>
                                      </p:cBhvr>
                                    </p:animRot>
                                    <p:animRot by="240000">
                                      <p:cBhvr>
                                        <p:cTn id="20" dur="600" fill="hold">
                                          <p:stCondLst>
                                            <p:cond delay="1200"/>
                                          </p:stCondLst>
                                        </p:cTn>
                                        <p:tgtEl>
                                          <p:spTgt spid="28"/>
                                        </p:tgtEl>
                                        <p:attrNameLst>
                                          <p:attrName>r</p:attrName>
                                        </p:attrNameLst>
                                      </p:cBhvr>
                                    </p:animRot>
                                    <p:animRot by="-240000">
                                      <p:cBhvr>
                                        <p:cTn id="21" dur="600" fill="hold">
                                          <p:stCondLst>
                                            <p:cond delay="1800"/>
                                          </p:stCondLst>
                                        </p:cTn>
                                        <p:tgtEl>
                                          <p:spTgt spid="28"/>
                                        </p:tgtEl>
                                        <p:attrNameLst>
                                          <p:attrName>r</p:attrName>
                                        </p:attrNameLst>
                                      </p:cBhvr>
                                    </p:animRot>
                                    <p:animRot by="120000">
                                      <p:cBhvr>
                                        <p:cTn id="22" dur="600" fill="hold">
                                          <p:stCondLst>
                                            <p:cond delay="24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26"/>
                    </p:tgtEl>
                  </p:cond>
                </p:stCondLst>
                <p:endSync evt="end" delay="0">
                  <p:rtn val="all"/>
                </p:endSync>
                <p:childTnLst>
                  <p:par>
                    <p:cTn id="44" fill="hold">
                      <p:stCondLst>
                        <p:cond delay="0"/>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1.875E-6 2.96296E-6 L -0.08815 0.01111 " pathEditMode="relative" rAng="0" ptsTypes="AA">
                                      <p:cBhvr>
                                        <p:cTn id="53" dur="1000" fill="hold"/>
                                        <p:tgtEl>
                                          <p:spTgt spid="26"/>
                                        </p:tgtEl>
                                        <p:attrNameLst>
                                          <p:attrName>ppt_x</p:attrName>
                                          <p:attrName>ppt_y</p:attrName>
                                        </p:attrNameLst>
                                      </p:cBhvr>
                                      <p:rCtr x="-3529" y="764"/>
                                    </p:animMotion>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35" presetClass="path" presetSubtype="0" accel="50000" decel="50000" fill="hold" nodeType="afterEffect">
                                  <p:stCondLst>
                                    <p:cond delay="0"/>
                                  </p:stCondLst>
                                  <p:childTnLst>
                                    <p:animMotion origin="layout" path="M -0.08815 0.01111 L -0.18516 0.01527 " pathEditMode="relative" rAng="0" ptsTypes="AA">
                                      <p:cBhvr>
                                        <p:cTn id="63" dur="1000" fill="hold"/>
                                        <p:tgtEl>
                                          <p:spTgt spid="26"/>
                                        </p:tgtEl>
                                        <p:attrNameLst>
                                          <p:attrName>ppt_x</p:attrName>
                                          <p:attrName>ppt_y</p:attrName>
                                        </p:attrNameLst>
                                      </p:cBhvr>
                                      <p:rCtr x="-4857" y="208"/>
                                    </p:animMotion>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35" presetClass="path" presetSubtype="0" accel="50000" decel="50000" fill="hold" nodeType="afterEffect">
                                  <p:stCondLst>
                                    <p:cond delay="0"/>
                                  </p:stCondLst>
                                  <p:childTnLst>
                                    <p:animMotion origin="layout" path="M -0.18516 0.01527 L -0.28959 0.02338 " pathEditMode="relative" rAng="0" ptsTypes="AA">
                                      <p:cBhvr>
                                        <p:cTn id="73" dur="1000" fill="hold"/>
                                        <p:tgtEl>
                                          <p:spTgt spid="26"/>
                                        </p:tgtEl>
                                        <p:attrNameLst>
                                          <p:attrName>ppt_x</p:attrName>
                                          <p:attrName>ppt_y</p:attrName>
                                        </p:attrNameLst>
                                      </p:cBhvr>
                                      <p:rCtr x="-5221" y="394"/>
                                    </p:animMotion>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anim calcmode="lin" valueType="num">
                                      <p:cBhvr>
                                        <p:cTn id="79" dur="1000" fill="hold"/>
                                        <p:tgtEl>
                                          <p:spTgt spid="23"/>
                                        </p:tgtEl>
                                        <p:attrNameLst>
                                          <p:attrName>ppt_x</p:attrName>
                                        </p:attrNameLst>
                                      </p:cBhvr>
                                      <p:tavLst>
                                        <p:tav tm="0">
                                          <p:val>
                                            <p:strVal val="#ppt_x"/>
                                          </p:val>
                                        </p:tav>
                                        <p:tav tm="100000">
                                          <p:val>
                                            <p:strVal val="#ppt_x"/>
                                          </p:val>
                                        </p:tav>
                                      </p:tavLst>
                                    </p:anim>
                                    <p:anim calcmode="lin" valueType="num">
                                      <p:cBhvr>
                                        <p:cTn id="80" dur="1000" fill="hold"/>
                                        <p:tgtEl>
                                          <p:spTgt spid="23"/>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35" presetClass="path" presetSubtype="0" accel="50000" decel="50000" fill="hold" nodeType="afterEffect">
                                  <p:stCondLst>
                                    <p:cond delay="0"/>
                                  </p:stCondLst>
                                  <p:childTnLst>
                                    <p:animMotion origin="layout" path="M -0.28959 0.02338 L -0.38724 0.02477 " pathEditMode="relative" rAng="0" ptsTypes="AA">
                                      <p:cBhvr>
                                        <p:cTn id="83" dur="1000" fill="hold"/>
                                        <p:tgtEl>
                                          <p:spTgt spid="26"/>
                                        </p:tgtEl>
                                        <p:attrNameLst>
                                          <p:attrName>ppt_x</p:attrName>
                                          <p:attrName>ppt_y</p:attrName>
                                        </p:attrNameLst>
                                      </p:cBhvr>
                                      <p:rCtr x="-4883" y="69"/>
                                    </p:animMotion>
                                  </p:childTnLst>
                                </p:cTn>
                              </p:par>
                            </p:childTnLst>
                          </p:cTn>
                        </p:par>
                        <p:par>
                          <p:cTn id="84" fill="hold">
                            <p:stCondLst>
                              <p:cond delay="2000"/>
                            </p:stCondLst>
                            <p:childTnLst>
                              <p:par>
                                <p:cTn id="85" presetID="35" presetClass="path" presetSubtype="0" accel="50000" decel="50000" fill="hold" nodeType="afterEffect">
                                  <p:stCondLst>
                                    <p:cond delay="0"/>
                                  </p:stCondLst>
                                  <p:childTnLst>
                                    <p:animMotion origin="layout" path="M -0.5882 0.02408 L -0.74774 -0.02685 " pathEditMode="relative" rAng="0" ptsTypes="AA">
                                      <p:cBhvr>
                                        <p:cTn id="86" dur="1000" fill="hold"/>
                                        <p:tgtEl>
                                          <p:spTgt spid="26"/>
                                        </p:tgtEl>
                                        <p:attrNameLst>
                                          <p:attrName>ppt_x</p:attrName>
                                          <p:attrName>ppt_y</p:attrName>
                                        </p:attrNameLst>
                                      </p:cBhvr>
                                      <p:rCtr x="-7986" y="-2546"/>
                                    </p:animMotion>
                                  </p:childTnLst>
                                </p:cTn>
                              </p:par>
                            </p:childTnLst>
                          </p:cTn>
                        </p:par>
                        <p:par>
                          <p:cTn id="87" fill="hold">
                            <p:stCondLst>
                              <p:cond delay="3000"/>
                            </p:stCondLst>
                            <p:childTnLst>
                              <p:par>
                                <p:cTn id="88" presetID="35" presetClass="path" presetSubtype="0" accel="50000" decel="50000" fill="hold" nodeType="afterEffect">
                                  <p:stCondLst>
                                    <p:cond delay="0"/>
                                  </p:stCondLst>
                                  <p:childTnLst>
                                    <p:animMotion origin="layout" path="M 2.5E-6 -1.11111E-6 L -0.61094 -0.01088 " pathEditMode="relative" rAng="0" ptsTypes="AA">
                                      <p:cBhvr>
                                        <p:cTn id="89" dur="5000" fill="hold"/>
                                        <p:tgtEl>
                                          <p:spTgt spid="27"/>
                                        </p:tgtEl>
                                        <p:attrNameLst>
                                          <p:attrName>ppt_x</p:attrName>
                                          <p:attrName>ppt_y</p:attrName>
                                        </p:attrNameLst>
                                      </p:cBhvr>
                                      <p:rCtr x="-30547" y="-556"/>
                                    </p:animMotion>
                                  </p:childTnLst>
                                </p:cTn>
                              </p:par>
                              <p:par>
                                <p:cTn id="90" presetID="35" presetClass="path" presetSubtype="0" accel="50000" decel="50000" fill="hold" nodeType="withEffect">
                                  <p:stCondLst>
                                    <p:cond delay="0"/>
                                  </p:stCondLst>
                                  <p:childTnLst>
                                    <p:animMotion origin="layout" path="M -2.91667E-6 -1.11111E-6 L -0.61901 -0.00208 " pathEditMode="relative" rAng="0" ptsTypes="AA">
                                      <p:cBhvr>
                                        <p:cTn id="91" dur="5000" fill="hold"/>
                                        <p:tgtEl>
                                          <p:spTgt spid="28"/>
                                        </p:tgtEl>
                                        <p:attrNameLst>
                                          <p:attrName>ppt_x</p:attrName>
                                          <p:attrName>ppt_y</p:attrName>
                                        </p:attrNameLst>
                                      </p:cBhvr>
                                      <p:rCtr x="-30951" y="-116"/>
                                    </p:animMotion>
                                  </p:childTnLst>
                                </p:cTn>
                              </p:par>
                            </p:childTnLst>
                          </p:cTn>
                        </p:par>
                        <p:par>
                          <p:cTn id="92" fill="hold">
                            <p:stCondLst>
                              <p:cond delay="8000"/>
                            </p:stCondLst>
                            <p:childTnLst>
                              <p:par>
                                <p:cTn id="93" presetID="1" presetClass="entr" presetSubtype="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5"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29605" y="1184464"/>
            <a:ext cx="6708085"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1: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kể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3954780" y="4337494"/>
            <a:ext cx="4366260" cy="1323439"/>
          </a:xfrm>
          <a:prstGeom prst="rect">
            <a:avLst/>
          </a:prstGeom>
          <a:noFill/>
        </p:spPr>
        <p:txBody>
          <a:bodyPr wrap="square" rtlCol="0">
            <a:spAutoFit/>
          </a:bodyPr>
          <a:lstStyle/>
          <a:p>
            <a:pPr lvl="0"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dùng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giới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thiệu</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10" name="Picture 2" descr="C:\Users\ADMIN\Desktop\Tai nguyen thiet ke tro choi\Bảng gỗ\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5789" y="6044113"/>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737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75"/>
            <a:ext cx="12344400" cy="6854653"/>
          </a:xfrm>
          <a:prstGeom prst="rect">
            <a:avLst/>
          </a:prstGeom>
        </p:spPr>
      </p:pic>
      <p:pic>
        <p:nvPicPr>
          <p:cNvPr id="5"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66951" y="1021278"/>
            <a:ext cx="6488810"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2: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hỏi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4094480" y="4217502"/>
            <a:ext cx="4124960"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Câu hỏi dùng để hỏi những điều mình chưa biết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10" name="Picture 2" descr="C:\Users\ADMIN\Desktop\Tai nguyen thiet ke tro choi\Bảng gỗ\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64818" y="58102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929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5"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22511" y="1054272"/>
            <a:ext cx="6382844" cy="1446550"/>
          </a:xfrm>
          <a:prstGeom prst="rect">
            <a:avLst/>
          </a:prstGeom>
          <a:noFill/>
        </p:spPr>
        <p:txBody>
          <a:bodyPr wrap="square" rtlCol="0">
            <a:spAutoFit/>
          </a:bodyPr>
          <a:lstStyle/>
          <a:p>
            <a:pPr lvl="0" algn="ct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3: </a:t>
            </a: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khiến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để</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gì</a:t>
            </a:r>
            <a:r>
              <a:rPr lang="en-US" sz="4400" b="1" dirty="0">
                <a:solidFill>
                  <a:srgbClr val="002060"/>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4092392" y="4164670"/>
            <a:ext cx="4269288"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Dùng để yêu cầu người khác thực hiện một việc nào đó</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10" name="Picture 2" descr="C:\Users\ADMIN\Desktop\Tai nguyen thiet ke tro choi\Bảng gỗ\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5789" y="5948864"/>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56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5"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Câu 4: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10" name="Picture 2" descr="C:\Users\ADMIN\Desktop\Tai nguyen thiet ke tro choi\Bảng gỗ\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517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81" descr="D:\资料\图层 2.png图层 2"/>
          <p:cNvPicPr>
            <a:picLocks noChangeAspect="1"/>
          </p:cNvPicPr>
          <p:nvPr/>
        </p:nvPicPr>
        <p:blipFill>
          <a:blip r:embed="rId4"/>
          <a:srcRect/>
          <a:stretch>
            <a:fillRect/>
          </a:stretch>
        </p:blipFill>
        <p:spPr>
          <a:xfrm>
            <a:off x="433705" y="452988"/>
            <a:ext cx="11231245" cy="6031230"/>
          </a:xfrm>
          <a:prstGeom prst="rect">
            <a:avLst/>
          </a:prstGeom>
        </p:spPr>
      </p:pic>
      <p:grpSp>
        <p:nvGrpSpPr>
          <p:cNvPr id="5" name="组合 37"/>
          <p:cNvGrpSpPr/>
          <p:nvPr/>
        </p:nvGrpSpPr>
        <p:grpSpPr>
          <a:xfrm>
            <a:off x="3901342" y="5714365"/>
            <a:ext cx="1082040" cy="189230"/>
            <a:chOff x="11167" y="8133"/>
            <a:chExt cx="1704" cy="298"/>
          </a:xfrm>
        </p:grpSpPr>
        <p:sp>
          <p:nvSpPr>
            <p:cNvPr id="7"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8"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9"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10" name="组合 64"/>
          <p:cNvGrpSpPr/>
          <p:nvPr/>
        </p:nvGrpSpPr>
        <p:grpSpPr>
          <a:xfrm>
            <a:off x="988060" y="248920"/>
            <a:ext cx="10124614" cy="6156642"/>
            <a:chOff x="1556" y="392"/>
            <a:chExt cx="15362" cy="9499"/>
          </a:xfrm>
        </p:grpSpPr>
        <p:grpSp>
          <p:nvGrpSpPr>
            <p:cNvPr id="11" name="组合 65"/>
            <p:cNvGrpSpPr/>
            <p:nvPr/>
          </p:nvGrpSpPr>
          <p:grpSpPr>
            <a:xfrm>
              <a:off x="1556" y="431"/>
              <a:ext cx="15362" cy="8286"/>
              <a:chOff x="2107" y="864"/>
              <a:chExt cx="15362" cy="8286"/>
            </a:xfrm>
          </p:grpSpPr>
          <p:pic>
            <p:nvPicPr>
              <p:cNvPr id="14" name="图形 8"/>
              <p:cNvPicPr>
                <a:picLocks noChangeAspect="1"/>
              </p:cNvPicPr>
              <p:nvPr/>
            </p:nvPicPr>
            <p:blipFill>
              <a:blip r:embed="rId5" cstate="screen">
                <a:extLst>
                  <a:ext uri="{96DAC541-7B7A-43D3-8B79-37D633B846F1}">
                    <asvg:svgBlip xmlns="" xmlns:asvg="http://schemas.microsoft.com/office/drawing/2016/SVG/main" r:embed="rId6"/>
                  </a:ext>
                </a:extLst>
              </a:blip>
              <a:stretch>
                <a:fillRect/>
              </a:stretch>
            </p:blipFill>
            <p:spPr>
              <a:xfrm>
                <a:off x="2400" y="2456"/>
                <a:ext cx="1010" cy="1250"/>
              </a:xfrm>
              <a:prstGeom prst="rect">
                <a:avLst/>
              </a:prstGeom>
            </p:spPr>
          </p:pic>
          <p:pic>
            <p:nvPicPr>
              <p:cNvPr id="15" name="图形 9"/>
              <p:cNvPicPr>
                <a:picLocks noChangeAspect="1"/>
              </p:cNvPicPr>
              <p:nvPr/>
            </p:nvPicPr>
            <p:blipFill>
              <a:blip r:embed="rId5" cstate="screen">
                <a:extLst>
                  <a:ext uri="{96DAC541-7B7A-43D3-8B79-37D633B846F1}">
                    <asvg:svgBlip xmlns="" xmlns:asvg="http://schemas.microsoft.com/office/drawing/2016/SVG/main" r:embed="rId6"/>
                  </a:ext>
                </a:extLst>
              </a:blip>
              <a:stretch>
                <a:fillRect/>
              </a:stretch>
            </p:blipFill>
            <p:spPr>
              <a:xfrm>
                <a:off x="16578" y="4855"/>
                <a:ext cx="891" cy="1103"/>
              </a:xfrm>
              <a:prstGeom prst="rect">
                <a:avLst/>
              </a:prstGeom>
            </p:spPr>
          </p:pic>
          <p:pic>
            <p:nvPicPr>
              <p:cNvPr id="16" name="图形 10"/>
              <p:cNvPicPr>
                <a:picLocks noChangeAspect="1"/>
              </p:cNvPicPr>
              <p:nvPr/>
            </p:nvPicPr>
            <p:blipFill>
              <a:blip r:embed="rId5" cstate="screen">
                <a:extLst>
                  <a:ext uri="{96DAC541-7B7A-43D3-8B79-37D633B846F1}">
                    <asvg:svgBlip xmlns="" xmlns:asvg="http://schemas.microsoft.com/office/drawing/2016/SVG/main" r:embed="rId6"/>
                  </a:ext>
                </a:extLst>
              </a:blip>
              <a:stretch>
                <a:fillRect/>
              </a:stretch>
            </p:blipFill>
            <p:spPr>
              <a:xfrm>
                <a:off x="2596" y="7609"/>
                <a:ext cx="1245" cy="1541"/>
              </a:xfrm>
              <a:prstGeom prst="rect">
                <a:avLst/>
              </a:prstGeom>
            </p:spPr>
          </p:pic>
          <p:pic>
            <p:nvPicPr>
              <p:cNvPr id="17" name="图形 15"/>
              <p:cNvPicPr>
                <a:picLocks noChangeAspect="1"/>
              </p:cNvPicPr>
              <p:nvPr/>
            </p:nvPicPr>
            <p:blipFill>
              <a:blip r:embed="rId7" cstate="screen">
                <a:extLst>
                  <a:ext uri="{96DAC541-7B7A-43D3-8B79-37D633B846F1}">
                    <asvg:svgBlip xmlns="" xmlns:asvg="http://schemas.microsoft.com/office/drawing/2016/SVG/main" r:embed="rId8"/>
                  </a:ext>
                </a:extLst>
              </a:blip>
              <a:stretch>
                <a:fillRect/>
              </a:stretch>
            </p:blipFill>
            <p:spPr>
              <a:xfrm>
                <a:off x="5090" y="864"/>
                <a:ext cx="753" cy="1130"/>
              </a:xfrm>
              <a:prstGeom prst="rect">
                <a:avLst/>
              </a:prstGeom>
            </p:spPr>
          </p:pic>
          <p:pic>
            <p:nvPicPr>
              <p:cNvPr id="18" name="图形 16"/>
              <p:cNvPicPr>
                <a:picLocks noChangeAspect="1"/>
              </p:cNvPicPr>
              <p:nvPr/>
            </p:nvPicPr>
            <p:blipFill>
              <a:blip r:embed="rId7" cstate="screen">
                <a:extLst>
                  <a:ext uri="{96DAC541-7B7A-43D3-8B79-37D633B846F1}">
                    <asvg:svgBlip xmlns="" xmlns:asvg="http://schemas.microsoft.com/office/drawing/2016/SVG/main" r:embed="rId8"/>
                  </a:ext>
                </a:extLst>
              </a:blip>
              <a:stretch>
                <a:fillRect/>
              </a:stretch>
            </p:blipFill>
            <p:spPr>
              <a:xfrm>
                <a:off x="2107" y="4841"/>
                <a:ext cx="722" cy="1084"/>
              </a:xfrm>
              <a:prstGeom prst="rect">
                <a:avLst/>
              </a:prstGeom>
            </p:spPr>
          </p:pic>
        </p:grpSp>
        <p:pic>
          <p:nvPicPr>
            <p:cNvPr id="12" name="图形 10"/>
            <p:cNvPicPr>
              <a:picLocks noChangeAspect="1"/>
            </p:cNvPicPr>
            <p:nvPr/>
          </p:nvPicPr>
          <p:blipFill>
            <a:blip r:embed="rId5" cstate="screen">
              <a:extLst>
                <a:ext uri="{96DAC541-7B7A-43D3-8B79-37D633B846F1}">
                  <asvg:svgBlip xmlns="" xmlns:asvg="http://schemas.microsoft.com/office/drawing/2016/SVG/main" r:embed="rId6"/>
                </a:ext>
              </a:extLst>
            </a:blip>
            <a:stretch>
              <a:fillRect/>
            </a:stretch>
          </p:blipFill>
          <p:spPr>
            <a:xfrm>
              <a:off x="13842" y="392"/>
              <a:ext cx="1245" cy="1541"/>
            </a:xfrm>
            <a:prstGeom prst="rect">
              <a:avLst/>
            </a:prstGeom>
          </p:spPr>
        </p:pic>
        <p:pic>
          <p:nvPicPr>
            <p:cNvPr id="13" name="图形 10"/>
            <p:cNvPicPr>
              <a:picLocks noChangeAspect="1"/>
            </p:cNvPicPr>
            <p:nvPr/>
          </p:nvPicPr>
          <p:blipFill>
            <a:blip r:embed="rId5" cstate="screen">
              <a:extLst>
                <a:ext uri="{96DAC541-7B7A-43D3-8B79-37D633B846F1}">
                  <asvg:svgBlip xmlns="" xmlns:asvg="http://schemas.microsoft.com/office/drawing/2016/SVG/main" r:embed="rId6"/>
                </a:ext>
              </a:extLst>
            </a:blip>
            <a:stretch>
              <a:fillRect/>
            </a:stretch>
          </p:blipFill>
          <p:spPr>
            <a:xfrm>
              <a:off x="14580" y="8350"/>
              <a:ext cx="1245" cy="1541"/>
            </a:xfrm>
            <a:prstGeom prst="rect">
              <a:avLst/>
            </a:prstGeom>
          </p:spPr>
        </p:pic>
      </p:grpSp>
      <p:pic>
        <p:nvPicPr>
          <p:cNvPr id="19" name="图片 174"/>
          <p:cNvPicPr>
            <a:picLocks noChangeAspect="1"/>
          </p:cNvPicPr>
          <p:nvPr/>
        </p:nvPicPr>
        <p:blipFill>
          <a:blip r:embed="rId9">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20" name="组合 82"/>
          <p:cNvGrpSpPr/>
          <p:nvPr/>
        </p:nvGrpSpPr>
        <p:grpSpPr>
          <a:xfrm>
            <a:off x="6985" y="15875"/>
            <a:ext cx="12418060" cy="7087870"/>
            <a:chOff x="-28" y="0"/>
            <a:chExt cx="19556" cy="11162"/>
          </a:xfrm>
        </p:grpSpPr>
        <p:pic>
          <p:nvPicPr>
            <p:cNvPr id="21" name="图片 83" descr="橡皮"/>
            <p:cNvPicPr>
              <a:picLocks noChangeAspect="1"/>
            </p:cNvPicPr>
            <p:nvPr/>
          </p:nvPicPr>
          <p:blipFill>
            <a:blip r:embed="rId10"/>
            <a:stretch>
              <a:fillRect/>
            </a:stretch>
          </p:blipFill>
          <p:spPr>
            <a:xfrm>
              <a:off x="16861" y="6232"/>
              <a:ext cx="2573" cy="2573"/>
            </a:xfrm>
            <a:prstGeom prst="rect">
              <a:avLst/>
            </a:prstGeom>
          </p:spPr>
        </p:pic>
        <p:pic>
          <p:nvPicPr>
            <p:cNvPr id="22" name="图片 84" descr="纸张"/>
            <p:cNvPicPr>
              <a:picLocks noChangeAspect="1"/>
            </p:cNvPicPr>
            <p:nvPr/>
          </p:nvPicPr>
          <p:blipFill>
            <a:blip r:embed="rId11"/>
            <a:stretch>
              <a:fillRect/>
            </a:stretch>
          </p:blipFill>
          <p:spPr>
            <a:xfrm>
              <a:off x="9813" y="7490"/>
              <a:ext cx="3672" cy="3672"/>
            </a:xfrm>
            <a:prstGeom prst="rect">
              <a:avLst/>
            </a:prstGeom>
          </p:spPr>
        </p:pic>
        <p:pic>
          <p:nvPicPr>
            <p:cNvPr id="23" name="图片 86" descr="书本"/>
            <p:cNvPicPr>
              <a:picLocks noChangeAspect="1"/>
            </p:cNvPicPr>
            <p:nvPr/>
          </p:nvPicPr>
          <p:blipFill>
            <a:blip r:embed="rId12"/>
            <a:stretch>
              <a:fillRect/>
            </a:stretch>
          </p:blipFill>
          <p:spPr>
            <a:xfrm>
              <a:off x="-28" y="0"/>
              <a:ext cx="3055" cy="3055"/>
            </a:xfrm>
            <a:prstGeom prst="rect">
              <a:avLst/>
            </a:prstGeom>
          </p:spPr>
        </p:pic>
        <p:pic>
          <p:nvPicPr>
            <p:cNvPr id="24" name="图片 88" descr="冰激凌"/>
            <p:cNvPicPr>
              <a:picLocks noChangeAspect="1"/>
            </p:cNvPicPr>
            <p:nvPr/>
          </p:nvPicPr>
          <p:blipFill>
            <a:blip r:embed="rId13"/>
            <a:stretch>
              <a:fillRect/>
            </a:stretch>
          </p:blipFill>
          <p:spPr>
            <a:xfrm>
              <a:off x="15830" y="431"/>
              <a:ext cx="3698" cy="3698"/>
            </a:xfrm>
            <a:prstGeom prst="rect">
              <a:avLst/>
            </a:prstGeom>
          </p:spPr>
        </p:pic>
        <p:pic>
          <p:nvPicPr>
            <p:cNvPr id="25" name="图片 89" descr="笔"/>
            <p:cNvPicPr>
              <a:picLocks noChangeAspect="1"/>
            </p:cNvPicPr>
            <p:nvPr/>
          </p:nvPicPr>
          <p:blipFill>
            <a:blip r:embed="rId14"/>
            <a:stretch>
              <a:fillRect/>
            </a:stretch>
          </p:blipFill>
          <p:spPr>
            <a:xfrm>
              <a:off x="8569" y="226"/>
              <a:ext cx="2467" cy="2467"/>
            </a:xfrm>
            <a:prstGeom prst="rect">
              <a:avLst/>
            </a:prstGeom>
          </p:spPr>
        </p:pic>
        <p:pic>
          <p:nvPicPr>
            <p:cNvPr id="26" name="图片 90" descr="草莓"/>
            <p:cNvPicPr>
              <a:picLocks noChangeAspect="1"/>
            </p:cNvPicPr>
            <p:nvPr/>
          </p:nvPicPr>
          <p:blipFill>
            <a:blip r:embed="rId15"/>
            <a:stretch>
              <a:fillRect/>
            </a:stretch>
          </p:blipFill>
          <p:spPr>
            <a:xfrm>
              <a:off x="791" y="7193"/>
              <a:ext cx="2698" cy="2698"/>
            </a:xfrm>
            <a:prstGeom prst="rect">
              <a:avLst/>
            </a:prstGeom>
          </p:spPr>
        </p:pic>
      </p:grpSp>
      <p:pic>
        <p:nvPicPr>
          <p:cNvPr id="27" name="Picture 26">
            <a:extLst>
              <a:ext uri="{FF2B5EF4-FFF2-40B4-BE49-F238E27FC236}">
                <a16:creationId xmlns:a16="http://schemas.microsoft.com/office/drawing/2014/main" id="{888C9D38-A009-9BDA-BC09-6ABA3A578DDC}"/>
              </a:ext>
            </a:extLst>
          </p:cNvPr>
          <p:cNvPicPr>
            <a:picLocks noChangeAspect="1"/>
          </p:cNvPicPr>
          <p:nvPr/>
        </p:nvPicPr>
        <p:blipFill>
          <a:blip r:embed="rId16"/>
          <a:stretch>
            <a:fillRect/>
          </a:stretch>
        </p:blipFill>
        <p:spPr>
          <a:xfrm>
            <a:off x="1732020" y="1157015"/>
            <a:ext cx="6005080" cy="4828450"/>
          </a:xfrm>
          <a:prstGeom prst="rect">
            <a:avLst/>
          </a:prstGeom>
        </p:spPr>
      </p:pic>
    </p:spTree>
    <p:extLst>
      <p:ext uri="{BB962C8B-B14F-4D97-AF65-F5344CB8AC3E}">
        <p14:creationId xmlns:p14="http://schemas.microsoft.com/office/powerpoint/2010/main" val="3026294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ox(in)">
                                      <p:cBhvr>
                                        <p:cTn id="10" dur="2000"/>
                                        <p:tgtEl>
                                          <p:spTgt spid="20"/>
                                        </p:tgtEl>
                                      </p:cBhvr>
                                    </p:animEffect>
                                  </p:childTnLst>
                                </p:cTn>
                              </p:par>
                              <p:par>
                                <p:cTn id="11" presetID="52"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Scale>
                                      <p:cBhvr>
                                        <p:cTn id="13"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9"/>
                                        </p:tgtEl>
                                        <p:attrNameLst>
                                          <p:attrName>ppt_x</p:attrName>
                                          <p:attrName>ppt_y</p:attrName>
                                        </p:attrNameLst>
                                      </p:cBhvr>
                                    </p:animMotion>
                                    <p:animEffect transition="in" filter="fade">
                                      <p:cBhvr>
                                        <p:cTn id="15" dur="1000"/>
                                        <p:tgtEl>
                                          <p:spTgt spid="19"/>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961</Words>
  <Application>Microsoft Office PowerPoint</Application>
  <PresentationFormat>Widescreen</PresentationFormat>
  <Paragraphs>130</Paragraphs>
  <Slides>26</Slides>
  <Notes>20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微软雅黑</vt:lpstr>
      <vt:lpstr>宋体</vt:lpstr>
      <vt:lpstr>Arial</vt:lpstr>
      <vt:lpstr>Calibri</vt:lpstr>
      <vt:lpstr>Calibri Light</vt:lpstr>
      <vt:lpstr>Cambria</vt:lpstr>
      <vt:lpstr>Cutewritten</vt:lpstr>
      <vt:lpstr>等线</vt:lpstr>
      <vt:lpstr>Times New Roman</vt:lpstr>
      <vt:lpstr>UVnTime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19</cp:revision>
  <dcterms:created xsi:type="dcterms:W3CDTF">2024-11-17T08:04:14Z</dcterms:created>
  <dcterms:modified xsi:type="dcterms:W3CDTF">2025-02-11T01:30:47Z</dcterms:modified>
</cp:coreProperties>
</file>