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8" r:id="rId2"/>
    <p:sldId id="319" r:id="rId3"/>
    <p:sldId id="320" r:id="rId4"/>
    <p:sldId id="321" r:id="rId5"/>
    <p:sldId id="322" r:id="rId6"/>
    <p:sldId id="323" r:id="rId7"/>
    <p:sldId id="325" r:id="rId8"/>
    <p:sldId id="326" r:id="rId9"/>
    <p:sldId id="327" r:id="rId10"/>
    <p:sldId id="328" r:id="rId11"/>
    <p:sldId id="329" r:id="rId12"/>
    <p:sldId id="331" r:id="rId13"/>
    <p:sldId id="332" r:id="rId14"/>
    <p:sldId id="333" r:id="rId15"/>
    <p:sldId id="334" r:id="rId16"/>
    <p:sldId id="335"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80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audio" Target="../media/audio2.wav"/><Relationship Id="rId10" Type="http://schemas.openxmlformats.org/officeDocument/2006/relationships/image" Target="../media/image15.sv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0" Type="http://schemas.openxmlformats.org/officeDocument/2006/relationships/image" Target="../media/image15.svg"/><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0" Type="http://schemas.openxmlformats.org/officeDocument/2006/relationships/image" Target="../media/image15.sv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3D661-FB44-214D-4F2F-999142B19647}"/>
              </a:ext>
            </a:extLst>
          </p:cNvPr>
          <p:cNvPicPr>
            <a:picLocks noChangeAspect="1"/>
          </p:cNvPicPr>
          <p:nvPr/>
        </p:nvPicPr>
        <p:blipFill rotWithShape="1">
          <a:blip r:embed="rId4"/>
          <a:srcRect t="9397"/>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28C1F72-333F-FEB5-BB0E-DC83432BDBD5}"/>
              </a:ext>
            </a:extLst>
          </p:cNvPr>
          <p:cNvPicPr>
            <a:picLocks noChangeAspect="1"/>
          </p:cNvPicPr>
          <p:nvPr/>
        </p:nvPicPr>
        <p:blipFill>
          <a:blip r:embed="rId5"/>
          <a:stretch>
            <a:fillRect/>
          </a:stretch>
        </p:blipFill>
        <p:spPr>
          <a:xfrm>
            <a:off x="4302364" y="1354507"/>
            <a:ext cx="3412331" cy="2605664"/>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00" fill="hold"/>
                                        <p:tgtEl>
                                          <p:spTgt spid="7"/>
                                        </p:tgtEl>
                                        <p:attrNameLst>
                                          <p:attrName>ppt_w</p:attrName>
                                        </p:attrNameLst>
                                      </p:cBhvr>
                                      <p:tavLst>
                                        <p:tav tm="0">
                                          <p:val>
                                            <p:fltVal val="0"/>
                                          </p:val>
                                        </p:tav>
                                        <p:tav tm="100000">
                                          <p:val>
                                            <p:strVal val="#ppt_w"/>
                                          </p:val>
                                        </p:tav>
                                      </p:tavLst>
                                    </p:anim>
                                    <p:anim calcmode="lin" valueType="num">
                                      <p:cBhvr>
                                        <p:cTn id="8" dur="700" fill="hold"/>
                                        <p:tgtEl>
                                          <p:spTgt spid="7"/>
                                        </p:tgtEl>
                                        <p:attrNameLst>
                                          <p:attrName>ppt_h</p:attrName>
                                        </p:attrNameLst>
                                      </p:cBhvr>
                                      <p:tavLst>
                                        <p:tav tm="0">
                                          <p:val>
                                            <p:fltVal val="0"/>
                                          </p:val>
                                        </p:tav>
                                        <p:tav tm="100000">
                                          <p:val>
                                            <p:strVal val="#ppt_h"/>
                                          </p:val>
                                        </p:tav>
                                      </p:tavLst>
                                    </p:anim>
                                    <p:animEffect transition="in" filter="fade">
                                      <p:cBhvr>
                                        <p:cTn id="9" dur="700"/>
                                        <p:tgtEl>
                                          <p:spTgt spid="7"/>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E762EA7F-E873-43DB-383B-8D0BA7F1EC26}"/>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2690255-EE49-5546-FE86-D502BDF914B9}"/>
              </a:ext>
            </a:extLst>
          </p:cNvPr>
          <p:cNvPicPr>
            <a:picLocks noChangeAspect="1"/>
          </p:cNvPicPr>
          <p:nvPr/>
        </p:nvPicPr>
        <p:blipFill>
          <a:blip r:embed="rId5"/>
          <a:stretch>
            <a:fillRect/>
          </a:stretch>
        </p:blipFill>
        <p:spPr>
          <a:xfrm>
            <a:off x="766146" y="878528"/>
            <a:ext cx="9821507" cy="1329043"/>
          </a:xfrm>
          <a:prstGeom prst="rect">
            <a:avLst/>
          </a:prstGeom>
        </p:spPr>
      </p:pic>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68A911C0-8C36-5D12-7969-F00EC692A3FC}"/>
              </a:ext>
            </a:extLst>
          </p:cNvPr>
          <p:cNvSpPr/>
          <p:nvPr/>
        </p:nvSpPr>
        <p:spPr>
          <a:xfrm>
            <a:off x="4438650" y="523875"/>
            <a:ext cx="3476625"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mấy</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nghìn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7 960 + 1 980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5 985 – 3 897</a:t>
            </a:r>
          </a:p>
        </p:txBody>
      </p:sp>
      <p:sp>
        <p:nvSpPr>
          <p:cNvPr id="8" name="TextBox 7">
            <a:extLst>
              <a:ext uri="{FF2B5EF4-FFF2-40B4-BE49-F238E27FC236}">
                <a16:creationId xmlns:a16="http://schemas.microsoft.com/office/drawing/2014/main" id="{D807E3F8-B4A8-48D7-F824-2BD0929AFA5B}"/>
              </a:ext>
            </a:extLst>
          </p:cNvPr>
          <p:cNvSpPr txBox="1"/>
          <p:nvPr/>
        </p:nvSpPr>
        <p:spPr>
          <a:xfrm>
            <a:off x="1038225" y="2505075"/>
            <a:ext cx="10267950" cy="2970685"/>
          </a:xfrm>
          <a:prstGeom prst="rect">
            <a:avLst/>
          </a:prstGeom>
          <a:noFill/>
        </p:spPr>
        <p:txBody>
          <a:bodyPr wrap="square" rtlCol="0">
            <a:spAutoFit/>
          </a:bodyPr>
          <a:lstStyle/>
          <a:p>
            <a:pPr>
              <a:lnSpc>
                <a:spcPct val="150000"/>
              </a:lnSpc>
            </a:pPr>
            <a:r>
              <a:rPr lang="en-US" sz="3200" dirty="0">
                <a:solidFill>
                  <a:srgbClr val="002060"/>
                </a:solidFill>
              </a:rPr>
              <a:t>7 960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8 000, 1 980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2 000</a:t>
            </a:r>
          </a:p>
          <a:p>
            <a:pPr marL="457200" indent="-457200">
              <a:lnSpc>
                <a:spcPct val="150000"/>
              </a:lnSpc>
              <a:buFont typeface="Arial" panose="020B0604020202020204" pitchFamily="34" charset="0"/>
              <a:buChar char="•"/>
            </a:pPr>
            <a:r>
              <a:rPr lang="en-US" sz="3200" b="1" dirty="0" err="1">
                <a:solidFill>
                  <a:srgbClr val="FF0000"/>
                </a:solidFill>
              </a:rPr>
              <a:t>Ước</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tổng</a:t>
            </a:r>
            <a:r>
              <a:rPr lang="en-US" sz="3200" b="1" dirty="0">
                <a:solidFill>
                  <a:srgbClr val="FF0000"/>
                </a:solidFill>
              </a:rPr>
              <a:t> 7 960 + 1 980 </a:t>
            </a:r>
            <a:r>
              <a:rPr lang="en-US" sz="3200" b="1" dirty="0" err="1">
                <a:solidFill>
                  <a:srgbClr val="FF0000"/>
                </a:solidFill>
              </a:rPr>
              <a:t>khoảng</a:t>
            </a:r>
            <a:r>
              <a:rPr lang="en-US" sz="3200" b="1" dirty="0">
                <a:solidFill>
                  <a:srgbClr val="FF0000"/>
                </a:solidFill>
              </a:rPr>
              <a:t> 10 000</a:t>
            </a:r>
          </a:p>
          <a:p>
            <a:pPr>
              <a:lnSpc>
                <a:spcPct val="150000"/>
              </a:lnSpc>
            </a:pPr>
            <a:r>
              <a:rPr lang="en-US" sz="3200" dirty="0">
                <a:solidFill>
                  <a:srgbClr val="002060"/>
                </a:solidFill>
              </a:rPr>
              <a:t>5 985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6 000, 3 897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4 000</a:t>
            </a:r>
          </a:p>
          <a:p>
            <a:pPr marL="457200" indent="-457200">
              <a:lnSpc>
                <a:spcPct val="150000"/>
              </a:lnSpc>
              <a:buFont typeface="Arial" panose="020B0604020202020204" pitchFamily="34" charset="0"/>
              <a:buChar char="•"/>
            </a:pPr>
            <a:r>
              <a:rPr lang="en-US" sz="3200" b="1" dirty="0" err="1">
                <a:solidFill>
                  <a:srgbClr val="FF0000"/>
                </a:solidFill>
              </a:rPr>
              <a:t>Ước</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hiệu</a:t>
            </a:r>
            <a:r>
              <a:rPr lang="en-US" sz="3200" b="1" dirty="0">
                <a:solidFill>
                  <a:srgbClr val="FF0000"/>
                </a:solidFill>
              </a:rPr>
              <a:t> 5 985 – 3 897 </a:t>
            </a:r>
            <a:r>
              <a:rPr lang="en-US" sz="3200" b="1" dirty="0" err="1">
                <a:solidFill>
                  <a:srgbClr val="FF0000"/>
                </a:solidFill>
              </a:rPr>
              <a:t>khoảng</a:t>
            </a:r>
            <a:r>
              <a:rPr lang="en-US" sz="3200" b="1" dirty="0">
                <a:solidFill>
                  <a:srgbClr val="FF0000"/>
                </a:solidFill>
              </a:rPr>
              <a:t> 2 000.</a:t>
            </a:r>
          </a:p>
        </p:txBody>
      </p:sp>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68A911C0-8C36-5D12-7969-F00EC692A3FC}"/>
              </a:ext>
            </a:extLst>
          </p:cNvPr>
          <p:cNvSpPr/>
          <p:nvPr/>
        </p:nvSpPr>
        <p:spPr>
          <a:xfrm>
            <a:off x="4038600" y="523875"/>
            <a:ext cx="4800600"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Khoảng mấy chục nghìn?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19 870 + 30 480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50 217 – 21 052</a:t>
            </a:r>
            <a:endPar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807E3F8-B4A8-48D7-F824-2BD0929AFA5B}"/>
              </a:ext>
            </a:extLst>
          </p:cNvPr>
          <p:cNvSpPr txBox="1"/>
          <p:nvPr/>
        </p:nvSpPr>
        <p:spPr>
          <a:xfrm>
            <a:off x="1038225" y="2505075"/>
            <a:ext cx="10267950" cy="29706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19</a:t>
            </a:r>
            <a:r>
              <a:rPr kumimoji="0" lang="en-US" sz="3200" b="0" i="0" u="none" strike="noStrike" kern="1200" cap="none" spc="0" normalizeH="0" noProof="0" dirty="0">
                <a:ln>
                  <a:noFill/>
                </a:ln>
                <a:solidFill>
                  <a:srgbClr val="002060"/>
                </a:solidFill>
                <a:effectLst/>
                <a:uLnTx/>
                <a:uFillTx/>
                <a:latin typeface="Calibri" panose="020F0502020204030204"/>
                <a:ea typeface="+mn-ea"/>
                <a:cs typeface="+mn-cs"/>
              </a:rPr>
              <a:t> 870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20 000, 30 480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30 000</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lượng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tổng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19 870 + 30 480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khoảng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50 000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50 217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50 000, 21 052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20</a:t>
            </a:r>
            <a:r>
              <a:rPr kumimoji="0" lang="en-US" sz="3200" b="0" i="0" u="none" strike="noStrike" kern="1200" cap="none" spc="0" normalizeH="0" noProof="0" dirty="0">
                <a:ln>
                  <a:noFill/>
                </a:ln>
                <a:solidFill>
                  <a:srgbClr val="002060"/>
                </a:solidFill>
                <a:effectLst/>
                <a:uLnTx/>
                <a:uFillTx/>
                <a:latin typeface="Calibri" panose="020F0502020204030204"/>
                <a:ea typeface="+mn-ea"/>
                <a:cs typeface="+mn-cs"/>
              </a:rPr>
              <a:t> 000</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lượng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hiệu</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50 217 – 21 052</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khoảng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30 000.</a:t>
            </a:r>
          </a:p>
        </p:txBody>
      </p:sp>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71BC03C2-E71A-63B5-B346-AC77CCB51173}"/>
              </a:ext>
            </a:extLst>
          </p:cNvPr>
          <p:cNvSpPr txBox="1"/>
          <p:nvPr/>
        </p:nvSpPr>
        <p:spPr>
          <a:xfrm>
            <a:off x="1047749" y="428625"/>
            <a:ext cx="10182226" cy="584775"/>
          </a:xfrm>
          <a:prstGeom prst="rect">
            <a:avLst/>
          </a:prstGeom>
          <a:noFill/>
        </p:spPr>
        <p:txBody>
          <a:bodyPr wrap="square" rtlCol="0">
            <a:spAutoFit/>
          </a:bodyPr>
          <a:lstStyle/>
          <a:p>
            <a:pPr algn="just">
              <a:spcAft>
                <a:spcPts val="500"/>
              </a:spcAft>
            </a:pPr>
            <a:r>
              <a:rPr lang="en-US" sz="3200" dirty="0">
                <a:solidFill>
                  <a:srgbClr val="1F2000"/>
                </a:solidFill>
                <a:latin typeface="Calibri" panose="020F0502020204030204" pitchFamily="34" charset="0"/>
                <a:cs typeface="Calibri" panose="020F0502020204030204" pitchFamily="34" charset="0"/>
              </a:rPr>
              <a:t>Sau </a:t>
            </a:r>
            <a:r>
              <a:rPr lang="en-US" sz="3200" dirty="0" err="1">
                <a:solidFill>
                  <a:srgbClr val="1F2000"/>
                </a:solidFill>
                <a:latin typeface="Calibri" panose="020F0502020204030204" pitchFamily="34" charset="0"/>
                <a:cs typeface="Calibri" panose="020F0502020204030204" pitchFamily="34" charset="0"/>
              </a:rPr>
              <a:t>đó</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Rô-bốt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và</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các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bạn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đến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vườn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thảo</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mộc</a:t>
            </a:r>
            <a:endParaRPr lang="vi-VN" sz="3200" dirty="0">
              <a:solidFill>
                <a:srgbClr val="1F2000"/>
              </a:solidFill>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8AFB06CC-E191-7806-FD8C-3076D2CC0074}"/>
              </a:ext>
            </a:extLst>
          </p:cNvPr>
          <p:cNvSpPr/>
          <p:nvPr/>
        </p:nvSpPr>
        <p:spPr>
          <a:xfrm>
            <a:off x="514350" y="504826"/>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pic>
        <p:nvPicPr>
          <p:cNvPr id="9" name="Picture 8">
            <a:extLst>
              <a:ext uri="{FF2B5EF4-FFF2-40B4-BE49-F238E27FC236}">
                <a16:creationId xmlns:a16="http://schemas.microsoft.com/office/drawing/2014/main" id="{ECC10DF1-0F09-4A2D-87C8-593781FCD975}"/>
              </a:ext>
            </a:extLst>
          </p:cNvPr>
          <p:cNvPicPr>
            <a:picLocks noChangeAspect="1"/>
          </p:cNvPicPr>
          <p:nvPr/>
        </p:nvPicPr>
        <p:blipFill>
          <a:blip r:embed="rId5"/>
          <a:stretch>
            <a:fillRect/>
          </a:stretch>
        </p:blipFill>
        <p:spPr>
          <a:xfrm>
            <a:off x="1485900" y="981075"/>
            <a:ext cx="8986837" cy="3933506"/>
          </a:xfrm>
          <a:prstGeom prst="rect">
            <a:avLst/>
          </a:prstGeom>
        </p:spPr>
      </p:pic>
      <p:sp>
        <p:nvSpPr>
          <p:cNvPr id="10" name="TextBox 9">
            <a:extLst>
              <a:ext uri="{FF2B5EF4-FFF2-40B4-BE49-F238E27FC236}">
                <a16:creationId xmlns:a16="http://schemas.microsoft.com/office/drawing/2014/main" id="{B0E014B3-317F-C07E-1F73-E279E432893A}"/>
              </a:ext>
            </a:extLst>
          </p:cNvPr>
          <p:cNvSpPr txBox="1"/>
          <p:nvPr/>
        </p:nvSpPr>
        <p:spPr>
          <a:xfrm>
            <a:off x="561976" y="5029200"/>
            <a:ext cx="11315700" cy="1446550"/>
          </a:xfrm>
          <a:prstGeom prst="rect">
            <a:avLst/>
          </a:prstGeom>
          <a:noFill/>
        </p:spPr>
        <p:txBody>
          <a:bodyPr wrap="square" rtlCol="0">
            <a:spAutoFit/>
          </a:bodyPr>
          <a:lstStyle/>
          <a:p>
            <a:pPr algn="just" latinLnBrk="0"/>
            <a:r>
              <a:rPr lang="vi-VN" sz="2400" b="1" i="0" dirty="0">
                <a:solidFill>
                  <a:srgbClr val="000000"/>
                </a:solidFill>
                <a:effectLst/>
                <a:latin typeface="Calibri" panose="020F0502020204030204" pitchFamily="34" charset="0"/>
                <a:cs typeface="Calibri" panose="020F0502020204030204" pitchFamily="34" charset="0"/>
              </a:rPr>
              <a:t>Dựa vào cách ước lượng của Rô-bốt, em hãy cho biết các khẳng định sau đúng hay sai.</a:t>
            </a:r>
          </a:p>
          <a:p>
            <a:pPr algn="just" latinLnBrk="0"/>
            <a:r>
              <a:rPr lang="vi-VN" sz="3200" b="0" i="0" dirty="0">
                <a:solidFill>
                  <a:srgbClr val="000000"/>
                </a:solidFill>
                <a:effectLst/>
                <a:latin typeface="Calibri" panose="020F0502020204030204" pitchFamily="34" charset="0"/>
                <a:cs typeface="Calibri" panose="020F0502020204030204" pitchFamily="34" charset="0"/>
              </a:rPr>
              <a:t>a) 89 x 26 &gt; 2 700                              </a:t>
            </a:r>
          </a:p>
          <a:p>
            <a:pPr algn="just" latinLnBrk="0"/>
            <a:r>
              <a:rPr lang="vi-VN" sz="3200" b="0" i="0" dirty="0">
                <a:solidFill>
                  <a:srgbClr val="000000"/>
                </a:solidFill>
                <a:effectLst/>
                <a:latin typeface="Calibri" panose="020F0502020204030204" pitchFamily="34" charset="0"/>
                <a:cs typeface="Calibri" panose="020F0502020204030204" pitchFamily="34" charset="0"/>
              </a:rPr>
              <a:t>b) 9 170 : 30 &lt; 300     </a:t>
            </a:r>
          </a:p>
        </p:txBody>
      </p:sp>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B0E014B3-317F-C07E-1F73-E279E432893A}"/>
              </a:ext>
            </a:extLst>
          </p:cNvPr>
          <p:cNvSpPr txBox="1"/>
          <p:nvPr/>
        </p:nvSpPr>
        <p:spPr>
          <a:xfrm>
            <a:off x="638176" y="533400"/>
            <a:ext cx="11315700"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Dựa vào cách ước lượng của Rô-bốt, em hãy cho biết các khẳng định sau đúng hay sai.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89 x 26 &gt; 2 700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9 170 : 30 &lt; 300     </a:t>
            </a:r>
          </a:p>
        </p:txBody>
      </p:sp>
      <p:pic>
        <p:nvPicPr>
          <p:cNvPr id="8" name="Picture 7">
            <a:extLst>
              <a:ext uri="{FF2B5EF4-FFF2-40B4-BE49-F238E27FC236}">
                <a16:creationId xmlns:a16="http://schemas.microsoft.com/office/drawing/2014/main" id="{002CBA52-8547-997F-705C-641C64DFBF0C}"/>
              </a:ext>
            </a:extLst>
          </p:cNvPr>
          <p:cNvPicPr>
            <a:picLocks noChangeAspect="1"/>
          </p:cNvPicPr>
          <p:nvPr/>
        </p:nvPicPr>
        <p:blipFill>
          <a:blip r:embed="rId5"/>
          <a:stretch>
            <a:fillRect/>
          </a:stretch>
        </p:blipFill>
        <p:spPr>
          <a:xfrm>
            <a:off x="217319" y="2677651"/>
            <a:ext cx="3831823" cy="3870924"/>
          </a:xfrm>
          <a:prstGeom prst="rect">
            <a:avLst/>
          </a:prstGeom>
        </p:spPr>
      </p:pic>
      <p:sp>
        <p:nvSpPr>
          <p:cNvPr id="9" name="Speech Bubble: Rectangle with Corners Rounded 5">
            <a:extLst>
              <a:ext uri="{FF2B5EF4-FFF2-40B4-BE49-F238E27FC236}">
                <a16:creationId xmlns:a16="http://schemas.microsoft.com/office/drawing/2014/main" id="{8E9BA6E6-CAEE-31C8-4170-22789C2BF694}"/>
              </a:ext>
            </a:extLst>
          </p:cNvPr>
          <p:cNvSpPr/>
          <p:nvPr/>
        </p:nvSpPr>
        <p:spPr>
          <a:xfrm flipH="1">
            <a:off x="4110363" y="1647825"/>
            <a:ext cx="6024235" cy="2184663"/>
          </a:xfrm>
          <a:prstGeom prst="wedgeRoundRectCallout">
            <a:avLst>
              <a:gd name="adj1" fmla="val 59540"/>
              <a:gd name="adj2" fmla="val 38557"/>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prstClr val="black"/>
                </a:solidFill>
                <a:latin typeface="Calibri" panose="020F0502020204030204"/>
              </a:rPr>
              <a:t>a. </a:t>
            </a:r>
            <a:r>
              <a:rPr lang="vi-VN" sz="2800" dirty="0">
                <a:solidFill>
                  <a:prstClr val="black"/>
                </a:solidFill>
                <a:latin typeface="Calibri" panose="020F0502020204030204"/>
              </a:rPr>
              <a:t>Làm tròn 89 lên thành 90; làm tròn 26 lên thành 30.</a:t>
            </a:r>
          </a:p>
          <a:p>
            <a:pPr lvl="0" algn="just"/>
            <a:r>
              <a:rPr lang="vi-VN" sz="2800" dirty="0">
                <a:solidFill>
                  <a:prstClr val="black"/>
                </a:solidFill>
                <a:latin typeface="Calibri" panose="020F0502020204030204"/>
              </a:rPr>
              <a:t>Phép tính 89 x 26 không thể lớn hơn 90 x 30 = 2700.</a:t>
            </a:r>
            <a:endParaRPr lang="en-US" sz="2800" dirty="0">
              <a:solidFill>
                <a:prstClr val="black"/>
              </a:solidFill>
              <a:latin typeface="Calibri" panose="020F0502020204030204"/>
            </a:endParaRPr>
          </a:p>
          <a:p>
            <a:pPr lvl="0" algn="just"/>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Vậy</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khẳng</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định</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sai</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Speech Bubble: Rectangle with Corners Rounded 7">
            <a:extLst>
              <a:ext uri="{FF2B5EF4-FFF2-40B4-BE49-F238E27FC236}">
                <a16:creationId xmlns:a16="http://schemas.microsoft.com/office/drawing/2014/main" id="{8465EB91-2907-EBA3-8AC5-D6B420382FEB}"/>
              </a:ext>
            </a:extLst>
          </p:cNvPr>
          <p:cNvSpPr/>
          <p:nvPr/>
        </p:nvSpPr>
        <p:spPr>
          <a:xfrm flipH="1">
            <a:off x="4605664" y="4120887"/>
            <a:ext cx="6024235" cy="1988076"/>
          </a:xfrm>
          <a:prstGeom prst="wedgeRoundRectCallout">
            <a:avLst>
              <a:gd name="adj1" fmla="val 67129"/>
              <a:gd name="adj2" fmla="val -14145"/>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prstClr val="black"/>
                </a:solidFill>
                <a:latin typeface="Calibri" panose="020F0502020204030204"/>
              </a:rPr>
              <a:t>Làm tròn 9 170 xuống thành 9 000. Phép tính 9 170 : 30 không thể bé hơn 9 000 : 30 = 300.</a:t>
            </a:r>
          </a:p>
          <a:p>
            <a:pPr lvl="0" algn="just"/>
            <a:r>
              <a:rPr lang="vi-VN" sz="2800" b="1" dirty="0">
                <a:solidFill>
                  <a:prstClr val="black"/>
                </a:solidFill>
                <a:latin typeface="Calibri" panose="020F0502020204030204"/>
              </a:rPr>
              <a:t>Vậy khẳng định b là sai.</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0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71BC03C2-E71A-63B5-B346-AC77CCB51173}"/>
              </a:ext>
            </a:extLst>
          </p:cNvPr>
          <p:cNvSpPr txBox="1"/>
          <p:nvPr/>
        </p:nvSpPr>
        <p:spPr>
          <a:xfrm>
            <a:off x="1047749" y="428625"/>
            <a:ext cx="1018222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lang="en-US" sz="3200" dirty="0" err="1">
                <a:solidFill>
                  <a:srgbClr val="1F2000"/>
                </a:solidFill>
                <a:latin typeface="Calibri" panose="020F0502020204030204" pitchFamily="34" charset="0"/>
                <a:cs typeface="Calibri" panose="020F0502020204030204" pitchFamily="34" charset="0"/>
              </a:rPr>
              <a:t>Đến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khu</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đất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rộng</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Rô-bốt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tổ</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chức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trò</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chơi</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Em</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và</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các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bạn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cùng</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tham</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gia</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trò</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chơi</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này</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nhé</a:t>
            </a:r>
            <a:r>
              <a:rPr lang="en-US" sz="3200" dirty="0">
                <a:solidFill>
                  <a:srgbClr val="1F2000"/>
                </a:solidFill>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solidFill>
                <a:srgbClr val="1F2000"/>
              </a:solidFill>
              <a:effectLst/>
              <a:uLnTx/>
              <a:uFillTx/>
              <a:latin typeface="Calibri" panose="020F0502020204030204" pitchFamily="34" charset="0"/>
              <a:ea typeface="+mn-ea"/>
              <a:cs typeface="Calibri" panose="020F0502020204030204" pitchFamily="34" charset="0"/>
            </a:endParaRPr>
          </a:p>
        </p:txBody>
      </p:sp>
      <p:sp>
        <p:nvSpPr>
          <p:cNvPr id="8" name="Oval 7">
            <a:extLst>
              <a:ext uri="{FF2B5EF4-FFF2-40B4-BE49-F238E27FC236}">
                <a16:creationId xmlns:a16="http://schemas.microsoft.com/office/drawing/2014/main" id="{8AFB06CC-E191-7806-FD8C-3076D2CC0074}"/>
              </a:ext>
            </a:extLst>
          </p:cNvPr>
          <p:cNvSpPr/>
          <p:nvPr/>
        </p:nvSpPr>
        <p:spPr>
          <a:xfrm>
            <a:off x="514350" y="504826"/>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9" name="Picture 8">
            <a:extLst>
              <a:ext uri="{FF2B5EF4-FFF2-40B4-BE49-F238E27FC236}">
                <a16:creationId xmlns:a16="http://schemas.microsoft.com/office/drawing/2014/main" id="{4FE0928F-31E4-3C66-C17E-176FDC68B807}"/>
              </a:ext>
            </a:extLst>
          </p:cNvPr>
          <p:cNvPicPr>
            <a:picLocks noChangeAspect="1"/>
          </p:cNvPicPr>
          <p:nvPr/>
        </p:nvPicPr>
        <p:blipFill>
          <a:blip r:embed="rId5"/>
          <a:stretch>
            <a:fillRect/>
          </a:stretch>
        </p:blipFill>
        <p:spPr>
          <a:xfrm>
            <a:off x="657224" y="2728912"/>
            <a:ext cx="3267075" cy="1785816"/>
          </a:xfrm>
          <a:prstGeom prst="rect">
            <a:avLst/>
          </a:prstGeom>
        </p:spPr>
      </p:pic>
      <p:pic>
        <p:nvPicPr>
          <p:cNvPr id="10" name="Picture 2" descr="Cuộc Đua Đường Công Thưc 1 - Ảnh miễn phí trên Pixabay - Pixabay">
            <a:extLst>
              <a:ext uri="{FF2B5EF4-FFF2-40B4-BE49-F238E27FC236}">
                <a16:creationId xmlns:a16="http://schemas.microsoft.com/office/drawing/2014/main" id="{B8DCF5F4-E4A7-252F-3498-D3BDF8E73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8131" y="1762125"/>
            <a:ext cx="6649493"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D7EA1311-3628-E9E5-1E6C-669AE734D7D3}"/>
              </a:ext>
            </a:extLst>
          </p:cNvPr>
          <p:cNvSpPr txBox="1"/>
          <p:nvPr/>
        </p:nvSpPr>
        <p:spPr>
          <a:xfrm>
            <a:off x="581025" y="428625"/>
            <a:ext cx="10810875" cy="6204263"/>
          </a:xfrm>
          <a:prstGeom prst="rect">
            <a:avLst/>
          </a:prstGeom>
          <a:noFill/>
        </p:spPr>
        <p:txBody>
          <a:bodyPr wrap="square" rtlCol="0">
            <a:spAutoFit/>
          </a:bodyPr>
          <a:lstStyle/>
          <a:p>
            <a:pPr algn="just" rtl="0">
              <a:spcBef>
                <a:spcPts val="0"/>
              </a:spcBef>
              <a:spcAft>
                <a:spcPts val="500"/>
              </a:spcAft>
            </a:pPr>
            <a:r>
              <a:rPr lang="vi-VN" sz="2800" b="1" i="1" u="none" strike="noStrike" dirty="0">
                <a:solidFill>
                  <a:srgbClr val="002060"/>
                </a:solidFill>
                <a:effectLst/>
                <a:latin typeface="Calibri" panose="020F0502020204030204" pitchFamily="34" charset="0"/>
                <a:cs typeface="Calibri" panose="020F0502020204030204" pitchFamily="34" charset="0"/>
              </a:rPr>
              <a:t>Chuẩn bị:</a:t>
            </a:r>
            <a:endParaRPr lang="vi-VN" sz="2800" b="1" i="1"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Kẻ đường đua như hình vẽ.</a:t>
            </a:r>
            <a:endParaRPr lang="vi-VN" sz="240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Các tấm bìa ghi sẵn các phép tính: 3 970 + 4 980 = 9 850; 15 × 4 = 60; 7900-2000=5900; 821:39 = 19; 5 120+30107 130; 51 x 103 = 4973, 8 920-1 1708 750; 20 x 5 = 100; 4 980 +2 970 = 8 350; 8 000: 2 = 4000.</a:t>
            </a:r>
            <a:endParaRPr lang="en-US" sz="2400" i="0" u="none" strike="noStrike"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2 cờ hiệu màu xanh, 2 cờ hiệu màu đỏ.</a:t>
            </a:r>
            <a:endParaRPr lang="vi-VN" sz="2400"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1" u="none" strike="noStrike" dirty="0">
                <a:solidFill>
                  <a:srgbClr val="002060"/>
                </a:solidFill>
                <a:effectLst/>
                <a:latin typeface="Calibri" panose="020F0502020204030204" pitchFamily="34" charset="0"/>
                <a:cs typeface="Calibri" panose="020F0502020204030204" pitchFamily="34" charset="0"/>
              </a:rPr>
              <a:t>Cách chơi:</a:t>
            </a:r>
            <a:endParaRPr lang="vi-VN" sz="2800" b="1" i="1"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Hai đội chơi, mỗi đội cử một người đóng vai ngựa đua và đứng ở ô xuất phát trên đường đua của đội mình.</a:t>
            </a:r>
            <a:endParaRPr lang="vi-VN" sz="2400" b="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Mỗi lượt chơi, trọng tài giơ một phép tính rồi hô khẩu lệnh “Đúng hay sai?”. Nếu kết quả phép tính đó là đúng thì đội trưởng của mỗi đội giơ cờ hiệu màu xanh, nếu sai thì giơ cờ hiệu màu đỏ.</a:t>
            </a:r>
            <a:endParaRPr lang="vi-VN" sz="2400" b="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Trọng tài xác định đội giơ cờ hiệu chính xác thì chú ngựa đua của đội đó tiến một ô trên đường đua, ngược lại thì đứng yên. Chú</a:t>
            </a:r>
            <a:r>
              <a:rPr lang="en-US" sz="2400" dirty="0">
                <a:solidFill>
                  <a:srgbClr val="002060"/>
                </a:solidFill>
                <a:latin typeface="Calibri" panose="020F0502020204030204" pitchFamily="34" charset="0"/>
                <a:cs typeface="Calibri" panose="020F0502020204030204" pitchFamily="34" charset="0"/>
              </a:rPr>
              <a:t> </a:t>
            </a:r>
            <a:r>
              <a:rPr lang="vi-VN" sz="2400" b="0" i="0" u="none" strike="noStrike" dirty="0">
                <a:solidFill>
                  <a:srgbClr val="002060"/>
                </a:solidFill>
                <a:effectLst/>
                <a:latin typeface="Calibri" panose="020F0502020204030204" pitchFamily="34" charset="0"/>
                <a:cs typeface="Calibri" panose="020F0502020204030204" pitchFamily="34" charset="0"/>
              </a:rPr>
              <a:t>ngựa đua của đội nào về đến ô đích trước thì</a:t>
            </a:r>
            <a:r>
              <a:rPr lang="en-US" sz="2400" dirty="0">
                <a:solidFill>
                  <a:srgbClr val="002060"/>
                </a:solidFill>
                <a:latin typeface="Calibri" panose="020F0502020204030204" pitchFamily="34" charset="0"/>
                <a:cs typeface="Calibri" panose="020F0502020204030204" pitchFamily="34" charset="0"/>
              </a:rPr>
              <a:t> </a:t>
            </a:r>
            <a:r>
              <a:rPr lang="vi-VN" sz="2400" b="0" i="0" u="none" strike="noStrike" dirty="0">
                <a:solidFill>
                  <a:srgbClr val="002060"/>
                </a:solidFill>
                <a:effectLst/>
                <a:latin typeface="Calibri" panose="020F0502020204030204" pitchFamily="34" charset="0"/>
                <a:cs typeface="Calibri" panose="020F0502020204030204" pitchFamily="34" charset="0"/>
              </a:rPr>
              <a:t>đội đó giành chiến thắng.</a:t>
            </a:r>
            <a:endParaRPr lang="vi-VN"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CD6E7B01-E6EB-E721-C6FB-B082B3ED5D5A}"/>
              </a:ext>
            </a:extLst>
          </p:cNvPr>
          <p:cNvPicPr>
            <a:picLocks noChangeAspect="1"/>
          </p:cNvPicPr>
          <p:nvPr/>
        </p:nvPicPr>
        <p:blipFill>
          <a:blip r:embed="rId5"/>
          <a:stretch>
            <a:fillRect/>
          </a:stretch>
        </p:blipFill>
        <p:spPr>
          <a:xfrm>
            <a:off x="1114015" y="471430"/>
            <a:ext cx="9449619" cy="5724640"/>
          </a:xfrm>
          <a:prstGeom prst="rect">
            <a:avLst/>
          </a:prstGeom>
        </p:spPr>
      </p:pic>
    </p:spTree>
    <p:extLst>
      <p:ext uri="{BB962C8B-B14F-4D97-AF65-F5344CB8AC3E}">
        <p14:creationId xmlns:p14="http://schemas.microsoft.com/office/powerpoint/2010/main" val="118653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18CF2DC-F78E-067F-8F30-94B5AEC17AA2}"/>
              </a:ext>
            </a:extLst>
          </p:cNvPr>
          <p:cNvPicPr>
            <a:picLocks noChangeAspect="1"/>
          </p:cNvPicPr>
          <p:nvPr/>
        </p:nvPicPr>
        <p:blipFill rotWithShape="1">
          <a:blip r:embed="rId7"/>
          <a:srcRect l="5534" t="7249"/>
          <a:stretch/>
        </p:blipFill>
        <p:spPr>
          <a:xfrm>
            <a:off x="-424" y="1"/>
            <a:ext cx="12192423" cy="6858000"/>
          </a:xfrm>
          <a:prstGeom prst="rect">
            <a:avLst/>
          </a:prstGeom>
        </p:spPr>
      </p:pic>
      <p:sp>
        <p:nvSpPr>
          <p:cNvPr id="5"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22">
            <a:extLst>
              <a:ext uri="{FF2B5EF4-FFF2-40B4-BE49-F238E27FC236}">
                <a16:creationId xmlns:a16="http://schemas.microsoft.com/office/drawing/2014/main" id="{8ABAF8FA-C4C4-62DD-F11B-D5CD14BFF487}"/>
              </a:ext>
            </a:extLst>
          </p:cNvPr>
          <p:cNvGrpSpPr/>
          <p:nvPr/>
        </p:nvGrpSpPr>
        <p:grpSpPr>
          <a:xfrm>
            <a:off x="2781901" y="460212"/>
            <a:ext cx="8755762" cy="1282863"/>
            <a:chOff x="4983869" y="1565099"/>
            <a:chExt cx="8755762" cy="1282863"/>
          </a:xfrm>
        </p:grpSpPr>
        <p:sp>
          <p:nvSpPr>
            <p:cNvPr id="8" name="Rectangle: Rounded Corners 30">
              <a:extLst>
                <a:ext uri="{FF2B5EF4-FFF2-40B4-BE49-F238E27FC236}">
                  <a16:creationId xmlns:a16="http://schemas.microsoft.com/office/drawing/2014/main" id="{CC345D18-F4FC-0CFC-0BED-9502AFDC2FCF}"/>
                </a:ext>
              </a:extLst>
            </p:cNvPr>
            <p:cNvSpPr/>
            <p:nvPr/>
          </p:nvSpPr>
          <p:spPr>
            <a:xfrm>
              <a:off x="5942088" y="1630589"/>
              <a:ext cx="7797543" cy="1217373"/>
            </a:xfrm>
            <a:custGeom>
              <a:avLst/>
              <a:gdLst>
                <a:gd name="connsiteX0" fmla="*/ 0 w 7797543"/>
                <a:gd name="connsiteY0" fmla="*/ 264707 h 1588209"/>
                <a:gd name="connsiteX1" fmla="*/ 264707 w 7797543"/>
                <a:gd name="connsiteY1" fmla="*/ 0 h 1588209"/>
                <a:gd name="connsiteX2" fmla="*/ 7532836 w 7797543"/>
                <a:gd name="connsiteY2" fmla="*/ 0 h 1588209"/>
                <a:gd name="connsiteX3" fmla="*/ 7797543 w 7797543"/>
                <a:gd name="connsiteY3" fmla="*/ 264707 h 1588209"/>
                <a:gd name="connsiteX4" fmla="*/ 7797543 w 7797543"/>
                <a:gd name="connsiteY4" fmla="*/ 1323502 h 1588209"/>
                <a:gd name="connsiteX5" fmla="*/ 7532836 w 7797543"/>
                <a:gd name="connsiteY5" fmla="*/ 1588209 h 1588209"/>
                <a:gd name="connsiteX6" fmla="*/ 264707 w 7797543"/>
                <a:gd name="connsiteY6" fmla="*/ 1588209 h 1588209"/>
                <a:gd name="connsiteX7" fmla="*/ 0 w 7797543"/>
                <a:gd name="connsiteY7" fmla="*/ 1323502 h 1588209"/>
                <a:gd name="connsiteX8" fmla="*/ 0 w 7797543"/>
                <a:gd name="connsiteY8" fmla="*/ 264707 h 158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43" h="1588209" fill="none" extrusionOk="0">
                  <a:moveTo>
                    <a:pt x="0" y="264707"/>
                  </a:moveTo>
                  <a:cubicBezTo>
                    <a:pt x="-18149" y="110923"/>
                    <a:pt x="129507" y="12515"/>
                    <a:pt x="264707" y="0"/>
                  </a:cubicBezTo>
                  <a:cubicBezTo>
                    <a:pt x="1465085" y="-61902"/>
                    <a:pt x="5921469" y="-101778"/>
                    <a:pt x="7532836" y="0"/>
                  </a:cubicBezTo>
                  <a:cubicBezTo>
                    <a:pt x="7677067" y="-615"/>
                    <a:pt x="7801065" y="113820"/>
                    <a:pt x="7797543" y="264707"/>
                  </a:cubicBezTo>
                  <a:cubicBezTo>
                    <a:pt x="7735872" y="541495"/>
                    <a:pt x="7802480" y="1041082"/>
                    <a:pt x="7797543" y="1323502"/>
                  </a:cubicBezTo>
                  <a:cubicBezTo>
                    <a:pt x="7784160" y="1463144"/>
                    <a:pt x="7674356" y="1566606"/>
                    <a:pt x="7532836" y="1588209"/>
                  </a:cubicBezTo>
                  <a:cubicBezTo>
                    <a:pt x="5834748" y="1445817"/>
                    <a:pt x="2946461" y="1699310"/>
                    <a:pt x="264707" y="1588209"/>
                  </a:cubicBezTo>
                  <a:cubicBezTo>
                    <a:pt x="111086" y="1591925"/>
                    <a:pt x="-672" y="1472758"/>
                    <a:pt x="0" y="1323502"/>
                  </a:cubicBezTo>
                  <a:cubicBezTo>
                    <a:pt x="-15093" y="1051767"/>
                    <a:pt x="-63819" y="435900"/>
                    <a:pt x="0" y="264707"/>
                  </a:cubicBezTo>
                  <a:close/>
                </a:path>
                <a:path w="7797543" h="1588209" stroke="0" extrusionOk="0">
                  <a:moveTo>
                    <a:pt x="0" y="264707"/>
                  </a:moveTo>
                  <a:cubicBezTo>
                    <a:pt x="-11608" y="103172"/>
                    <a:pt x="106280" y="-20462"/>
                    <a:pt x="264707" y="0"/>
                  </a:cubicBezTo>
                  <a:cubicBezTo>
                    <a:pt x="1358889" y="-164947"/>
                    <a:pt x="4784458" y="-52288"/>
                    <a:pt x="7532836" y="0"/>
                  </a:cubicBezTo>
                  <a:cubicBezTo>
                    <a:pt x="7678036" y="-15563"/>
                    <a:pt x="7791094" y="119545"/>
                    <a:pt x="7797543" y="264707"/>
                  </a:cubicBezTo>
                  <a:cubicBezTo>
                    <a:pt x="7870892" y="670730"/>
                    <a:pt x="7767873" y="816549"/>
                    <a:pt x="7797543" y="1323502"/>
                  </a:cubicBezTo>
                  <a:cubicBezTo>
                    <a:pt x="7813192" y="1489901"/>
                    <a:pt x="7666705" y="1565781"/>
                    <a:pt x="7532836" y="1588209"/>
                  </a:cubicBezTo>
                  <a:cubicBezTo>
                    <a:pt x="6064753" y="1746750"/>
                    <a:pt x="1806480" y="1446373"/>
                    <a:pt x="264707" y="1588209"/>
                  </a:cubicBezTo>
                  <a:cubicBezTo>
                    <a:pt x="117628" y="1603748"/>
                    <a:pt x="20487" y="1462573"/>
                    <a:pt x="0" y="1323502"/>
                  </a:cubicBezTo>
                  <a:cubicBezTo>
                    <a:pt x="3736" y="1172167"/>
                    <a:pt x="-84636" y="495485"/>
                    <a:pt x="0" y="264707"/>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custGeom>
                      <a:avLst/>
                      <a:gdLst>
                        <a:gd name="connsiteX0" fmla="*/ 0 w 7797543"/>
                        <a:gd name="connsiteY0" fmla="*/ 202900 h 1217373"/>
                        <a:gd name="connsiteX1" fmla="*/ 202900 w 7797543"/>
                        <a:gd name="connsiteY1" fmla="*/ 0 h 1217373"/>
                        <a:gd name="connsiteX2" fmla="*/ 7594643 w 7797543"/>
                        <a:gd name="connsiteY2" fmla="*/ 0 h 1217373"/>
                        <a:gd name="connsiteX3" fmla="*/ 7797543 w 7797543"/>
                        <a:gd name="connsiteY3" fmla="*/ 202900 h 1217373"/>
                        <a:gd name="connsiteX4" fmla="*/ 7797543 w 7797543"/>
                        <a:gd name="connsiteY4" fmla="*/ 1014473 h 1217373"/>
                        <a:gd name="connsiteX5" fmla="*/ 7594643 w 7797543"/>
                        <a:gd name="connsiteY5" fmla="*/ 1217373 h 1217373"/>
                        <a:gd name="connsiteX6" fmla="*/ 202900 w 7797543"/>
                        <a:gd name="connsiteY6" fmla="*/ 1217373 h 1217373"/>
                        <a:gd name="connsiteX7" fmla="*/ 0 w 7797543"/>
                        <a:gd name="connsiteY7" fmla="*/ 1014473 h 1217373"/>
                        <a:gd name="connsiteX8" fmla="*/ 0 w 7797543"/>
                        <a:gd name="connsiteY8" fmla="*/ 202900 h 12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43" h="1217373" fill="none" extrusionOk="0">
                          <a:moveTo>
                            <a:pt x="0" y="202900"/>
                          </a:moveTo>
                          <a:cubicBezTo>
                            <a:pt x="-6083" y="88297"/>
                            <a:pt x="101696" y="12357"/>
                            <a:pt x="202900" y="0"/>
                          </a:cubicBezTo>
                          <a:cubicBezTo>
                            <a:pt x="3787541" y="-61902"/>
                            <a:pt x="4099046" y="-101778"/>
                            <a:pt x="7594643" y="0"/>
                          </a:cubicBezTo>
                          <a:cubicBezTo>
                            <a:pt x="7692521" y="-4447"/>
                            <a:pt x="7803769" y="82544"/>
                            <a:pt x="7797543" y="202900"/>
                          </a:cubicBezTo>
                          <a:cubicBezTo>
                            <a:pt x="7820137" y="556355"/>
                            <a:pt x="7827076" y="670552"/>
                            <a:pt x="7797543" y="1014473"/>
                          </a:cubicBezTo>
                          <a:cubicBezTo>
                            <a:pt x="7782031" y="1118938"/>
                            <a:pt x="7704783" y="1208503"/>
                            <a:pt x="7594643" y="1217373"/>
                          </a:cubicBezTo>
                          <a:cubicBezTo>
                            <a:pt x="5056629" y="1074981"/>
                            <a:pt x="3630892" y="1328474"/>
                            <a:pt x="202900" y="1217373"/>
                          </a:cubicBezTo>
                          <a:cubicBezTo>
                            <a:pt x="71427" y="1227087"/>
                            <a:pt x="-3326" y="1141697"/>
                            <a:pt x="0" y="1014473"/>
                          </a:cubicBezTo>
                          <a:cubicBezTo>
                            <a:pt x="35910" y="858985"/>
                            <a:pt x="-32596" y="296254"/>
                            <a:pt x="0" y="202900"/>
                          </a:cubicBezTo>
                          <a:close/>
                        </a:path>
                        <a:path w="7797543" h="1217373" stroke="0" extrusionOk="0">
                          <a:moveTo>
                            <a:pt x="0" y="202900"/>
                          </a:moveTo>
                          <a:cubicBezTo>
                            <a:pt x="-12470" y="74361"/>
                            <a:pt x="86141" y="-7861"/>
                            <a:pt x="202900" y="0"/>
                          </a:cubicBezTo>
                          <a:cubicBezTo>
                            <a:pt x="2702471" y="-164947"/>
                            <a:pt x="6751501" y="-52288"/>
                            <a:pt x="7594643" y="0"/>
                          </a:cubicBezTo>
                          <a:cubicBezTo>
                            <a:pt x="7705318" y="-21675"/>
                            <a:pt x="7787284" y="92483"/>
                            <a:pt x="7797543" y="202900"/>
                          </a:cubicBezTo>
                          <a:cubicBezTo>
                            <a:pt x="7755535" y="526411"/>
                            <a:pt x="7757867" y="898282"/>
                            <a:pt x="7797543" y="1014473"/>
                          </a:cubicBezTo>
                          <a:cubicBezTo>
                            <a:pt x="7804817" y="1135924"/>
                            <a:pt x="7704623" y="1213590"/>
                            <a:pt x="7594643" y="1217373"/>
                          </a:cubicBezTo>
                          <a:cubicBezTo>
                            <a:pt x="6363657" y="1375914"/>
                            <a:pt x="3825199" y="1075537"/>
                            <a:pt x="202900" y="1217373"/>
                          </a:cubicBezTo>
                          <a:cubicBezTo>
                            <a:pt x="90083" y="1230686"/>
                            <a:pt x="5420" y="1124647"/>
                            <a:pt x="0" y="1014473"/>
                          </a:cubicBezTo>
                          <a:cubicBezTo>
                            <a:pt x="61134" y="696916"/>
                            <a:pt x="-51050" y="405494"/>
                            <a:pt x="0" y="2029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Đoán xem trong hình có bao nhiêu quả bóng?</a:t>
              </a:r>
              <a:endParaRPr kumimoji="0" lang="en-US" sz="3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 name="Picture 31">
              <a:extLst>
                <a:ext uri="{FF2B5EF4-FFF2-40B4-BE49-F238E27FC236}">
                  <a16:creationId xmlns:a16="http://schemas.microsoft.com/office/drawing/2014/main" id="{600FCB40-60A4-944F-A6B6-6CF2F5217D9B}"/>
                </a:ext>
              </a:extLst>
            </p:cNvPr>
            <p:cNvPicPr>
              <a:picLocks noChangeAspect="1"/>
            </p:cNvPicPr>
            <p:nvPr/>
          </p:nvPicPr>
          <p:blipFill>
            <a:blip r:embed="rId8"/>
            <a:stretch>
              <a:fillRect/>
            </a:stretch>
          </p:blipFill>
          <p:spPr>
            <a:xfrm>
              <a:off x="4983869" y="1565099"/>
              <a:ext cx="1178088" cy="1178088"/>
            </a:xfrm>
            <a:prstGeom prst="rect">
              <a:avLst/>
            </a:prstGeom>
          </p:spPr>
        </p:pic>
      </p:grpSp>
      <p:pic>
        <p:nvPicPr>
          <p:cNvPr id="10" name="Graphic 6">
            <a:extLst>
              <a:ext uri="{FF2B5EF4-FFF2-40B4-BE49-F238E27FC236}">
                <a16:creationId xmlns:a16="http://schemas.microsoft.com/office/drawing/2014/main" id="{F657F8AF-BF1A-BA70-E61E-E397CEA6981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65682" y="2315017"/>
            <a:ext cx="4114604" cy="4397343"/>
          </a:xfrm>
          <a:prstGeom prst="rect">
            <a:avLst/>
          </a:prstGeom>
        </p:spPr>
      </p:pic>
      <p:pic>
        <p:nvPicPr>
          <p:cNvPr id="11" name="Picture 2" descr="Tranh Tô Màu Quả Bóng đơn Giản, đẹp Cho Bé Học Tập Tô">
            <a:extLst>
              <a:ext uri="{FF2B5EF4-FFF2-40B4-BE49-F238E27FC236}">
                <a16:creationId xmlns:a16="http://schemas.microsoft.com/office/drawing/2014/main" id="{B9CDFEC0-EB14-0802-3C86-8B9DB7AC4F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9050" y="2124075"/>
            <a:ext cx="4210050" cy="42100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Nhóm 9">
            <a:extLst>
              <a:ext uri="{FF2B5EF4-FFF2-40B4-BE49-F238E27FC236}">
                <a16:creationId xmlns:a16="http://schemas.microsoft.com/office/drawing/2014/main" id="{4E31E07D-6FEA-1AE3-634B-5FD17ED67D1E}"/>
              </a:ext>
            </a:extLst>
          </p:cNvPr>
          <p:cNvGrpSpPr/>
          <p:nvPr/>
        </p:nvGrpSpPr>
        <p:grpSpPr>
          <a:xfrm>
            <a:off x="3790950" y="2449924"/>
            <a:ext cx="3448050" cy="1093376"/>
            <a:chOff x="1166754" y="3100128"/>
            <a:chExt cx="5648734" cy="1489580"/>
          </a:xfrm>
        </p:grpSpPr>
        <p:grpSp>
          <p:nvGrpSpPr>
            <p:cNvPr id="13" name="Nhóm 8">
              <a:extLst>
                <a:ext uri="{FF2B5EF4-FFF2-40B4-BE49-F238E27FC236}">
                  <a16:creationId xmlns:a16="http://schemas.microsoft.com/office/drawing/2014/main" id="{6189452F-B38C-52A4-986D-C923E9EC37B0}"/>
                </a:ext>
              </a:extLst>
            </p:cNvPr>
            <p:cNvGrpSpPr/>
            <p:nvPr/>
          </p:nvGrpSpPr>
          <p:grpSpPr>
            <a:xfrm>
              <a:off x="1166754" y="3100128"/>
              <a:ext cx="5648734" cy="1489580"/>
              <a:chOff x="5964519" y="4210180"/>
              <a:chExt cx="5648734" cy="1489580"/>
            </a:xfrm>
          </p:grpSpPr>
          <p:sp>
            <p:nvSpPr>
              <p:cNvPr id="15" name="Hình chữ nhật: Góc Tròn 6">
                <a:extLst>
                  <a:ext uri="{FF2B5EF4-FFF2-40B4-BE49-F238E27FC236}">
                    <a16:creationId xmlns:a16="http://schemas.microsoft.com/office/drawing/2014/main" id="{80883902-D93D-9606-7BA6-901660C26663}"/>
                  </a:ext>
                </a:extLst>
              </p:cNvPr>
              <p:cNvSpPr/>
              <p:nvPr/>
            </p:nvSpPr>
            <p:spPr>
              <a:xfrm>
                <a:off x="5964519" y="4210180"/>
                <a:ext cx="5496334" cy="1489580"/>
              </a:xfrm>
              <a:custGeom>
                <a:avLst/>
                <a:gdLst>
                  <a:gd name="connsiteX0" fmla="*/ 0 w 5496334"/>
                  <a:gd name="connsiteY0" fmla="*/ 248268 h 1489580"/>
                  <a:gd name="connsiteX1" fmla="*/ 248268 w 5496334"/>
                  <a:gd name="connsiteY1" fmla="*/ 0 h 1489580"/>
                  <a:gd name="connsiteX2" fmla="*/ 5248066 w 5496334"/>
                  <a:gd name="connsiteY2" fmla="*/ 0 h 1489580"/>
                  <a:gd name="connsiteX3" fmla="*/ 5496334 w 5496334"/>
                  <a:gd name="connsiteY3" fmla="*/ 248268 h 1489580"/>
                  <a:gd name="connsiteX4" fmla="*/ 5496334 w 5496334"/>
                  <a:gd name="connsiteY4" fmla="*/ 1241312 h 1489580"/>
                  <a:gd name="connsiteX5" fmla="*/ 5248066 w 5496334"/>
                  <a:gd name="connsiteY5" fmla="*/ 1489580 h 1489580"/>
                  <a:gd name="connsiteX6" fmla="*/ 248268 w 5496334"/>
                  <a:gd name="connsiteY6" fmla="*/ 1489580 h 1489580"/>
                  <a:gd name="connsiteX7" fmla="*/ 0 w 5496334"/>
                  <a:gd name="connsiteY7" fmla="*/ 1241312 h 1489580"/>
                  <a:gd name="connsiteX8" fmla="*/ 0 w 5496334"/>
                  <a:gd name="connsiteY8" fmla="*/ 248268 h 14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334" h="1489580" extrusionOk="0">
                    <a:moveTo>
                      <a:pt x="0" y="248268"/>
                    </a:moveTo>
                    <a:cubicBezTo>
                      <a:pt x="17579" y="97062"/>
                      <a:pt x="131350" y="1528"/>
                      <a:pt x="248268" y="0"/>
                    </a:cubicBezTo>
                    <a:cubicBezTo>
                      <a:pt x="2408846" y="-138186"/>
                      <a:pt x="3323102" y="-52815"/>
                      <a:pt x="5248066" y="0"/>
                    </a:cubicBezTo>
                    <a:cubicBezTo>
                      <a:pt x="5397321" y="-3629"/>
                      <a:pt x="5501567" y="92904"/>
                      <a:pt x="5496334" y="248268"/>
                    </a:cubicBezTo>
                    <a:cubicBezTo>
                      <a:pt x="5533163" y="492909"/>
                      <a:pt x="5509598" y="1087941"/>
                      <a:pt x="5496334" y="1241312"/>
                    </a:cubicBezTo>
                    <a:cubicBezTo>
                      <a:pt x="5520660" y="1390018"/>
                      <a:pt x="5381708" y="1485603"/>
                      <a:pt x="5248066" y="1489580"/>
                    </a:cubicBezTo>
                    <a:cubicBezTo>
                      <a:pt x="3379620" y="1521294"/>
                      <a:pt x="2683718" y="1575625"/>
                      <a:pt x="248268" y="1489580"/>
                    </a:cubicBezTo>
                    <a:cubicBezTo>
                      <a:pt x="93582" y="1491033"/>
                      <a:pt x="-1811" y="1374335"/>
                      <a:pt x="0" y="1241312"/>
                    </a:cubicBezTo>
                    <a:cubicBezTo>
                      <a:pt x="52340" y="816766"/>
                      <a:pt x="-49846" y="470900"/>
                      <a:pt x="0" y="248268"/>
                    </a:cubicBezTo>
                    <a:close/>
                  </a:path>
                </a:pathLst>
              </a:custGeom>
              <a:noFill/>
              <a:ln w="28575">
                <a:solidFill>
                  <a:srgbClr val="0070C0"/>
                </a:solidFill>
                <a:extLst>
                  <a:ext uri="{C807C97D-BFC1-408E-A445-0C87EB9F89A2}">
                    <ask:lineSketchStyleProps xmlns:ask="http://schemas.microsoft.com/office/drawing/2018/sketchyshapes" xmlns="" sd="395280158">
                      <a:custGeom>
                        <a:avLst/>
                        <a:gdLst>
                          <a:gd name="connsiteX0" fmla="*/ 0 w 3355023"/>
                          <a:gd name="connsiteY0" fmla="*/ 182232 h 1093376"/>
                          <a:gd name="connsiteX1" fmla="*/ 151545 w 3355023"/>
                          <a:gd name="connsiteY1" fmla="*/ 0 h 1093376"/>
                          <a:gd name="connsiteX2" fmla="*/ 3203477 w 3355023"/>
                          <a:gd name="connsiteY2" fmla="*/ 0 h 1093376"/>
                          <a:gd name="connsiteX3" fmla="*/ 3355023 w 3355023"/>
                          <a:gd name="connsiteY3" fmla="*/ 182232 h 1093376"/>
                          <a:gd name="connsiteX4" fmla="*/ 3355023 w 3355023"/>
                          <a:gd name="connsiteY4" fmla="*/ 911143 h 1093376"/>
                          <a:gd name="connsiteX5" fmla="*/ 3203477 w 3355023"/>
                          <a:gd name="connsiteY5" fmla="*/ 1093376 h 1093376"/>
                          <a:gd name="connsiteX6" fmla="*/ 151545 w 3355023"/>
                          <a:gd name="connsiteY6" fmla="*/ 1093376 h 1093376"/>
                          <a:gd name="connsiteX7" fmla="*/ 0 w 3355023"/>
                          <a:gd name="connsiteY7" fmla="*/ 911143 h 1093376"/>
                          <a:gd name="connsiteX8" fmla="*/ 0 w 3355023"/>
                          <a:gd name="connsiteY8" fmla="*/ 182232 h 109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5023" h="1093376" extrusionOk="0">
                            <a:moveTo>
                              <a:pt x="0" y="182232"/>
                            </a:moveTo>
                            <a:cubicBezTo>
                              <a:pt x="20174" y="63675"/>
                              <a:pt x="92766" y="2074"/>
                              <a:pt x="151545" y="0"/>
                            </a:cubicBezTo>
                            <a:cubicBezTo>
                              <a:pt x="1539540" y="-93850"/>
                              <a:pt x="2014249" y="25337"/>
                              <a:pt x="3203477" y="0"/>
                            </a:cubicBezTo>
                            <a:cubicBezTo>
                              <a:pt x="3302982" y="-5174"/>
                              <a:pt x="3361553" y="56559"/>
                              <a:pt x="3355023" y="182232"/>
                            </a:cubicBezTo>
                            <a:cubicBezTo>
                              <a:pt x="3380900" y="365457"/>
                              <a:pt x="3357676" y="794987"/>
                              <a:pt x="3355023" y="911143"/>
                            </a:cubicBezTo>
                            <a:cubicBezTo>
                              <a:pt x="3382086" y="1026116"/>
                              <a:pt x="3284380" y="1089684"/>
                              <a:pt x="3203477" y="1093376"/>
                            </a:cubicBezTo>
                            <a:cubicBezTo>
                              <a:pt x="2003642" y="1129709"/>
                              <a:pt x="1694892" y="1146785"/>
                              <a:pt x="151545" y="1093376"/>
                            </a:cubicBezTo>
                            <a:cubicBezTo>
                              <a:pt x="40159" y="1095845"/>
                              <a:pt x="-2107" y="1006523"/>
                              <a:pt x="0" y="911143"/>
                            </a:cubicBezTo>
                            <a:cubicBezTo>
                              <a:pt x="18758" y="627833"/>
                              <a:pt x="-33398" y="368412"/>
                              <a:pt x="0" y="1822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6" name="Hình chữ nhật: Góc Tròn 7">
                <a:extLst>
                  <a:ext uri="{FF2B5EF4-FFF2-40B4-BE49-F238E27FC236}">
                    <a16:creationId xmlns:a16="http://schemas.microsoft.com/office/drawing/2014/main" id="{19DB3F3A-A6EB-E33F-4142-E3371EAF5239}"/>
                  </a:ext>
                </a:extLst>
              </p:cNvPr>
              <p:cNvSpPr/>
              <p:nvPr/>
            </p:nvSpPr>
            <p:spPr>
              <a:xfrm>
                <a:off x="6116920" y="4245414"/>
                <a:ext cx="5496333" cy="1355002"/>
              </a:xfrm>
              <a:custGeom>
                <a:avLst/>
                <a:gdLst>
                  <a:gd name="connsiteX0" fmla="*/ 0 w 5496333"/>
                  <a:gd name="connsiteY0" fmla="*/ 225838 h 1355002"/>
                  <a:gd name="connsiteX1" fmla="*/ 225838 w 5496333"/>
                  <a:gd name="connsiteY1" fmla="*/ 0 h 1355002"/>
                  <a:gd name="connsiteX2" fmla="*/ 5270495 w 5496333"/>
                  <a:gd name="connsiteY2" fmla="*/ 0 h 1355002"/>
                  <a:gd name="connsiteX3" fmla="*/ 5496333 w 5496333"/>
                  <a:gd name="connsiteY3" fmla="*/ 225838 h 1355002"/>
                  <a:gd name="connsiteX4" fmla="*/ 5496333 w 5496333"/>
                  <a:gd name="connsiteY4" fmla="*/ 1129164 h 1355002"/>
                  <a:gd name="connsiteX5" fmla="*/ 5270495 w 5496333"/>
                  <a:gd name="connsiteY5" fmla="*/ 1355002 h 1355002"/>
                  <a:gd name="connsiteX6" fmla="*/ 225838 w 5496333"/>
                  <a:gd name="connsiteY6" fmla="*/ 1355002 h 1355002"/>
                  <a:gd name="connsiteX7" fmla="*/ 0 w 5496333"/>
                  <a:gd name="connsiteY7" fmla="*/ 1129164 h 1355002"/>
                  <a:gd name="connsiteX8" fmla="*/ 0 w 5496333"/>
                  <a:gd name="connsiteY8" fmla="*/ 225838 h 13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333" h="1355002" fill="none" extrusionOk="0">
                    <a:moveTo>
                      <a:pt x="0" y="225838"/>
                    </a:moveTo>
                    <a:cubicBezTo>
                      <a:pt x="2804" y="83081"/>
                      <a:pt x="86176" y="9026"/>
                      <a:pt x="225838" y="0"/>
                    </a:cubicBezTo>
                    <a:cubicBezTo>
                      <a:pt x="2001545" y="-96163"/>
                      <a:pt x="4699495" y="-27776"/>
                      <a:pt x="5270495" y="0"/>
                    </a:cubicBezTo>
                    <a:cubicBezTo>
                      <a:pt x="5410359" y="958"/>
                      <a:pt x="5503722" y="87059"/>
                      <a:pt x="5496333" y="225838"/>
                    </a:cubicBezTo>
                    <a:cubicBezTo>
                      <a:pt x="5527348" y="332018"/>
                      <a:pt x="5438618" y="708361"/>
                      <a:pt x="5496333" y="1129164"/>
                    </a:cubicBezTo>
                    <a:cubicBezTo>
                      <a:pt x="5481760" y="1251143"/>
                      <a:pt x="5396181" y="1343250"/>
                      <a:pt x="5270495" y="1355002"/>
                    </a:cubicBezTo>
                    <a:cubicBezTo>
                      <a:pt x="3353922" y="1276771"/>
                      <a:pt x="1862364" y="1335782"/>
                      <a:pt x="225838" y="1355002"/>
                    </a:cubicBezTo>
                    <a:cubicBezTo>
                      <a:pt x="109986" y="1356101"/>
                      <a:pt x="-23057" y="1244474"/>
                      <a:pt x="0" y="1129164"/>
                    </a:cubicBezTo>
                    <a:cubicBezTo>
                      <a:pt x="-22380" y="703234"/>
                      <a:pt x="-74191" y="631751"/>
                      <a:pt x="0" y="225838"/>
                    </a:cubicBezTo>
                    <a:close/>
                  </a:path>
                  <a:path w="5496333" h="1355002" stroke="0" extrusionOk="0">
                    <a:moveTo>
                      <a:pt x="0" y="225838"/>
                    </a:moveTo>
                    <a:cubicBezTo>
                      <a:pt x="12753" y="90889"/>
                      <a:pt x="106149" y="381"/>
                      <a:pt x="225838" y="0"/>
                    </a:cubicBezTo>
                    <a:cubicBezTo>
                      <a:pt x="1575528" y="-138186"/>
                      <a:pt x="3835554" y="-52815"/>
                      <a:pt x="5270495" y="0"/>
                    </a:cubicBezTo>
                    <a:cubicBezTo>
                      <a:pt x="5399782" y="-1363"/>
                      <a:pt x="5498241" y="94458"/>
                      <a:pt x="5496333" y="225838"/>
                    </a:cubicBezTo>
                    <a:cubicBezTo>
                      <a:pt x="5493777" y="633767"/>
                      <a:pt x="5529652" y="887895"/>
                      <a:pt x="5496333" y="1129164"/>
                    </a:cubicBezTo>
                    <a:cubicBezTo>
                      <a:pt x="5512626" y="1261655"/>
                      <a:pt x="5389770" y="1348758"/>
                      <a:pt x="5270495" y="1355002"/>
                    </a:cubicBezTo>
                    <a:cubicBezTo>
                      <a:pt x="3085655" y="1386716"/>
                      <a:pt x="1510517" y="1441047"/>
                      <a:pt x="225838" y="1355002"/>
                    </a:cubicBezTo>
                    <a:cubicBezTo>
                      <a:pt x="98986" y="1355178"/>
                      <a:pt x="-9898" y="1231525"/>
                      <a:pt x="0" y="1129164"/>
                    </a:cubicBezTo>
                    <a:cubicBezTo>
                      <a:pt x="18107" y="703501"/>
                      <a:pt x="-38832" y="395176"/>
                      <a:pt x="0" y="225838"/>
                    </a:cubicBezTo>
                    <a:close/>
                  </a:path>
                </a:pathLst>
              </a:custGeom>
              <a:solidFill>
                <a:srgbClr val="CCFFFF"/>
              </a:solidFill>
              <a:ln>
                <a:noFill/>
                <a:extLst>
                  <a:ext uri="{C807C97D-BFC1-408E-A445-0C87EB9F89A2}">
                    <ask:lineSketchStyleProps xmlns:ask="http://schemas.microsoft.com/office/drawing/2018/sketchyshapes" xmlns="" sd="395280158">
                      <a:custGeom>
                        <a:avLst/>
                        <a:gdLst>
                          <a:gd name="connsiteX0" fmla="*/ 0 w 3355023"/>
                          <a:gd name="connsiteY0" fmla="*/ 165768 h 994594"/>
                          <a:gd name="connsiteX1" fmla="*/ 137854 w 3355023"/>
                          <a:gd name="connsiteY1" fmla="*/ 0 h 994594"/>
                          <a:gd name="connsiteX2" fmla="*/ 3217168 w 3355023"/>
                          <a:gd name="connsiteY2" fmla="*/ 0 h 994594"/>
                          <a:gd name="connsiteX3" fmla="*/ 3355023 w 3355023"/>
                          <a:gd name="connsiteY3" fmla="*/ 165768 h 994594"/>
                          <a:gd name="connsiteX4" fmla="*/ 3355023 w 3355023"/>
                          <a:gd name="connsiteY4" fmla="*/ 828825 h 994594"/>
                          <a:gd name="connsiteX5" fmla="*/ 3217168 w 3355023"/>
                          <a:gd name="connsiteY5" fmla="*/ 994594 h 994594"/>
                          <a:gd name="connsiteX6" fmla="*/ 137854 w 3355023"/>
                          <a:gd name="connsiteY6" fmla="*/ 994594 h 994594"/>
                          <a:gd name="connsiteX7" fmla="*/ 0 w 3355023"/>
                          <a:gd name="connsiteY7" fmla="*/ 828825 h 994594"/>
                          <a:gd name="connsiteX8" fmla="*/ 0 w 3355023"/>
                          <a:gd name="connsiteY8" fmla="*/ 165768 h 994594"/>
                          <a:gd name="connsiteX0" fmla="*/ 0 w 3355023"/>
                          <a:gd name="connsiteY0" fmla="*/ 165768 h 994594"/>
                          <a:gd name="connsiteX1" fmla="*/ 137854 w 3355023"/>
                          <a:gd name="connsiteY1" fmla="*/ 0 h 994594"/>
                          <a:gd name="connsiteX2" fmla="*/ 3217168 w 3355023"/>
                          <a:gd name="connsiteY2" fmla="*/ 0 h 994594"/>
                          <a:gd name="connsiteX3" fmla="*/ 3355023 w 3355023"/>
                          <a:gd name="connsiteY3" fmla="*/ 165768 h 994594"/>
                          <a:gd name="connsiteX4" fmla="*/ 3355023 w 3355023"/>
                          <a:gd name="connsiteY4" fmla="*/ 828825 h 994594"/>
                          <a:gd name="connsiteX5" fmla="*/ 3217168 w 3355023"/>
                          <a:gd name="connsiteY5" fmla="*/ 994594 h 994594"/>
                          <a:gd name="connsiteX6" fmla="*/ 137854 w 3355023"/>
                          <a:gd name="connsiteY6" fmla="*/ 994594 h 994594"/>
                          <a:gd name="connsiteX7" fmla="*/ 0 w 3355023"/>
                          <a:gd name="connsiteY7" fmla="*/ 828825 h 994594"/>
                          <a:gd name="connsiteX8" fmla="*/ 0 w 3355023"/>
                          <a:gd name="connsiteY8" fmla="*/ 165768 h 99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5023" h="994594" fill="none" extrusionOk="0">
                            <a:moveTo>
                              <a:pt x="0" y="165768"/>
                            </a:moveTo>
                            <a:cubicBezTo>
                              <a:pt x="3028" y="52512"/>
                              <a:pt x="41257" y="13482"/>
                              <a:pt x="137854" y="0"/>
                            </a:cubicBezTo>
                            <a:cubicBezTo>
                              <a:pt x="1212109" y="-38382"/>
                              <a:pt x="2878312" y="-17517"/>
                              <a:pt x="3217168" y="0"/>
                            </a:cubicBezTo>
                            <a:cubicBezTo>
                              <a:pt x="3318243" y="1697"/>
                              <a:pt x="3360681" y="61719"/>
                              <a:pt x="3355023" y="165768"/>
                            </a:cubicBezTo>
                            <a:cubicBezTo>
                              <a:pt x="3379183" y="271424"/>
                              <a:pt x="3326017" y="560401"/>
                              <a:pt x="3355023" y="828825"/>
                            </a:cubicBezTo>
                            <a:cubicBezTo>
                              <a:pt x="3333218" y="915925"/>
                              <a:pt x="3294074" y="983700"/>
                              <a:pt x="3217168" y="994594"/>
                            </a:cubicBezTo>
                            <a:cubicBezTo>
                              <a:pt x="2041716" y="927457"/>
                              <a:pt x="960562" y="956630"/>
                              <a:pt x="137854" y="994594"/>
                            </a:cubicBezTo>
                            <a:cubicBezTo>
                              <a:pt x="69680" y="995715"/>
                              <a:pt x="-24860" y="909059"/>
                              <a:pt x="0" y="828825"/>
                            </a:cubicBezTo>
                            <a:cubicBezTo>
                              <a:pt x="-19364" y="520857"/>
                              <a:pt x="-53841" y="464409"/>
                              <a:pt x="0" y="165768"/>
                            </a:cubicBezTo>
                            <a:close/>
                          </a:path>
                          <a:path w="3355023" h="994594" stroke="0" extrusionOk="0">
                            <a:moveTo>
                              <a:pt x="0" y="165768"/>
                            </a:moveTo>
                            <a:cubicBezTo>
                              <a:pt x="8207" y="53441"/>
                              <a:pt x="77628" y="-2595"/>
                              <a:pt x="137854" y="0"/>
                            </a:cubicBezTo>
                            <a:cubicBezTo>
                              <a:pt x="904949" y="-78075"/>
                              <a:pt x="2358422" y="61943"/>
                              <a:pt x="3217168" y="0"/>
                            </a:cubicBezTo>
                            <a:cubicBezTo>
                              <a:pt x="3311390" y="2239"/>
                              <a:pt x="3365509" y="77041"/>
                              <a:pt x="3355023" y="165768"/>
                            </a:cubicBezTo>
                            <a:cubicBezTo>
                              <a:pt x="3368258" y="448885"/>
                              <a:pt x="3393833" y="665268"/>
                              <a:pt x="3355023" y="828825"/>
                            </a:cubicBezTo>
                            <a:cubicBezTo>
                              <a:pt x="3354523" y="918771"/>
                              <a:pt x="3285400" y="994280"/>
                              <a:pt x="3217168" y="994594"/>
                            </a:cubicBezTo>
                            <a:cubicBezTo>
                              <a:pt x="1954911" y="937413"/>
                              <a:pt x="966475" y="1082981"/>
                              <a:pt x="137854" y="994594"/>
                            </a:cubicBezTo>
                            <a:cubicBezTo>
                              <a:pt x="56507" y="998482"/>
                              <a:pt x="-2481" y="905040"/>
                              <a:pt x="0" y="828825"/>
                            </a:cubicBezTo>
                            <a:cubicBezTo>
                              <a:pt x="16941" y="518658"/>
                              <a:pt x="-33980" y="292595"/>
                              <a:pt x="0" y="165768"/>
                            </a:cubicBezTo>
                            <a:close/>
                          </a:path>
                          <a:path w="3355023" h="994594" fill="none" stroke="0" extrusionOk="0">
                            <a:moveTo>
                              <a:pt x="0" y="165768"/>
                            </a:moveTo>
                            <a:cubicBezTo>
                              <a:pt x="7439" y="56391"/>
                              <a:pt x="53711" y="6709"/>
                              <a:pt x="137854" y="0"/>
                            </a:cubicBezTo>
                            <a:cubicBezTo>
                              <a:pt x="1244768" y="-68064"/>
                              <a:pt x="2866444" y="-10552"/>
                              <a:pt x="3217168" y="0"/>
                            </a:cubicBezTo>
                            <a:cubicBezTo>
                              <a:pt x="3318630" y="-4106"/>
                              <a:pt x="3363249" y="50943"/>
                              <a:pt x="3355023" y="165768"/>
                            </a:cubicBezTo>
                            <a:cubicBezTo>
                              <a:pt x="3405953" y="278128"/>
                              <a:pt x="3295921" y="504251"/>
                              <a:pt x="3355023" y="828825"/>
                            </a:cubicBezTo>
                            <a:cubicBezTo>
                              <a:pt x="3353994" y="922108"/>
                              <a:pt x="3289819" y="981306"/>
                              <a:pt x="3217168" y="994594"/>
                            </a:cubicBezTo>
                            <a:cubicBezTo>
                              <a:pt x="1979320" y="952127"/>
                              <a:pt x="1238195" y="963060"/>
                              <a:pt x="137854" y="994594"/>
                            </a:cubicBezTo>
                            <a:cubicBezTo>
                              <a:pt x="53414" y="996535"/>
                              <a:pt x="-15630" y="909950"/>
                              <a:pt x="0" y="828825"/>
                            </a:cubicBezTo>
                            <a:cubicBezTo>
                              <a:pt x="-15375" y="519862"/>
                              <a:pt x="-45870" y="468174"/>
                              <a:pt x="0" y="165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sp>
          <p:nvSpPr>
            <p:cNvPr id="14" name="Hộp Văn bản 5">
              <a:extLst>
                <a:ext uri="{FF2B5EF4-FFF2-40B4-BE49-F238E27FC236}">
                  <a16:creationId xmlns:a16="http://schemas.microsoft.com/office/drawing/2014/main" id="{D9A7B469-255E-8F1B-5226-775AF7560F07}"/>
                </a:ext>
              </a:extLst>
            </p:cNvPr>
            <p:cNvSpPr txBox="1"/>
            <p:nvPr/>
          </p:nvSpPr>
          <p:spPr>
            <a:xfrm>
              <a:off x="1391842" y="3190779"/>
              <a:ext cx="5335886" cy="10482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18 </a:t>
              </a:r>
              <a:r>
                <a:rPr kumimoji="0" lang="en-US" sz="4400" b="0" i="0" u="none" strike="noStrike" kern="1200" cap="none" spc="0" normalizeH="0" baseline="0" noProof="0" dirty="0" err="1">
                  <a:ln>
                    <a:noFill/>
                  </a:ln>
                  <a:solidFill>
                    <a:srgbClr val="FF0000"/>
                  </a:solidFill>
                  <a:effectLst/>
                  <a:uLnTx/>
                  <a:uFillTx/>
                  <a:latin typeface="Calibri" panose="020F0502020204030204"/>
                  <a:ea typeface="+mn-ea"/>
                  <a:cs typeface="+mn-cs"/>
                </a:rPr>
                <a:t>quả</a:t>
              </a: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FF0000"/>
                  </a:solidFill>
                  <a:effectLst/>
                  <a:uLnTx/>
                  <a:uFillTx/>
                  <a:latin typeface="Calibri" panose="020F0502020204030204"/>
                  <a:ea typeface="+mn-ea"/>
                  <a:cs typeface="+mn-cs"/>
                </a:rPr>
                <a:t>bóng</a:t>
              </a:r>
              <a:endPar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17" name="y2mate.com - Đồng hồ đếm ngược 10 giây_720p">
            <a:hlinkClick r:id="" action="ppaction://media"/>
            <a:extLst>
              <a:ext uri="{FF2B5EF4-FFF2-40B4-BE49-F238E27FC236}">
                <a16:creationId xmlns:a16="http://schemas.microsoft.com/office/drawing/2014/main" id="{3077A52F-D960-B1A3-9516-73D16C9CA8E7}"/>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4114799" y="4663082"/>
            <a:ext cx="2682875" cy="1509117"/>
          </a:xfrm>
          <a:prstGeom prst="rect">
            <a:avLst/>
          </a:prstGeom>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46" fill="hold"/>
                                        <p:tgtEl>
                                          <p:spTgt spid="17"/>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1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18CF2DC-F78E-067F-8F30-94B5AEC17AA2}"/>
              </a:ext>
            </a:extLst>
          </p:cNvPr>
          <p:cNvPicPr>
            <a:picLocks noChangeAspect="1"/>
          </p:cNvPicPr>
          <p:nvPr/>
        </p:nvPicPr>
        <p:blipFill rotWithShape="1">
          <a:blip r:embed="rId7"/>
          <a:srcRect l="5534" t="7249"/>
          <a:stretch/>
        </p:blipFill>
        <p:spPr>
          <a:xfrm>
            <a:off x="-424" y="1"/>
            <a:ext cx="12192423" cy="6858000"/>
          </a:xfrm>
          <a:prstGeom prst="rect">
            <a:avLst/>
          </a:prstGeom>
        </p:spPr>
      </p:pic>
      <p:sp>
        <p:nvSpPr>
          <p:cNvPr id="5"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22">
            <a:extLst>
              <a:ext uri="{FF2B5EF4-FFF2-40B4-BE49-F238E27FC236}">
                <a16:creationId xmlns:a16="http://schemas.microsoft.com/office/drawing/2014/main" id="{8ABAF8FA-C4C4-62DD-F11B-D5CD14BFF487}"/>
              </a:ext>
            </a:extLst>
          </p:cNvPr>
          <p:cNvGrpSpPr/>
          <p:nvPr/>
        </p:nvGrpSpPr>
        <p:grpSpPr>
          <a:xfrm>
            <a:off x="2781901" y="460212"/>
            <a:ext cx="8755762" cy="1282863"/>
            <a:chOff x="4983869" y="1565099"/>
            <a:chExt cx="8755762" cy="1282863"/>
          </a:xfrm>
        </p:grpSpPr>
        <p:sp>
          <p:nvSpPr>
            <p:cNvPr id="8" name="Rectangle: Rounded Corners 30">
              <a:extLst>
                <a:ext uri="{FF2B5EF4-FFF2-40B4-BE49-F238E27FC236}">
                  <a16:creationId xmlns:a16="http://schemas.microsoft.com/office/drawing/2014/main" id="{CC345D18-F4FC-0CFC-0BED-9502AFDC2FCF}"/>
                </a:ext>
              </a:extLst>
            </p:cNvPr>
            <p:cNvSpPr/>
            <p:nvPr/>
          </p:nvSpPr>
          <p:spPr>
            <a:xfrm>
              <a:off x="5942088" y="1630589"/>
              <a:ext cx="7797543" cy="1217373"/>
            </a:xfrm>
            <a:custGeom>
              <a:avLst/>
              <a:gdLst>
                <a:gd name="connsiteX0" fmla="*/ 0 w 7797543"/>
                <a:gd name="connsiteY0" fmla="*/ 264707 h 1588209"/>
                <a:gd name="connsiteX1" fmla="*/ 264707 w 7797543"/>
                <a:gd name="connsiteY1" fmla="*/ 0 h 1588209"/>
                <a:gd name="connsiteX2" fmla="*/ 7532836 w 7797543"/>
                <a:gd name="connsiteY2" fmla="*/ 0 h 1588209"/>
                <a:gd name="connsiteX3" fmla="*/ 7797543 w 7797543"/>
                <a:gd name="connsiteY3" fmla="*/ 264707 h 1588209"/>
                <a:gd name="connsiteX4" fmla="*/ 7797543 w 7797543"/>
                <a:gd name="connsiteY4" fmla="*/ 1323502 h 1588209"/>
                <a:gd name="connsiteX5" fmla="*/ 7532836 w 7797543"/>
                <a:gd name="connsiteY5" fmla="*/ 1588209 h 1588209"/>
                <a:gd name="connsiteX6" fmla="*/ 264707 w 7797543"/>
                <a:gd name="connsiteY6" fmla="*/ 1588209 h 1588209"/>
                <a:gd name="connsiteX7" fmla="*/ 0 w 7797543"/>
                <a:gd name="connsiteY7" fmla="*/ 1323502 h 1588209"/>
                <a:gd name="connsiteX8" fmla="*/ 0 w 7797543"/>
                <a:gd name="connsiteY8" fmla="*/ 264707 h 158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43" h="1588209" fill="none" extrusionOk="0">
                  <a:moveTo>
                    <a:pt x="0" y="264707"/>
                  </a:moveTo>
                  <a:cubicBezTo>
                    <a:pt x="-18149" y="110923"/>
                    <a:pt x="129507" y="12515"/>
                    <a:pt x="264707" y="0"/>
                  </a:cubicBezTo>
                  <a:cubicBezTo>
                    <a:pt x="1465085" y="-61902"/>
                    <a:pt x="5921469" y="-101778"/>
                    <a:pt x="7532836" y="0"/>
                  </a:cubicBezTo>
                  <a:cubicBezTo>
                    <a:pt x="7677067" y="-615"/>
                    <a:pt x="7801065" y="113820"/>
                    <a:pt x="7797543" y="264707"/>
                  </a:cubicBezTo>
                  <a:cubicBezTo>
                    <a:pt x="7735872" y="541495"/>
                    <a:pt x="7802480" y="1041082"/>
                    <a:pt x="7797543" y="1323502"/>
                  </a:cubicBezTo>
                  <a:cubicBezTo>
                    <a:pt x="7784160" y="1463144"/>
                    <a:pt x="7674356" y="1566606"/>
                    <a:pt x="7532836" y="1588209"/>
                  </a:cubicBezTo>
                  <a:cubicBezTo>
                    <a:pt x="5834748" y="1445817"/>
                    <a:pt x="2946461" y="1699310"/>
                    <a:pt x="264707" y="1588209"/>
                  </a:cubicBezTo>
                  <a:cubicBezTo>
                    <a:pt x="111086" y="1591925"/>
                    <a:pt x="-672" y="1472758"/>
                    <a:pt x="0" y="1323502"/>
                  </a:cubicBezTo>
                  <a:cubicBezTo>
                    <a:pt x="-15093" y="1051767"/>
                    <a:pt x="-63819" y="435900"/>
                    <a:pt x="0" y="264707"/>
                  </a:cubicBezTo>
                  <a:close/>
                </a:path>
                <a:path w="7797543" h="1588209" stroke="0" extrusionOk="0">
                  <a:moveTo>
                    <a:pt x="0" y="264707"/>
                  </a:moveTo>
                  <a:cubicBezTo>
                    <a:pt x="-11608" y="103172"/>
                    <a:pt x="106280" y="-20462"/>
                    <a:pt x="264707" y="0"/>
                  </a:cubicBezTo>
                  <a:cubicBezTo>
                    <a:pt x="1358889" y="-164947"/>
                    <a:pt x="4784458" y="-52288"/>
                    <a:pt x="7532836" y="0"/>
                  </a:cubicBezTo>
                  <a:cubicBezTo>
                    <a:pt x="7678036" y="-15563"/>
                    <a:pt x="7791094" y="119545"/>
                    <a:pt x="7797543" y="264707"/>
                  </a:cubicBezTo>
                  <a:cubicBezTo>
                    <a:pt x="7870892" y="670730"/>
                    <a:pt x="7767873" y="816549"/>
                    <a:pt x="7797543" y="1323502"/>
                  </a:cubicBezTo>
                  <a:cubicBezTo>
                    <a:pt x="7813192" y="1489901"/>
                    <a:pt x="7666705" y="1565781"/>
                    <a:pt x="7532836" y="1588209"/>
                  </a:cubicBezTo>
                  <a:cubicBezTo>
                    <a:pt x="6064753" y="1746750"/>
                    <a:pt x="1806480" y="1446373"/>
                    <a:pt x="264707" y="1588209"/>
                  </a:cubicBezTo>
                  <a:cubicBezTo>
                    <a:pt x="117628" y="1603748"/>
                    <a:pt x="20487" y="1462573"/>
                    <a:pt x="0" y="1323502"/>
                  </a:cubicBezTo>
                  <a:cubicBezTo>
                    <a:pt x="3736" y="1172167"/>
                    <a:pt x="-84636" y="495485"/>
                    <a:pt x="0" y="264707"/>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custGeom>
                      <a:avLst/>
                      <a:gdLst>
                        <a:gd name="connsiteX0" fmla="*/ 0 w 7797543"/>
                        <a:gd name="connsiteY0" fmla="*/ 202900 h 1217373"/>
                        <a:gd name="connsiteX1" fmla="*/ 202900 w 7797543"/>
                        <a:gd name="connsiteY1" fmla="*/ 0 h 1217373"/>
                        <a:gd name="connsiteX2" fmla="*/ 7594643 w 7797543"/>
                        <a:gd name="connsiteY2" fmla="*/ 0 h 1217373"/>
                        <a:gd name="connsiteX3" fmla="*/ 7797543 w 7797543"/>
                        <a:gd name="connsiteY3" fmla="*/ 202900 h 1217373"/>
                        <a:gd name="connsiteX4" fmla="*/ 7797543 w 7797543"/>
                        <a:gd name="connsiteY4" fmla="*/ 1014473 h 1217373"/>
                        <a:gd name="connsiteX5" fmla="*/ 7594643 w 7797543"/>
                        <a:gd name="connsiteY5" fmla="*/ 1217373 h 1217373"/>
                        <a:gd name="connsiteX6" fmla="*/ 202900 w 7797543"/>
                        <a:gd name="connsiteY6" fmla="*/ 1217373 h 1217373"/>
                        <a:gd name="connsiteX7" fmla="*/ 0 w 7797543"/>
                        <a:gd name="connsiteY7" fmla="*/ 1014473 h 1217373"/>
                        <a:gd name="connsiteX8" fmla="*/ 0 w 7797543"/>
                        <a:gd name="connsiteY8" fmla="*/ 202900 h 12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43" h="1217373" fill="none" extrusionOk="0">
                          <a:moveTo>
                            <a:pt x="0" y="202900"/>
                          </a:moveTo>
                          <a:cubicBezTo>
                            <a:pt x="-6083" y="88297"/>
                            <a:pt x="101696" y="12357"/>
                            <a:pt x="202900" y="0"/>
                          </a:cubicBezTo>
                          <a:cubicBezTo>
                            <a:pt x="3787541" y="-61902"/>
                            <a:pt x="4099046" y="-101778"/>
                            <a:pt x="7594643" y="0"/>
                          </a:cubicBezTo>
                          <a:cubicBezTo>
                            <a:pt x="7692521" y="-4447"/>
                            <a:pt x="7803769" y="82544"/>
                            <a:pt x="7797543" y="202900"/>
                          </a:cubicBezTo>
                          <a:cubicBezTo>
                            <a:pt x="7820137" y="556355"/>
                            <a:pt x="7827076" y="670552"/>
                            <a:pt x="7797543" y="1014473"/>
                          </a:cubicBezTo>
                          <a:cubicBezTo>
                            <a:pt x="7782031" y="1118938"/>
                            <a:pt x="7704783" y="1208503"/>
                            <a:pt x="7594643" y="1217373"/>
                          </a:cubicBezTo>
                          <a:cubicBezTo>
                            <a:pt x="5056629" y="1074981"/>
                            <a:pt x="3630892" y="1328474"/>
                            <a:pt x="202900" y="1217373"/>
                          </a:cubicBezTo>
                          <a:cubicBezTo>
                            <a:pt x="71427" y="1227087"/>
                            <a:pt x="-3326" y="1141697"/>
                            <a:pt x="0" y="1014473"/>
                          </a:cubicBezTo>
                          <a:cubicBezTo>
                            <a:pt x="35910" y="858985"/>
                            <a:pt x="-32596" y="296254"/>
                            <a:pt x="0" y="202900"/>
                          </a:cubicBezTo>
                          <a:close/>
                        </a:path>
                        <a:path w="7797543" h="1217373" stroke="0" extrusionOk="0">
                          <a:moveTo>
                            <a:pt x="0" y="202900"/>
                          </a:moveTo>
                          <a:cubicBezTo>
                            <a:pt x="-12470" y="74361"/>
                            <a:pt x="86141" y="-7861"/>
                            <a:pt x="202900" y="0"/>
                          </a:cubicBezTo>
                          <a:cubicBezTo>
                            <a:pt x="2702471" y="-164947"/>
                            <a:pt x="6751501" y="-52288"/>
                            <a:pt x="7594643" y="0"/>
                          </a:cubicBezTo>
                          <a:cubicBezTo>
                            <a:pt x="7705318" y="-21675"/>
                            <a:pt x="7787284" y="92483"/>
                            <a:pt x="7797543" y="202900"/>
                          </a:cubicBezTo>
                          <a:cubicBezTo>
                            <a:pt x="7755535" y="526411"/>
                            <a:pt x="7757867" y="898282"/>
                            <a:pt x="7797543" y="1014473"/>
                          </a:cubicBezTo>
                          <a:cubicBezTo>
                            <a:pt x="7804817" y="1135924"/>
                            <a:pt x="7704623" y="1213590"/>
                            <a:pt x="7594643" y="1217373"/>
                          </a:cubicBezTo>
                          <a:cubicBezTo>
                            <a:pt x="6363657" y="1375914"/>
                            <a:pt x="3825199" y="1075537"/>
                            <a:pt x="202900" y="1217373"/>
                          </a:cubicBezTo>
                          <a:cubicBezTo>
                            <a:pt x="90083" y="1230686"/>
                            <a:pt x="5420" y="1124647"/>
                            <a:pt x="0" y="1014473"/>
                          </a:cubicBezTo>
                          <a:cubicBezTo>
                            <a:pt x="61134" y="696916"/>
                            <a:pt x="-51050" y="405494"/>
                            <a:pt x="0" y="2029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Đoán xem trong hình có bao nhiêu ngôi sao?</a:t>
              </a:r>
              <a:endParaRPr kumimoji="0" lang="en-US" sz="3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 name="Picture 31">
              <a:extLst>
                <a:ext uri="{FF2B5EF4-FFF2-40B4-BE49-F238E27FC236}">
                  <a16:creationId xmlns:a16="http://schemas.microsoft.com/office/drawing/2014/main" id="{600FCB40-60A4-944F-A6B6-6CF2F5217D9B}"/>
                </a:ext>
              </a:extLst>
            </p:cNvPr>
            <p:cNvPicPr>
              <a:picLocks noChangeAspect="1"/>
            </p:cNvPicPr>
            <p:nvPr/>
          </p:nvPicPr>
          <p:blipFill>
            <a:blip r:embed="rId8"/>
            <a:stretch>
              <a:fillRect/>
            </a:stretch>
          </p:blipFill>
          <p:spPr>
            <a:xfrm>
              <a:off x="4983869" y="1565099"/>
              <a:ext cx="1178088" cy="1178088"/>
            </a:xfrm>
            <a:prstGeom prst="rect">
              <a:avLst/>
            </a:prstGeom>
          </p:spPr>
        </p:pic>
      </p:grpSp>
      <p:pic>
        <p:nvPicPr>
          <p:cNvPr id="10" name="Graphic 6">
            <a:extLst>
              <a:ext uri="{FF2B5EF4-FFF2-40B4-BE49-F238E27FC236}">
                <a16:creationId xmlns:a16="http://schemas.microsoft.com/office/drawing/2014/main" id="{F657F8AF-BF1A-BA70-E61E-E397CEA6981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65682" y="2315017"/>
            <a:ext cx="4114604" cy="4397343"/>
          </a:xfrm>
          <a:prstGeom prst="rect">
            <a:avLst/>
          </a:prstGeom>
        </p:spPr>
      </p:pic>
      <p:grpSp>
        <p:nvGrpSpPr>
          <p:cNvPr id="11" name="Nhóm 9">
            <a:extLst>
              <a:ext uri="{FF2B5EF4-FFF2-40B4-BE49-F238E27FC236}">
                <a16:creationId xmlns:a16="http://schemas.microsoft.com/office/drawing/2014/main" id="{4E31E07D-6FEA-1AE3-634B-5FD17ED67D1E}"/>
              </a:ext>
            </a:extLst>
          </p:cNvPr>
          <p:cNvGrpSpPr/>
          <p:nvPr/>
        </p:nvGrpSpPr>
        <p:grpSpPr>
          <a:xfrm>
            <a:off x="3790950" y="2449924"/>
            <a:ext cx="3448050" cy="1093376"/>
            <a:chOff x="1166754" y="3100128"/>
            <a:chExt cx="5648734" cy="1489580"/>
          </a:xfrm>
        </p:grpSpPr>
        <p:grpSp>
          <p:nvGrpSpPr>
            <p:cNvPr id="12" name="Nhóm 8">
              <a:extLst>
                <a:ext uri="{FF2B5EF4-FFF2-40B4-BE49-F238E27FC236}">
                  <a16:creationId xmlns:a16="http://schemas.microsoft.com/office/drawing/2014/main" id="{6189452F-B38C-52A4-986D-C923E9EC37B0}"/>
                </a:ext>
              </a:extLst>
            </p:cNvPr>
            <p:cNvGrpSpPr/>
            <p:nvPr/>
          </p:nvGrpSpPr>
          <p:grpSpPr>
            <a:xfrm>
              <a:off x="1166754" y="3100128"/>
              <a:ext cx="5648734" cy="1489580"/>
              <a:chOff x="5964519" y="4210180"/>
              <a:chExt cx="5648734" cy="1489580"/>
            </a:xfrm>
          </p:grpSpPr>
          <p:sp>
            <p:nvSpPr>
              <p:cNvPr id="14" name="Hình chữ nhật: Góc Tròn 6">
                <a:extLst>
                  <a:ext uri="{FF2B5EF4-FFF2-40B4-BE49-F238E27FC236}">
                    <a16:creationId xmlns:a16="http://schemas.microsoft.com/office/drawing/2014/main" id="{80883902-D93D-9606-7BA6-901660C26663}"/>
                  </a:ext>
                </a:extLst>
              </p:cNvPr>
              <p:cNvSpPr/>
              <p:nvPr/>
            </p:nvSpPr>
            <p:spPr>
              <a:xfrm>
                <a:off x="5964519" y="4210180"/>
                <a:ext cx="5496334" cy="1489580"/>
              </a:xfrm>
              <a:custGeom>
                <a:avLst/>
                <a:gdLst>
                  <a:gd name="connsiteX0" fmla="*/ 0 w 5496334"/>
                  <a:gd name="connsiteY0" fmla="*/ 248268 h 1489580"/>
                  <a:gd name="connsiteX1" fmla="*/ 248268 w 5496334"/>
                  <a:gd name="connsiteY1" fmla="*/ 0 h 1489580"/>
                  <a:gd name="connsiteX2" fmla="*/ 5248066 w 5496334"/>
                  <a:gd name="connsiteY2" fmla="*/ 0 h 1489580"/>
                  <a:gd name="connsiteX3" fmla="*/ 5496334 w 5496334"/>
                  <a:gd name="connsiteY3" fmla="*/ 248268 h 1489580"/>
                  <a:gd name="connsiteX4" fmla="*/ 5496334 w 5496334"/>
                  <a:gd name="connsiteY4" fmla="*/ 1241312 h 1489580"/>
                  <a:gd name="connsiteX5" fmla="*/ 5248066 w 5496334"/>
                  <a:gd name="connsiteY5" fmla="*/ 1489580 h 1489580"/>
                  <a:gd name="connsiteX6" fmla="*/ 248268 w 5496334"/>
                  <a:gd name="connsiteY6" fmla="*/ 1489580 h 1489580"/>
                  <a:gd name="connsiteX7" fmla="*/ 0 w 5496334"/>
                  <a:gd name="connsiteY7" fmla="*/ 1241312 h 1489580"/>
                  <a:gd name="connsiteX8" fmla="*/ 0 w 5496334"/>
                  <a:gd name="connsiteY8" fmla="*/ 248268 h 14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334" h="1489580" extrusionOk="0">
                    <a:moveTo>
                      <a:pt x="0" y="248268"/>
                    </a:moveTo>
                    <a:cubicBezTo>
                      <a:pt x="17579" y="97062"/>
                      <a:pt x="131350" y="1528"/>
                      <a:pt x="248268" y="0"/>
                    </a:cubicBezTo>
                    <a:cubicBezTo>
                      <a:pt x="2408846" y="-138186"/>
                      <a:pt x="3323102" y="-52815"/>
                      <a:pt x="5248066" y="0"/>
                    </a:cubicBezTo>
                    <a:cubicBezTo>
                      <a:pt x="5397321" y="-3629"/>
                      <a:pt x="5501567" y="92904"/>
                      <a:pt x="5496334" y="248268"/>
                    </a:cubicBezTo>
                    <a:cubicBezTo>
                      <a:pt x="5533163" y="492909"/>
                      <a:pt x="5509598" y="1087941"/>
                      <a:pt x="5496334" y="1241312"/>
                    </a:cubicBezTo>
                    <a:cubicBezTo>
                      <a:pt x="5520660" y="1390018"/>
                      <a:pt x="5381708" y="1485603"/>
                      <a:pt x="5248066" y="1489580"/>
                    </a:cubicBezTo>
                    <a:cubicBezTo>
                      <a:pt x="3379620" y="1521294"/>
                      <a:pt x="2683718" y="1575625"/>
                      <a:pt x="248268" y="1489580"/>
                    </a:cubicBezTo>
                    <a:cubicBezTo>
                      <a:pt x="93582" y="1491033"/>
                      <a:pt x="-1811" y="1374335"/>
                      <a:pt x="0" y="1241312"/>
                    </a:cubicBezTo>
                    <a:cubicBezTo>
                      <a:pt x="52340" y="816766"/>
                      <a:pt x="-49846" y="470900"/>
                      <a:pt x="0" y="248268"/>
                    </a:cubicBezTo>
                    <a:close/>
                  </a:path>
                </a:pathLst>
              </a:custGeom>
              <a:noFill/>
              <a:ln w="28575">
                <a:solidFill>
                  <a:srgbClr val="0070C0"/>
                </a:solidFill>
                <a:extLst>
                  <a:ext uri="{C807C97D-BFC1-408E-A445-0C87EB9F89A2}">
                    <ask:lineSketchStyleProps xmlns:ask="http://schemas.microsoft.com/office/drawing/2018/sketchyshapes" xmlns="" sd="395280158">
                      <a:custGeom>
                        <a:avLst/>
                        <a:gdLst>
                          <a:gd name="connsiteX0" fmla="*/ 0 w 3355023"/>
                          <a:gd name="connsiteY0" fmla="*/ 182232 h 1093376"/>
                          <a:gd name="connsiteX1" fmla="*/ 151545 w 3355023"/>
                          <a:gd name="connsiteY1" fmla="*/ 0 h 1093376"/>
                          <a:gd name="connsiteX2" fmla="*/ 3203477 w 3355023"/>
                          <a:gd name="connsiteY2" fmla="*/ 0 h 1093376"/>
                          <a:gd name="connsiteX3" fmla="*/ 3355023 w 3355023"/>
                          <a:gd name="connsiteY3" fmla="*/ 182232 h 1093376"/>
                          <a:gd name="connsiteX4" fmla="*/ 3355023 w 3355023"/>
                          <a:gd name="connsiteY4" fmla="*/ 911143 h 1093376"/>
                          <a:gd name="connsiteX5" fmla="*/ 3203477 w 3355023"/>
                          <a:gd name="connsiteY5" fmla="*/ 1093376 h 1093376"/>
                          <a:gd name="connsiteX6" fmla="*/ 151545 w 3355023"/>
                          <a:gd name="connsiteY6" fmla="*/ 1093376 h 1093376"/>
                          <a:gd name="connsiteX7" fmla="*/ 0 w 3355023"/>
                          <a:gd name="connsiteY7" fmla="*/ 911143 h 1093376"/>
                          <a:gd name="connsiteX8" fmla="*/ 0 w 3355023"/>
                          <a:gd name="connsiteY8" fmla="*/ 182232 h 109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5023" h="1093376" extrusionOk="0">
                            <a:moveTo>
                              <a:pt x="0" y="182232"/>
                            </a:moveTo>
                            <a:cubicBezTo>
                              <a:pt x="20174" y="63675"/>
                              <a:pt x="92766" y="2074"/>
                              <a:pt x="151545" y="0"/>
                            </a:cubicBezTo>
                            <a:cubicBezTo>
                              <a:pt x="1539540" y="-93850"/>
                              <a:pt x="2014249" y="25337"/>
                              <a:pt x="3203477" y="0"/>
                            </a:cubicBezTo>
                            <a:cubicBezTo>
                              <a:pt x="3302982" y="-5174"/>
                              <a:pt x="3361553" y="56559"/>
                              <a:pt x="3355023" y="182232"/>
                            </a:cubicBezTo>
                            <a:cubicBezTo>
                              <a:pt x="3380900" y="365457"/>
                              <a:pt x="3357676" y="794987"/>
                              <a:pt x="3355023" y="911143"/>
                            </a:cubicBezTo>
                            <a:cubicBezTo>
                              <a:pt x="3382086" y="1026116"/>
                              <a:pt x="3284380" y="1089684"/>
                              <a:pt x="3203477" y="1093376"/>
                            </a:cubicBezTo>
                            <a:cubicBezTo>
                              <a:pt x="2003642" y="1129709"/>
                              <a:pt x="1694892" y="1146785"/>
                              <a:pt x="151545" y="1093376"/>
                            </a:cubicBezTo>
                            <a:cubicBezTo>
                              <a:pt x="40159" y="1095845"/>
                              <a:pt x="-2107" y="1006523"/>
                              <a:pt x="0" y="911143"/>
                            </a:cubicBezTo>
                            <a:cubicBezTo>
                              <a:pt x="18758" y="627833"/>
                              <a:pt x="-33398" y="368412"/>
                              <a:pt x="0" y="1822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5" name="Hình chữ nhật: Góc Tròn 7">
                <a:extLst>
                  <a:ext uri="{FF2B5EF4-FFF2-40B4-BE49-F238E27FC236}">
                    <a16:creationId xmlns:a16="http://schemas.microsoft.com/office/drawing/2014/main" id="{19DB3F3A-A6EB-E33F-4142-E3371EAF5239}"/>
                  </a:ext>
                </a:extLst>
              </p:cNvPr>
              <p:cNvSpPr/>
              <p:nvPr/>
            </p:nvSpPr>
            <p:spPr>
              <a:xfrm>
                <a:off x="6116920" y="4245414"/>
                <a:ext cx="5496333" cy="1355002"/>
              </a:xfrm>
              <a:custGeom>
                <a:avLst/>
                <a:gdLst>
                  <a:gd name="connsiteX0" fmla="*/ 0 w 5496333"/>
                  <a:gd name="connsiteY0" fmla="*/ 225838 h 1355002"/>
                  <a:gd name="connsiteX1" fmla="*/ 225838 w 5496333"/>
                  <a:gd name="connsiteY1" fmla="*/ 0 h 1355002"/>
                  <a:gd name="connsiteX2" fmla="*/ 5270495 w 5496333"/>
                  <a:gd name="connsiteY2" fmla="*/ 0 h 1355002"/>
                  <a:gd name="connsiteX3" fmla="*/ 5496333 w 5496333"/>
                  <a:gd name="connsiteY3" fmla="*/ 225838 h 1355002"/>
                  <a:gd name="connsiteX4" fmla="*/ 5496333 w 5496333"/>
                  <a:gd name="connsiteY4" fmla="*/ 1129164 h 1355002"/>
                  <a:gd name="connsiteX5" fmla="*/ 5270495 w 5496333"/>
                  <a:gd name="connsiteY5" fmla="*/ 1355002 h 1355002"/>
                  <a:gd name="connsiteX6" fmla="*/ 225838 w 5496333"/>
                  <a:gd name="connsiteY6" fmla="*/ 1355002 h 1355002"/>
                  <a:gd name="connsiteX7" fmla="*/ 0 w 5496333"/>
                  <a:gd name="connsiteY7" fmla="*/ 1129164 h 1355002"/>
                  <a:gd name="connsiteX8" fmla="*/ 0 w 5496333"/>
                  <a:gd name="connsiteY8" fmla="*/ 225838 h 13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333" h="1355002" fill="none" extrusionOk="0">
                    <a:moveTo>
                      <a:pt x="0" y="225838"/>
                    </a:moveTo>
                    <a:cubicBezTo>
                      <a:pt x="2804" y="83081"/>
                      <a:pt x="86176" y="9026"/>
                      <a:pt x="225838" y="0"/>
                    </a:cubicBezTo>
                    <a:cubicBezTo>
                      <a:pt x="2001545" y="-96163"/>
                      <a:pt x="4699495" y="-27776"/>
                      <a:pt x="5270495" y="0"/>
                    </a:cubicBezTo>
                    <a:cubicBezTo>
                      <a:pt x="5410359" y="958"/>
                      <a:pt x="5503722" y="87059"/>
                      <a:pt x="5496333" y="225838"/>
                    </a:cubicBezTo>
                    <a:cubicBezTo>
                      <a:pt x="5527348" y="332018"/>
                      <a:pt x="5438618" y="708361"/>
                      <a:pt x="5496333" y="1129164"/>
                    </a:cubicBezTo>
                    <a:cubicBezTo>
                      <a:pt x="5481760" y="1251143"/>
                      <a:pt x="5396181" y="1343250"/>
                      <a:pt x="5270495" y="1355002"/>
                    </a:cubicBezTo>
                    <a:cubicBezTo>
                      <a:pt x="3353922" y="1276771"/>
                      <a:pt x="1862364" y="1335782"/>
                      <a:pt x="225838" y="1355002"/>
                    </a:cubicBezTo>
                    <a:cubicBezTo>
                      <a:pt x="109986" y="1356101"/>
                      <a:pt x="-23057" y="1244474"/>
                      <a:pt x="0" y="1129164"/>
                    </a:cubicBezTo>
                    <a:cubicBezTo>
                      <a:pt x="-22380" y="703234"/>
                      <a:pt x="-74191" y="631751"/>
                      <a:pt x="0" y="225838"/>
                    </a:cubicBezTo>
                    <a:close/>
                  </a:path>
                  <a:path w="5496333" h="1355002" stroke="0" extrusionOk="0">
                    <a:moveTo>
                      <a:pt x="0" y="225838"/>
                    </a:moveTo>
                    <a:cubicBezTo>
                      <a:pt x="12753" y="90889"/>
                      <a:pt x="106149" y="381"/>
                      <a:pt x="225838" y="0"/>
                    </a:cubicBezTo>
                    <a:cubicBezTo>
                      <a:pt x="1575528" y="-138186"/>
                      <a:pt x="3835554" y="-52815"/>
                      <a:pt x="5270495" y="0"/>
                    </a:cubicBezTo>
                    <a:cubicBezTo>
                      <a:pt x="5399782" y="-1363"/>
                      <a:pt x="5498241" y="94458"/>
                      <a:pt x="5496333" y="225838"/>
                    </a:cubicBezTo>
                    <a:cubicBezTo>
                      <a:pt x="5493777" y="633767"/>
                      <a:pt x="5529652" y="887895"/>
                      <a:pt x="5496333" y="1129164"/>
                    </a:cubicBezTo>
                    <a:cubicBezTo>
                      <a:pt x="5512626" y="1261655"/>
                      <a:pt x="5389770" y="1348758"/>
                      <a:pt x="5270495" y="1355002"/>
                    </a:cubicBezTo>
                    <a:cubicBezTo>
                      <a:pt x="3085655" y="1386716"/>
                      <a:pt x="1510517" y="1441047"/>
                      <a:pt x="225838" y="1355002"/>
                    </a:cubicBezTo>
                    <a:cubicBezTo>
                      <a:pt x="98986" y="1355178"/>
                      <a:pt x="-9898" y="1231525"/>
                      <a:pt x="0" y="1129164"/>
                    </a:cubicBezTo>
                    <a:cubicBezTo>
                      <a:pt x="18107" y="703501"/>
                      <a:pt x="-38832" y="395176"/>
                      <a:pt x="0" y="225838"/>
                    </a:cubicBezTo>
                    <a:close/>
                  </a:path>
                </a:pathLst>
              </a:custGeom>
              <a:solidFill>
                <a:srgbClr val="CCFFFF"/>
              </a:solidFill>
              <a:ln>
                <a:noFill/>
                <a:extLst>
                  <a:ext uri="{C807C97D-BFC1-408E-A445-0C87EB9F89A2}">
                    <ask:lineSketchStyleProps xmlns:ask="http://schemas.microsoft.com/office/drawing/2018/sketchyshapes" xmlns="" sd="395280158">
                      <a:custGeom>
                        <a:avLst/>
                        <a:gdLst>
                          <a:gd name="connsiteX0" fmla="*/ 0 w 3355023"/>
                          <a:gd name="connsiteY0" fmla="*/ 165768 h 994594"/>
                          <a:gd name="connsiteX1" fmla="*/ 137854 w 3355023"/>
                          <a:gd name="connsiteY1" fmla="*/ 0 h 994594"/>
                          <a:gd name="connsiteX2" fmla="*/ 3217168 w 3355023"/>
                          <a:gd name="connsiteY2" fmla="*/ 0 h 994594"/>
                          <a:gd name="connsiteX3" fmla="*/ 3355023 w 3355023"/>
                          <a:gd name="connsiteY3" fmla="*/ 165768 h 994594"/>
                          <a:gd name="connsiteX4" fmla="*/ 3355023 w 3355023"/>
                          <a:gd name="connsiteY4" fmla="*/ 828825 h 994594"/>
                          <a:gd name="connsiteX5" fmla="*/ 3217168 w 3355023"/>
                          <a:gd name="connsiteY5" fmla="*/ 994594 h 994594"/>
                          <a:gd name="connsiteX6" fmla="*/ 137854 w 3355023"/>
                          <a:gd name="connsiteY6" fmla="*/ 994594 h 994594"/>
                          <a:gd name="connsiteX7" fmla="*/ 0 w 3355023"/>
                          <a:gd name="connsiteY7" fmla="*/ 828825 h 994594"/>
                          <a:gd name="connsiteX8" fmla="*/ 0 w 3355023"/>
                          <a:gd name="connsiteY8" fmla="*/ 165768 h 994594"/>
                          <a:gd name="connsiteX0" fmla="*/ 0 w 3355023"/>
                          <a:gd name="connsiteY0" fmla="*/ 165768 h 994594"/>
                          <a:gd name="connsiteX1" fmla="*/ 137854 w 3355023"/>
                          <a:gd name="connsiteY1" fmla="*/ 0 h 994594"/>
                          <a:gd name="connsiteX2" fmla="*/ 3217168 w 3355023"/>
                          <a:gd name="connsiteY2" fmla="*/ 0 h 994594"/>
                          <a:gd name="connsiteX3" fmla="*/ 3355023 w 3355023"/>
                          <a:gd name="connsiteY3" fmla="*/ 165768 h 994594"/>
                          <a:gd name="connsiteX4" fmla="*/ 3355023 w 3355023"/>
                          <a:gd name="connsiteY4" fmla="*/ 828825 h 994594"/>
                          <a:gd name="connsiteX5" fmla="*/ 3217168 w 3355023"/>
                          <a:gd name="connsiteY5" fmla="*/ 994594 h 994594"/>
                          <a:gd name="connsiteX6" fmla="*/ 137854 w 3355023"/>
                          <a:gd name="connsiteY6" fmla="*/ 994594 h 994594"/>
                          <a:gd name="connsiteX7" fmla="*/ 0 w 3355023"/>
                          <a:gd name="connsiteY7" fmla="*/ 828825 h 994594"/>
                          <a:gd name="connsiteX8" fmla="*/ 0 w 3355023"/>
                          <a:gd name="connsiteY8" fmla="*/ 165768 h 99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5023" h="994594" fill="none" extrusionOk="0">
                            <a:moveTo>
                              <a:pt x="0" y="165768"/>
                            </a:moveTo>
                            <a:cubicBezTo>
                              <a:pt x="3028" y="52512"/>
                              <a:pt x="41257" y="13482"/>
                              <a:pt x="137854" y="0"/>
                            </a:cubicBezTo>
                            <a:cubicBezTo>
                              <a:pt x="1212109" y="-38382"/>
                              <a:pt x="2878312" y="-17517"/>
                              <a:pt x="3217168" y="0"/>
                            </a:cubicBezTo>
                            <a:cubicBezTo>
                              <a:pt x="3318243" y="1697"/>
                              <a:pt x="3360681" y="61719"/>
                              <a:pt x="3355023" y="165768"/>
                            </a:cubicBezTo>
                            <a:cubicBezTo>
                              <a:pt x="3379183" y="271424"/>
                              <a:pt x="3326017" y="560401"/>
                              <a:pt x="3355023" y="828825"/>
                            </a:cubicBezTo>
                            <a:cubicBezTo>
                              <a:pt x="3333218" y="915925"/>
                              <a:pt x="3294074" y="983700"/>
                              <a:pt x="3217168" y="994594"/>
                            </a:cubicBezTo>
                            <a:cubicBezTo>
                              <a:pt x="2041716" y="927457"/>
                              <a:pt x="960562" y="956630"/>
                              <a:pt x="137854" y="994594"/>
                            </a:cubicBezTo>
                            <a:cubicBezTo>
                              <a:pt x="69680" y="995715"/>
                              <a:pt x="-24860" y="909059"/>
                              <a:pt x="0" y="828825"/>
                            </a:cubicBezTo>
                            <a:cubicBezTo>
                              <a:pt x="-19364" y="520857"/>
                              <a:pt x="-53841" y="464409"/>
                              <a:pt x="0" y="165768"/>
                            </a:cubicBezTo>
                            <a:close/>
                          </a:path>
                          <a:path w="3355023" h="994594" stroke="0" extrusionOk="0">
                            <a:moveTo>
                              <a:pt x="0" y="165768"/>
                            </a:moveTo>
                            <a:cubicBezTo>
                              <a:pt x="8207" y="53441"/>
                              <a:pt x="77628" y="-2595"/>
                              <a:pt x="137854" y="0"/>
                            </a:cubicBezTo>
                            <a:cubicBezTo>
                              <a:pt x="904949" y="-78075"/>
                              <a:pt x="2358422" y="61943"/>
                              <a:pt x="3217168" y="0"/>
                            </a:cubicBezTo>
                            <a:cubicBezTo>
                              <a:pt x="3311390" y="2239"/>
                              <a:pt x="3365509" y="77041"/>
                              <a:pt x="3355023" y="165768"/>
                            </a:cubicBezTo>
                            <a:cubicBezTo>
                              <a:pt x="3368258" y="448885"/>
                              <a:pt x="3393833" y="665268"/>
                              <a:pt x="3355023" y="828825"/>
                            </a:cubicBezTo>
                            <a:cubicBezTo>
                              <a:pt x="3354523" y="918771"/>
                              <a:pt x="3285400" y="994280"/>
                              <a:pt x="3217168" y="994594"/>
                            </a:cubicBezTo>
                            <a:cubicBezTo>
                              <a:pt x="1954911" y="937413"/>
                              <a:pt x="966475" y="1082981"/>
                              <a:pt x="137854" y="994594"/>
                            </a:cubicBezTo>
                            <a:cubicBezTo>
                              <a:pt x="56507" y="998482"/>
                              <a:pt x="-2481" y="905040"/>
                              <a:pt x="0" y="828825"/>
                            </a:cubicBezTo>
                            <a:cubicBezTo>
                              <a:pt x="16941" y="518658"/>
                              <a:pt x="-33980" y="292595"/>
                              <a:pt x="0" y="165768"/>
                            </a:cubicBezTo>
                            <a:close/>
                          </a:path>
                          <a:path w="3355023" h="994594" fill="none" stroke="0" extrusionOk="0">
                            <a:moveTo>
                              <a:pt x="0" y="165768"/>
                            </a:moveTo>
                            <a:cubicBezTo>
                              <a:pt x="7439" y="56391"/>
                              <a:pt x="53711" y="6709"/>
                              <a:pt x="137854" y="0"/>
                            </a:cubicBezTo>
                            <a:cubicBezTo>
                              <a:pt x="1244768" y="-68064"/>
                              <a:pt x="2866444" y="-10552"/>
                              <a:pt x="3217168" y="0"/>
                            </a:cubicBezTo>
                            <a:cubicBezTo>
                              <a:pt x="3318630" y="-4106"/>
                              <a:pt x="3363249" y="50943"/>
                              <a:pt x="3355023" y="165768"/>
                            </a:cubicBezTo>
                            <a:cubicBezTo>
                              <a:pt x="3405953" y="278128"/>
                              <a:pt x="3295921" y="504251"/>
                              <a:pt x="3355023" y="828825"/>
                            </a:cubicBezTo>
                            <a:cubicBezTo>
                              <a:pt x="3353994" y="922108"/>
                              <a:pt x="3289819" y="981306"/>
                              <a:pt x="3217168" y="994594"/>
                            </a:cubicBezTo>
                            <a:cubicBezTo>
                              <a:pt x="1979320" y="952127"/>
                              <a:pt x="1238195" y="963060"/>
                              <a:pt x="137854" y="994594"/>
                            </a:cubicBezTo>
                            <a:cubicBezTo>
                              <a:pt x="53414" y="996535"/>
                              <a:pt x="-15630" y="909950"/>
                              <a:pt x="0" y="828825"/>
                            </a:cubicBezTo>
                            <a:cubicBezTo>
                              <a:pt x="-15375" y="519862"/>
                              <a:pt x="-45870" y="468174"/>
                              <a:pt x="0" y="165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sp>
          <p:nvSpPr>
            <p:cNvPr id="13" name="Hộp Văn bản 5">
              <a:extLst>
                <a:ext uri="{FF2B5EF4-FFF2-40B4-BE49-F238E27FC236}">
                  <a16:creationId xmlns:a16="http://schemas.microsoft.com/office/drawing/2014/main" id="{D9A7B469-255E-8F1B-5226-775AF7560F07}"/>
                </a:ext>
              </a:extLst>
            </p:cNvPr>
            <p:cNvSpPr txBox="1"/>
            <p:nvPr/>
          </p:nvSpPr>
          <p:spPr>
            <a:xfrm>
              <a:off x="1391842" y="3190779"/>
              <a:ext cx="5335886" cy="10482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15 </a:t>
              </a:r>
              <a:r>
                <a:rPr kumimoji="0" lang="en-US" sz="4400" b="0" i="0" u="none" strike="noStrike" kern="1200" cap="none" spc="0" normalizeH="0" baseline="0" noProof="0" dirty="0" err="1">
                  <a:ln>
                    <a:noFill/>
                  </a:ln>
                  <a:solidFill>
                    <a:srgbClr val="FF0000"/>
                  </a:solidFill>
                  <a:effectLst/>
                  <a:uLnTx/>
                  <a:uFillTx/>
                  <a:latin typeface="Calibri" panose="020F0502020204030204"/>
                  <a:ea typeface="+mn-ea"/>
                  <a:cs typeface="+mn-cs"/>
                </a:rPr>
                <a:t>ngôi</a:t>
              </a: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FF0000"/>
                  </a:solidFill>
                  <a:effectLst/>
                  <a:uLnTx/>
                  <a:uFillTx/>
                  <a:latin typeface="Calibri" panose="020F0502020204030204"/>
                  <a:ea typeface="+mn-ea"/>
                  <a:cs typeface="+mn-cs"/>
                </a:rPr>
                <a:t>sao</a:t>
              </a:r>
              <a:endPar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16" name="y2mate.com - Đồng hồ đếm ngược 10 giây_720p">
            <a:hlinkClick r:id="" action="ppaction://media"/>
            <a:extLst>
              <a:ext uri="{FF2B5EF4-FFF2-40B4-BE49-F238E27FC236}">
                <a16:creationId xmlns:a16="http://schemas.microsoft.com/office/drawing/2014/main" id="{3077A52F-D960-B1A3-9516-73D16C9CA8E7}"/>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4114799" y="4663082"/>
            <a:ext cx="2682875" cy="1509117"/>
          </a:xfrm>
          <a:prstGeom prst="rect">
            <a:avLst/>
          </a:prstGeom>
        </p:spPr>
      </p:pic>
      <p:pic>
        <p:nvPicPr>
          <p:cNvPr id="17" name="Picture 4" descr="Pin On Products | rededuct.com">
            <a:extLst>
              <a:ext uri="{FF2B5EF4-FFF2-40B4-BE49-F238E27FC236}">
                <a16:creationId xmlns:a16="http://schemas.microsoft.com/office/drawing/2014/main" id="{F92BCA6C-6A54-4030-9AE6-70F2A8B5E6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91425" y="2143125"/>
            <a:ext cx="40195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46" fill="hold"/>
                                        <p:tgtEl>
                                          <p:spTgt spid="16"/>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1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18CF2DC-F78E-067F-8F30-94B5AEC17AA2}"/>
              </a:ext>
            </a:extLst>
          </p:cNvPr>
          <p:cNvPicPr>
            <a:picLocks noChangeAspect="1"/>
          </p:cNvPicPr>
          <p:nvPr/>
        </p:nvPicPr>
        <p:blipFill rotWithShape="1">
          <a:blip r:embed="rId7"/>
          <a:srcRect l="5534" t="7249"/>
          <a:stretch/>
        </p:blipFill>
        <p:spPr>
          <a:xfrm>
            <a:off x="-424" y="1"/>
            <a:ext cx="12192423" cy="6858000"/>
          </a:xfrm>
          <a:prstGeom prst="rect">
            <a:avLst/>
          </a:prstGeom>
        </p:spPr>
      </p:pic>
      <p:sp>
        <p:nvSpPr>
          <p:cNvPr id="5"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22">
            <a:extLst>
              <a:ext uri="{FF2B5EF4-FFF2-40B4-BE49-F238E27FC236}">
                <a16:creationId xmlns:a16="http://schemas.microsoft.com/office/drawing/2014/main" id="{8ABAF8FA-C4C4-62DD-F11B-D5CD14BFF487}"/>
              </a:ext>
            </a:extLst>
          </p:cNvPr>
          <p:cNvGrpSpPr/>
          <p:nvPr/>
        </p:nvGrpSpPr>
        <p:grpSpPr>
          <a:xfrm>
            <a:off x="2781901" y="460212"/>
            <a:ext cx="8755762" cy="1282863"/>
            <a:chOff x="4983869" y="1565099"/>
            <a:chExt cx="8755762" cy="1282863"/>
          </a:xfrm>
        </p:grpSpPr>
        <p:sp>
          <p:nvSpPr>
            <p:cNvPr id="8" name="Rectangle: Rounded Corners 30">
              <a:extLst>
                <a:ext uri="{FF2B5EF4-FFF2-40B4-BE49-F238E27FC236}">
                  <a16:creationId xmlns:a16="http://schemas.microsoft.com/office/drawing/2014/main" id="{CC345D18-F4FC-0CFC-0BED-9502AFDC2FCF}"/>
                </a:ext>
              </a:extLst>
            </p:cNvPr>
            <p:cNvSpPr/>
            <p:nvPr/>
          </p:nvSpPr>
          <p:spPr>
            <a:xfrm>
              <a:off x="5942088" y="1630589"/>
              <a:ext cx="7797543" cy="1217373"/>
            </a:xfrm>
            <a:custGeom>
              <a:avLst/>
              <a:gdLst>
                <a:gd name="connsiteX0" fmla="*/ 0 w 7797543"/>
                <a:gd name="connsiteY0" fmla="*/ 264707 h 1588209"/>
                <a:gd name="connsiteX1" fmla="*/ 264707 w 7797543"/>
                <a:gd name="connsiteY1" fmla="*/ 0 h 1588209"/>
                <a:gd name="connsiteX2" fmla="*/ 7532836 w 7797543"/>
                <a:gd name="connsiteY2" fmla="*/ 0 h 1588209"/>
                <a:gd name="connsiteX3" fmla="*/ 7797543 w 7797543"/>
                <a:gd name="connsiteY3" fmla="*/ 264707 h 1588209"/>
                <a:gd name="connsiteX4" fmla="*/ 7797543 w 7797543"/>
                <a:gd name="connsiteY4" fmla="*/ 1323502 h 1588209"/>
                <a:gd name="connsiteX5" fmla="*/ 7532836 w 7797543"/>
                <a:gd name="connsiteY5" fmla="*/ 1588209 h 1588209"/>
                <a:gd name="connsiteX6" fmla="*/ 264707 w 7797543"/>
                <a:gd name="connsiteY6" fmla="*/ 1588209 h 1588209"/>
                <a:gd name="connsiteX7" fmla="*/ 0 w 7797543"/>
                <a:gd name="connsiteY7" fmla="*/ 1323502 h 1588209"/>
                <a:gd name="connsiteX8" fmla="*/ 0 w 7797543"/>
                <a:gd name="connsiteY8" fmla="*/ 264707 h 158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43" h="1588209" fill="none" extrusionOk="0">
                  <a:moveTo>
                    <a:pt x="0" y="264707"/>
                  </a:moveTo>
                  <a:cubicBezTo>
                    <a:pt x="-18149" y="110923"/>
                    <a:pt x="129507" y="12515"/>
                    <a:pt x="264707" y="0"/>
                  </a:cubicBezTo>
                  <a:cubicBezTo>
                    <a:pt x="1465085" y="-61902"/>
                    <a:pt x="5921469" y="-101778"/>
                    <a:pt x="7532836" y="0"/>
                  </a:cubicBezTo>
                  <a:cubicBezTo>
                    <a:pt x="7677067" y="-615"/>
                    <a:pt x="7801065" y="113820"/>
                    <a:pt x="7797543" y="264707"/>
                  </a:cubicBezTo>
                  <a:cubicBezTo>
                    <a:pt x="7735872" y="541495"/>
                    <a:pt x="7802480" y="1041082"/>
                    <a:pt x="7797543" y="1323502"/>
                  </a:cubicBezTo>
                  <a:cubicBezTo>
                    <a:pt x="7784160" y="1463144"/>
                    <a:pt x="7674356" y="1566606"/>
                    <a:pt x="7532836" y="1588209"/>
                  </a:cubicBezTo>
                  <a:cubicBezTo>
                    <a:pt x="5834748" y="1445817"/>
                    <a:pt x="2946461" y="1699310"/>
                    <a:pt x="264707" y="1588209"/>
                  </a:cubicBezTo>
                  <a:cubicBezTo>
                    <a:pt x="111086" y="1591925"/>
                    <a:pt x="-672" y="1472758"/>
                    <a:pt x="0" y="1323502"/>
                  </a:cubicBezTo>
                  <a:cubicBezTo>
                    <a:pt x="-15093" y="1051767"/>
                    <a:pt x="-63819" y="435900"/>
                    <a:pt x="0" y="264707"/>
                  </a:cubicBezTo>
                  <a:close/>
                </a:path>
                <a:path w="7797543" h="1588209" stroke="0" extrusionOk="0">
                  <a:moveTo>
                    <a:pt x="0" y="264707"/>
                  </a:moveTo>
                  <a:cubicBezTo>
                    <a:pt x="-11608" y="103172"/>
                    <a:pt x="106280" y="-20462"/>
                    <a:pt x="264707" y="0"/>
                  </a:cubicBezTo>
                  <a:cubicBezTo>
                    <a:pt x="1358889" y="-164947"/>
                    <a:pt x="4784458" y="-52288"/>
                    <a:pt x="7532836" y="0"/>
                  </a:cubicBezTo>
                  <a:cubicBezTo>
                    <a:pt x="7678036" y="-15563"/>
                    <a:pt x="7791094" y="119545"/>
                    <a:pt x="7797543" y="264707"/>
                  </a:cubicBezTo>
                  <a:cubicBezTo>
                    <a:pt x="7870892" y="670730"/>
                    <a:pt x="7767873" y="816549"/>
                    <a:pt x="7797543" y="1323502"/>
                  </a:cubicBezTo>
                  <a:cubicBezTo>
                    <a:pt x="7813192" y="1489901"/>
                    <a:pt x="7666705" y="1565781"/>
                    <a:pt x="7532836" y="1588209"/>
                  </a:cubicBezTo>
                  <a:cubicBezTo>
                    <a:pt x="6064753" y="1746750"/>
                    <a:pt x="1806480" y="1446373"/>
                    <a:pt x="264707" y="1588209"/>
                  </a:cubicBezTo>
                  <a:cubicBezTo>
                    <a:pt x="117628" y="1603748"/>
                    <a:pt x="20487" y="1462573"/>
                    <a:pt x="0" y="1323502"/>
                  </a:cubicBezTo>
                  <a:cubicBezTo>
                    <a:pt x="3736" y="1172167"/>
                    <a:pt x="-84636" y="495485"/>
                    <a:pt x="0" y="264707"/>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custGeom>
                      <a:avLst/>
                      <a:gdLst>
                        <a:gd name="connsiteX0" fmla="*/ 0 w 7797543"/>
                        <a:gd name="connsiteY0" fmla="*/ 202900 h 1217373"/>
                        <a:gd name="connsiteX1" fmla="*/ 202900 w 7797543"/>
                        <a:gd name="connsiteY1" fmla="*/ 0 h 1217373"/>
                        <a:gd name="connsiteX2" fmla="*/ 7594643 w 7797543"/>
                        <a:gd name="connsiteY2" fmla="*/ 0 h 1217373"/>
                        <a:gd name="connsiteX3" fmla="*/ 7797543 w 7797543"/>
                        <a:gd name="connsiteY3" fmla="*/ 202900 h 1217373"/>
                        <a:gd name="connsiteX4" fmla="*/ 7797543 w 7797543"/>
                        <a:gd name="connsiteY4" fmla="*/ 1014473 h 1217373"/>
                        <a:gd name="connsiteX5" fmla="*/ 7594643 w 7797543"/>
                        <a:gd name="connsiteY5" fmla="*/ 1217373 h 1217373"/>
                        <a:gd name="connsiteX6" fmla="*/ 202900 w 7797543"/>
                        <a:gd name="connsiteY6" fmla="*/ 1217373 h 1217373"/>
                        <a:gd name="connsiteX7" fmla="*/ 0 w 7797543"/>
                        <a:gd name="connsiteY7" fmla="*/ 1014473 h 1217373"/>
                        <a:gd name="connsiteX8" fmla="*/ 0 w 7797543"/>
                        <a:gd name="connsiteY8" fmla="*/ 202900 h 12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43" h="1217373" fill="none" extrusionOk="0">
                          <a:moveTo>
                            <a:pt x="0" y="202900"/>
                          </a:moveTo>
                          <a:cubicBezTo>
                            <a:pt x="-6083" y="88297"/>
                            <a:pt x="101696" y="12357"/>
                            <a:pt x="202900" y="0"/>
                          </a:cubicBezTo>
                          <a:cubicBezTo>
                            <a:pt x="3787541" y="-61902"/>
                            <a:pt x="4099046" y="-101778"/>
                            <a:pt x="7594643" y="0"/>
                          </a:cubicBezTo>
                          <a:cubicBezTo>
                            <a:pt x="7692521" y="-4447"/>
                            <a:pt x="7803769" y="82544"/>
                            <a:pt x="7797543" y="202900"/>
                          </a:cubicBezTo>
                          <a:cubicBezTo>
                            <a:pt x="7820137" y="556355"/>
                            <a:pt x="7827076" y="670552"/>
                            <a:pt x="7797543" y="1014473"/>
                          </a:cubicBezTo>
                          <a:cubicBezTo>
                            <a:pt x="7782031" y="1118938"/>
                            <a:pt x="7704783" y="1208503"/>
                            <a:pt x="7594643" y="1217373"/>
                          </a:cubicBezTo>
                          <a:cubicBezTo>
                            <a:pt x="5056629" y="1074981"/>
                            <a:pt x="3630892" y="1328474"/>
                            <a:pt x="202900" y="1217373"/>
                          </a:cubicBezTo>
                          <a:cubicBezTo>
                            <a:pt x="71427" y="1227087"/>
                            <a:pt x="-3326" y="1141697"/>
                            <a:pt x="0" y="1014473"/>
                          </a:cubicBezTo>
                          <a:cubicBezTo>
                            <a:pt x="35910" y="858985"/>
                            <a:pt x="-32596" y="296254"/>
                            <a:pt x="0" y="202900"/>
                          </a:cubicBezTo>
                          <a:close/>
                        </a:path>
                        <a:path w="7797543" h="1217373" stroke="0" extrusionOk="0">
                          <a:moveTo>
                            <a:pt x="0" y="202900"/>
                          </a:moveTo>
                          <a:cubicBezTo>
                            <a:pt x="-12470" y="74361"/>
                            <a:pt x="86141" y="-7861"/>
                            <a:pt x="202900" y="0"/>
                          </a:cubicBezTo>
                          <a:cubicBezTo>
                            <a:pt x="2702471" y="-164947"/>
                            <a:pt x="6751501" y="-52288"/>
                            <a:pt x="7594643" y="0"/>
                          </a:cubicBezTo>
                          <a:cubicBezTo>
                            <a:pt x="7705318" y="-21675"/>
                            <a:pt x="7787284" y="92483"/>
                            <a:pt x="7797543" y="202900"/>
                          </a:cubicBezTo>
                          <a:cubicBezTo>
                            <a:pt x="7755535" y="526411"/>
                            <a:pt x="7757867" y="898282"/>
                            <a:pt x="7797543" y="1014473"/>
                          </a:cubicBezTo>
                          <a:cubicBezTo>
                            <a:pt x="7804817" y="1135924"/>
                            <a:pt x="7704623" y="1213590"/>
                            <a:pt x="7594643" y="1217373"/>
                          </a:cubicBezTo>
                          <a:cubicBezTo>
                            <a:pt x="6363657" y="1375914"/>
                            <a:pt x="3825199" y="1075537"/>
                            <a:pt x="202900" y="1217373"/>
                          </a:cubicBezTo>
                          <a:cubicBezTo>
                            <a:pt x="90083" y="1230686"/>
                            <a:pt x="5420" y="1124647"/>
                            <a:pt x="0" y="1014473"/>
                          </a:cubicBezTo>
                          <a:cubicBezTo>
                            <a:pt x="61134" y="696916"/>
                            <a:pt x="-51050" y="405494"/>
                            <a:pt x="0" y="2029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Đoán xem trong hình có bao nhiêu con chim?</a:t>
              </a:r>
              <a:endParaRPr kumimoji="0" lang="en-US" sz="3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 name="Picture 31">
              <a:extLst>
                <a:ext uri="{FF2B5EF4-FFF2-40B4-BE49-F238E27FC236}">
                  <a16:creationId xmlns:a16="http://schemas.microsoft.com/office/drawing/2014/main" id="{600FCB40-60A4-944F-A6B6-6CF2F5217D9B}"/>
                </a:ext>
              </a:extLst>
            </p:cNvPr>
            <p:cNvPicPr>
              <a:picLocks noChangeAspect="1"/>
            </p:cNvPicPr>
            <p:nvPr/>
          </p:nvPicPr>
          <p:blipFill>
            <a:blip r:embed="rId8"/>
            <a:stretch>
              <a:fillRect/>
            </a:stretch>
          </p:blipFill>
          <p:spPr>
            <a:xfrm>
              <a:off x="4983869" y="1565099"/>
              <a:ext cx="1178088" cy="1178088"/>
            </a:xfrm>
            <a:prstGeom prst="rect">
              <a:avLst/>
            </a:prstGeom>
          </p:spPr>
        </p:pic>
      </p:grpSp>
      <p:pic>
        <p:nvPicPr>
          <p:cNvPr id="10" name="Graphic 6">
            <a:extLst>
              <a:ext uri="{FF2B5EF4-FFF2-40B4-BE49-F238E27FC236}">
                <a16:creationId xmlns:a16="http://schemas.microsoft.com/office/drawing/2014/main" id="{F657F8AF-BF1A-BA70-E61E-E397CEA6981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51407" y="2838450"/>
            <a:ext cx="3526788" cy="3769135"/>
          </a:xfrm>
          <a:prstGeom prst="rect">
            <a:avLst/>
          </a:prstGeom>
        </p:spPr>
      </p:pic>
      <p:grpSp>
        <p:nvGrpSpPr>
          <p:cNvPr id="11" name="Nhóm 9">
            <a:extLst>
              <a:ext uri="{FF2B5EF4-FFF2-40B4-BE49-F238E27FC236}">
                <a16:creationId xmlns:a16="http://schemas.microsoft.com/office/drawing/2014/main" id="{4E31E07D-6FEA-1AE3-634B-5FD17ED67D1E}"/>
              </a:ext>
            </a:extLst>
          </p:cNvPr>
          <p:cNvGrpSpPr/>
          <p:nvPr/>
        </p:nvGrpSpPr>
        <p:grpSpPr>
          <a:xfrm>
            <a:off x="2495550" y="2164174"/>
            <a:ext cx="3448050" cy="1093376"/>
            <a:chOff x="1166754" y="3100128"/>
            <a:chExt cx="5648734" cy="1489580"/>
          </a:xfrm>
        </p:grpSpPr>
        <p:grpSp>
          <p:nvGrpSpPr>
            <p:cNvPr id="12" name="Nhóm 8">
              <a:extLst>
                <a:ext uri="{FF2B5EF4-FFF2-40B4-BE49-F238E27FC236}">
                  <a16:creationId xmlns:a16="http://schemas.microsoft.com/office/drawing/2014/main" id="{6189452F-B38C-52A4-986D-C923E9EC37B0}"/>
                </a:ext>
              </a:extLst>
            </p:cNvPr>
            <p:cNvGrpSpPr/>
            <p:nvPr/>
          </p:nvGrpSpPr>
          <p:grpSpPr>
            <a:xfrm>
              <a:off x="1166754" y="3100128"/>
              <a:ext cx="5648734" cy="1489580"/>
              <a:chOff x="5964519" y="4210180"/>
              <a:chExt cx="5648734" cy="1489580"/>
            </a:xfrm>
          </p:grpSpPr>
          <p:sp>
            <p:nvSpPr>
              <p:cNvPr id="14" name="Hình chữ nhật: Góc Tròn 6">
                <a:extLst>
                  <a:ext uri="{FF2B5EF4-FFF2-40B4-BE49-F238E27FC236}">
                    <a16:creationId xmlns:a16="http://schemas.microsoft.com/office/drawing/2014/main" id="{80883902-D93D-9606-7BA6-901660C26663}"/>
                  </a:ext>
                </a:extLst>
              </p:cNvPr>
              <p:cNvSpPr/>
              <p:nvPr/>
            </p:nvSpPr>
            <p:spPr>
              <a:xfrm>
                <a:off x="5964519" y="4210180"/>
                <a:ext cx="5496334" cy="1489580"/>
              </a:xfrm>
              <a:custGeom>
                <a:avLst/>
                <a:gdLst>
                  <a:gd name="connsiteX0" fmla="*/ 0 w 5496334"/>
                  <a:gd name="connsiteY0" fmla="*/ 248268 h 1489580"/>
                  <a:gd name="connsiteX1" fmla="*/ 248268 w 5496334"/>
                  <a:gd name="connsiteY1" fmla="*/ 0 h 1489580"/>
                  <a:gd name="connsiteX2" fmla="*/ 5248066 w 5496334"/>
                  <a:gd name="connsiteY2" fmla="*/ 0 h 1489580"/>
                  <a:gd name="connsiteX3" fmla="*/ 5496334 w 5496334"/>
                  <a:gd name="connsiteY3" fmla="*/ 248268 h 1489580"/>
                  <a:gd name="connsiteX4" fmla="*/ 5496334 w 5496334"/>
                  <a:gd name="connsiteY4" fmla="*/ 1241312 h 1489580"/>
                  <a:gd name="connsiteX5" fmla="*/ 5248066 w 5496334"/>
                  <a:gd name="connsiteY5" fmla="*/ 1489580 h 1489580"/>
                  <a:gd name="connsiteX6" fmla="*/ 248268 w 5496334"/>
                  <a:gd name="connsiteY6" fmla="*/ 1489580 h 1489580"/>
                  <a:gd name="connsiteX7" fmla="*/ 0 w 5496334"/>
                  <a:gd name="connsiteY7" fmla="*/ 1241312 h 1489580"/>
                  <a:gd name="connsiteX8" fmla="*/ 0 w 5496334"/>
                  <a:gd name="connsiteY8" fmla="*/ 248268 h 14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334" h="1489580" extrusionOk="0">
                    <a:moveTo>
                      <a:pt x="0" y="248268"/>
                    </a:moveTo>
                    <a:cubicBezTo>
                      <a:pt x="17579" y="97062"/>
                      <a:pt x="131350" y="1528"/>
                      <a:pt x="248268" y="0"/>
                    </a:cubicBezTo>
                    <a:cubicBezTo>
                      <a:pt x="2408846" y="-138186"/>
                      <a:pt x="3323102" y="-52815"/>
                      <a:pt x="5248066" y="0"/>
                    </a:cubicBezTo>
                    <a:cubicBezTo>
                      <a:pt x="5397321" y="-3629"/>
                      <a:pt x="5501567" y="92904"/>
                      <a:pt x="5496334" y="248268"/>
                    </a:cubicBezTo>
                    <a:cubicBezTo>
                      <a:pt x="5533163" y="492909"/>
                      <a:pt x="5509598" y="1087941"/>
                      <a:pt x="5496334" y="1241312"/>
                    </a:cubicBezTo>
                    <a:cubicBezTo>
                      <a:pt x="5520660" y="1390018"/>
                      <a:pt x="5381708" y="1485603"/>
                      <a:pt x="5248066" y="1489580"/>
                    </a:cubicBezTo>
                    <a:cubicBezTo>
                      <a:pt x="3379620" y="1521294"/>
                      <a:pt x="2683718" y="1575625"/>
                      <a:pt x="248268" y="1489580"/>
                    </a:cubicBezTo>
                    <a:cubicBezTo>
                      <a:pt x="93582" y="1491033"/>
                      <a:pt x="-1811" y="1374335"/>
                      <a:pt x="0" y="1241312"/>
                    </a:cubicBezTo>
                    <a:cubicBezTo>
                      <a:pt x="52340" y="816766"/>
                      <a:pt x="-49846" y="470900"/>
                      <a:pt x="0" y="248268"/>
                    </a:cubicBezTo>
                    <a:close/>
                  </a:path>
                </a:pathLst>
              </a:custGeom>
              <a:noFill/>
              <a:ln w="28575">
                <a:solidFill>
                  <a:srgbClr val="0070C0"/>
                </a:solidFill>
                <a:extLst>
                  <a:ext uri="{C807C97D-BFC1-408E-A445-0C87EB9F89A2}">
                    <ask:lineSketchStyleProps xmlns:ask="http://schemas.microsoft.com/office/drawing/2018/sketchyshapes" xmlns="" sd="395280158">
                      <a:custGeom>
                        <a:avLst/>
                        <a:gdLst>
                          <a:gd name="connsiteX0" fmla="*/ 0 w 3355023"/>
                          <a:gd name="connsiteY0" fmla="*/ 182232 h 1093376"/>
                          <a:gd name="connsiteX1" fmla="*/ 151545 w 3355023"/>
                          <a:gd name="connsiteY1" fmla="*/ 0 h 1093376"/>
                          <a:gd name="connsiteX2" fmla="*/ 3203477 w 3355023"/>
                          <a:gd name="connsiteY2" fmla="*/ 0 h 1093376"/>
                          <a:gd name="connsiteX3" fmla="*/ 3355023 w 3355023"/>
                          <a:gd name="connsiteY3" fmla="*/ 182232 h 1093376"/>
                          <a:gd name="connsiteX4" fmla="*/ 3355023 w 3355023"/>
                          <a:gd name="connsiteY4" fmla="*/ 911143 h 1093376"/>
                          <a:gd name="connsiteX5" fmla="*/ 3203477 w 3355023"/>
                          <a:gd name="connsiteY5" fmla="*/ 1093376 h 1093376"/>
                          <a:gd name="connsiteX6" fmla="*/ 151545 w 3355023"/>
                          <a:gd name="connsiteY6" fmla="*/ 1093376 h 1093376"/>
                          <a:gd name="connsiteX7" fmla="*/ 0 w 3355023"/>
                          <a:gd name="connsiteY7" fmla="*/ 911143 h 1093376"/>
                          <a:gd name="connsiteX8" fmla="*/ 0 w 3355023"/>
                          <a:gd name="connsiteY8" fmla="*/ 182232 h 109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5023" h="1093376" extrusionOk="0">
                            <a:moveTo>
                              <a:pt x="0" y="182232"/>
                            </a:moveTo>
                            <a:cubicBezTo>
                              <a:pt x="20174" y="63675"/>
                              <a:pt x="92766" y="2074"/>
                              <a:pt x="151545" y="0"/>
                            </a:cubicBezTo>
                            <a:cubicBezTo>
                              <a:pt x="1539540" y="-93850"/>
                              <a:pt x="2014249" y="25337"/>
                              <a:pt x="3203477" y="0"/>
                            </a:cubicBezTo>
                            <a:cubicBezTo>
                              <a:pt x="3302982" y="-5174"/>
                              <a:pt x="3361553" y="56559"/>
                              <a:pt x="3355023" y="182232"/>
                            </a:cubicBezTo>
                            <a:cubicBezTo>
                              <a:pt x="3380900" y="365457"/>
                              <a:pt x="3357676" y="794987"/>
                              <a:pt x="3355023" y="911143"/>
                            </a:cubicBezTo>
                            <a:cubicBezTo>
                              <a:pt x="3382086" y="1026116"/>
                              <a:pt x="3284380" y="1089684"/>
                              <a:pt x="3203477" y="1093376"/>
                            </a:cubicBezTo>
                            <a:cubicBezTo>
                              <a:pt x="2003642" y="1129709"/>
                              <a:pt x="1694892" y="1146785"/>
                              <a:pt x="151545" y="1093376"/>
                            </a:cubicBezTo>
                            <a:cubicBezTo>
                              <a:pt x="40159" y="1095845"/>
                              <a:pt x="-2107" y="1006523"/>
                              <a:pt x="0" y="911143"/>
                            </a:cubicBezTo>
                            <a:cubicBezTo>
                              <a:pt x="18758" y="627833"/>
                              <a:pt x="-33398" y="368412"/>
                              <a:pt x="0" y="1822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5" name="Hình chữ nhật: Góc Tròn 7">
                <a:extLst>
                  <a:ext uri="{FF2B5EF4-FFF2-40B4-BE49-F238E27FC236}">
                    <a16:creationId xmlns:a16="http://schemas.microsoft.com/office/drawing/2014/main" id="{19DB3F3A-A6EB-E33F-4142-E3371EAF5239}"/>
                  </a:ext>
                </a:extLst>
              </p:cNvPr>
              <p:cNvSpPr/>
              <p:nvPr/>
            </p:nvSpPr>
            <p:spPr>
              <a:xfrm>
                <a:off x="6116920" y="4245414"/>
                <a:ext cx="5496333" cy="1355002"/>
              </a:xfrm>
              <a:custGeom>
                <a:avLst/>
                <a:gdLst>
                  <a:gd name="connsiteX0" fmla="*/ 0 w 5496333"/>
                  <a:gd name="connsiteY0" fmla="*/ 225838 h 1355002"/>
                  <a:gd name="connsiteX1" fmla="*/ 225838 w 5496333"/>
                  <a:gd name="connsiteY1" fmla="*/ 0 h 1355002"/>
                  <a:gd name="connsiteX2" fmla="*/ 5270495 w 5496333"/>
                  <a:gd name="connsiteY2" fmla="*/ 0 h 1355002"/>
                  <a:gd name="connsiteX3" fmla="*/ 5496333 w 5496333"/>
                  <a:gd name="connsiteY3" fmla="*/ 225838 h 1355002"/>
                  <a:gd name="connsiteX4" fmla="*/ 5496333 w 5496333"/>
                  <a:gd name="connsiteY4" fmla="*/ 1129164 h 1355002"/>
                  <a:gd name="connsiteX5" fmla="*/ 5270495 w 5496333"/>
                  <a:gd name="connsiteY5" fmla="*/ 1355002 h 1355002"/>
                  <a:gd name="connsiteX6" fmla="*/ 225838 w 5496333"/>
                  <a:gd name="connsiteY6" fmla="*/ 1355002 h 1355002"/>
                  <a:gd name="connsiteX7" fmla="*/ 0 w 5496333"/>
                  <a:gd name="connsiteY7" fmla="*/ 1129164 h 1355002"/>
                  <a:gd name="connsiteX8" fmla="*/ 0 w 5496333"/>
                  <a:gd name="connsiteY8" fmla="*/ 225838 h 13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333" h="1355002" fill="none" extrusionOk="0">
                    <a:moveTo>
                      <a:pt x="0" y="225838"/>
                    </a:moveTo>
                    <a:cubicBezTo>
                      <a:pt x="2804" y="83081"/>
                      <a:pt x="86176" y="9026"/>
                      <a:pt x="225838" y="0"/>
                    </a:cubicBezTo>
                    <a:cubicBezTo>
                      <a:pt x="2001545" y="-96163"/>
                      <a:pt x="4699495" y="-27776"/>
                      <a:pt x="5270495" y="0"/>
                    </a:cubicBezTo>
                    <a:cubicBezTo>
                      <a:pt x="5410359" y="958"/>
                      <a:pt x="5503722" y="87059"/>
                      <a:pt x="5496333" y="225838"/>
                    </a:cubicBezTo>
                    <a:cubicBezTo>
                      <a:pt x="5527348" y="332018"/>
                      <a:pt x="5438618" y="708361"/>
                      <a:pt x="5496333" y="1129164"/>
                    </a:cubicBezTo>
                    <a:cubicBezTo>
                      <a:pt x="5481760" y="1251143"/>
                      <a:pt x="5396181" y="1343250"/>
                      <a:pt x="5270495" y="1355002"/>
                    </a:cubicBezTo>
                    <a:cubicBezTo>
                      <a:pt x="3353922" y="1276771"/>
                      <a:pt x="1862364" y="1335782"/>
                      <a:pt x="225838" y="1355002"/>
                    </a:cubicBezTo>
                    <a:cubicBezTo>
                      <a:pt x="109986" y="1356101"/>
                      <a:pt x="-23057" y="1244474"/>
                      <a:pt x="0" y="1129164"/>
                    </a:cubicBezTo>
                    <a:cubicBezTo>
                      <a:pt x="-22380" y="703234"/>
                      <a:pt x="-74191" y="631751"/>
                      <a:pt x="0" y="225838"/>
                    </a:cubicBezTo>
                    <a:close/>
                  </a:path>
                  <a:path w="5496333" h="1355002" stroke="0" extrusionOk="0">
                    <a:moveTo>
                      <a:pt x="0" y="225838"/>
                    </a:moveTo>
                    <a:cubicBezTo>
                      <a:pt x="12753" y="90889"/>
                      <a:pt x="106149" y="381"/>
                      <a:pt x="225838" y="0"/>
                    </a:cubicBezTo>
                    <a:cubicBezTo>
                      <a:pt x="1575528" y="-138186"/>
                      <a:pt x="3835554" y="-52815"/>
                      <a:pt x="5270495" y="0"/>
                    </a:cubicBezTo>
                    <a:cubicBezTo>
                      <a:pt x="5399782" y="-1363"/>
                      <a:pt x="5498241" y="94458"/>
                      <a:pt x="5496333" y="225838"/>
                    </a:cubicBezTo>
                    <a:cubicBezTo>
                      <a:pt x="5493777" y="633767"/>
                      <a:pt x="5529652" y="887895"/>
                      <a:pt x="5496333" y="1129164"/>
                    </a:cubicBezTo>
                    <a:cubicBezTo>
                      <a:pt x="5512626" y="1261655"/>
                      <a:pt x="5389770" y="1348758"/>
                      <a:pt x="5270495" y="1355002"/>
                    </a:cubicBezTo>
                    <a:cubicBezTo>
                      <a:pt x="3085655" y="1386716"/>
                      <a:pt x="1510517" y="1441047"/>
                      <a:pt x="225838" y="1355002"/>
                    </a:cubicBezTo>
                    <a:cubicBezTo>
                      <a:pt x="98986" y="1355178"/>
                      <a:pt x="-9898" y="1231525"/>
                      <a:pt x="0" y="1129164"/>
                    </a:cubicBezTo>
                    <a:cubicBezTo>
                      <a:pt x="18107" y="703501"/>
                      <a:pt x="-38832" y="395176"/>
                      <a:pt x="0" y="225838"/>
                    </a:cubicBezTo>
                    <a:close/>
                  </a:path>
                </a:pathLst>
              </a:custGeom>
              <a:solidFill>
                <a:srgbClr val="CCFFFF"/>
              </a:solidFill>
              <a:ln>
                <a:noFill/>
                <a:extLst>
                  <a:ext uri="{C807C97D-BFC1-408E-A445-0C87EB9F89A2}">
                    <ask:lineSketchStyleProps xmlns:ask="http://schemas.microsoft.com/office/drawing/2018/sketchyshapes" xmlns="" sd="395280158">
                      <a:custGeom>
                        <a:avLst/>
                        <a:gdLst>
                          <a:gd name="connsiteX0" fmla="*/ 0 w 3355023"/>
                          <a:gd name="connsiteY0" fmla="*/ 165768 h 994594"/>
                          <a:gd name="connsiteX1" fmla="*/ 137854 w 3355023"/>
                          <a:gd name="connsiteY1" fmla="*/ 0 h 994594"/>
                          <a:gd name="connsiteX2" fmla="*/ 3217168 w 3355023"/>
                          <a:gd name="connsiteY2" fmla="*/ 0 h 994594"/>
                          <a:gd name="connsiteX3" fmla="*/ 3355023 w 3355023"/>
                          <a:gd name="connsiteY3" fmla="*/ 165768 h 994594"/>
                          <a:gd name="connsiteX4" fmla="*/ 3355023 w 3355023"/>
                          <a:gd name="connsiteY4" fmla="*/ 828825 h 994594"/>
                          <a:gd name="connsiteX5" fmla="*/ 3217168 w 3355023"/>
                          <a:gd name="connsiteY5" fmla="*/ 994594 h 994594"/>
                          <a:gd name="connsiteX6" fmla="*/ 137854 w 3355023"/>
                          <a:gd name="connsiteY6" fmla="*/ 994594 h 994594"/>
                          <a:gd name="connsiteX7" fmla="*/ 0 w 3355023"/>
                          <a:gd name="connsiteY7" fmla="*/ 828825 h 994594"/>
                          <a:gd name="connsiteX8" fmla="*/ 0 w 3355023"/>
                          <a:gd name="connsiteY8" fmla="*/ 165768 h 994594"/>
                          <a:gd name="connsiteX0" fmla="*/ 0 w 3355023"/>
                          <a:gd name="connsiteY0" fmla="*/ 165768 h 994594"/>
                          <a:gd name="connsiteX1" fmla="*/ 137854 w 3355023"/>
                          <a:gd name="connsiteY1" fmla="*/ 0 h 994594"/>
                          <a:gd name="connsiteX2" fmla="*/ 3217168 w 3355023"/>
                          <a:gd name="connsiteY2" fmla="*/ 0 h 994594"/>
                          <a:gd name="connsiteX3" fmla="*/ 3355023 w 3355023"/>
                          <a:gd name="connsiteY3" fmla="*/ 165768 h 994594"/>
                          <a:gd name="connsiteX4" fmla="*/ 3355023 w 3355023"/>
                          <a:gd name="connsiteY4" fmla="*/ 828825 h 994594"/>
                          <a:gd name="connsiteX5" fmla="*/ 3217168 w 3355023"/>
                          <a:gd name="connsiteY5" fmla="*/ 994594 h 994594"/>
                          <a:gd name="connsiteX6" fmla="*/ 137854 w 3355023"/>
                          <a:gd name="connsiteY6" fmla="*/ 994594 h 994594"/>
                          <a:gd name="connsiteX7" fmla="*/ 0 w 3355023"/>
                          <a:gd name="connsiteY7" fmla="*/ 828825 h 994594"/>
                          <a:gd name="connsiteX8" fmla="*/ 0 w 3355023"/>
                          <a:gd name="connsiteY8" fmla="*/ 165768 h 99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5023" h="994594" fill="none" extrusionOk="0">
                            <a:moveTo>
                              <a:pt x="0" y="165768"/>
                            </a:moveTo>
                            <a:cubicBezTo>
                              <a:pt x="3028" y="52512"/>
                              <a:pt x="41257" y="13482"/>
                              <a:pt x="137854" y="0"/>
                            </a:cubicBezTo>
                            <a:cubicBezTo>
                              <a:pt x="1212109" y="-38382"/>
                              <a:pt x="2878312" y="-17517"/>
                              <a:pt x="3217168" y="0"/>
                            </a:cubicBezTo>
                            <a:cubicBezTo>
                              <a:pt x="3318243" y="1697"/>
                              <a:pt x="3360681" y="61719"/>
                              <a:pt x="3355023" y="165768"/>
                            </a:cubicBezTo>
                            <a:cubicBezTo>
                              <a:pt x="3379183" y="271424"/>
                              <a:pt x="3326017" y="560401"/>
                              <a:pt x="3355023" y="828825"/>
                            </a:cubicBezTo>
                            <a:cubicBezTo>
                              <a:pt x="3333218" y="915925"/>
                              <a:pt x="3294074" y="983700"/>
                              <a:pt x="3217168" y="994594"/>
                            </a:cubicBezTo>
                            <a:cubicBezTo>
                              <a:pt x="2041716" y="927457"/>
                              <a:pt x="960562" y="956630"/>
                              <a:pt x="137854" y="994594"/>
                            </a:cubicBezTo>
                            <a:cubicBezTo>
                              <a:pt x="69680" y="995715"/>
                              <a:pt x="-24860" y="909059"/>
                              <a:pt x="0" y="828825"/>
                            </a:cubicBezTo>
                            <a:cubicBezTo>
                              <a:pt x="-19364" y="520857"/>
                              <a:pt x="-53841" y="464409"/>
                              <a:pt x="0" y="165768"/>
                            </a:cubicBezTo>
                            <a:close/>
                          </a:path>
                          <a:path w="3355023" h="994594" stroke="0" extrusionOk="0">
                            <a:moveTo>
                              <a:pt x="0" y="165768"/>
                            </a:moveTo>
                            <a:cubicBezTo>
                              <a:pt x="8207" y="53441"/>
                              <a:pt x="77628" y="-2595"/>
                              <a:pt x="137854" y="0"/>
                            </a:cubicBezTo>
                            <a:cubicBezTo>
                              <a:pt x="904949" y="-78075"/>
                              <a:pt x="2358422" y="61943"/>
                              <a:pt x="3217168" y="0"/>
                            </a:cubicBezTo>
                            <a:cubicBezTo>
                              <a:pt x="3311390" y="2239"/>
                              <a:pt x="3365509" y="77041"/>
                              <a:pt x="3355023" y="165768"/>
                            </a:cubicBezTo>
                            <a:cubicBezTo>
                              <a:pt x="3368258" y="448885"/>
                              <a:pt x="3393833" y="665268"/>
                              <a:pt x="3355023" y="828825"/>
                            </a:cubicBezTo>
                            <a:cubicBezTo>
                              <a:pt x="3354523" y="918771"/>
                              <a:pt x="3285400" y="994280"/>
                              <a:pt x="3217168" y="994594"/>
                            </a:cubicBezTo>
                            <a:cubicBezTo>
                              <a:pt x="1954911" y="937413"/>
                              <a:pt x="966475" y="1082981"/>
                              <a:pt x="137854" y="994594"/>
                            </a:cubicBezTo>
                            <a:cubicBezTo>
                              <a:pt x="56507" y="998482"/>
                              <a:pt x="-2481" y="905040"/>
                              <a:pt x="0" y="828825"/>
                            </a:cubicBezTo>
                            <a:cubicBezTo>
                              <a:pt x="16941" y="518658"/>
                              <a:pt x="-33980" y="292595"/>
                              <a:pt x="0" y="165768"/>
                            </a:cubicBezTo>
                            <a:close/>
                          </a:path>
                          <a:path w="3355023" h="994594" fill="none" stroke="0" extrusionOk="0">
                            <a:moveTo>
                              <a:pt x="0" y="165768"/>
                            </a:moveTo>
                            <a:cubicBezTo>
                              <a:pt x="7439" y="56391"/>
                              <a:pt x="53711" y="6709"/>
                              <a:pt x="137854" y="0"/>
                            </a:cubicBezTo>
                            <a:cubicBezTo>
                              <a:pt x="1244768" y="-68064"/>
                              <a:pt x="2866444" y="-10552"/>
                              <a:pt x="3217168" y="0"/>
                            </a:cubicBezTo>
                            <a:cubicBezTo>
                              <a:pt x="3318630" y="-4106"/>
                              <a:pt x="3363249" y="50943"/>
                              <a:pt x="3355023" y="165768"/>
                            </a:cubicBezTo>
                            <a:cubicBezTo>
                              <a:pt x="3405953" y="278128"/>
                              <a:pt x="3295921" y="504251"/>
                              <a:pt x="3355023" y="828825"/>
                            </a:cubicBezTo>
                            <a:cubicBezTo>
                              <a:pt x="3353994" y="922108"/>
                              <a:pt x="3289819" y="981306"/>
                              <a:pt x="3217168" y="994594"/>
                            </a:cubicBezTo>
                            <a:cubicBezTo>
                              <a:pt x="1979320" y="952127"/>
                              <a:pt x="1238195" y="963060"/>
                              <a:pt x="137854" y="994594"/>
                            </a:cubicBezTo>
                            <a:cubicBezTo>
                              <a:pt x="53414" y="996535"/>
                              <a:pt x="-15630" y="909950"/>
                              <a:pt x="0" y="828825"/>
                            </a:cubicBezTo>
                            <a:cubicBezTo>
                              <a:pt x="-15375" y="519862"/>
                              <a:pt x="-45870" y="468174"/>
                              <a:pt x="0" y="165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sp>
          <p:nvSpPr>
            <p:cNvPr id="13" name="Hộp Văn bản 5">
              <a:extLst>
                <a:ext uri="{FF2B5EF4-FFF2-40B4-BE49-F238E27FC236}">
                  <a16:creationId xmlns:a16="http://schemas.microsoft.com/office/drawing/2014/main" id="{D9A7B469-255E-8F1B-5226-775AF7560F07}"/>
                </a:ext>
              </a:extLst>
            </p:cNvPr>
            <p:cNvSpPr txBox="1"/>
            <p:nvPr/>
          </p:nvSpPr>
          <p:spPr>
            <a:xfrm>
              <a:off x="1391842" y="3190779"/>
              <a:ext cx="5335886" cy="10482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16 con </a:t>
              </a:r>
              <a:r>
                <a:rPr kumimoji="0" lang="en-US" sz="4400" b="0" i="0" u="none" strike="noStrike" kern="1200" cap="none" spc="0" normalizeH="0" baseline="0" noProof="0" dirty="0" err="1">
                  <a:ln>
                    <a:noFill/>
                  </a:ln>
                  <a:solidFill>
                    <a:srgbClr val="FF0000"/>
                  </a:solidFill>
                  <a:effectLst/>
                  <a:uLnTx/>
                  <a:uFillTx/>
                  <a:latin typeface="Calibri" panose="020F0502020204030204"/>
                  <a:ea typeface="+mn-ea"/>
                  <a:cs typeface="+mn-cs"/>
                </a:rPr>
                <a:t>chim</a:t>
              </a:r>
              <a:endPar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16" name="y2mate.com - Đồng hồ đếm ngược 10 giây_720p">
            <a:hlinkClick r:id="" action="ppaction://media"/>
            <a:extLst>
              <a:ext uri="{FF2B5EF4-FFF2-40B4-BE49-F238E27FC236}">
                <a16:creationId xmlns:a16="http://schemas.microsoft.com/office/drawing/2014/main" id="{3077A52F-D960-B1A3-9516-73D16C9CA8E7}"/>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867024" y="4729757"/>
            <a:ext cx="2682875" cy="1509117"/>
          </a:xfrm>
          <a:prstGeom prst="rect">
            <a:avLst/>
          </a:prstGeom>
        </p:spPr>
      </p:pic>
      <p:sp>
        <p:nvSpPr>
          <p:cNvPr id="17" name="AutoShape 2" descr="Sự Khác Biệt Màu Sắc Nhiều Con Chim Có Màu Sắc Khác Nhau đậu Trên Cành Cây  | Nền PSD Tải xuống miễn phí - Pikbest">
            <a:extLst>
              <a:ext uri="{FF2B5EF4-FFF2-40B4-BE49-F238E27FC236}">
                <a16:creationId xmlns:a16="http://schemas.microsoft.com/office/drawing/2014/main" id="{8710343C-8A88-090C-B661-F02179EC5F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143AE8BE-99B7-E278-7D4E-675D88705F61}"/>
              </a:ext>
            </a:extLst>
          </p:cNvPr>
          <p:cNvPicPr>
            <a:picLocks noChangeAspect="1"/>
          </p:cNvPicPr>
          <p:nvPr/>
        </p:nvPicPr>
        <p:blipFill>
          <a:blip r:embed="rId12"/>
          <a:stretch>
            <a:fillRect/>
          </a:stretch>
        </p:blipFill>
        <p:spPr>
          <a:xfrm>
            <a:off x="5972174" y="2330245"/>
            <a:ext cx="6010275" cy="3684792"/>
          </a:xfrm>
          <a:prstGeom prst="rect">
            <a:avLst/>
          </a:prstGeom>
        </p:spPr>
      </p:pic>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46" fill="hold"/>
                                        <p:tgtEl>
                                          <p:spTgt spid="16"/>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1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6383D661-FB44-214D-4F2F-999142B19647}"/>
              </a:ext>
            </a:extLst>
          </p:cNvPr>
          <p:cNvPicPr>
            <a:picLocks noChangeAspect="1"/>
          </p:cNvPicPr>
          <p:nvPr/>
        </p:nvPicPr>
        <p:blipFill rotWithShape="1">
          <a:blip r:embed="rId4"/>
          <a:srcRect t="12760"/>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8AEFB30-5B92-E286-DF61-482F7C1386CC}"/>
              </a:ext>
            </a:extLst>
          </p:cNvPr>
          <p:cNvPicPr>
            <a:picLocks noChangeAspect="1"/>
          </p:cNvPicPr>
          <p:nvPr/>
        </p:nvPicPr>
        <p:blipFill>
          <a:blip r:embed="rId5"/>
          <a:stretch>
            <a:fillRect/>
          </a:stretch>
        </p:blipFill>
        <p:spPr>
          <a:xfrm>
            <a:off x="4471275" y="1319293"/>
            <a:ext cx="3249450" cy="2523963"/>
          </a:xfrm>
          <a:prstGeom prst="rect">
            <a:avLst/>
          </a:prstGeom>
        </p:spPr>
      </p:pic>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descr="A child pointing at a pond with flamingos&#10;&#10;Description automatically generated">
            <a:extLst>
              <a:ext uri="{FF2B5EF4-FFF2-40B4-BE49-F238E27FC236}">
                <a16:creationId xmlns:a16="http://schemas.microsoft.com/office/drawing/2014/main" id="{02F9FA35-A8EA-E5C4-0347-DE1259B7D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912" y="585787"/>
            <a:ext cx="8041790" cy="3776663"/>
          </a:xfrm>
          <a:prstGeom prst="rect">
            <a:avLst/>
          </a:prstGeom>
        </p:spPr>
      </p:pic>
      <p:sp>
        <p:nvSpPr>
          <p:cNvPr id="8" name="TextBox 7">
            <a:extLst>
              <a:ext uri="{FF2B5EF4-FFF2-40B4-BE49-F238E27FC236}">
                <a16:creationId xmlns:a16="http://schemas.microsoft.com/office/drawing/2014/main" id="{9B42C783-D4E0-9976-7812-D3280A5428D6}"/>
              </a:ext>
            </a:extLst>
          </p:cNvPr>
          <p:cNvSpPr txBox="1"/>
          <p:nvPr/>
        </p:nvSpPr>
        <p:spPr>
          <a:xfrm>
            <a:off x="457199" y="1914525"/>
            <a:ext cx="6353176" cy="1077218"/>
          </a:xfrm>
          <a:prstGeom prst="rect">
            <a:avLst/>
          </a:prstGeom>
          <a:noFill/>
        </p:spPr>
        <p:txBody>
          <a:bodyPr wrap="square" rtlCol="0">
            <a:spAutoFit/>
          </a:bodyPr>
          <a:lstStyle/>
          <a:p>
            <a:pPr algn="just" rtl="0">
              <a:spcBef>
                <a:spcPts val="0"/>
              </a:spcBef>
              <a:spcAft>
                <a:spcPts val="500"/>
              </a:spcAft>
            </a:pPr>
            <a:r>
              <a:rPr lang="vi-VN" sz="3200" b="1" i="0" u="none" strike="noStrike" dirty="0">
                <a:solidFill>
                  <a:srgbClr val="1F2000"/>
                </a:solidFill>
                <a:effectLst/>
                <a:latin typeface="Calibri" panose="020F0502020204030204" pitchFamily="34" charset="0"/>
                <a:cs typeface="Calibri" panose="020F0502020204030204" pitchFamily="34" charset="0"/>
              </a:rPr>
              <a:t>Trong một ngày Chủ nhật, Rô-bốt cùng các bạn tham quan công viên. </a:t>
            </a:r>
            <a:endParaRPr lang="en-US" sz="32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678EC0-83B3-99CD-1DA1-4964AEBB4769}"/>
              </a:ext>
            </a:extLst>
          </p:cNvPr>
          <p:cNvSpPr txBox="1"/>
          <p:nvPr/>
        </p:nvSpPr>
        <p:spPr>
          <a:xfrm>
            <a:off x="971549" y="3238500"/>
            <a:ext cx="6600825" cy="2062103"/>
          </a:xfrm>
          <a:prstGeom prst="rect">
            <a:avLst/>
          </a:prstGeom>
          <a:noFill/>
        </p:spPr>
        <p:txBody>
          <a:bodyPr wrap="square" rtlCol="0">
            <a:spAutoFit/>
          </a:bodyPr>
          <a:lstStyle/>
          <a:p>
            <a:pPr algn="just">
              <a:spcAft>
                <a:spcPts val="500"/>
              </a:spcAft>
            </a:pPr>
            <a:r>
              <a:rPr lang="vi-VN" sz="3200" dirty="0">
                <a:solidFill>
                  <a:srgbClr val="1F2000"/>
                </a:solidFill>
                <a:latin typeface="Calibri" panose="020F0502020204030204" pitchFamily="34" charset="0"/>
                <a:cs typeface="Calibri" panose="020F0502020204030204" pitchFamily="34" charset="0"/>
              </a:rPr>
              <a:t>Vừa đến cổng, hướng dẫn viên cho biết trong ngày hôm qua, buổi sáng và buổi chiều lần lượt có 5 978 và 2 967 lượt khách tham quan.</a:t>
            </a:r>
          </a:p>
        </p:txBody>
      </p:sp>
      <p:sp>
        <p:nvSpPr>
          <p:cNvPr id="10" name="Oval 9">
            <a:extLst>
              <a:ext uri="{FF2B5EF4-FFF2-40B4-BE49-F238E27FC236}">
                <a16:creationId xmlns:a16="http://schemas.microsoft.com/office/drawing/2014/main" id="{FFEAA879-D066-D30F-8F06-4352F79118C3}"/>
              </a:ext>
            </a:extLst>
          </p:cNvPr>
          <p:cNvSpPr/>
          <p:nvPr/>
        </p:nvSpPr>
        <p:spPr>
          <a:xfrm>
            <a:off x="438150" y="3314701"/>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1">
            <a:extLst>
              <a:ext uri="{FF2B5EF4-FFF2-40B4-BE49-F238E27FC236}">
                <a16:creationId xmlns:a16="http://schemas.microsoft.com/office/drawing/2014/main" id="{DF686A65-01DE-6086-41A9-62405A61C71A}"/>
              </a:ext>
            </a:extLst>
          </p:cNvPr>
          <p:cNvSpPr/>
          <p:nvPr/>
        </p:nvSpPr>
        <p:spPr>
          <a:xfrm>
            <a:off x="1152525" y="1247776"/>
            <a:ext cx="9858375" cy="3971924"/>
          </a:xfrm>
          <a:prstGeom prst="roundRect">
            <a:avLst/>
          </a:prstGeom>
          <a:solidFill>
            <a:srgbClr val="FBD5ED"/>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latin typeface="Calibri" panose="020F0502020204030204" pitchFamily="34" charset="0"/>
                <a:cs typeface="Calibri" panose="020F0502020204030204" pitchFamily="34" charset="0"/>
              </a:rPr>
              <a:t>Rô-bốt ước lượng như sau: Làm tròn 5</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978 thành 6</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000, làm tròn 2</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967 thành 3</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000. Vậy cả ngày hôm qua có khoảng 9</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000 lượt khách tham quan công viên.</a:t>
            </a:r>
            <a:endParaRPr lang="en-US" sz="4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4"/>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5"/>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D43AEE6-230E-422D-B9B6-EA4767B9FFAC}"/>
              </a:ext>
            </a:extLst>
          </p:cNvPr>
          <p:cNvSpPr txBox="1"/>
          <p:nvPr/>
        </p:nvSpPr>
        <p:spPr>
          <a:xfrm>
            <a:off x="1972970" y="442460"/>
            <a:ext cx="776157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dirty="0">
                <a:solidFill>
                  <a:srgbClr val="C00000"/>
                </a:solidFill>
                <a:latin typeface="Calibri" panose="020F0502020204030204"/>
              </a:rPr>
              <a:t>C</a:t>
            </a:r>
            <a:r>
              <a:rPr kumimoji="0" lang="vi-VN" sz="4000" b="1" i="0" u="none" strike="noStrike" kern="1200" cap="none" spc="0" normalizeH="0" baseline="0" noProof="0" dirty="0">
                <a:ln>
                  <a:noFill/>
                </a:ln>
                <a:solidFill>
                  <a:srgbClr val="C00000"/>
                </a:solidFill>
                <a:effectLst/>
                <a:uLnTx/>
                <a:uFillTx/>
                <a:latin typeface="Calibri" panose="020F0502020204030204"/>
                <a:ea typeface="+mn-ea"/>
                <a:cs typeface="+mn-cs"/>
              </a:rPr>
              <a:t>ách ước lượng, cách làm bao gồm trong hai bước:</a:t>
            </a:r>
            <a:endPar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956F035-2CC1-824F-079D-BB92EEB9C7BE}"/>
              </a:ext>
            </a:extLst>
          </p:cNvPr>
          <p:cNvPicPr>
            <a:picLocks noChangeAspect="1"/>
          </p:cNvPicPr>
          <p:nvPr/>
        </p:nvPicPr>
        <p:blipFill>
          <a:blip r:embed="rId6"/>
          <a:stretch>
            <a:fillRect/>
          </a:stretch>
        </p:blipFill>
        <p:spPr>
          <a:xfrm flipH="1">
            <a:off x="7788399" y="2528025"/>
            <a:ext cx="3831823" cy="3870924"/>
          </a:xfrm>
          <a:prstGeom prst="rect">
            <a:avLst/>
          </a:prstGeom>
        </p:spPr>
      </p:pic>
      <p:sp>
        <p:nvSpPr>
          <p:cNvPr id="9" name="Speech Bubble: Rectangle with Corners Rounded 4">
            <a:extLst>
              <a:ext uri="{FF2B5EF4-FFF2-40B4-BE49-F238E27FC236}">
                <a16:creationId xmlns:a16="http://schemas.microsoft.com/office/drawing/2014/main" id="{0A2C522B-9E1C-12FB-B762-0B5A73BC17F5}"/>
              </a:ext>
            </a:extLst>
          </p:cNvPr>
          <p:cNvSpPr/>
          <p:nvPr/>
        </p:nvSpPr>
        <p:spPr>
          <a:xfrm>
            <a:off x="676275" y="2038350"/>
            <a:ext cx="6905487" cy="1680104"/>
          </a:xfrm>
          <a:prstGeom prst="wedgeRoundRectCallout">
            <a:avLst>
              <a:gd name="adj1" fmla="val 59540"/>
              <a:gd name="adj2" fmla="val 38557"/>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a:rPr>
              <a:t>Bước 1: </a:t>
            </a:r>
            <a:r>
              <a:rPr lang="vi-VN" sz="3600" dirty="0">
                <a:solidFill>
                  <a:prstClr val="black"/>
                </a:solidFill>
                <a:latin typeface="Calibri" panose="020F0502020204030204"/>
              </a:rPr>
              <a:t>Là làm tròn các số có mặt trong phép tính đến </a:t>
            </a:r>
            <a:r>
              <a:rPr lang="vi-VN" sz="4000" dirty="0">
                <a:solidFill>
                  <a:prstClr val="black"/>
                </a:solidFill>
                <a:latin typeface="Calibri" panose="020F0502020204030204"/>
              </a:rPr>
              <a:t>chữ</a:t>
            </a:r>
            <a:r>
              <a:rPr lang="vi-VN" sz="3600" dirty="0">
                <a:solidFill>
                  <a:prstClr val="black"/>
                </a:solidFill>
                <a:latin typeface="Calibri" panose="020F0502020204030204"/>
              </a:rPr>
              <a:t> số ở hàng cao nhất.</a:t>
            </a:r>
            <a:endPar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Speech Bubble: Rectangle with Corners Rounded 5">
            <a:extLst>
              <a:ext uri="{FF2B5EF4-FFF2-40B4-BE49-F238E27FC236}">
                <a16:creationId xmlns:a16="http://schemas.microsoft.com/office/drawing/2014/main" id="{9D88F588-301D-226B-95BE-09B427682487}"/>
              </a:ext>
            </a:extLst>
          </p:cNvPr>
          <p:cNvSpPr/>
          <p:nvPr/>
        </p:nvSpPr>
        <p:spPr>
          <a:xfrm>
            <a:off x="504825" y="4229100"/>
            <a:ext cx="6905487" cy="1476375"/>
          </a:xfrm>
          <a:prstGeom prst="wedgeRoundRectCallout">
            <a:avLst>
              <a:gd name="adj1" fmla="val 65195"/>
              <a:gd name="adj2" fmla="val -17569"/>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a:rPr>
              <a:t>Bước 2: </a:t>
            </a:r>
            <a:r>
              <a:rPr lang="vi-VN" sz="3600" dirty="0">
                <a:solidFill>
                  <a:prstClr val="black"/>
                </a:solidFill>
                <a:latin typeface="Calibri" panose="020F0502020204030204"/>
              </a:rPr>
              <a:t>Là thực hiện phép tính với các số đã làm tròn.</a:t>
            </a:r>
            <a:endParaRPr kumimoji="0" lang="vi-VN" sz="540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4"/>
          <a:srcRect l="9922" t="7378"/>
          <a:stretch/>
        </p:blipFill>
        <p:spPr>
          <a:xfrm>
            <a:off x="1" y="1"/>
            <a:ext cx="12192000" cy="6858000"/>
          </a:xfrm>
          <a:prstGeom prst="rect">
            <a:avLst/>
          </a:prstGeom>
        </p:spPr>
      </p:pic>
      <p:sp>
        <p:nvSpPr>
          <p:cNvPr id="5"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D43AEE6-230E-422D-B9B6-EA4767B9FFAC}"/>
              </a:ext>
            </a:extLst>
          </p:cNvPr>
          <p:cNvSpPr txBox="1"/>
          <p:nvPr/>
        </p:nvSpPr>
        <p:spPr>
          <a:xfrm>
            <a:off x="647700" y="442460"/>
            <a:ext cx="111061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ước</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lượng</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kết</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quả</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tính</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sau</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8" name="Rectangle 7">
            <a:extLst>
              <a:ext uri="{FF2B5EF4-FFF2-40B4-BE49-F238E27FC236}">
                <a16:creationId xmlns:a16="http://schemas.microsoft.com/office/drawing/2014/main" id="{68A911C0-8C36-5D12-7969-F00EC692A3FC}"/>
              </a:ext>
            </a:extLst>
          </p:cNvPr>
          <p:cNvSpPr/>
          <p:nvPr/>
        </p:nvSpPr>
        <p:spPr>
          <a:xfrm>
            <a:off x="933450" y="1990725"/>
            <a:ext cx="3476625"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Khoảng</a:t>
            </a:r>
            <a:r>
              <a:rPr lang="en-US" sz="3200" dirty="0">
                <a:solidFill>
                  <a:srgbClr val="002060"/>
                </a:solidFill>
              </a:rPr>
              <a:t> </a:t>
            </a:r>
            <a:r>
              <a:rPr lang="en-US" sz="3200" dirty="0" err="1">
                <a:solidFill>
                  <a:srgbClr val="002060"/>
                </a:solidFill>
              </a:rPr>
              <a:t>mấy</a:t>
            </a:r>
            <a:r>
              <a:rPr lang="en-US" sz="3200" dirty="0">
                <a:solidFill>
                  <a:srgbClr val="002060"/>
                </a:solidFill>
              </a:rPr>
              <a:t> </a:t>
            </a:r>
            <a:r>
              <a:rPr lang="en-US" sz="3200" dirty="0" err="1">
                <a:solidFill>
                  <a:srgbClr val="002060"/>
                </a:solidFill>
              </a:rPr>
              <a:t>nghìn</a:t>
            </a:r>
            <a:r>
              <a:rPr lang="en-US" sz="3200" dirty="0">
                <a:solidFill>
                  <a:srgbClr val="002060"/>
                </a:solidFill>
              </a:rPr>
              <a:t>?</a:t>
            </a:r>
          </a:p>
          <a:p>
            <a:pPr algn="just"/>
            <a:r>
              <a:rPr lang="en-US" sz="3200" dirty="0">
                <a:solidFill>
                  <a:srgbClr val="002060"/>
                </a:solidFill>
              </a:rPr>
              <a:t>7 960 + 1 980</a:t>
            </a:r>
          </a:p>
          <a:p>
            <a:pPr algn="just"/>
            <a:r>
              <a:rPr lang="en-US" sz="3200" dirty="0">
                <a:solidFill>
                  <a:srgbClr val="002060"/>
                </a:solidFill>
              </a:rPr>
              <a:t>5 985 – 3 897</a:t>
            </a:r>
          </a:p>
        </p:txBody>
      </p:sp>
      <p:sp>
        <p:nvSpPr>
          <p:cNvPr id="9" name="Rectangle 8">
            <a:extLst>
              <a:ext uri="{FF2B5EF4-FFF2-40B4-BE49-F238E27FC236}">
                <a16:creationId xmlns:a16="http://schemas.microsoft.com/office/drawing/2014/main" id="{2E8D89C2-39F0-3E05-C949-BAF430BBADB7}"/>
              </a:ext>
            </a:extLst>
          </p:cNvPr>
          <p:cNvSpPr/>
          <p:nvPr/>
        </p:nvSpPr>
        <p:spPr>
          <a:xfrm>
            <a:off x="6515100" y="1905000"/>
            <a:ext cx="4419600"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Khoảng</a:t>
            </a:r>
            <a:r>
              <a:rPr lang="en-US" sz="3200" dirty="0">
                <a:solidFill>
                  <a:srgbClr val="002060"/>
                </a:solidFill>
              </a:rPr>
              <a:t> </a:t>
            </a:r>
            <a:r>
              <a:rPr lang="en-US" sz="3200" dirty="0" err="1">
                <a:solidFill>
                  <a:srgbClr val="002060"/>
                </a:solidFill>
              </a:rPr>
              <a:t>mấy</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a:t>
            </a:r>
          </a:p>
          <a:p>
            <a:pPr algn="just"/>
            <a:r>
              <a:rPr lang="en-US" sz="3200" dirty="0">
                <a:solidFill>
                  <a:srgbClr val="002060"/>
                </a:solidFill>
              </a:rPr>
              <a:t>19 870 + 30 480</a:t>
            </a:r>
          </a:p>
          <a:p>
            <a:pPr algn="just"/>
            <a:r>
              <a:rPr lang="en-US" sz="3200" dirty="0">
                <a:solidFill>
                  <a:srgbClr val="002060"/>
                </a:solidFill>
              </a:rPr>
              <a:t>50 217 – 21 052</a:t>
            </a:r>
          </a:p>
        </p:txBody>
      </p:sp>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743</Words>
  <Application>Microsoft Office PowerPoint</Application>
  <PresentationFormat>Widescreen</PresentationFormat>
  <Paragraphs>74</Paragraphs>
  <Slides>17</Slides>
  <Notes>17</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宋体</vt:lpstr>
      <vt:lpstr>Arial</vt:lpstr>
      <vt:lpstr>Calibri</vt:lpstr>
      <vt:lpstr>Calibri Light</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cp:revision>
  <dcterms:created xsi:type="dcterms:W3CDTF">2024-11-17T08:04:14Z</dcterms:created>
  <dcterms:modified xsi:type="dcterms:W3CDTF">2025-02-20T01:56:31Z</dcterms:modified>
</cp:coreProperties>
</file>