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18" r:id="rId2"/>
    <p:sldId id="319" r:id="rId3"/>
    <p:sldId id="320" r:id="rId4"/>
    <p:sldId id="321" r:id="rId5"/>
    <p:sldId id="339" r:id="rId6"/>
    <p:sldId id="338" r:id="rId7"/>
    <p:sldId id="322" r:id="rId8"/>
    <p:sldId id="323" r:id="rId9"/>
    <p:sldId id="324" r:id="rId10"/>
    <p:sldId id="325" r:id="rId11"/>
    <p:sldId id="326" r:id="rId12"/>
    <p:sldId id="327" r:id="rId13"/>
    <p:sldId id="33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 varScale="1">
        <p:scale>
          <a:sx n="42" d="100"/>
          <a:sy n="42" d="100"/>
        </p:scale>
        <p:origin x="72" y="7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6FEC7-BA08-409E-BBF9-DF4D418FB5E9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B53D-6727-4899-B449-1B00D8AEEA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49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57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7326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1428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2985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22310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1699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116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4685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261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5348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948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2732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F0A11-C174-4D80-9186-A45DB081DA0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368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81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13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921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46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812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54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95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88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424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592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B22DE-DBB2-4CAF-97BA-AC182AA83E5E}" type="datetimeFigureOut">
              <a:rPr lang="en-US" smtClean="0"/>
              <a:t>2/20/2025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921D09-997A-4934-9FC0-5A1F5002C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34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0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709363" cy="6858000"/>
          </a:xfrm>
          <a:prstGeom prst="rect">
            <a:avLst/>
          </a:prstGeom>
        </p:spPr>
      </p:pic>
      <p:pic>
        <p:nvPicPr>
          <p:cNvPr id="8" name="Picture 7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F3E217-2B13-AD43-2A4C-FFC524EEC8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0362" y="1079975"/>
            <a:ext cx="4346825" cy="368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01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picture containing treemap chart&#10;&#10;Description automatically generated">
            <a:extLst>
              <a:ext uri="{FF2B5EF4-FFF2-40B4-BE49-F238E27FC236}">
                <a16:creationId xmlns:a16="http://schemas.microsoft.com/office/drawing/2014/main" id="{EEA7F22F-F058-71BC-8FBB-F8C9444E0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0B82A53-9ABE-77F3-1EF0-AE69EA809AF6}"/>
              </a:ext>
            </a:extLst>
          </p:cNvPr>
          <p:cNvGrpSpPr/>
          <p:nvPr/>
        </p:nvGrpSpPr>
        <p:grpSpPr>
          <a:xfrm>
            <a:off x="8657838" y="2047273"/>
            <a:ext cx="3359990" cy="4632539"/>
            <a:chOff x="8744924" y="2143452"/>
            <a:chExt cx="3359990" cy="4632539"/>
          </a:xfrm>
        </p:grpSpPr>
        <p:pic>
          <p:nvPicPr>
            <p:cNvPr id="7" name="Picture 6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63499A2D-6B8D-B6CD-1CB3-CF0BC62B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93F29F37-DB58-7C67-5119-ED0ABCE28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4C787D9-F78E-4101-DD6A-42F39E236E3D}"/>
              </a:ext>
            </a:extLst>
          </p:cNvPr>
          <p:cNvGrpSpPr/>
          <p:nvPr/>
        </p:nvGrpSpPr>
        <p:grpSpPr>
          <a:xfrm>
            <a:off x="171450" y="276225"/>
            <a:ext cx="8810625" cy="6048375"/>
            <a:chOff x="2373086" y="523169"/>
            <a:chExt cx="6950892" cy="3527141"/>
          </a:xfrm>
        </p:grpSpPr>
        <p:pic>
          <p:nvPicPr>
            <p:cNvPr id="10" name="图片 1">
              <a:extLst>
                <a:ext uri="{FF2B5EF4-FFF2-40B4-BE49-F238E27FC236}">
                  <a16:creationId xmlns:a16="http://schemas.microsoft.com/office/drawing/2014/main" id="{7E74D0E5-7C06-C42C-EB6B-04614C093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373086" y="523169"/>
              <a:ext cx="6950892" cy="352714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C7DC3DC-3810-5839-12A2-C58A226220E6}"/>
                </a:ext>
              </a:extLst>
            </p:cNvPr>
            <p:cNvSpPr txBox="1"/>
            <p:nvPr/>
          </p:nvSpPr>
          <p:spPr>
            <a:xfrm>
              <a:off x="3022936" y="1146595"/>
              <a:ext cx="5526594" cy="2207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Cách viết hướng dẫn sử dụng một sản phẩm: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Hướng dẫn rõ các bước sử dụng sản phẩm.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ea typeface="+mn-ea"/>
                  <a:cs typeface="+mn-cs"/>
                </a:rPr>
                <a:t>Trong mỗi bước, nêu rõ những việc cần làm.</a:t>
              </a:r>
              <a:endParaRPr kumimoji="0" lang="en-US" sz="40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517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0" y="-340773"/>
            <a:ext cx="7431753" cy="6611047"/>
          </a:xfrm>
          <a:prstGeom prst="rect">
            <a:avLst/>
          </a:prstGeom>
        </p:spPr>
      </p:pic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588" y="2790475"/>
            <a:ext cx="6388621" cy="402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E1F426-8BF6-735F-C7CB-83090E1632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2262" y="1975798"/>
            <a:ext cx="4346825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294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2DD7A096-01FB-7E02-DA72-24175CE1B7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57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5379CF6-5ECF-D4BA-4468-4559B3227923}"/>
              </a:ext>
            </a:extLst>
          </p:cNvPr>
          <p:cNvGrpSpPr/>
          <p:nvPr/>
        </p:nvGrpSpPr>
        <p:grpSpPr>
          <a:xfrm>
            <a:off x="646425" y="1595565"/>
            <a:ext cx="10727700" cy="1538160"/>
            <a:chOff x="1383341" y="2152440"/>
            <a:chExt cx="9720000" cy="3458331"/>
          </a:xfrm>
        </p:grpSpPr>
        <p:sp>
          <p:nvSpPr>
            <p:cNvPr id="7" name="Rectangle: Rounded Corners 33">
              <a:extLst>
                <a:ext uri="{FF2B5EF4-FFF2-40B4-BE49-F238E27FC236}">
                  <a16:creationId xmlns:a16="http://schemas.microsoft.com/office/drawing/2014/main" id="{64478953-984B-1B7D-E366-F0A939A871C2}"/>
                </a:ext>
              </a:extLst>
            </p:cNvPr>
            <p:cNvSpPr/>
            <p:nvPr/>
          </p:nvSpPr>
          <p:spPr>
            <a:xfrm>
              <a:off x="1383341" y="2152440"/>
              <a:ext cx="9720000" cy="3458331"/>
            </a:xfrm>
            <a:custGeom>
              <a:avLst/>
              <a:gdLst>
                <a:gd name="connsiteX0" fmla="*/ 0 w 9720000"/>
                <a:gd name="connsiteY0" fmla="*/ 645912 h 3458331"/>
                <a:gd name="connsiteX1" fmla="*/ 645912 w 9720000"/>
                <a:gd name="connsiteY1" fmla="*/ 0 h 3458331"/>
                <a:gd name="connsiteX2" fmla="*/ 9074088 w 9720000"/>
                <a:gd name="connsiteY2" fmla="*/ 0 h 3458331"/>
                <a:gd name="connsiteX3" fmla="*/ 9720000 w 9720000"/>
                <a:gd name="connsiteY3" fmla="*/ 645912 h 3458331"/>
                <a:gd name="connsiteX4" fmla="*/ 9720000 w 9720000"/>
                <a:gd name="connsiteY4" fmla="*/ 2812419 h 3458331"/>
                <a:gd name="connsiteX5" fmla="*/ 9074088 w 9720000"/>
                <a:gd name="connsiteY5" fmla="*/ 3458331 h 3458331"/>
                <a:gd name="connsiteX6" fmla="*/ 645912 w 9720000"/>
                <a:gd name="connsiteY6" fmla="*/ 3458331 h 3458331"/>
                <a:gd name="connsiteX7" fmla="*/ 0 w 9720000"/>
                <a:gd name="connsiteY7" fmla="*/ 2812419 h 3458331"/>
                <a:gd name="connsiteX8" fmla="*/ 0 w 9720000"/>
                <a:gd name="connsiteY8" fmla="*/ 645912 h 3458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20000" h="3458331" fill="none" extrusionOk="0">
                  <a:moveTo>
                    <a:pt x="0" y="645912"/>
                  </a:moveTo>
                  <a:cubicBezTo>
                    <a:pt x="-52105" y="263816"/>
                    <a:pt x="305513" y="-56885"/>
                    <a:pt x="645912" y="0"/>
                  </a:cubicBezTo>
                  <a:cubicBezTo>
                    <a:pt x="3501815" y="69703"/>
                    <a:pt x="7745624" y="-75058"/>
                    <a:pt x="9074088" y="0"/>
                  </a:cubicBezTo>
                  <a:cubicBezTo>
                    <a:pt x="9443665" y="4625"/>
                    <a:pt x="9695468" y="238725"/>
                    <a:pt x="9720000" y="645912"/>
                  </a:cubicBezTo>
                  <a:cubicBezTo>
                    <a:pt x="9667096" y="986407"/>
                    <a:pt x="9836473" y="2411849"/>
                    <a:pt x="9720000" y="2812419"/>
                  </a:cubicBezTo>
                  <a:cubicBezTo>
                    <a:pt x="9705995" y="3170461"/>
                    <a:pt x="9417729" y="3468672"/>
                    <a:pt x="9074088" y="3458331"/>
                  </a:cubicBezTo>
                  <a:cubicBezTo>
                    <a:pt x="7643743" y="3485398"/>
                    <a:pt x="2968668" y="3605879"/>
                    <a:pt x="645912" y="3458331"/>
                  </a:cubicBezTo>
                  <a:cubicBezTo>
                    <a:pt x="297114" y="3468982"/>
                    <a:pt x="-29392" y="3180741"/>
                    <a:pt x="0" y="2812419"/>
                  </a:cubicBezTo>
                  <a:cubicBezTo>
                    <a:pt x="9703" y="1893012"/>
                    <a:pt x="132738" y="1046672"/>
                    <a:pt x="0" y="645912"/>
                  </a:cubicBezTo>
                  <a:close/>
                </a:path>
                <a:path w="9720000" h="3458331" stroke="0" extrusionOk="0">
                  <a:moveTo>
                    <a:pt x="0" y="645912"/>
                  </a:moveTo>
                  <a:cubicBezTo>
                    <a:pt x="13243" y="262757"/>
                    <a:pt x="296295" y="19268"/>
                    <a:pt x="645912" y="0"/>
                  </a:cubicBezTo>
                  <a:cubicBezTo>
                    <a:pt x="3843439" y="-11997"/>
                    <a:pt x="6177909" y="-107784"/>
                    <a:pt x="9074088" y="0"/>
                  </a:cubicBezTo>
                  <a:cubicBezTo>
                    <a:pt x="9420298" y="4724"/>
                    <a:pt x="9706022" y="284733"/>
                    <a:pt x="9720000" y="645912"/>
                  </a:cubicBezTo>
                  <a:cubicBezTo>
                    <a:pt x="9687307" y="1017409"/>
                    <a:pt x="9698594" y="2497849"/>
                    <a:pt x="9720000" y="2812419"/>
                  </a:cubicBezTo>
                  <a:cubicBezTo>
                    <a:pt x="9716362" y="3178292"/>
                    <a:pt x="9492072" y="3445275"/>
                    <a:pt x="9074088" y="3458331"/>
                  </a:cubicBezTo>
                  <a:cubicBezTo>
                    <a:pt x="6410753" y="3315746"/>
                    <a:pt x="2833196" y="3315096"/>
                    <a:pt x="645912" y="3458331"/>
                  </a:cubicBezTo>
                  <a:cubicBezTo>
                    <a:pt x="295040" y="3427091"/>
                    <a:pt x="-38460" y="3187718"/>
                    <a:pt x="0" y="2812419"/>
                  </a:cubicBezTo>
                  <a:cubicBezTo>
                    <a:pt x="155752" y="1861797"/>
                    <a:pt x="-100087" y="1713873"/>
                    <a:pt x="0" y="645912"/>
                  </a:cubicBezTo>
                  <a:close/>
                </a:path>
              </a:pathLst>
            </a:custGeom>
            <a:solidFill>
              <a:schemeClr val="lt1">
                <a:alpha val="93000"/>
              </a:schemeClr>
            </a:solidFill>
            <a:ln w="25400" cap="rnd" cmpd="thinThick">
              <a:solidFill>
                <a:srgbClr val="FF3F6E"/>
              </a:solidFill>
              <a:prstDash val="sysDash"/>
              <a:round/>
              <a:extLst>
                <a:ext uri="{C807C97D-BFC1-408E-A445-0C87EB9F89A2}">
                  <ask:lineSketchStyleProps xmlns:ask="http://schemas.microsoft.com/office/drawing/2018/sketchyshapes" xmlns="" sd="3816812094">
                    <a:custGeom>
                      <a:avLst/>
                      <a:gdLst>
                        <a:gd name="connsiteX0" fmla="*/ 0 w 10727700"/>
                        <a:gd name="connsiteY0" fmla="*/ 287282 h 1538160"/>
                        <a:gd name="connsiteX1" fmla="*/ 287282 w 10727700"/>
                        <a:gd name="connsiteY1" fmla="*/ 0 h 1538160"/>
                        <a:gd name="connsiteX2" fmla="*/ 10440418 w 10727700"/>
                        <a:gd name="connsiteY2" fmla="*/ 0 h 1538160"/>
                        <a:gd name="connsiteX3" fmla="*/ 10727700 w 10727700"/>
                        <a:gd name="connsiteY3" fmla="*/ 287282 h 1538160"/>
                        <a:gd name="connsiteX4" fmla="*/ 10727700 w 10727700"/>
                        <a:gd name="connsiteY4" fmla="*/ 1250878 h 1538160"/>
                        <a:gd name="connsiteX5" fmla="*/ 10440418 w 10727700"/>
                        <a:gd name="connsiteY5" fmla="*/ 1538160 h 1538160"/>
                        <a:gd name="connsiteX6" fmla="*/ 287282 w 10727700"/>
                        <a:gd name="connsiteY6" fmla="*/ 1538160 h 1538160"/>
                        <a:gd name="connsiteX7" fmla="*/ 0 w 10727700"/>
                        <a:gd name="connsiteY7" fmla="*/ 1250878 h 1538160"/>
                        <a:gd name="connsiteX8" fmla="*/ 0 w 10727700"/>
                        <a:gd name="connsiteY8" fmla="*/ 287282 h 153816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0727700" h="1538160" fill="none" extrusionOk="0">
                          <a:moveTo>
                            <a:pt x="0" y="287282"/>
                          </a:moveTo>
                          <a:cubicBezTo>
                            <a:pt x="-8093" y="124680"/>
                            <a:pt x="136939" y="-28979"/>
                            <a:pt x="287282" y="0"/>
                          </a:cubicBezTo>
                          <a:cubicBezTo>
                            <a:pt x="5107214" y="69703"/>
                            <a:pt x="9186490" y="-75058"/>
                            <a:pt x="10440418" y="0"/>
                          </a:cubicBezTo>
                          <a:cubicBezTo>
                            <a:pt x="10619524" y="7359"/>
                            <a:pt x="10725682" y="124470"/>
                            <a:pt x="10727700" y="287282"/>
                          </a:cubicBezTo>
                          <a:cubicBezTo>
                            <a:pt x="10793772" y="410009"/>
                            <a:pt x="10677089" y="848604"/>
                            <a:pt x="10727700" y="1250878"/>
                          </a:cubicBezTo>
                          <a:cubicBezTo>
                            <a:pt x="10715546" y="1410680"/>
                            <a:pt x="10593783" y="1542345"/>
                            <a:pt x="10440418" y="1538160"/>
                          </a:cubicBezTo>
                          <a:cubicBezTo>
                            <a:pt x="8594396" y="1565227"/>
                            <a:pt x="3450813" y="1685708"/>
                            <a:pt x="287282" y="1538160"/>
                          </a:cubicBezTo>
                          <a:cubicBezTo>
                            <a:pt x="146797" y="1562576"/>
                            <a:pt x="-17646" y="1416500"/>
                            <a:pt x="0" y="1250878"/>
                          </a:cubicBezTo>
                          <a:cubicBezTo>
                            <a:pt x="5768" y="969562"/>
                            <a:pt x="62499" y="489237"/>
                            <a:pt x="0" y="287282"/>
                          </a:cubicBezTo>
                          <a:close/>
                        </a:path>
                        <a:path w="10727700" h="1538160" stroke="0" extrusionOk="0">
                          <a:moveTo>
                            <a:pt x="0" y="287282"/>
                          </a:moveTo>
                          <a:cubicBezTo>
                            <a:pt x="2195" y="124241"/>
                            <a:pt x="134678" y="16414"/>
                            <a:pt x="287282" y="0"/>
                          </a:cubicBezTo>
                          <a:cubicBezTo>
                            <a:pt x="4189992" y="-11997"/>
                            <a:pt x="6113365" y="-107784"/>
                            <a:pt x="10440418" y="0"/>
                          </a:cubicBezTo>
                          <a:cubicBezTo>
                            <a:pt x="10582607" y="7400"/>
                            <a:pt x="10704449" y="121216"/>
                            <a:pt x="10727700" y="287282"/>
                          </a:cubicBezTo>
                          <a:cubicBezTo>
                            <a:pt x="10737972" y="764836"/>
                            <a:pt x="10728330" y="1072073"/>
                            <a:pt x="10727700" y="1250878"/>
                          </a:cubicBezTo>
                          <a:cubicBezTo>
                            <a:pt x="10725710" y="1414540"/>
                            <a:pt x="10616480" y="1534451"/>
                            <a:pt x="10440418" y="1538160"/>
                          </a:cubicBezTo>
                          <a:cubicBezTo>
                            <a:pt x="8480340" y="1395575"/>
                            <a:pt x="3483256" y="1394925"/>
                            <a:pt x="287282" y="1538160"/>
                          </a:cubicBezTo>
                          <a:cubicBezTo>
                            <a:pt x="130870" y="1526160"/>
                            <a:pt x="-20315" y="1419349"/>
                            <a:pt x="0" y="1250878"/>
                          </a:cubicBezTo>
                          <a:cubicBezTo>
                            <a:pt x="-50949" y="856210"/>
                            <a:pt x="-42670" y="623817"/>
                            <a:pt x="0" y="28728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A7C69DC-5D25-C1C2-22D6-50515F4E90B4}"/>
                </a:ext>
              </a:extLst>
            </p:cNvPr>
            <p:cNvSpPr txBox="1"/>
            <p:nvPr/>
          </p:nvSpPr>
          <p:spPr>
            <a:xfrm>
              <a:off x="1584424" y="2580589"/>
              <a:ext cx="9300574" cy="1973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sẻ với người thân về cách sử dụng nồi cơm điện hoặc một số đồ gia dụng khác.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C009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5F467817-D8A5-470C-B89C-73AF3DCE55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909" y="5472641"/>
            <a:ext cx="3158934" cy="19878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299E521-2207-D156-E847-5092ECADD64D}"/>
              </a:ext>
            </a:extLst>
          </p:cNvPr>
          <p:cNvGrpSpPr/>
          <p:nvPr/>
        </p:nvGrpSpPr>
        <p:grpSpPr>
          <a:xfrm>
            <a:off x="-355813" y="4758363"/>
            <a:ext cx="1659075" cy="2287426"/>
            <a:chOff x="8744924" y="2143452"/>
            <a:chExt cx="3359990" cy="4632539"/>
          </a:xfrm>
        </p:grpSpPr>
        <p:pic>
          <p:nvPicPr>
            <p:cNvPr id="11" name="Picture 10" descr="A close-up of a logo&#10;&#10;Description automatically generated with low confidence">
              <a:extLst>
                <a:ext uri="{FF2B5EF4-FFF2-40B4-BE49-F238E27FC236}">
                  <a16:creationId xmlns:a16="http://schemas.microsoft.com/office/drawing/2014/main" id="{0D1FDBDD-6A2A-3789-00D7-35CBBA6EF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3817" y="5052451"/>
              <a:ext cx="3301097" cy="1723540"/>
            </a:xfrm>
            <a:prstGeom prst="rect">
              <a:avLst/>
            </a:prstGeom>
          </p:spPr>
        </p:pic>
        <p:pic>
          <p:nvPicPr>
            <p:cNvPr id="12" name="Picture 11" descr="Icon&#10;&#10;Description automatically generated">
              <a:extLst>
                <a:ext uri="{FF2B5EF4-FFF2-40B4-BE49-F238E27FC236}">
                  <a16:creationId xmlns:a16="http://schemas.microsoft.com/office/drawing/2014/main" id="{4174D7CB-B7DC-A709-802A-298C808EC0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4924" y="2143452"/>
              <a:ext cx="2764981" cy="3101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9408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F594510E-9375-8AED-B173-BE49F43E96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C411242-A5AD-0D0D-FD5D-9BEDD5C98235}"/>
              </a:ext>
            </a:extLst>
          </p:cNvPr>
          <p:cNvGrpSpPr/>
          <p:nvPr/>
        </p:nvGrpSpPr>
        <p:grpSpPr>
          <a:xfrm>
            <a:off x="-113414" y="2769685"/>
            <a:ext cx="2038289" cy="2038289"/>
            <a:chOff x="5494074" y="-76580"/>
            <a:chExt cx="6577773" cy="6577773"/>
          </a:xfrm>
        </p:grpSpPr>
        <p:pic>
          <p:nvPicPr>
            <p:cNvPr id="7" name="Picture 6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BAFACC4E-E5C3-DE88-FF0C-D09377F99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2B9B4E24-DF92-C486-9134-3CBEBEB74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B1D4F07-7C25-EA7D-5EE3-10132CBC16B7}"/>
              </a:ext>
            </a:extLst>
          </p:cNvPr>
          <p:cNvGrpSpPr/>
          <p:nvPr/>
        </p:nvGrpSpPr>
        <p:grpSpPr>
          <a:xfrm>
            <a:off x="7008153" y="2665015"/>
            <a:ext cx="1257843" cy="1257843"/>
            <a:chOff x="5494074" y="-76580"/>
            <a:chExt cx="6577773" cy="6577773"/>
          </a:xfrm>
        </p:grpSpPr>
        <p:pic>
          <p:nvPicPr>
            <p:cNvPr id="10" name="Picture 9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AF03E8AE-61E3-26B4-FAB2-3EE631A494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1" name="Picture 10" descr="Icon&#10;&#10;Description automatically generated">
              <a:extLst>
                <a:ext uri="{FF2B5EF4-FFF2-40B4-BE49-F238E27FC236}">
                  <a16:creationId xmlns:a16="http://schemas.microsoft.com/office/drawing/2014/main" id="{9BD81704-7BE3-E6D6-7F2C-69F757D19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2F6D6DB-B5C5-81BF-F0DF-8110CDDD4E1E}"/>
              </a:ext>
            </a:extLst>
          </p:cNvPr>
          <p:cNvGrpSpPr/>
          <p:nvPr/>
        </p:nvGrpSpPr>
        <p:grpSpPr>
          <a:xfrm>
            <a:off x="10934157" y="3788829"/>
            <a:ext cx="1257843" cy="1257843"/>
            <a:chOff x="5494074" y="-76580"/>
            <a:chExt cx="6577773" cy="6577773"/>
          </a:xfrm>
        </p:grpSpPr>
        <p:pic>
          <p:nvPicPr>
            <p:cNvPr id="13" name="Picture 12" descr="Shape&#10;&#10;Description automatically generated with medium confidence">
              <a:extLst>
                <a:ext uri="{FF2B5EF4-FFF2-40B4-BE49-F238E27FC236}">
                  <a16:creationId xmlns:a16="http://schemas.microsoft.com/office/drawing/2014/main" id="{138B7D90-F0A2-729F-2F1D-652521243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074" y="-76580"/>
              <a:ext cx="6577773" cy="6577773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E751F62E-2E12-F2FF-102B-C9D46A19259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40017" y="3644831"/>
              <a:ext cx="1362666" cy="1746184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C7990BA0-45E8-DF9B-B329-6C5590B28D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2074" y="1011885"/>
            <a:ext cx="10181202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6 L 1.04167E-6 -0.69699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07407E-6 L -2.29167E-6 -0.69699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2.5E-6 -0.69699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5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E7DB1145-27BF-E033-83D3-C823B4FBD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82" y="4302580"/>
            <a:ext cx="3730432" cy="2347538"/>
          </a:xfrm>
          <a:prstGeom prst="rect">
            <a:avLst/>
          </a:prstGeom>
        </p:spPr>
      </p:pic>
      <p:pic>
        <p:nvPicPr>
          <p:cNvPr id="5" name="Picture 4" descr="A picture containing indoor, seat&#10;&#10;Description automatically generated">
            <a:extLst>
              <a:ext uri="{FF2B5EF4-FFF2-40B4-BE49-F238E27FC236}">
                <a16:creationId xmlns:a16="http://schemas.microsoft.com/office/drawing/2014/main" id="{7A6F30B5-A85E-F469-27DF-DFC6D06D36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81" y="4092044"/>
            <a:ext cx="2199029" cy="2718712"/>
          </a:xfrm>
          <a:prstGeom prst="rect">
            <a:avLst/>
          </a:prstGeom>
        </p:spPr>
      </p:pic>
      <p:pic>
        <p:nvPicPr>
          <p:cNvPr id="7" name="ĐỒ DÙNG BÉ YÊU">
            <a:hlinkClick r:id="" action="ppaction://media"/>
            <a:extLst>
              <a:ext uri="{FF2B5EF4-FFF2-40B4-BE49-F238E27FC236}">
                <a16:creationId xmlns:a16="http://schemas.microsoft.com/office/drawing/2014/main" id="{F94235CE-E2B7-337E-6781-34E9C2E9D0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" y="0"/>
            <a:ext cx="12056533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77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5ADFBC43-021A-9C90-54F9-95B218AC304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2" t="15237" r="10922" b="15237"/>
          <a:stretch/>
        </p:blipFill>
        <p:spPr>
          <a:xfrm>
            <a:off x="5105859" y="-602160"/>
            <a:ext cx="7709363" cy="6858000"/>
          </a:xfrm>
          <a:prstGeom prst="rect">
            <a:avLst/>
          </a:prstGeom>
        </p:spPr>
      </p:pic>
      <p:pic>
        <p:nvPicPr>
          <p:cNvPr id="7" name="Picture 6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621" y="2536600"/>
            <a:ext cx="6388621" cy="402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35515B2-7B3C-36FE-B806-8D8F7A0C2B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421" y="926434"/>
            <a:ext cx="5255207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77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2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4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4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4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400" fill="hold">
                                              <p:stCondLst>
                                                <p:cond delay="1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13" y="21772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528B8425-5292-4DDA-8699-3DEB34CC2181}"/>
              </a:ext>
            </a:extLst>
          </p:cNvPr>
          <p:cNvSpPr/>
          <p:nvPr/>
        </p:nvSpPr>
        <p:spPr>
          <a:xfrm>
            <a:off x="312079" y="241259"/>
            <a:ext cx="11459616" cy="6257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6B0B5-A5B0-4E69-8E9D-3656BC2CF2BC}"/>
              </a:ext>
            </a:extLst>
          </p:cNvPr>
          <p:cNvSpPr txBox="1"/>
          <p:nvPr/>
        </p:nvSpPr>
        <p:spPr>
          <a:xfrm>
            <a:off x="1000125" y="330407"/>
            <a:ext cx="10229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EE2F54"/>
                </a:solidFill>
              </a:rPr>
              <a:t>1. Đọc văn bản hướng dẫn sử dụng nồi cơm điện và trả lời câu hỏi.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9210E1C-E625-731F-A7B2-37251C4426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52824" y="1381124"/>
            <a:ext cx="4800601" cy="511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13" y="21772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528B8425-5292-4DDA-8699-3DEB34CC2181}"/>
              </a:ext>
            </a:extLst>
          </p:cNvPr>
          <p:cNvSpPr/>
          <p:nvPr/>
        </p:nvSpPr>
        <p:spPr>
          <a:xfrm>
            <a:off x="312079" y="267114"/>
            <a:ext cx="11459616" cy="6257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27EBE-2818-4906-9E8A-66DFB3776475}"/>
              </a:ext>
            </a:extLst>
          </p:cNvPr>
          <p:cNvGrpSpPr/>
          <p:nvPr/>
        </p:nvGrpSpPr>
        <p:grpSpPr>
          <a:xfrm>
            <a:off x="5924550" y="939155"/>
            <a:ext cx="5848350" cy="1710421"/>
            <a:chOff x="985673" y="911928"/>
            <a:chExt cx="11119760" cy="1710421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88EF7EE4-4309-4E6C-9DFF-7F0C0A1FFB25}"/>
                </a:ext>
              </a:extLst>
            </p:cNvPr>
            <p:cNvSpPr/>
            <p:nvPr/>
          </p:nvSpPr>
          <p:spPr>
            <a:xfrm>
              <a:off x="985673" y="911928"/>
              <a:ext cx="11119760" cy="1480195"/>
            </a:xfrm>
            <a:prstGeom prst="roundRect">
              <a:avLst>
                <a:gd name="adj" fmla="val 2173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0FE57E-B407-44B2-AB36-9853533D514C}"/>
                </a:ext>
              </a:extLst>
            </p:cNvPr>
            <p:cNvSpPr txBox="1"/>
            <p:nvPr/>
          </p:nvSpPr>
          <p:spPr>
            <a:xfrm>
              <a:off x="1372015" y="1052689"/>
              <a:ext cx="1052671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a. Văn bản trên hướng dẫn sử dụng sản phẩm gì?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D1D433C-3ED3-BA02-0901-95BBF8B22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49" y="962024"/>
            <a:ext cx="4800601" cy="5113198"/>
          </a:xfrm>
          <a:prstGeom prst="rect">
            <a:avLst/>
          </a:prstGeom>
        </p:spPr>
      </p:pic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9C43342B-FCD7-9E8E-765C-5FE44629F943}"/>
              </a:ext>
            </a:extLst>
          </p:cNvPr>
          <p:cNvSpPr/>
          <p:nvPr/>
        </p:nvSpPr>
        <p:spPr>
          <a:xfrm>
            <a:off x="5713095" y="2914650"/>
            <a:ext cx="5640705" cy="1552575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custGeom>
                    <a:avLst/>
                    <a:gdLst>
                      <a:gd name="connsiteX0" fmla="*/ 0 w 5640705"/>
                      <a:gd name="connsiteY0" fmla="*/ 258767 h 1552575"/>
                      <a:gd name="connsiteX1" fmla="*/ 198784 w 5640705"/>
                      <a:gd name="connsiteY1" fmla="*/ 0 h 1552575"/>
                      <a:gd name="connsiteX2" fmla="*/ 5441920 w 5640705"/>
                      <a:gd name="connsiteY2" fmla="*/ 0 h 1552575"/>
                      <a:gd name="connsiteX3" fmla="*/ 5640705 w 5640705"/>
                      <a:gd name="connsiteY3" fmla="*/ 258767 h 1552575"/>
                      <a:gd name="connsiteX4" fmla="*/ 5640705 w 5640705"/>
                      <a:gd name="connsiteY4" fmla="*/ 1293807 h 1552575"/>
                      <a:gd name="connsiteX5" fmla="*/ 5441920 w 5640705"/>
                      <a:gd name="connsiteY5" fmla="*/ 1552575 h 1552575"/>
                      <a:gd name="connsiteX6" fmla="*/ 198784 w 5640705"/>
                      <a:gd name="connsiteY6" fmla="*/ 1552575 h 1552575"/>
                      <a:gd name="connsiteX7" fmla="*/ 0 w 5640705"/>
                      <a:gd name="connsiteY7" fmla="*/ 1293807 h 1552575"/>
                      <a:gd name="connsiteX8" fmla="*/ 0 w 5640705"/>
                      <a:gd name="connsiteY8" fmla="*/ 258767 h 1552575"/>
                      <a:gd name="connsiteX0" fmla="*/ 0 w 5640705"/>
                      <a:gd name="connsiteY0" fmla="*/ 258767 h 1552575"/>
                      <a:gd name="connsiteX1" fmla="*/ 198784 w 5640705"/>
                      <a:gd name="connsiteY1" fmla="*/ 0 h 1552575"/>
                      <a:gd name="connsiteX2" fmla="*/ 5441920 w 5640705"/>
                      <a:gd name="connsiteY2" fmla="*/ 0 h 1552575"/>
                      <a:gd name="connsiteX3" fmla="*/ 5640705 w 5640705"/>
                      <a:gd name="connsiteY3" fmla="*/ 258767 h 1552575"/>
                      <a:gd name="connsiteX4" fmla="*/ 5640705 w 5640705"/>
                      <a:gd name="connsiteY4" fmla="*/ 1293807 h 1552575"/>
                      <a:gd name="connsiteX5" fmla="*/ 5441920 w 5640705"/>
                      <a:gd name="connsiteY5" fmla="*/ 1552575 h 1552575"/>
                      <a:gd name="connsiteX6" fmla="*/ 198784 w 5640705"/>
                      <a:gd name="connsiteY6" fmla="*/ 1552575 h 1552575"/>
                      <a:gd name="connsiteX7" fmla="*/ 0 w 5640705"/>
                      <a:gd name="connsiteY7" fmla="*/ 1293807 h 1552575"/>
                      <a:gd name="connsiteX8" fmla="*/ 0 w 5640705"/>
                      <a:gd name="connsiteY8" fmla="*/ 258767 h 15525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640705" h="1552575" fill="none" extrusionOk="0">
                        <a:moveTo>
                          <a:pt x="0" y="258767"/>
                        </a:moveTo>
                        <a:cubicBezTo>
                          <a:pt x="29292" y="93044"/>
                          <a:pt x="80698" y="-28901"/>
                          <a:pt x="198784" y="0"/>
                        </a:cubicBezTo>
                        <a:cubicBezTo>
                          <a:pt x="2431479" y="41888"/>
                          <a:pt x="4727117" y="104336"/>
                          <a:pt x="5441920" y="0"/>
                        </a:cubicBezTo>
                        <a:cubicBezTo>
                          <a:pt x="5556095" y="9425"/>
                          <a:pt x="5647864" y="136139"/>
                          <a:pt x="5640705" y="258767"/>
                        </a:cubicBezTo>
                        <a:cubicBezTo>
                          <a:pt x="5563965" y="557030"/>
                          <a:pt x="5666225" y="1000595"/>
                          <a:pt x="5640705" y="1293807"/>
                        </a:cubicBezTo>
                        <a:cubicBezTo>
                          <a:pt x="5656724" y="1437935"/>
                          <a:pt x="5563025" y="1568439"/>
                          <a:pt x="5441920" y="1552575"/>
                        </a:cubicBezTo>
                        <a:cubicBezTo>
                          <a:pt x="3724430" y="1684552"/>
                          <a:pt x="1884304" y="1600585"/>
                          <a:pt x="198784" y="1552575"/>
                        </a:cubicBezTo>
                        <a:cubicBezTo>
                          <a:pt x="118370" y="1556411"/>
                          <a:pt x="1323" y="1463460"/>
                          <a:pt x="0" y="1293807"/>
                        </a:cubicBezTo>
                        <a:cubicBezTo>
                          <a:pt x="-4680" y="938949"/>
                          <a:pt x="-17155" y="536663"/>
                          <a:pt x="0" y="258767"/>
                        </a:cubicBezTo>
                        <a:close/>
                      </a:path>
                      <a:path w="5640705" h="1552575" stroke="0" extrusionOk="0">
                        <a:moveTo>
                          <a:pt x="0" y="258767"/>
                        </a:moveTo>
                        <a:cubicBezTo>
                          <a:pt x="-4308" y="113784"/>
                          <a:pt x="76735" y="-25449"/>
                          <a:pt x="198784" y="0"/>
                        </a:cubicBezTo>
                        <a:cubicBezTo>
                          <a:pt x="575108" y="-160270"/>
                          <a:pt x="2903059" y="-150656"/>
                          <a:pt x="5441920" y="0"/>
                        </a:cubicBezTo>
                        <a:cubicBezTo>
                          <a:pt x="5553336" y="1137"/>
                          <a:pt x="5650878" y="143734"/>
                          <a:pt x="5640705" y="258767"/>
                        </a:cubicBezTo>
                        <a:cubicBezTo>
                          <a:pt x="5567788" y="720478"/>
                          <a:pt x="5607122" y="1017039"/>
                          <a:pt x="5640705" y="1293807"/>
                        </a:cubicBezTo>
                        <a:cubicBezTo>
                          <a:pt x="5615081" y="1412176"/>
                          <a:pt x="5575698" y="1577576"/>
                          <a:pt x="5441920" y="1552575"/>
                        </a:cubicBezTo>
                        <a:cubicBezTo>
                          <a:pt x="3301681" y="1528552"/>
                          <a:pt x="2731123" y="1701348"/>
                          <a:pt x="198784" y="1552575"/>
                        </a:cubicBezTo>
                        <a:cubicBezTo>
                          <a:pt x="65474" y="1535941"/>
                          <a:pt x="-861" y="1456178"/>
                          <a:pt x="0" y="1293807"/>
                        </a:cubicBezTo>
                        <a:cubicBezTo>
                          <a:pt x="32258" y="1015702"/>
                          <a:pt x="-9027" y="431480"/>
                          <a:pt x="0" y="258767"/>
                        </a:cubicBezTo>
                        <a:close/>
                      </a:path>
                      <a:path w="5640705" h="1552575" fill="none" stroke="0" extrusionOk="0">
                        <a:moveTo>
                          <a:pt x="0" y="258767"/>
                        </a:moveTo>
                        <a:cubicBezTo>
                          <a:pt x="10541" y="90238"/>
                          <a:pt x="61189" y="-25764"/>
                          <a:pt x="198784" y="0"/>
                        </a:cubicBezTo>
                        <a:cubicBezTo>
                          <a:pt x="2381729" y="-32081"/>
                          <a:pt x="4551922" y="131237"/>
                          <a:pt x="5441920" y="0"/>
                        </a:cubicBezTo>
                        <a:cubicBezTo>
                          <a:pt x="5566644" y="-1438"/>
                          <a:pt x="5648584" y="138912"/>
                          <a:pt x="5640705" y="258767"/>
                        </a:cubicBezTo>
                        <a:cubicBezTo>
                          <a:pt x="5602295" y="528342"/>
                          <a:pt x="5698965" y="993203"/>
                          <a:pt x="5640705" y="1293807"/>
                        </a:cubicBezTo>
                        <a:cubicBezTo>
                          <a:pt x="5644088" y="1435721"/>
                          <a:pt x="5559971" y="1565394"/>
                          <a:pt x="5441920" y="1552575"/>
                        </a:cubicBezTo>
                        <a:cubicBezTo>
                          <a:pt x="3804948" y="1592747"/>
                          <a:pt x="1959735" y="1657544"/>
                          <a:pt x="198784" y="1552575"/>
                        </a:cubicBezTo>
                        <a:cubicBezTo>
                          <a:pt x="96028" y="1557900"/>
                          <a:pt x="3499" y="1475912"/>
                          <a:pt x="0" y="1293807"/>
                        </a:cubicBezTo>
                        <a:cubicBezTo>
                          <a:pt x="-17202" y="933114"/>
                          <a:pt x="-56195" y="578254"/>
                          <a:pt x="0" y="25876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Văn bản hướng dẫn nồi cơm điện.</a:t>
            </a:r>
            <a:endParaRPr kumimoji="0" lang="vi-VN" sz="4000" b="1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7257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13" y="21772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528B8425-5292-4DDA-8699-3DEB34CC2181}"/>
              </a:ext>
            </a:extLst>
          </p:cNvPr>
          <p:cNvSpPr/>
          <p:nvPr/>
        </p:nvSpPr>
        <p:spPr>
          <a:xfrm>
            <a:off x="312079" y="267114"/>
            <a:ext cx="11459616" cy="6257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27EBE-2818-4906-9E8A-66DFB3776475}"/>
              </a:ext>
            </a:extLst>
          </p:cNvPr>
          <p:cNvGrpSpPr/>
          <p:nvPr/>
        </p:nvGrpSpPr>
        <p:grpSpPr>
          <a:xfrm>
            <a:off x="5924550" y="939155"/>
            <a:ext cx="5848350" cy="1480195"/>
            <a:chOff x="985673" y="911928"/>
            <a:chExt cx="11119760" cy="1480195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88EF7EE4-4309-4E6C-9DFF-7F0C0A1FFB25}"/>
                </a:ext>
              </a:extLst>
            </p:cNvPr>
            <p:cNvSpPr/>
            <p:nvPr/>
          </p:nvSpPr>
          <p:spPr>
            <a:xfrm>
              <a:off x="985673" y="911928"/>
              <a:ext cx="11119760" cy="1480195"/>
            </a:xfrm>
            <a:prstGeom prst="roundRect">
              <a:avLst>
                <a:gd name="adj" fmla="val 2173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0FE57E-B407-44B2-AB36-9853533D514C}"/>
                </a:ext>
              </a:extLst>
            </p:cNvPr>
            <p:cNvSpPr txBox="1"/>
            <p:nvPr/>
          </p:nvSpPr>
          <p:spPr>
            <a:xfrm>
              <a:off x="1372016" y="1052689"/>
              <a:ext cx="10526712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b. Việc sử dụng sản phẩm đó chia làm mấy bước?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D1D433C-3ED3-BA02-0901-95BBF8B22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49" y="962024"/>
            <a:ext cx="4800601" cy="5113198"/>
          </a:xfrm>
          <a:prstGeom prst="rect">
            <a:avLst/>
          </a:prstGeom>
        </p:spPr>
      </p:pic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9C43342B-FCD7-9E8E-765C-5FE44629F943}"/>
              </a:ext>
            </a:extLst>
          </p:cNvPr>
          <p:cNvSpPr/>
          <p:nvPr/>
        </p:nvSpPr>
        <p:spPr>
          <a:xfrm>
            <a:off x="5713095" y="2914650"/>
            <a:ext cx="5783580" cy="2981325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custGeom>
                    <a:avLst/>
                    <a:gdLst>
                      <a:gd name="connsiteX0" fmla="*/ 0 w 5783580"/>
                      <a:gd name="connsiteY0" fmla="*/ 496897 h 2981325"/>
                      <a:gd name="connsiteX1" fmla="*/ 203819 w 5783580"/>
                      <a:gd name="connsiteY1" fmla="*/ 0 h 2981325"/>
                      <a:gd name="connsiteX2" fmla="*/ 5579760 w 5783580"/>
                      <a:gd name="connsiteY2" fmla="*/ 0 h 2981325"/>
                      <a:gd name="connsiteX3" fmla="*/ 5783580 w 5783580"/>
                      <a:gd name="connsiteY3" fmla="*/ 496897 h 2981325"/>
                      <a:gd name="connsiteX4" fmla="*/ 5783580 w 5783580"/>
                      <a:gd name="connsiteY4" fmla="*/ 2484427 h 2981325"/>
                      <a:gd name="connsiteX5" fmla="*/ 5579760 w 5783580"/>
                      <a:gd name="connsiteY5" fmla="*/ 2981325 h 2981325"/>
                      <a:gd name="connsiteX6" fmla="*/ 203819 w 5783580"/>
                      <a:gd name="connsiteY6" fmla="*/ 2981325 h 2981325"/>
                      <a:gd name="connsiteX7" fmla="*/ 0 w 5783580"/>
                      <a:gd name="connsiteY7" fmla="*/ 2484427 h 2981325"/>
                      <a:gd name="connsiteX8" fmla="*/ 0 w 5783580"/>
                      <a:gd name="connsiteY8" fmla="*/ 496897 h 2981325"/>
                      <a:gd name="connsiteX0" fmla="*/ 0 w 5783580"/>
                      <a:gd name="connsiteY0" fmla="*/ 496897 h 2981325"/>
                      <a:gd name="connsiteX1" fmla="*/ 203819 w 5783580"/>
                      <a:gd name="connsiteY1" fmla="*/ 0 h 2981325"/>
                      <a:gd name="connsiteX2" fmla="*/ 5579760 w 5783580"/>
                      <a:gd name="connsiteY2" fmla="*/ 0 h 2981325"/>
                      <a:gd name="connsiteX3" fmla="*/ 5783580 w 5783580"/>
                      <a:gd name="connsiteY3" fmla="*/ 496897 h 2981325"/>
                      <a:gd name="connsiteX4" fmla="*/ 5783580 w 5783580"/>
                      <a:gd name="connsiteY4" fmla="*/ 2484427 h 2981325"/>
                      <a:gd name="connsiteX5" fmla="*/ 5579760 w 5783580"/>
                      <a:gd name="connsiteY5" fmla="*/ 2981325 h 2981325"/>
                      <a:gd name="connsiteX6" fmla="*/ 203819 w 5783580"/>
                      <a:gd name="connsiteY6" fmla="*/ 2981325 h 2981325"/>
                      <a:gd name="connsiteX7" fmla="*/ 0 w 5783580"/>
                      <a:gd name="connsiteY7" fmla="*/ 2484427 h 2981325"/>
                      <a:gd name="connsiteX8" fmla="*/ 0 w 5783580"/>
                      <a:gd name="connsiteY8" fmla="*/ 496897 h 29813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3580" h="2981325" fill="none" extrusionOk="0">
                        <a:moveTo>
                          <a:pt x="0" y="496897"/>
                        </a:moveTo>
                        <a:cubicBezTo>
                          <a:pt x="32286" y="185974"/>
                          <a:pt x="83754" y="-45825"/>
                          <a:pt x="203819" y="0"/>
                        </a:cubicBezTo>
                        <a:cubicBezTo>
                          <a:pt x="2461468" y="13839"/>
                          <a:pt x="4819533" y="138360"/>
                          <a:pt x="5579760" y="0"/>
                        </a:cubicBezTo>
                        <a:cubicBezTo>
                          <a:pt x="5708638" y="35705"/>
                          <a:pt x="5792411" y="263315"/>
                          <a:pt x="5783580" y="496897"/>
                        </a:cubicBezTo>
                        <a:cubicBezTo>
                          <a:pt x="5689400" y="1071565"/>
                          <a:pt x="5809850" y="1919581"/>
                          <a:pt x="5783580" y="2484427"/>
                        </a:cubicBezTo>
                        <a:cubicBezTo>
                          <a:pt x="5810618" y="2761228"/>
                          <a:pt x="5708721" y="3009584"/>
                          <a:pt x="5579760" y="2981325"/>
                        </a:cubicBezTo>
                        <a:cubicBezTo>
                          <a:pt x="4037210" y="3108344"/>
                          <a:pt x="1929208" y="3020413"/>
                          <a:pt x="203819" y="2981325"/>
                        </a:cubicBezTo>
                        <a:cubicBezTo>
                          <a:pt x="119487" y="2986923"/>
                          <a:pt x="3124" y="2831070"/>
                          <a:pt x="0" y="2484427"/>
                        </a:cubicBezTo>
                        <a:cubicBezTo>
                          <a:pt x="55788" y="1796066"/>
                          <a:pt x="-20756" y="1041012"/>
                          <a:pt x="0" y="496897"/>
                        </a:cubicBezTo>
                        <a:close/>
                      </a:path>
                      <a:path w="5783580" h="2981325" stroke="0" extrusionOk="0">
                        <a:moveTo>
                          <a:pt x="0" y="496897"/>
                        </a:moveTo>
                        <a:cubicBezTo>
                          <a:pt x="-6302" y="218970"/>
                          <a:pt x="80455" y="-16138"/>
                          <a:pt x="203819" y="0"/>
                        </a:cubicBezTo>
                        <a:cubicBezTo>
                          <a:pt x="843692" y="-338156"/>
                          <a:pt x="2935486" y="-167850"/>
                          <a:pt x="5579760" y="0"/>
                        </a:cubicBezTo>
                        <a:cubicBezTo>
                          <a:pt x="5694220" y="3514"/>
                          <a:pt x="5824034" y="291418"/>
                          <a:pt x="5783580" y="496897"/>
                        </a:cubicBezTo>
                        <a:cubicBezTo>
                          <a:pt x="5653808" y="1369516"/>
                          <a:pt x="5747600" y="1999655"/>
                          <a:pt x="5783580" y="2484427"/>
                        </a:cubicBezTo>
                        <a:cubicBezTo>
                          <a:pt x="5754832" y="2718910"/>
                          <a:pt x="5708436" y="3021189"/>
                          <a:pt x="5579760" y="2981325"/>
                        </a:cubicBezTo>
                        <a:cubicBezTo>
                          <a:pt x="3368520" y="2853225"/>
                          <a:pt x="2796630" y="3256760"/>
                          <a:pt x="203819" y="2981325"/>
                        </a:cubicBezTo>
                        <a:cubicBezTo>
                          <a:pt x="75008" y="2993302"/>
                          <a:pt x="-2606" y="2796023"/>
                          <a:pt x="0" y="2484427"/>
                        </a:cubicBezTo>
                        <a:cubicBezTo>
                          <a:pt x="32679" y="1944868"/>
                          <a:pt x="-7894" y="783620"/>
                          <a:pt x="0" y="496897"/>
                        </a:cubicBezTo>
                        <a:close/>
                      </a:path>
                      <a:path w="5783580" h="2981325" fill="none" stroke="0" extrusionOk="0">
                        <a:moveTo>
                          <a:pt x="0" y="496897"/>
                        </a:moveTo>
                        <a:cubicBezTo>
                          <a:pt x="8626" y="177979"/>
                          <a:pt x="75895" y="-42908"/>
                          <a:pt x="203819" y="0"/>
                        </a:cubicBezTo>
                        <a:cubicBezTo>
                          <a:pt x="2434201" y="-46997"/>
                          <a:pt x="4741076" y="152053"/>
                          <a:pt x="5579760" y="0"/>
                        </a:cubicBezTo>
                        <a:cubicBezTo>
                          <a:pt x="5707982" y="671"/>
                          <a:pt x="5800645" y="290186"/>
                          <a:pt x="5783580" y="496897"/>
                        </a:cubicBezTo>
                        <a:cubicBezTo>
                          <a:pt x="5793102" y="994899"/>
                          <a:pt x="5888784" y="1895872"/>
                          <a:pt x="5783580" y="2484427"/>
                        </a:cubicBezTo>
                        <a:cubicBezTo>
                          <a:pt x="5776230" y="2747307"/>
                          <a:pt x="5699529" y="2998545"/>
                          <a:pt x="5579760" y="2981325"/>
                        </a:cubicBezTo>
                        <a:cubicBezTo>
                          <a:pt x="3897560" y="3163028"/>
                          <a:pt x="2006252" y="3291687"/>
                          <a:pt x="203819" y="2981325"/>
                        </a:cubicBezTo>
                        <a:cubicBezTo>
                          <a:pt x="69643" y="3001702"/>
                          <a:pt x="3132" y="2809099"/>
                          <a:pt x="0" y="2484427"/>
                        </a:cubicBezTo>
                        <a:cubicBezTo>
                          <a:pt x="236" y="1713460"/>
                          <a:pt x="-45502" y="1060938"/>
                          <a:pt x="0" y="49689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 sử dụng nồi cơm điện chia làm 3 bước.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Bước 1: trước khi nấu cơm, bước 2: khi nấu cơm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ước 3: sau khi nấu cơm.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554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13" y="21772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528B8425-5292-4DDA-8699-3DEB34CC2181}"/>
              </a:ext>
            </a:extLst>
          </p:cNvPr>
          <p:cNvSpPr/>
          <p:nvPr/>
        </p:nvSpPr>
        <p:spPr>
          <a:xfrm>
            <a:off x="312079" y="267114"/>
            <a:ext cx="11459616" cy="625709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EE27EBE-2818-4906-9E8A-66DFB3776475}"/>
              </a:ext>
            </a:extLst>
          </p:cNvPr>
          <p:cNvGrpSpPr/>
          <p:nvPr/>
        </p:nvGrpSpPr>
        <p:grpSpPr>
          <a:xfrm>
            <a:off x="5924550" y="939156"/>
            <a:ext cx="5848350" cy="1223020"/>
            <a:chOff x="985673" y="911929"/>
            <a:chExt cx="11119760" cy="1223020"/>
          </a:xfrm>
        </p:grpSpPr>
        <p:sp>
          <p:nvSpPr>
            <p:cNvPr id="8" name="Rectangle: Rounded Corners 3">
              <a:extLst>
                <a:ext uri="{FF2B5EF4-FFF2-40B4-BE49-F238E27FC236}">
                  <a16:creationId xmlns:a16="http://schemas.microsoft.com/office/drawing/2014/main" id="{88EF7EE4-4309-4E6C-9DFF-7F0C0A1FFB25}"/>
                </a:ext>
              </a:extLst>
            </p:cNvPr>
            <p:cNvSpPr/>
            <p:nvPr/>
          </p:nvSpPr>
          <p:spPr>
            <a:xfrm>
              <a:off x="985673" y="911929"/>
              <a:ext cx="11119760" cy="1223020"/>
            </a:xfrm>
            <a:prstGeom prst="roundRect">
              <a:avLst>
                <a:gd name="adj" fmla="val 2173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D0FE57E-B407-44B2-AB36-9853533D514C}"/>
                </a:ext>
              </a:extLst>
            </p:cNvPr>
            <p:cNvSpPr txBox="1"/>
            <p:nvPr/>
          </p:nvSpPr>
          <p:spPr>
            <a:xfrm>
              <a:off x="1154692" y="1024114"/>
              <a:ext cx="108783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c. Trong mỗi bước, sản phẩm đó được sử dụng như thế nào?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D1D433C-3ED3-BA02-0901-95BBF8B224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6749" y="962024"/>
            <a:ext cx="4800601" cy="5113198"/>
          </a:xfrm>
          <a:prstGeom prst="rect">
            <a:avLst/>
          </a:prstGeom>
        </p:spPr>
      </p:pic>
      <p:sp>
        <p:nvSpPr>
          <p:cNvPr id="11" name="Rectangle: Rounded Corners 36">
            <a:extLst>
              <a:ext uri="{FF2B5EF4-FFF2-40B4-BE49-F238E27FC236}">
                <a16:creationId xmlns:a16="http://schemas.microsoft.com/office/drawing/2014/main" id="{9C43342B-FCD7-9E8E-765C-5FE44629F943}"/>
              </a:ext>
            </a:extLst>
          </p:cNvPr>
          <p:cNvSpPr/>
          <p:nvPr/>
        </p:nvSpPr>
        <p:spPr>
          <a:xfrm>
            <a:off x="5713095" y="2914651"/>
            <a:ext cx="5783580" cy="2628900"/>
          </a:xfrm>
          <a:custGeom>
            <a:avLst/>
            <a:gdLst>
              <a:gd name="connsiteX0" fmla="*/ 0 w 6126480"/>
              <a:gd name="connsiteY0" fmla="*/ 215904 h 1295399"/>
              <a:gd name="connsiteX1" fmla="*/ 215904 w 6126480"/>
              <a:gd name="connsiteY1" fmla="*/ 0 h 1295399"/>
              <a:gd name="connsiteX2" fmla="*/ 5910576 w 6126480"/>
              <a:gd name="connsiteY2" fmla="*/ 0 h 1295399"/>
              <a:gd name="connsiteX3" fmla="*/ 6126480 w 6126480"/>
              <a:gd name="connsiteY3" fmla="*/ 215904 h 1295399"/>
              <a:gd name="connsiteX4" fmla="*/ 6126480 w 6126480"/>
              <a:gd name="connsiteY4" fmla="*/ 1079495 h 1295399"/>
              <a:gd name="connsiteX5" fmla="*/ 5910576 w 6126480"/>
              <a:gd name="connsiteY5" fmla="*/ 1295399 h 1295399"/>
              <a:gd name="connsiteX6" fmla="*/ 215904 w 6126480"/>
              <a:gd name="connsiteY6" fmla="*/ 1295399 h 1295399"/>
              <a:gd name="connsiteX7" fmla="*/ 0 w 6126480"/>
              <a:gd name="connsiteY7" fmla="*/ 1079495 h 1295399"/>
              <a:gd name="connsiteX8" fmla="*/ 0 w 6126480"/>
              <a:gd name="connsiteY8" fmla="*/ 215904 h 1295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126480" h="1295399" fill="none" extrusionOk="0">
                <a:moveTo>
                  <a:pt x="0" y="215904"/>
                </a:moveTo>
                <a:cubicBezTo>
                  <a:pt x="15972" y="85863"/>
                  <a:pt x="90488" y="-17819"/>
                  <a:pt x="215904" y="0"/>
                </a:cubicBezTo>
                <a:cubicBezTo>
                  <a:pt x="2492362" y="-14397"/>
                  <a:pt x="5084987" y="52518"/>
                  <a:pt x="5910576" y="0"/>
                </a:cubicBezTo>
                <a:cubicBezTo>
                  <a:pt x="6030853" y="2089"/>
                  <a:pt x="6133481" y="112261"/>
                  <a:pt x="6126480" y="215904"/>
                </a:cubicBezTo>
                <a:cubicBezTo>
                  <a:pt x="6059060" y="454816"/>
                  <a:pt x="6173283" y="833178"/>
                  <a:pt x="6126480" y="1079495"/>
                </a:cubicBezTo>
                <a:cubicBezTo>
                  <a:pt x="6131698" y="1199098"/>
                  <a:pt x="6034185" y="1300929"/>
                  <a:pt x="5910576" y="1295399"/>
                </a:cubicBezTo>
                <a:cubicBezTo>
                  <a:pt x="4011150" y="1422870"/>
                  <a:pt x="2130379" y="1283836"/>
                  <a:pt x="215904" y="1295399"/>
                </a:cubicBezTo>
                <a:cubicBezTo>
                  <a:pt x="112037" y="1297152"/>
                  <a:pt x="741" y="1211686"/>
                  <a:pt x="0" y="1079495"/>
                </a:cubicBezTo>
                <a:cubicBezTo>
                  <a:pt x="-20476" y="785133"/>
                  <a:pt x="-41447" y="456135"/>
                  <a:pt x="0" y="215904"/>
                </a:cubicBezTo>
                <a:close/>
              </a:path>
              <a:path w="6126480" h="1295399" stroke="0" extrusionOk="0">
                <a:moveTo>
                  <a:pt x="0" y="215904"/>
                </a:moveTo>
                <a:cubicBezTo>
                  <a:pt x="-2546" y="88918"/>
                  <a:pt x="87065" y="-1912"/>
                  <a:pt x="215904" y="0"/>
                </a:cubicBezTo>
                <a:cubicBezTo>
                  <a:pt x="953039" y="-148340"/>
                  <a:pt x="3165924" y="-165001"/>
                  <a:pt x="5910576" y="0"/>
                </a:cubicBezTo>
                <a:cubicBezTo>
                  <a:pt x="6031444" y="-459"/>
                  <a:pt x="6133544" y="118160"/>
                  <a:pt x="6126480" y="215904"/>
                </a:cubicBezTo>
                <a:cubicBezTo>
                  <a:pt x="6056604" y="603249"/>
                  <a:pt x="6079249" y="885636"/>
                  <a:pt x="6126480" y="1079495"/>
                </a:cubicBezTo>
                <a:cubicBezTo>
                  <a:pt x="6114387" y="1186536"/>
                  <a:pt x="6041038" y="1311778"/>
                  <a:pt x="5910576" y="1295399"/>
                </a:cubicBezTo>
                <a:cubicBezTo>
                  <a:pt x="3552819" y="1227999"/>
                  <a:pt x="2971718" y="1364571"/>
                  <a:pt x="215904" y="1295399"/>
                </a:cubicBezTo>
                <a:cubicBezTo>
                  <a:pt x="81098" y="1302441"/>
                  <a:pt x="1224" y="1209023"/>
                  <a:pt x="0" y="1079495"/>
                </a:cubicBezTo>
                <a:cubicBezTo>
                  <a:pt x="15533" y="842425"/>
                  <a:pt x="-10138" y="370642"/>
                  <a:pt x="0" y="215904"/>
                </a:cubicBezTo>
                <a:close/>
              </a:path>
            </a:pathLst>
          </a:custGeom>
          <a:solidFill>
            <a:srgbClr val="FFFF00"/>
          </a:solidFill>
          <a:ln w="57150">
            <a:prstDash val="dash"/>
            <a:extLst>
              <a:ext uri="{C807C97D-BFC1-408E-A445-0C87EB9F89A2}">
                <ask:lineSketchStyleProps xmlns:ask="http://schemas.microsoft.com/office/drawing/2018/sketchyshapes" xmlns="" sd="3466461126">
                  <a:custGeom>
                    <a:avLst/>
                    <a:gdLst>
                      <a:gd name="connsiteX0" fmla="*/ 0 w 5783580"/>
                      <a:gd name="connsiteY0" fmla="*/ 438158 h 2628900"/>
                      <a:gd name="connsiteX1" fmla="*/ 203819 w 5783580"/>
                      <a:gd name="connsiteY1" fmla="*/ 0 h 2628900"/>
                      <a:gd name="connsiteX2" fmla="*/ 5579760 w 5783580"/>
                      <a:gd name="connsiteY2" fmla="*/ 0 h 2628900"/>
                      <a:gd name="connsiteX3" fmla="*/ 5783580 w 5783580"/>
                      <a:gd name="connsiteY3" fmla="*/ 438158 h 2628900"/>
                      <a:gd name="connsiteX4" fmla="*/ 5783580 w 5783580"/>
                      <a:gd name="connsiteY4" fmla="*/ 2190741 h 2628900"/>
                      <a:gd name="connsiteX5" fmla="*/ 5579760 w 5783580"/>
                      <a:gd name="connsiteY5" fmla="*/ 2628900 h 2628900"/>
                      <a:gd name="connsiteX6" fmla="*/ 203819 w 5783580"/>
                      <a:gd name="connsiteY6" fmla="*/ 2628900 h 2628900"/>
                      <a:gd name="connsiteX7" fmla="*/ 0 w 5783580"/>
                      <a:gd name="connsiteY7" fmla="*/ 2190741 h 2628900"/>
                      <a:gd name="connsiteX8" fmla="*/ 0 w 5783580"/>
                      <a:gd name="connsiteY8" fmla="*/ 438158 h 2628900"/>
                      <a:gd name="connsiteX0" fmla="*/ 0 w 5783580"/>
                      <a:gd name="connsiteY0" fmla="*/ 438158 h 2628900"/>
                      <a:gd name="connsiteX1" fmla="*/ 203819 w 5783580"/>
                      <a:gd name="connsiteY1" fmla="*/ 0 h 2628900"/>
                      <a:gd name="connsiteX2" fmla="*/ 5579760 w 5783580"/>
                      <a:gd name="connsiteY2" fmla="*/ 0 h 2628900"/>
                      <a:gd name="connsiteX3" fmla="*/ 5783580 w 5783580"/>
                      <a:gd name="connsiteY3" fmla="*/ 438158 h 2628900"/>
                      <a:gd name="connsiteX4" fmla="*/ 5783580 w 5783580"/>
                      <a:gd name="connsiteY4" fmla="*/ 2190741 h 2628900"/>
                      <a:gd name="connsiteX5" fmla="*/ 5579760 w 5783580"/>
                      <a:gd name="connsiteY5" fmla="*/ 2628900 h 2628900"/>
                      <a:gd name="connsiteX6" fmla="*/ 203819 w 5783580"/>
                      <a:gd name="connsiteY6" fmla="*/ 2628900 h 2628900"/>
                      <a:gd name="connsiteX7" fmla="*/ 0 w 5783580"/>
                      <a:gd name="connsiteY7" fmla="*/ 2190741 h 2628900"/>
                      <a:gd name="connsiteX8" fmla="*/ 0 w 5783580"/>
                      <a:gd name="connsiteY8" fmla="*/ 438158 h 2628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5783580" h="2628900" fill="none" extrusionOk="0">
                        <a:moveTo>
                          <a:pt x="0" y="438158"/>
                        </a:moveTo>
                        <a:cubicBezTo>
                          <a:pt x="17808" y="172405"/>
                          <a:pt x="78109" y="-57265"/>
                          <a:pt x="203819" y="0"/>
                        </a:cubicBezTo>
                        <a:cubicBezTo>
                          <a:pt x="2473126" y="22799"/>
                          <a:pt x="4890761" y="189120"/>
                          <a:pt x="5579760" y="0"/>
                        </a:cubicBezTo>
                        <a:cubicBezTo>
                          <a:pt x="5695818" y="9304"/>
                          <a:pt x="5800173" y="250067"/>
                          <a:pt x="5783580" y="438158"/>
                        </a:cubicBezTo>
                        <a:cubicBezTo>
                          <a:pt x="5692215" y="945540"/>
                          <a:pt x="5761567" y="1698418"/>
                          <a:pt x="5783580" y="2190741"/>
                        </a:cubicBezTo>
                        <a:cubicBezTo>
                          <a:pt x="5803367" y="2434498"/>
                          <a:pt x="5701619" y="2646665"/>
                          <a:pt x="5579760" y="2628900"/>
                        </a:cubicBezTo>
                        <a:cubicBezTo>
                          <a:pt x="3966968" y="2767874"/>
                          <a:pt x="1862785" y="2724395"/>
                          <a:pt x="203819" y="2628900"/>
                        </a:cubicBezTo>
                        <a:cubicBezTo>
                          <a:pt x="128747" y="2635077"/>
                          <a:pt x="1348" y="2470369"/>
                          <a:pt x="0" y="2190741"/>
                        </a:cubicBezTo>
                        <a:cubicBezTo>
                          <a:pt x="67985" y="1580695"/>
                          <a:pt x="32137" y="891668"/>
                          <a:pt x="0" y="438158"/>
                        </a:cubicBezTo>
                        <a:close/>
                      </a:path>
                      <a:path w="5783580" h="2628900" stroke="0" extrusionOk="0">
                        <a:moveTo>
                          <a:pt x="0" y="438158"/>
                        </a:moveTo>
                        <a:cubicBezTo>
                          <a:pt x="-3055" y="182843"/>
                          <a:pt x="78689" y="-27558"/>
                          <a:pt x="203819" y="0"/>
                        </a:cubicBezTo>
                        <a:cubicBezTo>
                          <a:pt x="808111" y="-295737"/>
                          <a:pt x="2913429" y="-35172"/>
                          <a:pt x="5579760" y="0"/>
                        </a:cubicBezTo>
                        <a:cubicBezTo>
                          <a:pt x="5695447" y="19337"/>
                          <a:pt x="5818384" y="256015"/>
                          <a:pt x="5783580" y="438158"/>
                        </a:cubicBezTo>
                        <a:cubicBezTo>
                          <a:pt x="5673310" y="1211157"/>
                          <a:pt x="5746024" y="1765779"/>
                          <a:pt x="5783580" y="2190741"/>
                        </a:cubicBezTo>
                        <a:cubicBezTo>
                          <a:pt x="5751191" y="2393608"/>
                          <a:pt x="5717130" y="2667726"/>
                          <a:pt x="5579760" y="2628900"/>
                        </a:cubicBezTo>
                        <a:cubicBezTo>
                          <a:pt x="3367597" y="2517424"/>
                          <a:pt x="2798915" y="2855192"/>
                          <a:pt x="203819" y="2628900"/>
                        </a:cubicBezTo>
                        <a:cubicBezTo>
                          <a:pt x="64217" y="2609532"/>
                          <a:pt x="-4275" y="2473080"/>
                          <a:pt x="0" y="2190741"/>
                        </a:cubicBezTo>
                        <a:cubicBezTo>
                          <a:pt x="40250" y="1718222"/>
                          <a:pt x="-8125" y="692319"/>
                          <a:pt x="0" y="438158"/>
                        </a:cubicBezTo>
                        <a:close/>
                      </a:path>
                      <a:path w="5783580" h="2628900" fill="none" stroke="0" extrusionOk="0">
                        <a:moveTo>
                          <a:pt x="0" y="438158"/>
                        </a:moveTo>
                        <a:cubicBezTo>
                          <a:pt x="10640" y="160746"/>
                          <a:pt x="65744" y="-40083"/>
                          <a:pt x="203819" y="0"/>
                        </a:cubicBezTo>
                        <a:cubicBezTo>
                          <a:pt x="2507944" y="-55648"/>
                          <a:pt x="4754743" y="130578"/>
                          <a:pt x="5579760" y="0"/>
                        </a:cubicBezTo>
                        <a:cubicBezTo>
                          <a:pt x="5718871" y="-2966"/>
                          <a:pt x="5792843" y="235900"/>
                          <a:pt x="5783580" y="438158"/>
                        </a:cubicBezTo>
                        <a:cubicBezTo>
                          <a:pt x="5725321" y="919191"/>
                          <a:pt x="5901111" y="1664821"/>
                          <a:pt x="5783580" y="2190741"/>
                        </a:cubicBezTo>
                        <a:cubicBezTo>
                          <a:pt x="5781600" y="2426499"/>
                          <a:pt x="5697895" y="2642230"/>
                          <a:pt x="5579760" y="2628900"/>
                        </a:cubicBezTo>
                        <a:cubicBezTo>
                          <a:pt x="3978162" y="2694776"/>
                          <a:pt x="2009124" y="2744481"/>
                          <a:pt x="203819" y="2628900"/>
                        </a:cubicBezTo>
                        <a:cubicBezTo>
                          <a:pt x="78904" y="2644610"/>
                          <a:pt x="3929" y="2486145"/>
                          <a:pt x="0" y="2190741"/>
                        </a:cubicBezTo>
                        <a:cubicBezTo>
                          <a:pt x="-7566" y="1537142"/>
                          <a:pt x="-57994" y="958705"/>
                          <a:pt x="0" y="43815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 bước, sản phẩm nồi cơm điện được sử dụng theo hướng dẫn điều nên làm và không nên làm.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9737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3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4113" y="21772"/>
            <a:ext cx="12192000" cy="6858000"/>
          </a:xfrm>
          <a:prstGeom prst="rect">
            <a:avLst/>
          </a:prstGeom>
        </p:spPr>
      </p:pic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528B8425-5292-4DDA-8699-3DEB34CC2181}"/>
              </a:ext>
            </a:extLst>
          </p:cNvPr>
          <p:cNvSpPr/>
          <p:nvPr/>
        </p:nvSpPr>
        <p:spPr>
          <a:xfrm>
            <a:off x="312079" y="228600"/>
            <a:ext cx="11459616" cy="613954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6B0B5-A5B0-4E69-8E9D-3656BC2CF2BC}"/>
              </a:ext>
            </a:extLst>
          </p:cNvPr>
          <p:cNvSpPr txBox="1"/>
          <p:nvPr/>
        </p:nvSpPr>
        <p:spPr>
          <a:xfrm>
            <a:off x="913697" y="268059"/>
            <a:ext cx="10364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600" b="1" dirty="0">
                <a:solidFill>
                  <a:srgbClr val="EE2F54"/>
                </a:solidFill>
              </a:rPr>
              <a:t>2. Trao đổi về cách viết hướng dẫn sử dụng về một sản phẩm.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E7B3BC0-F1A3-EE90-034D-83FDEA7CA313}"/>
              </a:ext>
            </a:extLst>
          </p:cNvPr>
          <p:cNvGrpSpPr/>
          <p:nvPr/>
        </p:nvGrpSpPr>
        <p:grpSpPr>
          <a:xfrm>
            <a:off x="1076326" y="1524000"/>
            <a:ext cx="9882210" cy="1839374"/>
            <a:chOff x="189856" y="635783"/>
            <a:chExt cx="12016011" cy="3995000"/>
          </a:xfrm>
        </p:grpSpPr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F8854375-0037-F143-62F1-3F05537A2A66}"/>
                </a:ext>
              </a:extLst>
            </p:cNvPr>
            <p:cNvSpPr/>
            <p:nvPr/>
          </p:nvSpPr>
          <p:spPr>
            <a:xfrm>
              <a:off x="189856" y="635783"/>
              <a:ext cx="12016011" cy="3995000"/>
            </a:xfrm>
            <a:prstGeom prst="roundRect">
              <a:avLst>
                <a:gd name="adj" fmla="val 21730"/>
              </a:avLst>
            </a:prstGeom>
            <a:solidFill>
              <a:srgbClr val="FFFFCC"/>
            </a:solidFill>
            <a:ln w="3810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marR="0" lvl="0" indent="-28575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3B5BE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6DB366C-12C1-C48F-E4BB-A6673AF35796}"/>
                </a:ext>
              </a:extLst>
            </p:cNvPr>
            <p:cNvSpPr txBox="1"/>
            <p:nvPr/>
          </p:nvSpPr>
          <p:spPr>
            <a:xfrm>
              <a:off x="572050" y="742816"/>
              <a:ext cx="11342544" cy="34091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5BE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Nên viết hướng dẫn sử dụng sản phẩm thế nào để người sử dụng sản phẩm hiểu được?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3B5BE8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Viết những gì trong mỗi bước?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3E0EFB2-F6EF-7DD9-D3BE-7D570E199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9700" y="3346136"/>
            <a:ext cx="2794871" cy="339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2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5"/>
          <p:cNvPicPr>
            <a:picLocks noChangeAspect="1"/>
          </p:cNvPicPr>
          <p:nvPr/>
        </p:nvPicPr>
        <p:blipFill>
          <a:blip r:embed="rId4"/>
          <a:srcRect t="34583"/>
          <a:stretch>
            <a:fillRect/>
          </a:stretch>
        </p:blipFill>
        <p:spPr>
          <a:xfrm>
            <a:off x="0" y="3234055"/>
            <a:ext cx="12192000" cy="3623945"/>
          </a:xfrm>
          <a:prstGeom prst="rect">
            <a:avLst/>
          </a:prstGeom>
        </p:spPr>
      </p:pic>
      <p:sp>
        <p:nvSpPr>
          <p:cNvPr id="6" name="Hình chữ nhật: Góc Tròn 3">
            <a:extLst>
              <a:ext uri="{FF2B5EF4-FFF2-40B4-BE49-F238E27FC236}">
                <a16:creationId xmlns:a16="http://schemas.microsoft.com/office/drawing/2014/main" id="{95F8D86B-CB9F-563A-3378-7678F1ABC65E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b="1" kern="0" dirty="0">
              <a:solidFill>
                <a:srgbClr val="FFFFFF"/>
              </a:solidFill>
              <a:latin typeface="Calibri"/>
              <a:sym typeface="Arial"/>
            </a:endParaRPr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FA4B235-03CA-A528-B399-7E1C9DDDE2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group of people in clothing&#10;&#10;Description automatically generated with low confidence">
            <a:extLst>
              <a:ext uri="{FF2B5EF4-FFF2-40B4-BE49-F238E27FC236}">
                <a16:creationId xmlns:a16="http://schemas.microsoft.com/office/drawing/2014/main" id="{69052D12-106B-2BC0-EDA6-89EE205FD4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09" y="2656389"/>
            <a:ext cx="6388621" cy="40203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29F009C-C4D9-7FB4-8030-5252AF21AC82}"/>
              </a:ext>
            </a:extLst>
          </p:cNvPr>
          <p:cNvGrpSpPr/>
          <p:nvPr/>
        </p:nvGrpSpPr>
        <p:grpSpPr>
          <a:xfrm rot="826711">
            <a:off x="6190259" y="-166615"/>
            <a:ext cx="6375214" cy="6008589"/>
            <a:chOff x="1126100" y="305844"/>
            <a:chExt cx="3642219" cy="324000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ADFBC43-021A-9C90-54F9-95B218AC3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922" t="15237" r="10922" b="15237"/>
            <a:stretch/>
          </p:blipFill>
          <p:spPr>
            <a:xfrm rot="21001197">
              <a:off x="1126100" y="305844"/>
              <a:ext cx="3642219" cy="32400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552E059-63C1-C89C-0100-32E2ED033AC8}"/>
                </a:ext>
              </a:extLst>
            </p:cNvPr>
            <p:cNvSpPr txBox="1"/>
            <p:nvPr/>
          </p:nvSpPr>
          <p:spPr>
            <a:xfrm rot="20773289" flipH="1">
              <a:off x="1599876" y="1187265"/>
              <a:ext cx="2829199" cy="12447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CHIA SẺ TRƯỚC LỚP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556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236</Words>
  <Application>Microsoft Office PowerPoint</Application>
  <PresentationFormat>Widescreen</PresentationFormat>
  <Paragraphs>30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宋体</vt:lpstr>
      <vt:lpstr>Arial</vt:lpstr>
      <vt:lpstr>Calibri</vt:lpstr>
      <vt:lpstr>Calibri Light</vt:lpstr>
      <vt:lpstr>Cambria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19</cp:revision>
  <dcterms:created xsi:type="dcterms:W3CDTF">2024-11-17T08:04:14Z</dcterms:created>
  <dcterms:modified xsi:type="dcterms:W3CDTF">2025-02-20T02:33:13Z</dcterms:modified>
</cp:coreProperties>
</file>