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8" r:id="rId2"/>
    <p:sldId id="319" r:id="rId3"/>
    <p:sldId id="320" r:id="rId4"/>
    <p:sldId id="321"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802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988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4.xml"/><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1.wdp"/><Relationship Id="rId1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microsoft.com/office/2007/relationships/hdphoto" Target="../media/hdphoto2.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notesSlide" Target="../notesSlides/notesSlide3.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microsoft.com/office/2007/relationships/hdphoto" Target="../media/hdphoto2.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notesSlide" Target="../notesSlides/notesSlide4.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microsoft.com/office/2007/relationships/hdphoto" Target="../media/hdphoto2.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notesSlide" Target="../notesSlides/notesSlide5.xml"/><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9" name="图片 7">
            <a:extLst>
              <a:ext uri="{FF2B5EF4-FFF2-40B4-BE49-F238E27FC236}">
                <a16:creationId xmlns:a16="http://schemas.microsoft.com/office/drawing/2014/main" id="{8D74B89D-CAD9-4DC2-BFE4-8B97EBCFF6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10" name="Picture 9"/>
          <p:cNvPicPr>
            <a:picLocks noChangeAspect="1"/>
          </p:cNvPicPr>
          <p:nvPr/>
        </p:nvPicPr>
        <p:blipFill>
          <a:blip r:embed="rId5"/>
          <a:stretch>
            <a:fillRect/>
          </a:stretch>
        </p:blipFill>
        <p:spPr>
          <a:xfrm>
            <a:off x="5732759" y="2005158"/>
            <a:ext cx="5393841" cy="1268319"/>
          </a:xfrm>
          <a:prstGeom prst="rect">
            <a:avLst/>
          </a:prstGeom>
        </p:spPr>
      </p:pic>
      <p:sp>
        <p:nvSpPr>
          <p:cNvPr id="11" name="Rectangle 10"/>
          <p:cNvSpPr/>
          <p:nvPr/>
        </p:nvSpPr>
        <p:spPr>
          <a:xfrm>
            <a:off x="3048000" y="3105835"/>
            <a:ext cx="6096000" cy="646331"/>
          </a:xfrm>
          <a:prstGeom prst="rect">
            <a:avLst/>
          </a:prstGeom>
        </p:spPr>
        <p:txBody>
          <a:bodyPr>
            <a:spAutoFit/>
          </a:bodyPr>
          <a:lstStyle/>
          <a:p>
            <a:r>
              <a:rPr lang="en-US" dirty="0"/>
              <a:t>T2. </a:t>
            </a:r>
            <a:r>
              <a:rPr lang="en-US" dirty="0" err="1"/>
              <a:t>Bài</a:t>
            </a:r>
            <a:r>
              <a:rPr lang="en-US" dirty="0"/>
              <a:t> 40. TÍNH CHẤT GIAO HOÁN VÀ KẾT HỢP CỦA PHÉP NHÂN</a:t>
            </a:r>
          </a:p>
        </p:txBody>
      </p:sp>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7" name="Picture 6"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9" name="TextBox 8">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7" name="Picture 6">
            <a:extLst>
              <a:ext uri="{FF2B5EF4-FFF2-40B4-BE49-F238E27FC236}">
                <a16:creationId xmlns:a16="http://schemas.microsoft.com/office/drawing/2014/main" id="{8390E58F-C9D7-2E39-0899-144B236D15BE}"/>
              </a:ext>
            </a:extLst>
          </p:cNvPr>
          <p:cNvPicPr>
            <a:picLocks noChangeAspect="1"/>
          </p:cNvPicPr>
          <p:nvPr/>
        </p:nvPicPr>
        <p:blipFill>
          <a:blip r:embed="rId4"/>
          <a:stretch>
            <a:fillRect/>
          </a:stretch>
        </p:blipFill>
        <p:spPr>
          <a:xfrm>
            <a:off x="3638549" y="309563"/>
            <a:ext cx="5133975" cy="3329174"/>
          </a:xfrm>
          <a:prstGeom prst="rect">
            <a:avLst/>
          </a:prstGeom>
        </p:spPr>
      </p:pic>
      <p:sp>
        <p:nvSpPr>
          <p:cNvPr id="8"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0"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TextBox 6">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8" name="Table 5">
            <a:extLst>
              <a:ext uri="{FF2B5EF4-FFF2-40B4-BE49-F238E27FC236}">
                <a16:creationId xmlns:a16="http://schemas.microsoft.com/office/drawing/2014/main" id="{17EEE378-D2E9-C686-05E9-61559D181564}"/>
              </a:ext>
            </a:extLst>
          </p:cNvPr>
          <p:cNvGraphicFramePr>
            <a:graphicFrameLocks noGrp="1"/>
          </p:cNvGraphicFramePr>
          <p:nvPr>
            <p:extLst>
              <p:ext uri="{D42A27DB-BD31-4B8C-83A1-F6EECF244321}">
                <p14:modId xmlns:p14="http://schemas.microsoft.com/office/powerpoint/2010/main" val="1112581580"/>
              </p:ext>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9" name="TextBox 8">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11" name="TextBox 10">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5" name="TextBox 14">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6"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5">
            <a:extLst>
              <a:ext uri="{FF2B5EF4-FFF2-40B4-BE49-F238E27FC236}">
                <a16:creationId xmlns:a16="http://schemas.microsoft.com/office/drawing/2014/main" id="{B13D8B83-94D1-4DC1-81CE-23936818E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5" name="图片 7">
            <a:extLst>
              <a:ext uri="{FF2B5EF4-FFF2-40B4-BE49-F238E27FC236}">
                <a16:creationId xmlns:a16="http://schemas.microsoft.com/office/drawing/2014/main" id="{FBE7E8E2-F5BE-404A-8B3E-6B613EEF27F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7" name="Picture 6">
            <a:extLst>
              <a:ext uri="{FF2B5EF4-FFF2-40B4-BE49-F238E27FC236}">
                <a16:creationId xmlns:a16="http://schemas.microsoft.com/office/drawing/2014/main" id="{FC104DBC-A15A-A841-CD1A-553BFBD03B5E}"/>
              </a:ext>
            </a:extLst>
          </p:cNvPr>
          <p:cNvPicPr>
            <a:picLocks noChangeAspect="1"/>
          </p:cNvPicPr>
          <p:nvPr/>
        </p:nvPicPr>
        <p:blipFill>
          <a:blip r:embed="rId6"/>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Oval 6">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8" name="TextBox 7">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9" name="Rectangle 8">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11" name="TextBox 10">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2" name="TextBox 11">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3"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5"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6"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TextBox 6">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9"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0" name="TextBox 9">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1"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arn(inVertical)">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barn(inVertical)">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arn(inVertic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barn(inVertical)">
                                      <p:cBhvr>
                                        <p:cTn id="5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TextBox 6">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8" name="Straight Connector 7">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9"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10" name="TextBox 9">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12" name="TextBox 11">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3" name="Straight Connector 12">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arn(inVertical)">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arn(inVertical)">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barn(inVertical)">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arn(inVertic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barn(inVertical)">
                                      <p:cBhvr>
                                        <p:cTn id="5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Oval 6">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8" name="TextBox 7">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A169CE1-8044-99F5-9328-DAC134EC5B2A}"/>
              </a:ext>
            </a:extLst>
          </p:cNvPr>
          <p:cNvPicPr>
            <a:picLocks noChangeAspect="1"/>
          </p:cNvPicPr>
          <p:nvPr/>
        </p:nvPicPr>
        <p:blipFill>
          <a:blip r:embed="rId4"/>
          <a:stretch>
            <a:fillRect/>
          </a:stretch>
        </p:blipFill>
        <p:spPr>
          <a:xfrm>
            <a:off x="6289630" y="3910012"/>
            <a:ext cx="5616620" cy="2576513"/>
          </a:xfrm>
          <a:prstGeom prst="rect">
            <a:avLst/>
          </a:prstGeom>
        </p:spPr>
      </p:pic>
      <p:sp>
        <p:nvSpPr>
          <p:cNvPr id="10" name="TextBox 9">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16"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7"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4" grpId="0"/>
      <p:bldP spid="15"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Oval 6">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8" name="TextBox 7">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5821F36-94BD-6228-D6C3-43A0A23D5277}"/>
              </a:ext>
            </a:extLst>
          </p:cNvPr>
          <p:cNvPicPr>
            <a:picLocks noChangeAspect="1"/>
          </p:cNvPicPr>
          <p:nvPr/>
        </p:nvPicPr>
        <p:blipFill>
          <a:blip r:embed="rId4"/>
          <a:stretch>
            <a:fillRect/>
          </a:stretch>
        </p:blipFill>
        <p:spPr>
          <a:xfrm>
            <a:off x="8743950" y="1376362"/>
            <a:ext cx="3000375" cy="2025253"/>
          </a:xfrm>
          <a:prstGeom prst="rect">
            <a:avLst/>
          </a:prstGeom>
        </p:spPr>
      </p:pic>
      <p:sp>
        <p:nvSpPr>
          <p:cNvPr id="10" name="TextBox 9">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653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8" name="图片 5">
            <a:extLst>
              <a:ext uri="{FF2B5EF4-FFF2-40B4-BE49-F238E27FC236}">
                <a16:creationId xmlns:a16="http://schemas.microsoft.com/office/drawing/2014/main" id="{B13D8B83-94D1-4DC1-81CE-23936818E4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9" name="图片 7">
            <a:extLst>
              <a:ext uri="{FF2B5EF4-FFF2-40B4-BE49-F238E27FC236}">
                <a16:creationId xmlns:a16="http://schemas.microsoft.com/office/drawing/2014/main" id="{FBE7E8E2-F5BE-404A-8B3E-6B613EEF27F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10" name="Picture 9"/>
          <p:cNvPicPr>
            <a:picLocks noChangeAspect="1"/>
          </p:cNvPicPr>
          <p:nvPr/>
        </p:nvPicPr>
        <p:blipFill>
          <a:blip r:embed="rId6"/>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91922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
                                        <p:tgtEl>
                                          <p:spTgt spid="10"/>
                                        </p:tgtEl>
                                      </p:cBhvr>
                                    </p:animEffect>
                                    <p:anim calcmode="lin" valueType="num">
                                      <p:cBhvr>
                                        <p:cTn id="8" dur="400" fill="hold"/>
                                        <p:tgtEl>
                                          <p:spTgt spid="10"/>
                                        </p:tgtEl>
                                        <p:attrNameLst>
                                          <p:attrName>ppt_x</p:attrName>
                                        </p:attrNameLst>
                                      </p:cBhvr>
                                      <p:tavLst>
                                        <p:tav tm="0">
                                          <p:val>
                                            <p:strVal val="#ppt_x"/>
                                          </p:val>
                                        </p:tav>
                                        <p:tav tm="100000">
                                          <p:val>
                                            <p:strVal val="#ppt_x"/>
                                          </p:val>
                                        </p:tav>
                                      </p:tavLst>
                                    </p:anim>
                                    <p:anim calcmode="lin" valueType="num">
                                      <p:cBhvr>
                                        <p:cTn id="9" dur="400" fill="hold"/>
                                        <p:tgtEl>
                                          <p:spTgt spid="1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17"/>
          <p:cNvPicPr>
            <a:picLocks noChangeAspect="1"/>
          </p:cNvPicPr>
          <p:nvPr/>
        </p:nvPicPr>
        <p:blipFill rotWithShape="1">
          <a:blip r:embed="rId4" cstate="screen"/>
          <a:srcRect r="1773"/>
          <a:stretch>
            <a:fillRect/>
          </a:stretch>
        </p:blipFill>
        <p:spPr>
          <a:xfrm>
            <a:off x="1589" y="3852662"/>
            <a:ext cx="12203511" cy="3004447"/>
          </a:xfrm>
          <a:prstGeom prst="rect">
            <a:avLst/>
          </a:prstGeom>
        </p:spPr>
      </p:pic>
      <p:pic>
        <p:nvPicPr>
          <p:cNvPr id="5" name="图片 19"/>
          <p:cNvPicPr>
            <a:picLocks noChangeAspect="1"/>
          </p:cNvPicPr>
          <p:nvPr/>
        </p:nvPicPr>
        <p:blipFill rotWithShape="1">
          <a:blip r:embed="rId5" cstate="screen"/>
          <a:srcRect l="1020" b="5828"/>
          <a:stretch>
            <a:fillRect/>
          </a:stretch>
        </p:blipFill>
        <p:spPr>
          <a:xfrm>
            <a:off x="1587" y="4707952"/>
            <a:ext cx="12188826" cy="2149157"/>
          </a:xfrm>
          <a:prstGeom prst="rect">
            <a:avLst/>
          </a:prstGeom>
        </p:spPr>
      </p:pic>
      <p:pic>
        <p:nvPicPr>
          <p:cNvPr id="7" name="图片 20"/>
          <p:cNvPicPr>
            <a:picLocks noChangeAspect="1"/>
          </p:cNvPicPr>
          <p:nvPr/>
        </p:nvPicPr>
        <p:blipFill rotWithShape="1">
          <a:blip r:embed="rId6" cstate="screen"/>
          <a:srcRect/>
          <a:stretch>
            <a:fillRect/>
          </a:stretch>
        </p:blipFill>
        <p:spPr>
          <a:xfrm>
            <a:off x="265924" y="4077531"/>
            <a:ext cx="11936455" cy="2786205"/>
          </a:xfrm>
          <a:prstGeom prst="rect">
            <a:avLst/>
          </a:prstGeom>
        </p:spPr>
      </p:pic>
      <p:pic>
        <p:nvPicPr>
          <p:cNvPr id="8" name="图片 14"/>
          <p:cNvPicPr>
            <a:picLocks noChangeAspect="1"/>
          </p:cNvPicPr>
          <p:nvPr/>
        </p:nvPicPr>
        <p:blipFill>
          <a:blip r:embed="rId7" cstate="screen"/>
          <a:stretch>
            <a:fillRect/>
          </a:stretch>
        </p:blipFill>
        <p:spPr>
          <a:xfrm>
            <a:off x="28241" y="2844921"/>
            <a:ext cx="810409" cy="956924"/>
          </a:xfrm>
          <a:prstGeom prst="rect">
            <a:avLst/>
          </a:prstGeom>
        </p:spPr>
      </p:pic>
      <p:pic>
        <p:nvPicPr>
          <p:cNvPr id="9" name="图片 11268" descr="24"/>
          <p:cNvPicPr>
            <a:picLocks noChangeAspect="1"/>
          </p:cNvPicPr>
          <p:nvPr/>
        </p:nvPicPr>
        <p:blipFill>
          <a:blip r:embed="rId8"/>
          <a:stretch>
            <a:fillRect/>
          </a:stretch>
        </p:blipFill>
        <p:spPr>
          <a:xfrm>
            <a:off x="301087" y="48701"/>
            <a:ext cx="2926963" cy="2910289"/>
          </a:xfrm>
          <a:prstGeom prst="rect">
            <a:avLst/>
          </a:prstGeom>
          <a:noFill/>
          <a:ln w="9525">
            <a:noFill/>
          </a:ln>
        </p:spPr>
      </p:pic>
      <p:sp>
        <p:nvSpPr>
          <p:cNvPr id="10"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1" name="Picture 10"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12" name="Picture 11">
            <a:hlinkClick r:id="rId10"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13" name="文本框 18">
            <a:hlinkClick r:id="rId13"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5" name="Picture 14">
            <a:hlinkClick r:id="rId13"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6" name="文本框 18">
            <a:hlinkClick r:id="rId15"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7" name="Picture 16">
            <a:extLst>
              <a:ext uri="{FF2B5EF4-FFF2-40B4-BE49-F238E27FC236}">
                <a16:creationId xmlns:a16="http://schemas.microsoft.com/office/drawing/2014/main" id="{285F6F6F-71F1-7B1B-3492-6A2173C1225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8" name="Picture 17">
            <a:hlinkClick r:id="rId15"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9" name="文本框 18">
            <a:hlinkClick r:id="rId10"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20" name="Rectangle: Rounded Corners 18">
            <a:hlinkClick r:id="rId17"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p:bldP spid="16"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4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5"/>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3"/>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5" name="组合 561"/>
          <p:cNvGrpSpPr/>
          <p:nvPr/>
        </p:nvGrpSpPr>
        <p:grpSpPr>
          <a:xfrm>
            <a:off x="264871" y="117496"/>
            <a:ext cx="13102044" cy="1367795"/>
            <a:chOff x="1849115" y="3861048"/>
            <a:chExt cx="3213910" cy="1440160"/>
          </a:xfrm>
        </p:grpSpPr>
        <p:sp>
          <p:nvSpPr>
            <p:cNvPr id="7"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8"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9" name="Group 8"/>
          <p:cNvGrpSpPr/>
          <p:nvPr/>
        </p:nvGrpSpPr>
        <p:grpSpPr>
          <a:xfrm>
            <a:off x="5325390" y="1971529"/>
            <a:ext cx="2770860" cy="1838471"/>
            <a:chOff x="7675497" y="1612359"/>
            <a:chExt cx="2771582" cy="1838950"/>
          </a:xfrm>
        </p:grpSpPr>
        <p:sp>
          <p:nvSpPr>
            <p:cNvPr id="10" name="Rectangle 9"/>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11"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8"/>
          <a:stretch>
            <a:fillRect/>
          </a:stretch>
        </p:blipFill>
        <p:spPr>
          <a:xfrm>
            <a:off x="13062193" y="-1683129"/>
            <a:ext cx="609441" cy="609441"/>
          </a:xfrm>
          <a:prstGeom prst="rect">
            <a:avLst/>
          </a:prstGeom>
        </p:spPr>
      </p:pic>
      <p:sp>
        <p:nvSpPr>
          <p:cNvPr id="13" name="Left Arrow 12">
            <a:hlinkClick r:id="rId9"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4"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5"/>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3">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5"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7"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8"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9" name="Group 8">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0" name="Rectangle 9">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1"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8"/>
          <a:stretch>
            <a:fillRect/>
          </a:stretch>
        </p:blipFill>
        <p:spPr>
          <a:xfrm>
            <a:off x="13062193" y="-1683129"/>
            <a:ext cx="609441" cy="609441"/>
          </a:xfrm>
          <a:prstGeom prst="rect">
            <a:avLst/>
          </a:prstGeom>
        </p:spPr>
      </p:pic>
      <p:sp>
        <p:nvSpPr>
          <p:cNvPr id="13" name="Left Arrow 3">
            <a:hlinkClick r:id="rId9"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4"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5"/>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3">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5"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7"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8"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9" name="Group 8">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0" name="Rectangle 9">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1"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8"/>
          <a:stretch>
            <a:fillRect/>
          </a:stretch>
        </p:blipFill>
        <p:spPr>
          <a:xfrm>
            <a:off x="13062193" y="-1683129"/>
            <a:ext cx="609441" cy="609441"/>
          </a:xfrm>
          <a:prstGeom prst="rect">
            <a:avLst/>
          </a:prstGeom>
        </p:spPr>
      </p:pic>
      <p:sp>
        <p:nvSpPr>
          <p:cNvPr id="13" name="Left Arrow 3">
            <a:hlinkClick r:id="rId9"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4"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4">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7"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8" name="图片 17">
            <a:extLst>
              <a:ext uri="{FF2B5EF4-FFF2-40B4-BE49-F238E27FC236}">
                <a16:creationId xmlns:a16="http://schemas.microsoft.com/office/drawing/2014/main" id="{899B9657-6833-4E5B-8345-49EDA3C2BD2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9" name="图片 4">
            <a:extLst>
              <a:ext uri="{FF2B5EF4-FFF2-40B4-BE49-F238E27FC236}">
                <a16:creationId xmlns:a16="http://schemas.microsoft.com/office/drawing/2014/main" id="{78092E03-EBE1-4057-A034-8CBBFFFF05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10" name="Picture 9">
            <a:extLst>
              <a:ext uri="{FF2B5EF4-FFF2-40B4-BE49-F238E27FC236}">
                <a16:creationId xmlns:a16="http://schemas.microsoft.com/office/drawing/2014/main" id="{921EA61D-1BBF-2DA4-6FB5-12F67711FEB1}"/>
              </a:ext>
            </a:extLst>
          </p:cNvPr>
          <p:cNvPicPr>
            <a:picLocks noChangeAspect="1"/>
          </p:cNvPicPr>
          <p:nvPr/>
        </p:nvPicPr>
        <p:blipFill>
          <a:blip r:embed="rId8"/>
          <a:stretch>
            <a:fillRect/>
          </a:stretch>
        </p:blipFill>
        <p:spPr>
          <a:xfrm>
            <a:off x="6096000" y="-237348"/>
            <a:ext cx="4496011" cy="2838107"/>
          </a:xfrm>
          <a:prstGeom prst="rect">
            <a:avLst/>
          </a:prstGeom>
        </p:spPr>
      </p:pic>
      <p:sp>
        <p:nvSpPr>
          <p:cNvPr id="11" name="TextBox 10">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2" name="Picture 11">
            <a:extLst>
              <a:ext uri="{FF2B5EF4-FFF2-40B4-BE49-F238E27FC236}">
                <a16:creationId xmlns:a16="http://schemas.microsoft.com/office/drawing/2014/main" id="{3CF3ABEA-9745-C64A-B245-8E3E77D21A66}"/>
              </a:ext>
            </a:extLst>
          </p:cNvPr>
          <p:cNvPicPr>
            <a:picLocks noChangeAspect="1"/>
          </p:cNvPicPr>
          <p:nvPr/>
        </p:nvPicPr>
        <p:blipFill>
          <a:blip r:embed="rId9"/>
          <a:stretch>
            <a:fillRect/>
          </a:stretch>
        </p:blipFill>
        <p:spPr>
          <a:xfrm>
            <a:off x="3677014" y="1744136"/>
            <a:ext cx="9181372" cy="1883827"/>
          </a:xfrm>
          <a:prstGeom prst="rect">
            <a:avLst/>
          </a:prstGeom>
        </p:spPr>
      </p:pic>
      <p:pic>
        <p:nvPicPr>
          <p:cNvPr id="13" name="Picture 12">
            <a:extLst>
              <a:ext uri="{FF2B5EF4-FFF2-40B4-BE49-F238E27FC236}">
                <a16:creationId xmlns:a16="http://schemas.microsoft.com/office/drawing/2014/main" id="{5B92FDF0-1031-0C4B-E9AB-72E64099A0AD}"/>
              </a:ext>
            </a:extLst>
          </p:cNvPr>
          <p:cNvPicPr>
            <a:picLocks noChangeAspect="1"/>
          </p:cNvPicPr>
          <p:nvPr/>
        </p:nvPicPr>
        <p:blipFill>
          <a:blip r:embed="rId10"/>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8" name="Picture 7">
            <a:extLst>
              <a:ext uri="{FF2B5EF4-FFF2-40B4-BE49-F238E27FC236}">
                <a16:creationId xmlns:a16="http://schemas.microsoft.com/office/drawing/2014/main" id="{8DC25FC2-92A1-B75B-4B6B-43702C5B01DE}"/>
              </a:ext>
            </a:extLst>
          </p:cNvPr>
          <p:cNvPicPr>
            <a:picLocks noChangeAspect="1"/>
          </p:cNvPicPr>
          <p:nvPr/>
        </p:nvPicPr>
        <p:blipFill>
          <a:blip r:embed="rId7"/>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7" name="Picture 6"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8" name="Picture 7">
            <a:extLst>
              <a:ext uri="{FF2B5EF4-FFF2-40B4-BE49-F238E27FC236}">
                <a16:creationId xmlns:a16="http://schemas.microsoft.com/office/drawing/2014/main" id="{6B06DFDE-E52C-62E1-43F9-33C14ECE85A3}"/>
              </a:ext>
            </a:extLst>
          </p:cNvPr>
          <p:cNvPicPr>
            <a:picLocks noChangeAspect="1"/>
          </p:cNvPicPr>
          <p:nvPr/>
        </p:nvPicPr>
        <p:blipFill>
          <a:blip r:embed="rId5"/>
          <a:stretch>
            <a:fillRect/>
          </a:stretch>
        </p:blipFill>
        <p:spPr>
          <a:xfrm>
            <a:off x="2181225" y="723900"/>
            <a:ext cx="2343150" cy="1085850"/>
          </a:xfrm>
          <a:prstGeom prst="rect">
            <a:avLst/>
          </a:prstGeom>
        </p:spPr>
      </p:pic>
      <p:pic>
        <p:nvPicPr>
          <p:cNvPr id="9" name="Picture 8">
            <a:extLst>
              <a:ext uri="{FF2B5EF4-FFF2-40B4-BE49-F238E27FC236}">
                <a16:creationId xmlns:a16="http://schemas.microsoft.com/office/drawing/2014/main" id="{215118E1-9D5B-27E1-6830-6911ECADB433}"/>
              </a:ext>
            </a:extLst>
          </p:cNvPr>
          <p:cNvPicPr>
            <a:picLocks noChangeAspect="1"/>
          </p:cNvPicPr>
          <p:nvPr/>
        </p:nvPicPr>
        <p:blipFill>
          <a:blip r:embed="rId6"/>
          <a:stretch>
            <a:fillRect/>
          </a:stretch>
        </p:blipFill>
        <p:spPr>
          <a:xfrm>
            <a:off x="4729162" y="666750"/>
            <a:ext cx="2238375" cy="1524000"/>
          </a:xfrm>
          <a:prstGeom prst="rect">
            <a:avLst/>
          </a:prstGeom>
        </p:spPr>
      </p:pic>
      <p:pic>
        <p:nvPicPr>
          <p:cNvPr id="10" name="Picture 9"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1" name="Picture 10">
            <a:extLst>
              <a:ext uri="{FF2B5EF4-FFF2-40B4-BE49-F238E27FC236}">
                <a16:creationId xmlns:a16="http://schemas.microsoft.com/office/drawing/2014/main" id="{952A95E1-84E8-BDBD-5545-75F97DE257F3}"/>
              </a:ext>
            </a:extLst>
          </p:cNvPr>
          <p:cNvPicPr>
            <a:picLocks noChangeAspect="1"/>
          </p:cNvPicPr>
          <p:nvPr/>
        </p:nvPicPr>
        <p:blipFill>
          <a:blip r:embed="rId8"/>
          <a:stretch>
            <a:fillRect/>
          </a:stretch>
        </p:blipFill>
        <p:spPr>
          <a:xfrm rot="2771442">
            <a:off x="9144000" y="2324100"/>
            <a:ext cx="1524000" cy="1009650"/>
          </a:xfrm>
          <a:prstGeom prst="rect">
            <a:avLst/>
          </a:prstGeom>
        </p:spPr>
      </p:pic>
      <p:grpSp>
        <p:nvGrpSpPr>
          <p:cNvPr id="12" name="Group 11">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13"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TextBox 13">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15" name="Group 14">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16"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7" name="Picture 6"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1037</Words>
  <Application>Microsoft Office PowerPoint</Application>
  <PresentationFormat>Widescreen</PresentationFormat>
  <Paragraphs>132</Paragraphs>
  <Slides>20</Slides>
  <Notes>19</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微软雅黑</vt:lpstr>
      <vt:lpstr>宋体</vt:lpstr>
      <vt:lpstr>Arial</vt:lpstr>
      <vt:lpstr>Arima Madurai</vt:lpstr>
      <vt:lpstr>Calibri</vt:lpstr>
      <vt:lpstr>Calibri Light</vt:lpstr>
      <vt:lpstr>Cambria</vt:lpstr>
      <vt:lpstr>等线</vt:lpstr>
      <vt:lpstr>Times New Roman</vt:lpstr>
      <vt:lpstr>VNI-Avo</vt:lpstr>
      <vt:lpstr>仓耳今楷05-6763 W05</vt:lpstr>
      <vt:lpstr>字魂151号-联盟综艺体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cp:revision>
  <dcterms:created xsi:type="dcterms:W3CDTF">2024-11-17T08:04:14Z</dcterms:created>
  <dcterms:modified xsi:type="dcterms:W3CDTF">2025-02-07T02:29:28Z</dcterms:modified>
</cp:coreProperties>
</file>